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6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9F"/>
    <a:srgbClr val="CD7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7CAF6-DB65-453A-A41B-E702DB7516FE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0A32A-F444-48C6-B246-402CBC3DD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.steampowered.com/app/1071870/Biped/?l=koreana" TargetMode="External"/><Relationship Id="rId3" Type="http://schemas.openxmlformats.org/officeDocument/2006/relationships/hyperlink" Target="https://git-scm.com/downloads/logos" TargetMode="External"/><Relationship Id="rId7" Type="http://schemas.openxmlformats.org/officeDocument/2006/relationships/hyperlink" Target="https://git-fork.com/" TargetMode="External"/><Relationship Id="rId2" Type="http://schemas.openxmlformats.org/officeDocument/2006/relationships/hyperlink" Target="https://indie.onstove.com/ko/games/12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Directx-12-logo-100251209-orig.jpg" TargetMode="External"/><Relationship Id="rId5" Type="http://schemas.openxmlformats.org/officeDocument/2006/relationships/hyperlink" Target="https://visualstudio.microsoft.com/ko/subscriptions/" TargetMode="External"/><Relationship Id="rId4" Type="http://schemas.openxmlformats.org/officeDocument/2006/relationships/hyperlink" Target="https://commons.wikimedia.org/wiki/File:Photoshop_CC_ic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0F74-4CA6-49F6-BB20-D77ECE86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96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의뢰인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20E59-7000-4076-9400-360E2752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683691" cy="1552032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Professor.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 윤정현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ABC27-7DCA-479F-A8B7-FD8DE2FEB3C8}"/>
              </a:ext>
            </a:extLst>
          </p:cNvPr>
          <p:cNvSpPr txBox="1"/>
          <p:nvPr/>
        </p:nvSpPr>
        <p:spPr>
          <a:xfrm>
            <a:off x="2697482" y="4285186"/>
            <a:ext cx="1643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: </a:t>
            </a:r>
            <a:r>
              <a:rPr lang="ko-KR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4E26-E4C9-4EBF-9A56-1C5EFF52A233}"/>
              </a:ext>
            </a:extLst>
          </p:cNvPr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2018182021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윤성주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2018184033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최경훈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3C08E-4E77-4CF4-964D-F9357F035A10}"/>
              </a:ext>
            </a:extLst>
          </p:cNvPr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2022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년도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졸업작품 기획발표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DF486-898E-409B-B625-3EDE0396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9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조작법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94662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A6FBA-CA86-4CB1-8F4D-F0BC3DFE9032}"/>
              </a:ext>
            </a:extLst>
          </p:cNvPr>
          <p:cNvSpPr/>
          <p:nvPr/>
        </p:nvSpPr>
        <p:spPr>
          <a:xfrm>
            <a:off x="1113273" y="1371593"/>
            <a:ext cx="9965454" cy="47105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3.</a:t>
            </a:r>
            <a:r>
              <a:rPr lang="ko-KR" altLang="en-US" sz="4800" b="1" dirty="0"/>
              <a:t> 개발환경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76AD0C9-7B04-4D49-81B2-3B06B77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438" y="3987185"/>
            <a:ext cx="1299988" cy="12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isual Studio 구독 - Visual Studio">
            <a:extLst>
              <a:ext uri="{FF2B5EF4-FFF2-40B4-BE49-F238E27FC236}">
                <a16:creationId xmlns:a16="http://schemas.microsoft.com/office/drawing/2014/main" id="{84ED082D-CC88-4207-9526-842679F6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8" y="1546820"/>
            <a:ext cx="1395564" cy="13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4645829-74E9-4EF4-B62A-C2E5643E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71" y="4064291"/>
            <a:ext cx="2004977" cy="11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오토데스크 3Ds Max 2021 다운로드 설치 방법">
            <a:extLst>
              <a:ext uri="{FF2B5EF4-FFF2-40B4-BE49-F238E27FC236}">
                <a16:creationId xmlns:a16="http://schemas.microsoft.com/office/drawing/2014/main" id="{2E680550-8EF8-4B26-AC2E-4B7BE2E3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320" y="1671420"/>
            <a:ext cx="1276224" cy="12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Fork - a fast and friendly git client for Mac and Windows">
            <a:extLst>
              <a:ext uri="{FF2B5EF4-FFF2-40B4-BE49-F238E27FC236}">
                <a16:creationId xmlns:a16="http://schemas.microsoft.com/office/drawing/2014/main" id="{6948984A-BF4C-49F6-B367-364E6EB3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2" y="3763056"/>
            <a:ext cx="1580816" cy="15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2246A-62F3-4460-9FE2-A02E92D238E5}"/>
              </a:ext>
            </a:extLst>
          </p:cNvPr>
          <p:cNvSpPr txBox="1"/>
          <p:nvPr/>
        </p:nvSpPr>
        <p:spPr>
          <a:xfrm>
            <a:off x="6226886" y="3365950"/>
            <a:ext cx="1689627" cy="41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76" name="Picture 28" descr="Pro Level Programming">
            <a:extLst>
              <a:ext uri="{FF2B5EF4-FFF2-40B4-BE49-F238E27FC236}">
                <a16:creationId xmlns:a16="http://schemas.microsoft.com/office/drawing/2014/main" id="{5715FADD-15A0-4581-8D2A-9405E399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81" y="1528349"/>
            <a:ext cx="1440496" cy="14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FB4525-FB2A-403A-8CDC-68A4CCC858DE}"/>
              </a:ext>
            </a:extLst>
          </p:cNvPr>
          <p:cNvSpPr txBox="1"/>
          <p:nvPr/>
        </p:nvSpPr>
        <p:spPr>
          <a:xfrm>
            <a:off x="1901198" y="3071223"/>
            <a:ext cx="667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0DEC9-3DFC-4F56-8EA3-9EF75ADBF730}"/>
              </a:ext>
            </a:extLst>
          </p:cNvPr>
          <p:cNvSpPr txBox="1"/>
          <p:nvPr/>
        </p:nvSpPr>
        <p:spPr>
          <a:xfrm>
            <a:off x="1798802" y="5406922"/>
            <a:ext cx="8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F8317-1090-481F-BCBA-206554882BF1}"/>
              </a:ext>
            </a:extLst>
          </p:cNvPr>
          <p:cNvSpPr txBox="1"/>
          <p:nvPr/>
        </p:nvSpPr>
        <p:spPr>
          <a:xfrm>
            <a:off x="4314059" y="3071223"/>
            <a:ext cx="283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2019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BCD6-D4BC-4104-9C6D-1072D38D17A0}"/>
              </a:ext>
            </a:extLst>
          </p:cNvPr>
          <p:cNvSpPr txBox="1"/>
          <p:nvPr/>
        </p:nvSpPr>
        <p:spPr>
          <a:xfrm>
            <a:off x="4684536" y="5403762"/>
            <a:ext cx="193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DirectX 12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59E715-6420-4FCF-9072-6FF3B089E013}"/>
              </a:ext>
            </a:extLst>
          </p:cNvPr>
          <p:cNvSpPr txBox="1"/>
          <p:nvPr/>
        </p:nvSpPr>
        <p:spPr>
          <a:xfrm>
            <a:off x="8774551" y="3071222"/>
            <a:ext cx="149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3Ds MAX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B70C3-5F87-402E-9C2F-901F6B739C23}"/>
              </a:ext>
            </a:extLst>
          </p:cNvPr>
          <p:cNvSpPr txBox="1"/>
          <p:nvPr/>
        </p:nvSpPr>
        <p:spPr>
          <a:xfrm>
            <a:off x="8259125" y="5403761"/>
            <a:ext cx="252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PhotoShop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67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4.</a:t>
            </a:r>
            <a:r>
              <a:rPr lang="ko-KR" altLang="en-US" sz="4800" b="1" dirty="0"/>
              <a:t> 기술적요소 및 중점 연구분야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4FBE5B75-D68F-49F8-A034-BB683275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97748"/>
              </p:ext>
            </p:extLst>
          </p:nvPr>
        </p:nvGraphicFramePr>
        <p:xfrm>
          <a:off x="511278" y="1579271"/>
          <a:ext cx="10985396" cy="461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698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  <a:gridCol w="5492698">
                  <a:extLst>
                    <a:ext uri="{9D8B030D-6E8A-4147-A177-3AD203B41FA5}">
                      <a16:colId xmlns:a16="http://schemas.microsoft.com/office/drawing/2014/main" val="1213810124"/>
                    </a:ext>
                  </a:extLst>
                </a:gridCol>
              </a:tblGrid>
              <a:tr h="632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Whitney"/>
                        </a:rPr>
                        <a:t>애니메이션 </a:t>
                      </a:r>
                      <a:r>
                        <a:rPr lang="ko-KR" altLang="en-US" sz="2800" b="1" i="0" dirty="0" err="1">
                          <a:solidFill>
                            <a:schemeClr val="bg1"/>
                          </a:solidFill>
                          <a:latin typeface="Whitney"/>
                        </a:rPr>
                        <a:t>블렌딩</a:t>
                      </a:r>
                      <a:endParaRPr lang="en-US" altLang="ko-KR" sz="2800" b="1" i="0" dirty="0">
                        <a:solidFill>
                          <a:schemeClr val="bg1"/>
                        </a:solidFill>
                        <a:latin typeface="Whitney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  <a:latin typeface="Whitney"/>
                        </a:rPr>
                        <a:t>그림자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165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자연스러운 애니메이션 구현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사막의 태양 빛에 생기는 그림자 구현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54104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latin typeface="Whitney"/>
                        </a:rPr>
                        <a:t>최적화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  <a:latin typeface="Whitney"/>
                        </a:rPr>
                        <a:t>이펙트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71575"/>
                  </a:ext>
                </a:extLst>
              </a:tr>
              <a:tr h="165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오브젝트 </a:t>
                      </a:r>
                      <a:r>
                        <a:rPr lang="ko-KR" altLang="en-US" sz="20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인스턴싱</a:t>
                      </a:r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20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컬링</a:t>
                      </a:r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피격 및 스킬 이펙트 구현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7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0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5. </a:t>
            </a:r>
            <a:r>
              <a:rPr lang="ko-KR" altLang="en-US" sz="4800" b="1" dirty="0"/>
              <a:t>타 게임과의 비교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560A55-C130-4F65-BBF4-D71CAC4AF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3" y="137065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D1B8D7-0CA7-49FB-981F-E798D7B6E663}"/>
              </a:ext>
            </a:extLst>
          </p:cNvPr>
          <p:cNvSpPr txBox="1"/>
          <p:nvPr/>
        </p:nvSpPr>
        <p:spPr>
          <a:xfrm>
            <a:off x="511174" y="1370650"/>
            <a:ext cx="39465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비교 게임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800" dirty="0" err="1">
                <a:latin typeface="+mj-lt"/>
              </a:rPr>
              <a:t>바이페드</a:t>
            </a:r>
            <a:r>
              <a:rPr lang="en-US" altLang="ko-KR" sz="2800" dirty="0">
                <a:latin typeface="+mj-lt"/>
              </a:rPr>
              <a:t>(Biped)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ACAC8A0E-D879-42F4-98EA-EAF14D451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47854"/>
              </p:ext>
            </p:extLst>
          </p:nvPr>
        </p:nvGraphicFramePr>
        <p:xfrm>
          <a:off x="603302" y="3987799"/>
          <a:ext cx="10985396" cy="212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698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  <a:gridCol w="5492698">
                  <a:extLst>
                    <a:ext uri="{9D8B030D-6E8A-4147-A177-3AD203B41FA5}">
                      <a16:colId xmlns:a16="http://schemas.microsoft.com/office/drawing/2014/main" val="1213810124"/>
                    </a:ext>
                  </a:extLst>
                </a:gridCol>
              </a:tblGrid>
              <a:tr h="401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차이점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  <a:latin typeface="Whitney"/>
                        </a:rPr>
                        <a:t>그림자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315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 err="1">
                          <a:solidFill>
                            <a:schemeClr val="bg1"/>
                          </a:solidFill>
                          <a:latin typeface="Whitney"/>
                        </a:rPr>
                        <a:t>바이페드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Whitney"/>
                        </a:rPr>
                        <a:t>의뢰인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Whitney"/>
                        </a:rPr>
                        <a:t>: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Whitney"/>
                        </a:rPr>
                        <a:t>사막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71575"/>
                  </a:ext>
                </a:extLst>
              </a:tr>
              <a:tr h="1212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전투보다는 </a:t>
                      </a:r>
                      <a:r>
                        <a:rPr lang="ko-KR" altLang="en-US" sz="2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퍼즐요소</a:t>
                      </a:r>
                      <a:r>
                        <a:rPr lang="ko-KR" alt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주된 컨텐츠</a:t>
                      </a:r>
                      <a:endParaRPr lang="en-US" altLang="ko-KR" sz="20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bg1"/>
                          </a:solidFill>
                        </a:rPr>
                        <a:t>몬스터와의 전투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가 주된 컨텐츠</a:t>
                      </a:r>
                      <a:endParaRPr lang="en-US" altLang="ko-KR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71501"/>
                  </a:ext>
                </a:extLst>
              </a:tr>
            </a:tbl>
          </a:graphicData>
        </a:graphic>
      </p:graphicFrame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1095B358-415C-40CD-9ACC-18FE1DC3A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24398"/>
              </p:ext>
            </p:extLst>
          </p:nvPr>
        </p:nvGraphicFramePr>
        <p:xfrm>
          <a:off x="603302" y="2056236"/>
          <a:ext cx="10985396" cy="125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396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</a:tblGrid>
              <a:tr h="313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유사점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734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200" b="1" dirty="0">
                          <a:solidFill>
                            <a:schemeClr val="bg1"/>
                          </a:solidFill>
                        </a:rPr>
                        <a:t>인이 협동하여 스테이지를 클리어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하는 방식 유사</a:t>
                      </a:r>
                      <a:endParaRPr lang="en-US" altLang="ko-KR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7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28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6. </a:t>
            </a:r>
            <a:r>
              <a:rPr lang="ko-KR" altLang="en-US" sz="4800" b="1" dirty="0"/>
              <a:t>개인별 준비 현황 및 역할분담</a:t>
            </a:r>
          </a:p>
        </p:txBody>
      </p:sp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EE9DAB69-B5EA-4E89-9925-ECB4E9F62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17460"/>
              </p:ext>
            </p:extLst>
          </p:nvPr>
        </p:nvGraphicFramePr>
        <p:xfrm>
          <a:off x="511278" y="1371594"/>
          <a:ext cx="10985396" cy="485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22">
                  <a:extLst>
                    <a:ext uri="{9D8B030D-6E8A-4147-A177-3AD203B41FA5}">
                      <a16:colId xmlns:a16="http://schemas.microsoft.com/office/drawing/2014/main" val="33530944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13810124"/>
                    </a:ext>
                  </a:extLst>
                </a:gridCol>
                <a:gridCol w="5235574">
                  <a:extLst>
                    <a:ext uri="{9D8B030D-6E8A-4147-A177-3AD203B41FA5}">
                      <a16:colId xmlns:a16="http://schemas.microsoft.com/office/drawing/2014/main" val="2808730956"/>
                    </a:ext>
                  </a:extLst>
                </a:gridCol>
              </a:tblGrid>
              <a:tr h="511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i="0" dirty="0">
                          <a:solidFill>
                            <a:schemeClr val="tx1"/>
                          </a:solidFill>
                          <a:latin typeface="Whitney"/>
                        </a:rPr>
                        <a:t>이름</a:t>
                      </a:r>
                      <a:endParaRPr lang="en-US" altLang="ko-KR" sz="2000" b="1" i="0" dirty="0">
                        <a:solidFill>
                          <a:schemeClr val="tx1"/>
                        </a:solidFill>
                        <a:latin typeface="Whitney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수강과목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62100"/>
                  </a:ext>
                </a:extLst>
              </a:tr>
              <a:tr h="2169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클라이언트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서버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C,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C++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 프로그래밍</a:t>
                      </a:r>
                      <a:endParaRPr lang="en-US" altLang="ko-KR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STL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3d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게임 프로그래밍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1, 3d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게임 프로그래밍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endParaRPr lang="en-US" altLang="ko-KR" sz="1800" b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게임엔진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54104"/>
                  </a:ext>
                </a:extLst>
              </a:tr>
              <a:tr h="2169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클라이언트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</a:rPr>
                        <a:t>쉐이더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</a:rPr>
                        <a:t>서버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C,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 프로그래밍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3d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 프로그래밍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네트워크 게임 프로그래밍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게임엔진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게임엔진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7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7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7. </a:t>
            </a:r>
            <a:r>
              <a:rPr lang="ko-KR" altLang="en-US" sz="4800" b="1" dirty="0"/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393665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https://indie.onstove.com/ko/games/127/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https://git-scm.com/downloads/logos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4"/>
              </a:rPr>
              <a:t>https://commons.wikimedia.org/wiki/File:Photoshop_CC_icon.png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5"/>
              </a:rPr>
              <a:t>https://visualstudio.microsoft.com/ko/subscriptions/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6"/>
              </a:rPr>
              <a:t>https://commons.wikimedia.org/wiki/File:Directx-12-logo-100251209-orig.jpg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7"/>
              </a:rPr>
              <a:t>https://git-fork.com/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8"/>
              </a:rPr>
              <a:t>https://store.steampowered.com/app/1071870/Biped/?l=koreana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8. </a:t>
            </a:r>
            <a:r>
              <a:rPr lang="ko-KR" altLang="en-US" sz="4800" b="1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26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852D-BDA5-46F1-A597-A7F8FF7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48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ECC2C-BEB8-4847-A8A1-D261D2C4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연구목적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게임소개 및 게임 방법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기술적요소 및 중점 연구분야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4D038-3B46-4C46-B01A-73767176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E7A23C8-F99F-4CF0-A7C8-E0AC0F06A670}"/>
              </a:ext>
            </a:extLst>
          </p:cNvPr>
          <p:cNvSpPr txBox="1">
            <a:spLocks/>
          </p:cNvSpPr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BE18414-7E3B-41F6-841E-B1E6BF8C6F73}"/>
              </a:ext>
            </a:extLst>
          </p:cNvPr>
          <p:cNvSpPr txBox="1">
            <a:spLocks/>
          </p:cNvSpPr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dirty="0"/>
              <a:t>타 게임과의 비교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dirty="0"/>
              <a:t>개인별 준비 현황 및 역할분담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dirty="0"/>
              <a:t>개발일정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ko-KR" altLang="en-US" dirty="0"/>
              <a:t>참고문헌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0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1.</a:t>
            </a:r>
            <a:r>
              <a:rPr lang="ko-KR" altLang="en-US" sz="4800" b="1" dirty="0"/>
              <a:t> 연구목적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7A975FB-1075-49BC-BAA0-288206BBC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89256"/>
              </p:ext>
            </p:extLst>
          </p:nvPr>
        </p:nvGraphicFramePr>
        <p:xfrm>
          <a:off x="1064038" y="1847519"/>
          <a:ext cx="10063923" cy="403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641">
                  <a:extLst>
                    <a:ext uri="{9D8B030D-6E8A-4147-A177-3AD203B41FA5}">
                      <a16:colId xmlns:a16="http://schemas.microsoft.com/office/drawing/2014/main" val="2638556707"/>
                    </a:ext>
                  </a:extLst>
                </a:gridCol>
                <a:gridCol w="3354641">
                  <a:extLst>
                    <a:ext uri="{9D8B030D-6E8A-4147-A177-3AD203B41FA5}">
                      <a16:colId xmlns:a16="http://schemas.microsoft.com/office/drawing/2014/main" val="164999586"/>
                    </a:ext>
                  </a:extLst>
                </a:gridCol>
                <a:gridCol w="3354641">
                  <a:extLst>
                    <a:ext uri="{9D8B030D-6E8A-4147-A177-3AD203B41FA5}">
                      <a16:colId xmlns:a16="http://schemas.microsoft.com/office/drawing/2014/main" val="3769926214"/>
                    </a:ext>
                  </a:extLst>
                </a:gridCol>
              </a:tblGrid>
              <a:tr h="5434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DirectX12</a:t>
                      </a:r>
                      <a:r>
                        <a:rPr lang="ko-KR" altLang="en-US" sz="1800" b="1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를 이용한 </a:t>
                      </a:r>
                      <a:endParaRPr lang="en-US" altLang="ko-KR" sz="1800" b="1" i="0" dirty="0">
                        <a:solidFill>
                          <a:srgbClr val="DCDDDE"/>
                        </a:solidFill>
                        <a:effectLst/>
                        <a:latin typeface="Whitney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게임 프로젝트 개발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그래픽 기술 구현 능력 향상 </a:t>
                      </a:r>
                      <a:endParaRPr lang="en-US" altLang="ko-KR" b="1" i="0" dirty="0">
                        <a:solidFill>
                          <a:srgbClr val="DCDDDE"/>
                        </a:solidFill>
                        <a:effectLst/>
                        <a:latin typeface="Whitney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서버를 이용한 멀티 게임 제작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3796"/>
                  </a:ext>
                </a:extLst>
              </a:tr>
              <a:tr h="3392824">
                <a:tc>
                  <a:txBody>
                    <a:bodyPr/>
                    <a:lstStyle/>
                    <a:p>
                      <a:pPr algn="l" latinLnBrk="1"/>
                      <a:endParaRPr lang="en-US" altLang="ko-KR" b="0" i="0" dirty="0">
                        <a:solidFill>
                          <a:srgbClr val="DCDDDE"/>
                        </a:solidFill>
                        <a:effectLst/>
                        <a:latin typeface="Whitney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게임 프레임워크와 </a:t>
                      </a:r>
                      <a:r>
                        <a:rPr lang="en-US" altLang="ko-KR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DirectX12</a:t>
                      </a:r>
                      <a:r>
                        <a:rPr lang="ko-KR" altLang="en-US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에 대한 이해도 증진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렌더링 파이프라인과 </a:t>
                      </a:r>
                      <a:r>
                        <a:rPr lang="ko-KR" altLang="en-US" b="0" i="0" dirty="0" err="1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쉐이더에</a:t>
                      </a:r>
                      <a:r>
                        <a:rPr lang="ko-KR" altLang="en-US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 대한 이해로 그림자 구현</a:t>
                      </a:r>
                      <a:endParaRPr lang="en-US" altLang="ko-KR" b="0" i="0" dirty="0">
                        <a:solidFill>
                          <a:srgbClr val="DCDDDE"/>
                        </a:solidFill>
                        <a:effectLst/>
                        <a:latin typeface="Whitney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R" b="0" i="0" dirty="0">
                        <a:solidFill>
                          <a:srgbClr val="DCDDDE"/>
                        </a:solidFill>
                        <a:effectLst/>
                        <a:latin typeface="Whitney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모델에 애니메이션을 적용 </a:t>
                      </a:r>
                      <a:endParaRPr lang="en-US" altLang="ko-KR" b="0" i="0" dirty="0">
                        <a:solidFill>
                          <a:srgbClr val="DCDDDE"/>
                        </a:solidFill>
                        <a:effectLst/>
                        <a:latin typeface="Whitney"/>
                      </a:endParaRP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TCP</a:t>
                      </a:r>
                      <a:r>
                        <a:rPr lang="ko-KR" altLang="en-US" b="0" i="0" dirty="0">
                          <a:solidFill>
                            <a:srgbClr val="DCDDDE"/>
                          </a:solidFill>
                          <a:effectLst/>
                          <a:latin typeface="Whitney"/>
                        </a:rPr>
                        <a:t>소켓을 이용해 클라이언트와 서버의 동기화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7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ACABB08-2C92-404A-BBED-466CF4C06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761256"/>
              </p:ext>
            </p:extLst>
          </p:nvPr>
        </p:nvGraphicFramePr>
        <p:xfrm>
          <a:off x="1909761" y="1421157"/>
          <a:ext cx="804862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8369">
                  <a:extLst>
                    <a:ext uri="{9D8B030D-6E8A-4147-A177-3AD203B41FA5}">
                      <a16:colId xmlns:a16="http://schemas.microsoft.com/office/drawing/2014/main" val="2052980524"/>
                    </a:ext>
                  </a:extLst>
                </a:gridCol>
                <a:gridCol w="6340257">
                  <a:extLst>
                    <a:ext uri="{9D8B030D-6E8A-4147-A177-3AD203B41FA5}">
                      <a16:colId xmlns:a16="http://schemas.microsoft.com/office/drawing/2014/main" val="4128046590"/>
                    </a:ext>
                  </a:extLst>
                </a:gridCol>
              </a:tblGrid>
              <a:tr h="38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어드벤처 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협동 전투</a:t>
                      </a:r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70552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18338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274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8BED82-E9A1-42C0-9C8E-614740813549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게임 정보</a:t>
            </a:r>
            <a:endParaRPr lang="ko-KR" altLang="en-US" sz="4800" b="1" dirty="0"/>
          </a:p>
        </p:txBody>
      </p:sp>
      <p:pic>
        <p:nvPicPr>
          <p:cNvPr id="1028" name="Picture 4" descr="Product Detail Image-4">
            <a:extLst>
              <a:ext uri="{FF2B5EF4-FFF2-40B4-BE49-F238E27FC236}">
                <a16:creationId xmlns:a16="http://schemas.microsoft.com/office/drawing/2014/main" id="{4596C406-F947-409B-87A7-F6D63317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64811"/>
            <a:ext cx="5800725" cy="326290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 Image-7">
            <a:extLst>
              <a:ext uri="{FF2B5EF4-FFF2-40B4-BE49-F238E27FC236}">
                <a16:creationId xmlns:a16="http://schemas.microsoft.com/office/drawing/2014/main" id="{3CBFADF2-BD15-4F2E-9930-939FA16E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64811"/>
            <a:ext cx="5800725" cy="326290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A70EE-4F62-4BBA-A5CA-6B15ADC10E4D}"/>
              </a:ext>
            </a:extLst>
          </p:cNvPr>
          <p:cNvSpPr txBox="1"/>
          <p:nvPr/>
        </p:nvSpPr>
        <p:spPr>
          <a:xfrm>
            <a:off x="4981574" y="6294540"/>
            <a:ext cx="237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그림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1]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스팀게임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‘</a:t>
            </a:r>
            <a:r>
              <a:rPr lang="ko-KR" altLang="en-US" sz="1400" dirty="0" err="1">
                <a:solidFill>
                  <a:schemeClr val="tx1">
                    <a:lumMod val="85000"/>
                  </a:schemeClr>
                </a:solidFill>
              </a:rPr>
              <a:t>바이페드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’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2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게임 컨셉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4453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게임 방법도 설명 </a:t>
            </a:r>
            <a:r>
              <a:rPr lang="en-US" altLang="ko-KR" dirty="0"/>
              <a:t>~</a:t>
            </a:r>
            <a:r>
              <a:rPr lang="ko-KR" altLang="en-US" dirty="0"/>
              <a:t>하고 </a:t>
            </a:r>
            <a:r>
              <a:rPr lang="en-US" altLang="ko-KR" dirty="0"/>
              <a:t>~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게임 흐름도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057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그림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게임 월드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055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사용</a:t>
            </a:r>
            <a:r>
              <a:rPr lang="en-US" altLang="ko-KR" dirty="0"/>
              <a:t>, </a:t>
            </a:r>
            <a:r>
              <a:rPr lang="ko-KR" altLang="en-US" dirty="0"/>
              <a:t>세부사항 미정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플레이어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563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5D83B-E959-4FC0-A324-D5002328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BA1F5-B113-4D4D-AB1E-5BCAB05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8869F-1D06-4ED9-986D-FBA0956D237D}"/>
              </a:ext>
            </a:extLst>
          </p:cNvPr>
          <p:cNvSpPr txBox="1">
            <a:spLocks/>
          </p:cNvSpPr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2.</a:t>
            </a:r>
            <a:r>
              <a:rPr lang="ko-KR" altLang="en-US" sz="4800" b="1" dirty="0"/>
              <a:t> 게임소개 및 게임 방법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몬스터 및 건물</a:t>
            </a:r>
            <a:r>
              <a:rPr lang="en-US" altLang="ko-KR" sz="3200" b="1" dirty="0"/>
              <a:t>&amp;</a:t>
            </a:r>
            <a:r>
              <a:rPr lang="ko-KR" altLang="en-US" sz="3200" b="1" dirty="0"/>
              <a:t>자연물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71525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435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Whitney</vt:lpstr>
      <vt:lpstr>맑은 고딕</vt:lpstr>
      <vt:lpstr>한컴 고딕</vt:lpstr>
      <vt:lpstr>Arial</vt:lpstr>
      <vt:lpstr>Office Theme</vt:lpstr>
      <vt:lpstr>의뢰인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의뢰인</dc:title>
  <dc:creator>윤성주(2018182021)</dc:creator>
  <cp:lastModifiedBy>윤성주(2018182021)</cp:lastModifiedBy>
  <cp:revision>4</cp:revision>
  <dcterms:created xsi:type="dcterms:W3CDTF">2021-12-01T12:41:40Z</dcterms:created>
  <dcterms:modified xsi:type="dcterms:W3CDTF">2021-12-02T05:22:50Z</dcterms:modified>
</cp:coreProperties>
</file>