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75" r:id="rId5"/>
    <p:sldId id="258" r:id="rId6"/>
    <p:sldId id="273" r:id="rId7"/>
    <p:sldId id="261" r:id="rId8"/>
    <p:sldId id="276" r:id="rId9"/>
    <p:sldId id="277" r:id="rId10"/>
    <p:sldId id="278" r:id="rId11"/>
    <p:sldId id="264" r:id="rId12"/>
    <p:sldId id="279" r:id="rId13"/>
    <p:sldId id="280" r:id="rId14"/>
    <p:sldId id="28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581" autoAdjust="0"/>
    <p:restoredTop sz="94660"/>
  </p:normalViewPr>
  <p:slideViewPr>
    <p:cSldViewPr snapToGrid="0">
      <p:cViewPr>
        <p:scale>
          <a:sx n="80" d="100"/>
          <a:sy n="80" d="100"/>
        </p:scale>
        <p:origin x="96" y="18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C7CAF6-DB65-453A-A41B-E702DB7516FE}" type="datetime1">
              <a:rPr lang="ko-KR" altLang="en-US"/>
              <a:pPr lvl="0">
                <a:defRPr/>
              </a:pPr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40A32A-F444-48C6-B246-402CBC3DD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r.pngtree.com/freepng/vector-mouse-icon_4271401.html" TargetMode="External" /><Relationship Id="rId3" Type="http://schemas.openxmlformats.org/officeDocument/2006/relationships/hyperlink" Target="https://vense.tistory.com/322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96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함초롬바탕"/>
              </a:rPr>
              <a:t>의뢰인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922595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Professor.</a:t>
            </a:r>
            <a:r>
              <a:rPr lang="ko-KR" altLang="en-US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 윤정현</a:t>
            </a:r>
            <a:endParaRPr lang="ko-KR" altLang="en-US" b="1" u="sng">
              <a:solidFill>
                <a:schemeClr val="bg1">
                  <a:lumMod val="95000"/>
                  <a:lumOff val="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2018182021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윤성주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2018184033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최경훈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2022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년도</a:t>
            </a: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 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졸업작품 중간발표</a:t>
            </a:r>
            <a:endParaRPr lang="ko-KR" altLang="en-US" b="1">
              <a:solidFill>
                <a:schemeClr val="bg1">
                  <a:lumMod val="85000"/>
                  <a:lumOff val="1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  <a:latin typeface="한컴 고딕"/>
                <a:ea typeface="한컴 고딕"/>
              </a:rPr>
              <a:pPr lvl="0">
                <a:defRPr/>
              </a:pPr>
              <a:t>1</a:t>
            </a:fld>
            <a:endParaRPr lang="en-US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482" y="4414683"/>
            <a:ext cx="199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</a:rPr>
              <a:t>사막</a:t>
            </a:r>
            <a:endParaRPr lang="ko-KR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09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10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426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5981700" y="4904787"/>
            <a:ext cx="4629856" cy="10409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848225" y="2259219"/>
            <a:ext cx="4629856" cy="1600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56272" y="1391840"/>
            <a:ext cx="4595812" cy="5107781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향후 개발일정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0692" y="1283007"/>
            <a:ext cx="9739663" cy="552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전투 </a:t>
            </a:r>
            <a:r>
              <a:rPr lang="en-US" altLang="ko-KR" sz="2800" b="1">
                <a:solidFill>
                  <a:schemeClr val="bg1"/>
                </a:solidFill>
              </a:rPr>
              <a:t>&amp;</a:t>
            </a:r>
            <a:r>
              <a:rPr lang="ko-KR" altLang="en-US" sz="2800" b="1">
                <a:solidFill>
                  <a:schemeClr val="bg1"/>
                </a:solidFill>
              </a:rPr>
              <a:t> 퍼즐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스테이지2, 퍼즐, 보스 스테이지 구현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NPC와 대화 &amp; 퀘스트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NPC 대화창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UI  및 시작화면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인게임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시작화면 및 게임 레디 화면 추가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  <a:cs typeface="한컴 고딕"/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데모시연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마우스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2"/>
              </a:rPr>
              <a:t> https://kor.pngtree.com/freepng/vector-mouse-icon_4271401.html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키보드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3"/>
              </a:rPr>
              <a:t>https://vense.tistory.com/322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목차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개요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게임조작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개발내용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문제점 및 보완책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구성원 역할 분담 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향후 개발 일정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데모시연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컨셉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2</a:t>
            </a:r>
            <a:r>
              <a:rPr lang="ko-KR" altLang="en-US" sz="2800">
                <a:solidFill>
                  <a:schemeClr val="bg1"/>
                </a:solidFill>
              </a:rPr>
              <a:t>명의 플레이어가 공격스킬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전략을 통해 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몬스터를 물리치고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>
                <a:solidFill>
                  <a:schemeClr val="bg1"/>
                </a:solidFill>
              </a:rPr>
              <a:t>2</a:t>
            </a:r>
            <a:r>
              <a:rPr lang="ko-KR" altLang="en-US" sz="3000" b="1">
                <a:solidFill>
                  <a:schemeClr val="bg1"/>
                </a:solidFill>
              </a:rPr>
              <a:t>인 협동 게임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플레이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직사각형 7"/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bg1"/>
                </a:solidFill>
              </a:rPr>
              <a:t>마을 사람에게 </a:t>
            </a:r>
            <a:r>
              <a:rPr lang="ko-KR" altLang="en-US" sz="3000" b="1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>
                <a:solidFill>
                  <a:schemeClr val="bg1"/>
                </a:solidFill>
              </a:rPr>
              <a:t>한다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(</a:t>
            </a:r>
            <a:r>
              <a:rPr lang="ko-KR" altLang="en-US" sz="2800">
                <a:solidFill>
                  <a:schemeClr val="bg1"/>
                </a:solidFill>
              </a:rPr>
              <a:t>의뢰를 해결하기 위해 중간 퀘스트들을 수행해야 함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스토리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구성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236742"/>
            <a:ext cx="5410200" cy="54102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직사각형 5"/>
          <p:cNvSpPr/>
          <p:nvPr/>
        </p:nvSpPr>
        <p:spPr>
          <a:xfrm>
            <a:off x="6744666" y="2250482"/>
            <a:ext cx="4351545" cy="3225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총 </a:t>
            </a:r>
            <a:r>
              <a:rPr lang="en-US" altLang="ko-KR" sz="2500" b="1">
                <a:solidFill>
                  <a:schemeClr val="bg1"/>
                </a:solidFill>
              </a:rPr>
              <a:t>2</a:t>
            </a:r>
            <a:r>
              <a:rPr lang="ko-KR" altLang="en-US" sz="2500" b="1">
                <a:solidFill>
                  <a:schemeClr val="bg1"/>
                </a:solidFill>
              </a:rPr>
              <a:t>개의 퀘스트와 </a:t>
            </a:r>
            <a:r>
              <a:rPr lang="en-US" altLang="ko-KR" sz="2500" b="1">
                <a:solidFill>
                  <a:schemeClr val="bg1"/>
                </a:solidFill>
              </a:rPr>
              <a:t>1</a:t>
            </a:r>
            <a:r>
              <a:rPr lang="ko-KR" altLang="en-US" sz="2500" b="1">
                <a:solidFill>
                  <a:schemeClr val="bg1"/>
                </a:solidFill>
              </a:rPr>
              <a:t>개의 퍼즐</a:t>
            </a:r>
            <a:r>
              <a:rPr lang="en-US" altLang="ko-KR" sz="2500" b="1">
                <a:solidFill>
                  <a:schemeClr val="bg1"/>
                </a:solidFill>
              </a:rPr>
              <a:t>,</a:t>
            </a:r>
            <a:r>
              <a:rPr lang="ko-KR" altLang="en-US" sz="2500" b="1">
                <a:solidFill>
                  <a:schemeClr val="bg1"/>
                </a:solidFill>
              </a:rPr>
              <a:t> 보스 스테이지로 구성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게임조작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/>
          <a:srcRect l="2110" t="21900" r="22620" b="4330"/>
          <a:stretch>
            <a:fillRect/>
          </a:stretch>
        </p:blipFill>
        <p:spPr>
          <a:xfrm>
            <a:off x="390697" y="2026808"/>
            <a:ext cx="8640054" cy="3670556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430" t="12550" r="25610" b="12490"/>
          <a:stretch>
            <a:fillRect/>
          </a:stretch>
        </p:blipFill>
        <p:spPr>
          <a:xfrm>
            <a:off x="9804234" y="2342779"/>
            <a:ext cx="1948254" cy="30452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9587" y="3106598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7699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2387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011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762" y="2454136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456" y="2453345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연결선: 구부러짐 12"/>
          <p:cNvCxnSpPr/>
          <p:nvPr/>
        </p:nvCxnSpPr>
        <p:spPr>
          <a:xfrm rot="5400000" flipH="1" flipV="1">
            <a:off x="1853319" y="1828315"/>
            <a:ext cx="681299" cy="568763"/>
          </a:xfrm>
          <a:prstGeom prst="curvedConnector3">
            <a:avLst>
              <a:gd name="adj1" fmla="val 97534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7987" y="1585390"/>
            <a:ext cx="20201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1/2: </a:t>
            </a:r>
            <a:r>
              <a:rPr lang="ko-KR" altLang="en-US" sz="2000" b="1">
                <a:solidFill>
                  <a:schemeClr val="bg1"/>
                </a:solidFill>
              </a:rPr>
              <a:t>스킬 공격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3" name="연결선: 구부러짐 22"/>
          <p:cNvCxnSpPr>
            <a:stCxn id="7" idx="2"/>
          </p:cNvCxnSpPr>
          <p:nvPr/>
        </p:nvCxnSpPr>
        <p:spPr>
          <a:xfrm rot="5400000">
            <a:off x="1534516" y="5056902"/>
            <a:ext cx="1538416" cy="635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4129" y="5873929"/>
            <a:ext cx="179154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w/a/s/d:</a:t>
            </a:r>
            <a:r>
              <a:rPr lang="ko-KR" altLang="en-US" sz="2000" b="1">
                <a:solidFill>
                  <a:schemeClr val="bg1"/>
                </a:solidFill>
              </a:rPr>
              <a:t> 이동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29341" y="3761755"/>
            <a:ext cx="518400" cy="531018"/>
          </a:xfrm>
          <a:prstGeom prst="rect">
            <a:avLst/>
          </a:prstGeom>
          <a:solidFill>
            <a:srgbClr val="f47ffd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연결선: 구부러짐 54"/>
          <p:cNvCxnSpPr/>
          <p:nvPr/>
        </p:nvCxnSpPr>
        <p:spPr>
          <a:xfrm flipV="1">
            <a:off x="3747741" y="4025360"/>
            <a:ext cx="512764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2605" y="3825305"/>
            <a:ext cx="1463959" cy="40011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F: </a:t>
            </a:r>
            <a:r>
              <a:rPr lang="ko-KR" altLang="en-US" sz="2000" b="1">
                <a:solidFill>
                  <a:schemeClr val="bg1"/>
                </a:solidFill>
              </a:rPr>
              <a:t>상호작용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9" name="자유형: 도형 58"/>
          <p:cNvSpPr/>
          <p:nvPr/>
        </p:nvSpPr>
        <p:spPr>
          <a:xfrm>
            <a:off x="9874364" y="2888677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: 도형 60"/>
          <p:cNvSpPr/>
          <p:nvPr/>
        </p:nvSpPr>
        <p:spPr>
          <a:xfrm flipH="1">
            <a:off x="10765047" y="2872049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연결선: 구부러짐 61"/>
          <p:cNvCxnSpPr/>
          <p:nvPr/>
        </p:nvCxnSpPr>
        <p:spPr>
          <a:xfrm rot="16200000" flipV="1">
            <a:off x="9409735" y="2140745"/>
            <a:ext cx="1344240" cy="32192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20151" y="1221161"/>
            <a:ext cx="218773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좌클릭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65" name="연결선: 구부러짐 64"/>
          <p:cNvCxnSpPr/>
          <p:nvPr/>
        </p:nvCxnSpPr>
        <p:spPr>
          <a:xfrm rot="5400000" flipH="1" flipV="1">
            <a:off x="10914679" y="2768480"/>
            <a:ext cx="875438" cy="13049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35794" y="1651013"/>
            <a:ext cx="130595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우클릭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057" name="연결선: 구부러짐 64"/>
          <p:cNvCxnSpPr>
            <a:stCxn id="6" idx="2"/>
          </p:cNvCxnSpPr>
          <p:nvPr/>
        </p:nvCxnSpPr>
        <p:spPr>
          <a:xfrm rot="5400000">
            <a:off x="10090726" y="5364780"/>
            <a:ext cx="664344" cy="71091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63"/>
          <p:cNvSpPr txBox="1"/>
          <p:nvPr/>
        </p:nvSpPr>
        <p:spPr>
          <a:xfrm>
            <a:off x="7442000" y="5893899"/>
            <a:ext cx="2591331" cy="39360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마우스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r>
              <a:rPr lang="ko-KR" altLang="en-US" sz="2000" b="1">
                <a:solidFill>
                  <a:schemeClr val="bg1"/>
                </a:solidFill>
              </a:rPr>
              <a:t> 카메라 회전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기술적요소 및 중점 연구분야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287" y="1371593"/>
            <a:ext cx="5405787" cy="51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애니메이션 블렌딩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애니메이션 전환 자연스럽게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그림자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태양 빛에 생기는 그림자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이펙트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7928" y="2418801"/>
            <a:ext cx="5405785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프레임워크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디자인 패턴을 적용하여 프레임워크 제작</a:t>
            </a:r>
            <a:endParaRPr lang="ko-KR" altLang="en-US" sz="220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최적화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인스턴싱 및 컬링 원리 이해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3" name="직선 연결선 12"/>
          <p:cNvCxnSpPr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커밋로그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문제점 및 보완책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2077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8" name="TextBox 3"/>
          <p:cNvSpPr txBox="1"/>
          <p:nvPr/>
        </p:nvSpPr>
        <p:spPr>
          <a:xfrm>
            <a:off x="730692" y="1283007"/>
            <a:ext cx="9739663" cy="502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게임의 </a:t>
            </a:r>
            <a:r>
              <a:rPr lang="en-US" altLang="ko-KR" sz="2800" b="1">
                <a:solidFill>
                  <a:schemeClr val="bg1"/>
                </a:solidFill>
              </a:rPr>
              <a:t>GUI</a:t>
            </a:r>
            <a:r>
              <a:rPr lang="ko-KR" altLang="en-US" sz="2800" b="1">
                <a:solidFill>
                  <a:schemeClr val="bg1"/>
                </a:solidFill>
              </a:rPr>
              <a:t>가 부족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>
                <a:solidFill>
                  <a:schemeClr val="bg1"/>
                </a:solidFill>
              </a:rPr>
              <a:t>UI</a:t>
            </a:r>
            <a:r>
              <a:rPr lang="ko-KR" altLang="en-US" sz="2200">
                <a:solidFill>
                  <a:schemeClr val="bg1"/>
                </a:solidFill>
              </a:rPr>
              <a:t>와 퀘스트 추가로 게임적인 부분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어두운 곳의 메쉬 입체감 부족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내용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???</a:t>
            </a:r>
            <a:endParaRPr lang="en-US" altLang="ko-KR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>
                <a:solidFill>
                  <a:schemeClr val="bg1"/>
                </a:solidFill>
              </a:rPr>
              <a:t>???</a:t>
            </a:r>
            <a:endParaRPr lang="en-US" altLang="ko-KR" sz="2200">
              <a:solidFill>
                <a:schemeClr val="bg1"/>
              </a:solidFill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257</ep:Words>
  <ep:PresentationFormat>와이드스크린</ep:PresentationFormat>
  <ep:Paragraphs>80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의뢰인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2021-12-01T12:41:40.000</dcterms:created>
  <dc:creator>윤성주(2018182021)</dc:creator>
  <cp:lastModifiedBy>윤지선</cp:lastModifiedBy>
  <dcterms:modified xsi:type="dcterms:W3CDTF">2022-04-29T09:21:25.454</dcterms:modified>
  <cp:revision>40</cp:revision>
  <dc:title>의뢰인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