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3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0B480-5513-40E4-B831-DFCC24A90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10796B-8F82-472C-8D6D-D0171FDDBE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35C0D0-3D9D-4C86-891E-350722F5A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7D32-3D26-4E06-9780-C5A6B25FA2DE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90E2A9-516D-42A4-8B9C-F5572C0C0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871F1C-1DD5-4EC6-8F5E-08365AFE5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3764-CA05-4276-B522-4E8B38AED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213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E4A39E-2D9D-4977-8F4A-615152F12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6BD660-342D-47EB-8D90-A23CB231F9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4B963F-1FC2-44E8-B354-D312325ED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7D32-3D26-4E06-9780-C5A6B25FA2DE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BC0E44-CEDF-45EB-AE34-163293DFA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8ADE9D-A3E9-410D-ABF2-40AA316A2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3764-CA05-4276-B522-4E8B38AED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36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457253-6D3B-43AA-A81F-B19B0F59A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C03A15-E673-43BC-8210-1DCFCBC53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2769B9-ADB1-4E75-BC7A-B94753F40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7D32-3D26-4E06-9780-C5A6B25FA2DE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78A57B-FA3B-4560-B68A-EAC8626AA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CBACBC-CFBD-49C8-B6E8-F1BD5BBEB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3764-CA05-4276-B522-4E8B38AED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372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4D8B00-8A3A-4D17-9736-957AF91C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63E049-514C-4CE0-A37A-5DE9884E4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0AE153-2A16-4E64-915E-16B048314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7D32-3D26-4E06-9780-C5A6B25FA2DE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CDA6E3-DD25-42D4-9AC4-B4662BEBC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B6EE68-3912-417F-9EC1-D1E69FAD8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3764-CA05-4276-B522-4E8B38AED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820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916025-9B89-4AE6-B6B5-2A4F2E557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F6687D-83FA-4E6C-B5A4-1221CCE86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D3F785-2C4A-4B70-808A-250D34A30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7D32-3D26-4E06-9780-C5A6B25FA2DE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5BC2EF-8FEC-43B7-8470-447DA8004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BCF54C-F281-40AD-AFB3-26A29FF5C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3764-CA05-4276-B522-4E8B38AED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950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E2E55-4C96-449C-845A-2D09E3175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C94E2D-98AE-4233-903E-FC2B1E4551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8CCE7A-45E1-4E44-8DA4-C0F8DB251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784516-1CA7-4134-8976-A2B6AA0B7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7D32-3D26-4E06-9780-C5A6B25FA2DE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0FD9FE-A660-4547-980F-1451F27F0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E2EC20-2FA2-4B26-A770-9DEC98E67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3764-CA05-4276-B522-4E8B38AED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146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D5484B-5B3C-4D7C-805B-526AFB23B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D34F3B-913E-4AE4-90AC-9DD29DCFB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815509-6A50-4BD7-8D10-D05F4F398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618B1D-7270-4525-B235-4104724CE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3B504A-054E-45E7-910B-38857F30C6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18FE018-BF3E-476F-86A6-FF5A2FA8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7D32-3D26-4E06-9780-C5A6B25FA2DE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923CB1-24C9-421C-AF3A-9CDC9C9F5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BFBFAB-E964-46AC-8DFE-C3F1BF9C0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3764-CA05-4276-B522-4E8B38AED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64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3CE000-9993-4F72-982C-6A5E99999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C07431-5E7F-4272-8184-9E8CD6954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7D32-3D26-4E06-9780-C5A6B25FA2DE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8635980-6B54-47A1-A58C-5CA32D254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006569-9B87-4484-AB13-EE6D9463F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3764-CA05-4276-B522-4E8B38AED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00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40BDFB0-607D-42A7-B291-641E48937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7D32-3D26-4E06-9780-C5A6B25FA2DE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ED6CA98-89A1-41AD-B2C7-68E43AA58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AA1FCA-67CF-4264-8E88-F10C9961D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3764-CA05-4276-B522-4E8B38AED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704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6A044F-48A9-4121-BFEC-6EB634504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48C78C-C388-4998-9CC1-4993A0115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8E60DD-C284-40C2-AD56-F1E3A5A64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C72502-5036-45EB-B87F-CD9B2C320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7D32-3D26-4E06-9780-C5A6B25FA2DE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77B09E-418A-4A61-AE1B-F57917E6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28BD69-1EF5-49FD-B8D4-5A9D11B3A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3764-CA05-4276-B522-4E8B38AED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45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CE6B49-1A43-485B-A1B8-2571514EA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6B50F75-8D30-4160-B22D-9F3A08B934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94ABF8-D750-4A3F-A041-588724826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322C4F-634D-4B40-871F-2620AA5D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7D32-3D26-4E06-9780-C5A6B25FA2DE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AABB6E-08DC-4DF4-9082-948364613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1ECC39-4C13-4C15-98C4-38C1E750E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3764-CA05-4276-B522-4E8B38AED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442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CBA93A-C106-4BDF-ADB1-21C2CF235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D9777B-D85A-4E7D-A723-0EA951206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C6F80D-D141-4C09-94D5-B1101B6A0F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97D32-3D26-4E06-9780-C5A6B25FA2DE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53971E-2845-4631-8DB1-18F13BBBFE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6A73C9-7BC8-4348-B97E-43228C17F1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53764-CA05-4276-B522-4E8B38AED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215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25D1D37-F491-4A99-98CD-962AC9A8E3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7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5001F77-5BD8-4C7B-9747-FF64CC6FDC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182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8DE0DC1-A795-49E4-BA3F-A3C003D3E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487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556A55C0-6078-495A-9228-428724346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15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4C5CDD5-6F99-41B1-86C1-38F9E24134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523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A7B3F5B-B54C-4073-B60B-9B1E3FBE5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589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C223584C-C209-4C76-A6E0-D16F674ED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480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0BE8E76-A7C1-48B0-B687-0CE9325795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363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F042AC5-2C90-4D00-A1F2-0176CD3BA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600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A964DD6-34B4-4BBA-9C85-715FA3511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298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7D4137AF-41B2-4896-B561-EFAE8F0A9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7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20A5F2-F8BB-4398-97E1-AD5C5F126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74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30BF86CD-9424-44F4-9F58-5A99A7E3B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453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BDEC8C10-D25A-4AB1-AB11-A9B3940BE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717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9CC05AEC-1129-4CAF-8F42-E74B361FCE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666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BDF75C97-4D55-4E4A-BEA6-7BD7754B60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057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061F5F17-F2B7-4A2D-AA8E-6E6C84698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258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와이드스크린</PresentationFormat>
  <Paragraphs>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yun sunju</dc:creator>
  <cp:lastModifiedBy>yun sunju</cp:lastModifiedBy>
  <cp:revision>1</cp:revision>
  <dcterms:created xsi:type="dcterms:W3CDTF">2022-05-04T04:33:58Z</dcterms:created>
  <dcterms:modified xsi:type="dcterms:W3CDTF">2022-05-04T04:35:38Z</dcterms:modified>
</cp:coreProperties>
</file>