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75" r:id="rId4"/>
    <p:sldId id="285" r:id="rId5"/>
    <p:sldId id="273" r:id="rId6"/>
    <p:sldId id="261" r:id="rId7"/>
    <p:sldId id="276" r:id="rId8"/>
    <p:sldId id="282" r:id="rId9"/>
    <p:sldId id="283" r:id="rId10"/>
    <p:sldId id="284" r:id="rId11"/>
    <p:sldId id="277" r:id="rId12"/>
    <p:sldId id="278" r:id="rId13"/>
    <p:sldId id="264" r:id="rId14"/>
    <p:sldId id="279" r:id="rId15"/>
    <p:sldId id="280" r:id="rId16"/>
    <p:sldId id="28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61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6C7CAF6-DB65-453A-A41B-E702DB7516FE}" type="datetime1">
              <a:rPr lang="ko-KR" altLang="en-US"/>
              <a:pPr lvl="0">
                <a:defRPr/>
              </a:pPr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40A32A-F444-48C6-B246-402CBC3DD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nse.tistory.com/322" TargetMode="External"/><Relationship Id="rId2" Type="http://schemas.openxmlformats.org/officeDocument/2006/relationships/hyperlink" Target="https://kor.pngtree.com/freepng/vector-mouse-icon_427140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함초롬바탕"/>
              </a:rPr>
              <a:t>의뢰인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922595" cy="1552032"/>
          </a:xfrm>
          <a:solidFill>
            <a:schemeClr val="tx1"/>
          </a:solidFill>
          <a:ln w="38100">
            <a:solidFill>
              <a:srgbClr val="CD781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Professor.</a:t>
            </a:r>
            <a:r>
              <a:rPr lang="ko-KR" altLang="en-US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 윤정현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2018182021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윤성주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2018184033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최경훈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2022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년도</a:t>
            </a: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 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졸업작품 중간발표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  <a:latin typeface="한컴 고딕"/>
                <a:ea typeface="한컴 고딕"/>
              </a:rPr>
              <a:pPr lvl="0">
                <a:defRPr/>
              </a:pPr>
              <a:t>1</a:t>
            </a:fld>
            <a:endParaRPr lang="en-US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482" y="4414683"/>
            <a:ext cx="1995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</a:rPr>
              <a:t>사막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0777" y="1179882"/>
            <a:ext cx="9130446" cy="5354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커밋로그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787" y="1120548"/>
            <a:ext cx="9496425" cy="54945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85950" y="3824287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윤성주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37348" y="3833810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최경훈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문제점 및 보완책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2077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78" name="TextBox 3"/>
          <p:cNvSpPr txBox="1"/>
          <p:nvPr/>
        </p:nvSpPr>
        <p:spPr>
          <a:xfrm>
            <a:off x="730692" y="1432685"/>
            <a:ext cx="9739663" cy="5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게임의 </a:t>
            </a:r>
            <a:r>
              <a:rPr lang="en-US" altLang="ko-KR" sz="2800" b="1" dirty="0">
                <a:solidFill>
                  <a:schemeClr val="bg1"/>
                </a:solidFill>
              </a:rPr>
              <a:t>GUI</a:t>
            </a:r>
            <a:r>
              <a:rPr lang="ko-KR" altLang="en-US" sz="2800" b="1" dirty="0">
                <a:solidFill>
                  <a:schemeClr val="bg1"/>
                </a:solidFill>
              </a:rPr>
              <a:t>가 부족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 dirty="0">
                <a:solidFill>
                  <a:schemeClr val="bg1"/>
                </a:solidFill>
              </a:rPr>
              <a:t>UI</a:t>
            </a:r>
            <a:r>
              <a:rPr lang="ko-KR" altLang="en-US" sz="2200" dirty="0">
                <a:solidFill>
                  <a:schemeClr val="bg1"/>
                </a:solidFill>
              </a:rPr>
              <a:t>와 퀘스트 추가로 게임적인 부분 추가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충돌 시 떨리는 버그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충돌 처리 로직 보완</a:t>
            </a:r>
          </a:p>
          <a:p>
            <a:pPr marL="0" indent="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518000" indent="-518000" algn="l" defTabSz="116128">
              <a:lnSpc>
                <a:spcPct val="150000"/>
              </a:lnSpc>
              <a:buClr>
                <a:schemeClr val="bg1"/>
              </a:buClr>
              <a:buAutoNum type="arabicPeriod" startAt="3"/>
              <a:defRPr/>
            </a:pPr>
            <a:r>
              <a:rPr lang="ko-KR" altLang="en-US" sz="28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전투가 </a:t>
            </a:r>
            <a:r>
              <a:rPr lang="ko-KR" altLang="en-US" sz="2800" b="1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루즈함</a:t>
            </a:r>
            <a:endParaRPr lang="ko-KR" altLang="en-US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플레이어 공격 속도 빠르게 수정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전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276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4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dirty="0"/>
                        <a:t>조명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그림자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dirty="0"/>
                        <a:t>전투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퀘스트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후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28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4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981700" y="4904787"/>
            <a:ext cx="4629856" cy="10409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8225" y="2259219"/>
            <a:ext cx="4629856" cy="1600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56272" y="1391840"/>
            <a:ext cx="4595812" cy="5107781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7. 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향후 개발일정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0692" y="1283007"/>
            <a:ext cx="9739663" cy="552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전투 </a:t>
            </a:r>
            <a:r>
              <a:rPr lang="en-US" altLang="ko-KR" sz="2800" b="1" dirty="0">
                <a:solidFill>
                  <a:schemeClr val="bg1"/>
                </a:solidFill>
              </a:rPr>
              <a:t>&amp;</a:t>
            </a:r>
            <a:r>
              <a:rPr lang="ko-KR" altLang="en-US" sz="2800" b="1" dirty="0">
                <a:solidFill>
                  <a:schemeClr val="bg1"/>
                </a:solidFill>
              </a:rPr>
              <a:t> 퍼즐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스테이지2 </a:t>
            </a:r>
            <a:r>
              <a:rPr lang="en-US" altLang="ko-KR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>
                <a:solidFill>
                  <a:schemeClr val="bg1"/>
                </a:solidFill>
              </a:rPr>
              <a:t>퍼즐, 보스</a:t>
            </a:r>
            <a:r>
              <a:rPr lang="en-US" altLang="ko-KR" sz="2200" dirty="0">
                <a:solidFill>
                  <a:schemeClr val="bg1"/>
                </a:solidFill>
              </a:rPr>
              <a:t>)</a:t>
            </a:r>
            <a:r>
              <a:rPr lang="ko-KR" altLang="en-US" sz="2200" dirty="0">
                <a:solidFill>
                  <a:schemeClr val="bg1"/>
                </a:solidFill>
              </a:rPr>
              <a:t> 구현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 err="1">
                <a:solidFill>
                  <a:schemeClr val="bg1"/>
                </a:solidFill>
              </a:rPr>
              <a:t>NPC와</a:t>
            </a:r>
            <a:r>
              <a:rPr lang="ko-KR" altLang="en-US" sz="2800" b="1" dirty="0">
                <a:solidFill>
                  <a:schemeClr val="bg1"/>
                </a:solidFill>
              </a:rPr>
              <a:t> 대화 &amp; 퀘스트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NPC </a:t>
            </a:r>
            <a:r>
              <a:rPr lang="ko-KR" altLang="en-US" sz="2200" dirty="0" err="1">
                <a:solidFill>
                  <a:schemeClr val="bg1"/>
                </a:solidFill>
              </a:rPr>
              <a:t>대화창</a:t>
            </a:r>
            <a:r>
              <a:rPr lang="ko-KR" altLang="en-US" sz="2200" dirty="0">
                <a:solidFill>
                  <a:schemeClr val="bg1"/>
                </a:solidFill>
              </a:rPr>
              <a:t> UI 추가</a:t>
            </a: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 dirty="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UI  및 시작화면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 err="1">
                <a:solidFill>
                  <a:schemeClr val="bg1"/>
                </a:solidFill>
              </a:rPr>
              <a:t>인게임</a:t>
            </a:r>
            <a:r>
              <a:rPr lang="ko-KR" altLang="en-US" sz="2200" dirty="0">
                <a:solidFill>
                  <a:schemeClr val="bg1"/>
                </a:solidFill>
              </a:rPr>
              <a:t> UI 추가</a:t>
            </a: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시작화면 및 게임 레디 화면 추가</a:t>
            </a:r>
            <a:endParaRPr kumimoji="0" lang="ko-KR" altLang="en-US" sz="2800" b="1" i="0" u="none" strike="noStrike" kern="1200" cap="none" spc="0" normalizeH="0" baseline="0" dirty="0">
              <a:solidFill>
                <a:srgbClr val="000000"/>
              </a:solidFill>
              <a:latin typeface="한컴 고딕"/>
              <a:ea typeface="한컴 고딕"/>
              <a:cs typeface="한컴 고딕"/>
            </a:endParaRPr>
          </a:p>
          <a:p>
            <a:pPr marL="457200" indent="-45720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데모시연</a:t>
            </a:r>
            <a:endParaRPr lang="ko-KR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마우스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2"/>
              </a:rPr>
              <a:t> https://kor.pngtree.com/freepng/vector-mouse-icon_4271401.html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키보드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3"/>
              </a:rPr>
              <a:t>https://vense.tistory.com/322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</a:t>
            </a:r>
            <a:endParaRPr lang="ko-KR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목차</a:t>
            </a:r>
            <a:endParaRPr lang="ko-KR" altLang="en-US" sz="48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개요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게임조작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기술적요소 및 중점 연구분야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개발내용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문제점 및 보완책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구성원 역할 분담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향후 개발 일정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데모시연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</a:t>
            </a:r>
            <a:r>
              <a:rPr lang="ko-KR" altLang="en-US" sz="32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컨셉</a:t>
            </a:r>
            <a:endParaRPr lang="ko-KR" altLang="en-US" sz="32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867508" y="1794434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2</a:t>
            </a:r>
            <a:r>
              <a:rPr lang="ko-KR" altLang="en-US" sz="2800">
                <a:solidFill>
                  <a:schemeClr val="bg1"/>
                </a:solidFill>
              </a:rPr>
              <a:t>명의 플레이어가 공격스킬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전략을 통해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몬스터를 물리치고</a:t>
            </a:r>
            <a:r>
              <a:rPr lang="en-US" altLang="ko-KR" sz="280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퀘스트를 해결하는 </a:t>
            </a:r>
            <a:r>
              <a:rPr lang="en-US" altLang="ko-KR" sz="3000" b="1">
                <a:solidFill>
                  <a:schemeClr val="bg1"/>
                </a:solidFill>
              </a:rPr>
              <a:t>2</a:t>
            </a:r>
            <a:r>
              <a:rPr lang="ko-KR" altLang="en-US" sz="3000" b="1">
                <a:solidFill>
                  <a:schemeClr val="bg1"/>
                </a:solidFill>
              </a:rPr>
              <a:t>인 협동 게임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371475" y="1450762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플레이 컨셉</a:t>
            </a:r>
          </a:p>
        </p:txBody>
      </p:sp>
      <p:sp>
        <p:nvSpPr>
          <p:cNvPr id="17" name="직사각형 7"/>
          <p:cNvSpPr/>
          <p:nvPr/>
        </p:nvSpPr>
        <p:spPr>
          <a:xfrm>
            <a:off x="867508" y="4364895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>
                <a:solidFill>
                  <a:schemeClr val="bg1"/>
                </a:solidFill>
              </a:rPr>
              <a:t>마을 사람에게 </a:t>
            </a:r>
            <a:r>
              <a:rPr lang="ko-KR" altLang="en-US" sz="3000" b="1">
                <a:solidFill>
                  <a:schemeClr val="bg1"/>
                </a:solidFill>
              </a:rPr>
              <a:t>의뢰를 받고 몬스터를 퇴치</a:t>
            </a:r>
            <a:r>
              <a:rPr lang="ko-KR" altLang="en-US" sz="2800">
                <a:solidFill>
                  <a:schemeClr val="bg1"/>
                </a:solidFill>
              </a:rPr>
              <a:t>한다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(</a:t>
            </a:r>
            <a:r>
              <a:rPr lang="ko-KR" altLang="en-US" sz="2800">
                <a:solidFill>
                  <a:schemeClr val="bg1"/>
                </a:solidFill>
              </a:rPr>
              <a:t>의뢰를 해결하기 위해 중간 퀘스트들을 수행해야 함</a:t>
            </a:r>
            <a:r>
              <a:rPr lang="en-US" altLang="ko-KR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71475" y="4021223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스토리 컨셉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구성</a:t>
            </a:r>
            <a:r>
              <a:rPr lang="ko-KR" altLang="en-US" sz="4800" b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endParaRPr lang="ko-KR" altLang="en-US" sz="48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6744666" y="2197289"/>
            <a:ext cx="4609134" cy="3302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lang="en-US" altLang="ko-KR" sz="2800" b="1" dirty="0">
                <a:solidFill>
                  <a:schemeClr val="bg1"/>
                </a:solidFill>
              </a:rPr>
              <a:t>Stage1 - </a:t>
            </a:r>
            <a:r>
              <a:rPr lang="ko-KR" altLang="en-US" sz="2800" b="1" dirty="0">
                <a:solidFill>
                  <a:schemeClr val="bg1"/>
                </a:solidFill>
              </a:rPr>
              <a:t>마을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퀘스트</a:t>
            </a:r>
            <a:r>
              <a:rPr lang="en-US" altLang="ko-KR" sz="2800" b="1" dirty="0">
                <a:solidFill>
                  <a:schemeClr val="bg1"/>
                </a:solidFill>
              </a:rPr>
              <a:t>1, 2</a:t>
            </a:r>
          </a:p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lang="en-US" altLang="ko-KR" sz="2800" b="1" dirty="0">
                <a:solidFill>
                  <a:schemeClr val="bg1"/>
                </a:solidFill>
              </a:rPr>
              <a:t>Stage2 - </a:t>
            </a:r>
            <a:r>
              <a:rPr lang="ko-KR" altLang="en-US" sz="2800" b="1" dirty="0">
                <a:solidFill>
                  <a:schemeClr val="bg1"/>
                </a:solidFill>
              </a:rPr>
              <a:t>퍼즐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2" y="1389165"/>
            <a:ext cx="5007427" cy="5007427"/>
          </a:xfrm>
          <a:prstGeom prst="rect">
            <a:avLst/>
          </a:prstGeom>
          <a:ln w="508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56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게임조작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/>
          <a:srcRect l="2110" t="21900" r="22620" b="4330"/>
          <a:stretch>
            <a:fillRect/>
          </a:stretch>
        </p:blipFill>
        <p:spPr>
          <a:xfrm>
            <a:off x="390697" y="2026808"/>
            <a:ext cx="8640054" cy="3670556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430" t="12550" r="25610" b="12490"/>
          <a:stretch>
            <a:fillRect/>
          </a:stretch>
        </p:blipFill>
        <p:spPr>
          <a:xfrm>
            <a:off x="9804234" y="2342779"/>
            <a:ext cx="1948254" cy="30452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9587" y="3106598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7699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2387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011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3762" y="2454136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1456" y="2453345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연결선: 구부러짐 12"/>
          <p:cNvCxnSpPr/>
          <p:nvPr/>
        </p:nvCxnSpPr>
        <p:spPr>
          <a:xfrm rot="5400000" flipH="1" flipV="1">
            <a:off x="1853319" y="1828315"/>
            <a:ext cx="681299" cy="568763"/>
          </a:xfrm>
          <a:prstGeom prst="curvedConnector3">
            <a:avLst>
              <a:gd name="adj1" fmla="val 97534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7987" y="1585390"/>
            <a:ext cx="20201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1/2: </a:t>
            </a:r>
            <a:r>
              <a:rPr lang="ko-KR" altLang="en-US" sz="2000" b="1">
                <a:solidFill>
                  <a:schemeClr val="bg1"/>
                </a:solidFill>
              </a:rPr>
              <a:t>스킬 공격</a:t>
            </a:r>
          </a:p>
        </p:txBody>
      </p:sp>
      <p:cxnSp>
        <p:nvCxnSpPr>
          <p:cNvPr id="23" name="연결선: 구부러짐 22"/>
          <p:cNvCxnSpPr>
            <a:stCxn id="7" idx="2"/>
          </p:cNvCxnSpPr>
          <p:nvPr/>
        </p:nvCxnSpPr>
        <p:spPr>
          <a:xfrm rot="5400000">
            <a:off x="1534516" y="5056902"/>
            <a:ext cx="1538416" cy="635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4129" y="5873929"/>
            <a:ext cx="179154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w/a/s/d:</a:t>
            </a:r>
            <a:r>
              <a:rPr lang="ko-KR" altLang="en-US" sz="2000" b="1">
                <a:solidFill>
                  <a:schemeClr val="bg1"/>
                </a:solidFill>
              </a:rPr>
              <a:t> 이동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229341" y="3761755"/>
            <a:ext cx="518400" cy="531018"/>
          </a:xfrm>
          <a:prstGeom prst="rect">
            <a:avLst/>
          </a:prstGeom>
          <a:solidFill>
            <a:srgbClr val="F47FFD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연결선: 구부러짐 54"/>
          <p:cNvCxnSpPr/>
          <p:nvPr/>
        </p:nvCxnSpPr>
        <p:spPr>
          <a:xfrm flipV="1">
            <a:off x="3747741" y="4025360"/>
            <a:ext cx="512764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2605" y="3825305"/>
            <a:ext cx="1463959" cy="40011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F: </a:t>
            </a:r>
            <a:r>
              <a:rPr lang="ko-KR" altLang="en-US" sz="2000" b="1">
                <a:solidFill>
                  <a:schemeClr val="bg1"/>
                </a:solidFill>
              </a:rPr>
              <a:t>상호작용</a:t>
            </a:r>
          </a:p>
        </p:txBody>
      </p:sp>
      <p:sp>
        <p:nvSpPr>
          <p:cNvPr id="59" name="자유형: 도형 58"/>
          <p:cNvSpPr/>
          <p:nvPr/>
        </p:nvSpPr>
        <p:spPr>
          <a:xfrm>
            <a:off x="9874364" y="2888677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자유형: 도형 60"/>
          <p:cNvSpPr/>
          <p:nvPr/>
        </p:nvSpPr>
        <p:spPr>
          <a:xfrm flipH="1">
            <a:off x="10765047" y="2872049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연결선: 구부러짐 61"/>
          <p:cNvCxnSpPr/>
          <p:nvPr/>
        </p:nvCxnSpPr>
        <p:spPr>
          <a:xfrm rot="16200000" flipV="1">
            <a:off x="9409735" y="2140745"/>
            <a:ext cx="1344240" cy="32192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20151" y="1221161"/>
            <a:ext cx="218773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좌클릭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65" name="연결선: 구부러짐 64"/>
          <p:cNvCxnSpPr/>
          <p:nvPr/>
        </p:nvCxnSpPr>
        <p:spPr>
          <a:xfrm rot="5400000" flipH="1" flipV="1">
            <a:off x="10914679" y="2768480"/>
            <a:ext cx="875438" cy="13049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35794" y="1651013"/>
            <a:ext cx="130595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우클릭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057" name="연결선: 구부러짐 64"/>
          <p:cNvCxnSpPr>
            <a:stCxn id="6" idx="2"/>
          </p:cNvCxnSpPr>
          <p:nvPr/>
        </p:nvCxnSpPr>
        <p:spPr>
          <a:xfrm rot="5400000">
            <a:off x="10090726" y="5364780"/>
            <a:ext cx="664344" cy="710916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63"/>
          <p:cNvSpPr txBox="1"/>
          <p:nvPr/>
        </p:nvSpPr>
        <p:spPr>
          <a:xfrm>
            <a:off x="7442000" y="5893899"/>
            <a:ext cx="2591331" cy="39360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마우스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r>
              <a:rPr lang="ko-KR" altLang="en-US" sz="2000" b="1">
                <a:solidFill>
                  <a:schemeClr val="bg1"/>
                </a:solidFill>
              </a:rPr>
              <a:t> 카메라 회전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75" y="1371593"/>
            <a:ext cx="11449050" cy="488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기술적요소 및 중점 연구분야</a:t>
            </a:r>
            <a:endParaRPr lang="ko-KR" altLang="en-US" sz="48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287" y="1371593"/>
            <a:ext cx="5405787" cy="516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</a:rPr>
              <a:t>블렌딩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자연스러운 애니메이션 전환</a:t>
            </a:r>
          </a:p>
          <a:p>
            <a:pPr>
              <a:lnSpc>
                <a:spcPct val="150000"/>
              </a:lnSpc>
              <a:defRPr/>
            </a:pPr>
            <a:endParaRPr lang="en-US" altLang="ko-KR" sz="2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그림자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방향성 조명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에 생기는 그림자 구현</a:t>
            </a:r>
          </a:p>
          <a:p>
            <a:pPr latinLnBrk="1">
              <a:lnSpc>
                <a:spcPct val="150000"/>
              </a:lnSpc>
              <a:defRPr/>
            </a:pP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이펙트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피격 및 스킬 이펙트 구현</a:t>
            </a:r>
          </a:p>
          <a:p>
            <a:pPr>
              <a:lnSpc>
                <a:spcPct val="150000"/>
              </a:lnSpc>
              <a:defRPr/>
            </a:pP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4637" y="2419341"/>
            <a:ext cx="5719409" cy="285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프레임워크</a:t>
            </a: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dirty="0">
                <a:solidFill>
                  <a:schemeClr val="bg1"/>
                </a:solidFill>
              </a:rPr>
              <a:t>디자인 패턴을 적용하여 프레임워크 제작</a:t>
            </a:r>
          </a:p>
          <a:p>
            <a:pPr latinLnBrk="1">
              <a:lnSpc>
                <a:spcPct val="150000"/>
              </a:lnSpc>
              <a:defRPr/>
            </a:pPr>
            <a:endParaRPr lang="en-US" altLang="ko-KR" sz="2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</a:rPr>
              <a:t>최적화</a:t>
            </a: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오브젝트 </a:t>
            </a: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인스턴싱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en-US" sz="22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컬링</a:t>
            </a:r>
            <a:r>
              <a:rPr lang="ko-KR" altLang="en-US" sz="22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원리 이해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13" name="직선 연결선 12"/>
          <p:cNvCxnSpPr>
            <a:stCxn id="11" idx="0"/>
            <a:endCxn id="11" idx="2"/>
          </p:cNvCxnSpPr>
          <p:nvPr/>
        </p:nvCxnSpPr>
        <p:spPr>
          <a:xfrm>
            <a:off x="6096000" y="1371593"/>
            <a:ext cx="0" cy="488633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윤성주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보간을 통한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애니메이션 블렌딩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Overlapped IO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모델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을 통한 서버 구현</a:t>
            </a:r>
            <a:r>
              <a:rPr lang="en-US" altLang="ko-KR" sz="2800" i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altLang="ko-KR" sz="280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회전 보간을 통한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플레이어 회전 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구현</a:t>
            </a: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몬스터 추가 및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전투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 구현 </a:t>
            </a:r>
            <a:endParaRPr lang="ko-KR" altLang="en-US" sz="2400" i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최경훈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맵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배치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및 </a:t>
            </a:r>
            <a:r>
              <a:rPr lang="en-US" altLang="ko-KR" sz="2800" b="1" dirty="0" err="1">
                <a:solidFill>
                  <a:schemeClr val="bg1"/>
                </a:solidFill>
                <a:latin typeface="+mj-lt"/>
              </a:rPr>
              <a:t>충돌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그림자 </a:t>
            </a:r>
            <a:r>
              <a:rPr lang="ko-KR" altLang="en-US" sz="2400" i="0" dirty="0" err="1">
                <a:solidFill>
                  <a:schemeClr val="bg1"/>
                </a:solidFill>
                <a:effectLst/>
                <a:latin typeface="+mj-lt"/>
              </a:rPr>
              <a:t>맵을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+mj-lt"/>
              </a:rPr>
              <a:t> 통한 </a:t>
            </a:r>
            <a:r>
              <a:rPr lang="en-US" altLang="ko-KR" sz="2800" b="1" i="0" dirty="0" err="1">
                <a:solidFill>
                  <a:schemeClr val="bg1"/>
                </a:solidFill>
                <a:latin typeface="+mj-lt"/>
              </a:rPr>
              <a:t>그림자</a:t>
            </a:r>
            <a:r>
              <a:rPr lang="ko-KR" altLang="en-US" sz="2800" i="0" dirty="0">
                <a:solidFill>
                  <a:schemeClr val="bg1"/>
                </a:solidFill>
                <a:latin typeface="+mj-lt"/>
              </a:rPr>
              <a:t> 구현</a:t>
            </a: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렌더링 효과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(깊이 안개,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림라이트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</a:rPr>
              <a:t>디졸브</a:t>
            </a:r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) 구현</a:t>
            </a: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i="0" dirty="0">
                <a:solidFill>
                  <a:schemeClr val="bg1"/>
                </a:solidFill>
                <a:latin typeface="+mj-lt"/>
              </a:rPr>
              <a:t>이펙트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검광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i="0" dirty="0" err="1">
                <a:solidFill>
                  <a:schemeClr val="bg1"/>
                </a:solidFill>
                <a:latin typeface="+mj-lt"/>
              </a:rPr>
              <a:t>파티클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i="0" dirty="0" err="1">
                <a:solidFill>
                  <a:schemeClr val="bg1"/>
                </a:solidFill>
                <a:latin typeface="+mj-lt"/>
              </a:rPr>
              <a:t>스프라이트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이미지</a:t>
            </a:r>
            <a:r>
              <a:rPr lang="en-US" altLang="ko-KR" sz="2400" i="0" dirty="0">
                <a:solidFill>
                  <a:schemeClr val="bg1"/>
                </a:solidFill>
                <a:latin typeface="+mj-lt"/>
              </a:rPr>
              <a:t>),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i="0" dirty="0">
                <a:solidFill>
                  <a:schemeClr val="bg1"/>
                </a:solidFill>
                <a:latin typeface="+mj-lt"/>
              </a:rPr>
              <a:t>UI</a:t>
            </a:r>
            <a:r>
              <a:rPr lang="ko-KR" altLang="en-US" sz="2400" i="0" dirty="0">
                <a:solidFill>
                  <a:schemeClr val="bg1"/>
                </a:solidFill>
                <a:latin typeface="+mj-lt"/>
              </a:rPr>
              <a:t> 구현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lang="en-US" altLang="ko-KR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lang="ko-KR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3557" y="1180328"/>
            <a:ext cx="9444886" cy="5527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474</Words>
  <Application>Microsoft Office PowerPoint</Application>
  <PresentationFormat>와이드스크린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한컴 고딕</vt:lpstr>
      <vt:lpstr>Arial</vt:lpstr>
      <vt:lpstr>Office Theme</vt:lpstr>
      <vt:lpstr>의뢰인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의뢰인</dc:title>
  <dc:creator>윤성주(2018182021)</dc:creator>
  <cp:lastModifiedBy>최 경훈</cp:lastModifiedBy>
  <cp:revision>72</cp:revision>
  <dcterms:created xsi:type="dcterms:W3CDTF">2021-12-01T12:41:40Z</dcterms:created>
  <dcterms:modified xsi:type="dcterms:W3CDTF">2022-04-30T09:36:09Z</dcterms:modified>
  <cp:version/>
</cp:coreProperties>
</file>