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317" r:id="rId2"/>
    <p:sldId id="316" r:id="rId3"/>
    <p:sldId id="314" r:id="rId4"/>
    <p:sldId id="315" r:id="rId5"/>
    <p:sldId id="312" r:id="rId6"/>
  </p:sldIdLst>
  <p:sldSz cx="9144000" cy="5143500" type="screen16x9"/>
  <p:notesSz cx="6858000" cy="9144000"/>
  <p:embeddedFontLst>
    <p:embeddedFont>
      <p:font typeface="Maven Pro Regular" panose="020B0600000101010101" charset="0"/>
      <p:regular r:id="rId8"/>
      <p:bold r:id="rId9"/>
    </p:embeddedFont>
    <p:embeddedFont>
      <p:font typeface="Red Hat Display" panose="020B0600000101010101" charset="0"/>
      <p:regular r:id="rId10"/>
      <p:bold r:id="rId11"/>
      <p:italic r:id="rId12"/>
      <p:boldItalic r:id="rId13"/>
    </p:embeddedFont>
    <p:embeddedFont>
      <p:font typeface="타이포_쌍문동 B" panose="02020803020101020101" pitchFamily="18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949"/>
    <a:srgbClr val="E42524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9" autoAdjust="0"/>
    <p:restoredTop sz="93647" autoAdjust="0"/>
  </p:normalViewPr>
  <p:slideViewPr>
    <p:cSldViewPr snapToGrid="0">
      <p:cViewPr varScale="1">
        <p:scale>
          <a:sx n="103" d="100"/>
          <a:sy n="103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5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8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5537;p50">
            <a:extLst>
              <a:ext uri="{FF2B5EF4-FFF2-40B4-BE49-F238E27FC236}">
                <a16:creationId xmlns:a16="http://schemas.microsoft.com/office/drawing/2014/main" id="{20D229FB-BF40-4E15-8230-1E1FE050F41F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279" name="Google Shape;5538;p50">
              <a:extLst>
                <a:ext uri="{FF2B5EF4-FFF2-40B4-BE49-F238E27FC236}">
                  <a16:creationId xmlns:a16="http://schemas.microsoft.com/office/drawing/2014/main" id="{53480E21-986C-40A2-8371-131F659F621C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557" name="Google Shape;5539;p50">
                <a:extLst>
                  <a:ext uri="{FF2B5EF4-FFF2-40B4-BE49-F238E27FC236}">
                    <a16:creationId xmlns:a16="http://schemas.microsoft.com/office/drawing/2014/main" id="{BDAFAC92-6266-431A-BBBD-660FA880C236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40;p50">
                <a:extLst>
                  <a:ext uri="{FF2B5EF4-FFF2-40B4-BE49-F238E27FC236}">
                    <a16:creationId xmlns:a16="http://schemas.microsoft.com/office/drawing/2014/main" id="{415FD5E0-D132-4B85-A047-A5B6684F4254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41;p50">
                <a:extLst>
                  <a:ext uri="{FF2B5EF4-FFF2-40B4-BE49-F238E27FC236}">
                    <a16:creationId xmlns:a16="http://schemas.microsoft.com/office/drawing/2014/main" id="{D6532B59-10B8-4A81-A778-EF8A59CB9DCA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542;p50">
                <a:extLst>
                  <a:ext uri="{FF2B5EF4-FFF2-40B4-BE49-F238E27FC236}">
                    <a16:creationId xmlns:a16="http://schemas.microsoft.com/office/drawing/2014/main" id="{639A273C-1D0E-4261-89A6-A9AD8635CB1C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543;p50">
                <a:extLst>
                  <a:ext uri="{FF2B5EF4-FFF2-40B4-BE49-F238E27FC236}">
                    <a16:creationId xmlns:a16="http://schemas.microsoft.com/office/drawing/2014/main" id="{05ABF93D-8FD7-4303-98F2-47C672667E3A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544;p50">
                <a:extLst>
                  <a:ext uri="{FF2B5EF4-FFF2-40B4-BE49-F238E27FC236}">
                    <a16:creationId xmlns:a16="http://schemas.microsoft.com/office/drawing/2014/main" id="{966A978C-18CF-4F48-9325-ADC7F8084B18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545;p50">
                <a:extLst>
                  <a:ext uri="{FF2B5EF4-FFF2-40B4-BE49-F238E27FC236}">
                    <a16:creationId xmlns:a16="http://schemas.microsoft.com/office/drawing/2014/main" id="{728C5498-4469-4FA0-B2D4-C3245D2DF098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546;p50">
                <a:extLst>
                  <a:ext uri="{FF2B5EF4-FFF2-40B4-BE49-F238E27FC236}">
                    <a16:creationId xmlns:a16="http://schemas.microsoft.com/office/drawing/2014/main" id="{24B8243F-D21B-412C-AFC0-67E8A58BADF6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547;p50">
                <a:extLst>
                  <a:ext uri="{FF2B5EF4-FFF2-40B4-BE49-F238E27FC236}">
                    <a16:creationId xmlns:a16="http://schemas.microsoft.com/office/drawing/2014/main" id="{A3B583EF-1B66-4702-ACB6-9C071BE2B53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548;p50">
                <a:extLst>
                  <a:ext uri="{FF2B5EF4-FFF2-40B4-BE49-F238E27FC236}">
                    <a16:creationId xmlns:a16="http://schemas.microsoft.com/office/drawing/2014/main" id="{0919FE43-60B3-4C86-ADD5-AD4CBFB3934F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549;p50">
                <a:extLst>
                  <a:ext uri="{FF2B5EF4-FFF2-40B4-BE49-F238E27FC236}">
                    <a16:creationId xmlns:a16="http://schemas.microsoft.com/office/drawing/2014/main" id="{4E967D66-3904-4BA3-BF6E-8FFD43DE0643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550;p50">
                <a:extLst>
                  <a:ext uri="{FF2B5EF4-FFF2-40B4-BE49-F238E27FC236}">
                    <a16:creationId xmlns:a16="http://schemas.microsoft.com/office/drawing/2014/main" id="{962A0056-7AE3-4B51-8231-157B37388993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551;p50">
                <a:extLst>
                  <a:ext uri="{FF2B5EF4-FFF2-40B4-BE49-F238E27FC236}">
                    <a16:creationId xmlns:a16="http://schemas.microsoft.com/office/drawing/2014/main" id="{5001BA4F-1BCD-42FC-877E-9A727CEF77A7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552;p50">
                <a:extLst>
                  <a:ext uri="{FF2B5EF4-FFF2-40B4-BE49-F238E27FC236}">
                    <a16:creationId xmlns:a16="http://schemas.microsoft.com/office/drawing/2014/main" id="{DE9DD9FB-58A5-4D81-BB85-1C10D0C4160D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553;p50">
                <a:extLst>
                  <a:ext uri="{FF2B5EF4-FFF2-40B4-BE49-F238E27FC236}">
                    <a16:creationId xmlns:a16="http://schemas.microsoft.com/office/drawing/2014/main" id="{A4C727D0-55A6-4C00-8607-F47F5DCC981D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554;p50">
                <a:extLst>
                  <a:ext uri="{FF2B5EF4-FFF2-40B4-BE49-F238E27FC236}">
                    <a16:creationId xmlns:a16="http://schemas.microsoft.com/office/drawing/2014/main" id="{4729C8A6-34CD-48F3-8A21-4A6E958A343A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555;p50">
                <a:extLst>
                  <a:ext uri="{FF2B5EF4-FFF2-40B4-BE49-F238E27FC236}">
                    <a16:creationId xmlns:a16="http://schemas.microsoft.com/office/drawing/2014/main" id="{688CA1BD-EBD6-49BF-B993-0C38F2357E4F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556;p50">
                <a:extLst>
                  <a:ext uri="{FF2B5EF4-FFF2-40B4-BE49-F238E27FC236}">
                    <a16:creationId xmlns:a16="http://schemas.microsoft.com/office/drawing/2014/main" id="{CC71D19F-A0AA-40CA-8258-BA3D69A3482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557;p50">
                <a:extLst>
                  <a:ext uri="{FF2B5EF4-FFF2-40B4-BE49-F238E27FC236}">
                    <a16:creationId xmlns:a16="http://schemas.microsoft.com/office/drawing/2014/main" id="{BBCF2E89-A005-4A2B-8298-76B1CF4233E8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558;p50">
                <a:extLst>
                  <a:ext uri="{FF2B5EF4-FFF2-40B4-BE49-F238E27FC236}">
                    <a16:creationId xmlns:a16="http://schemas.microsoft.com/office/drawing/2014/main" id="{1B173678-CDBB-4A4D-86A8-238CAA54904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559;p50">
                <a:extLst>
                  <a:ext uri="{FF2B5EF4-FFF2-40B4-BE49-F238E27FC236}">
                    <a16:creationId xmlns:a16="http://schemas.microsoft.com/office/drawing/2014/main" id="{62DBC506-F96B-406D-BDA7-F558A4CD00B6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560;p50">
                <a:extLst>
                  <a:ext uri="{FF2B5EF4-FFF2-40B4-BE49-F238E27FC236}">
                    <a16:creationId xmlns:a16="http://schemas.microsoft.com/office/drawing/2014/main" id="{A5EAA7CD-E680-47BA-8142-89128B40AC33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561;p50">
                <a:extLst>
                  <a:ext uri="{FF2B5EF4-FFF2-40B4-BE49-F238E27FC236}">
                    <a16:creationId xmlns:a16="http://schemas.microsoft.com/office/drawing/2014/main" id="{7578EF37-FAF5-4F17-98C1-1826FF873909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562;p50">
                <a:extLst>
                  <a:ext uri="{FF2B5EF4-FFF2-40B4-BE49-F238E27FC236}">
                    <a16:creationId xmlns:a16="http://schemas.microsoft.com/office/drawing/2014/main" id="{F91341F3-81EF-4B47-A075-E35453833AE5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563;p50">
                <a:extLst>
                  <a:ext uri="{FF2B5EF4-FFF2-40B4-BE49-F238E27FC236}">
                    <a16:creationId xmlns:a16="http://schemas.microsoft.com/office/drawing/2014/main" id="{1A55D11A-C297-4CD5-9CF4-0030B3EDE743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564;p50">
                <a:extLst>
                  <a:ext uri="{FF2B5EF4-FFF2-40B4-BE49-F238E27FC236}">
                    <a16:creationId xmlns:a16="http://schemas.microsoft.com/office/drawing/2014/main" id="{1813BC16-1F28-4DE4-9A22-49CA970C9A80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565;p50">
                <a:extLst>
                  <a:ext uri="{FF2B5EF4-FFF2-40B4-BE49-F238E27FC236}">
                    <a16:creationId xmlns:a16="http://schemas.microsoft.com/office/drawing/2014/main" id="{71137ADD-C44A-43BA-A4FB-920B4EE6E6A7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566;p50">
                <a:extLst>
                  <a:ext uri="{FF2B5EF4-FFF2-40B4-BE49-F238E27FC236}">
                    <a16:creationId xmlns:a16="http://schemas.microsoft.com/office/drawing/2014/main" id="{ED291334-1440-49E6-9229-B61128089442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567;p50">
                <a:extLst>
                  <a:ext uri="{FF2B5EF4-FFF2-40B4-BE49-F238E27FC236}">
                    <a16:creationId xmlns:a16="http://schemas.microsoft.com/office/drawing/2014/main" id="{2BFAF753-9F24-4225-BFAE-129214B2BFA8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568;p50">
                <a:extLst>
                  <a:ext uri="{FF2B5EF4-FFF2-40B4-BE49-F238E27FC236}">
                    <a16:creationId xmlns:a16="http://schemas.microsoft.com/office/drawing/2014/main" id="{70DF843A-4058-4BD5-B6B1-13B33DEA3E79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569;p50">
                <a:extLst>
                  <a:ext uri="{FF2B5EF4-FFF2-40B4-BE49-F238E27FC236}">
                    <a16:creationId xmlns:a16="http://schemas.microsoft.com/office/drawing/2014/main" id="{9828C70D-3C64-46DD-A5C2-E0D1E1BB9B73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570;p50">
                <a:extLst>
                  <a:ext uri="{FF2B5EF4-FFF2-40B4-BE49-F238E27FC236}">
                    <a16:creationId xmlns:a16="http://schemas.microsoft.com/office/drawing/2014/main" id="{60C5171C-249D-4C2D-A93D-F8E1708059F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571;p50">
                <a:extLst>
                  <a:ext uri="{FF2B5EF4-FFF2-40B4-BE49-F238E27FC236}">
                    <a16:creationId xmlns:a16="http://schemas.microsoft.com/office/drawing/2014/main" id="{F4E15579-F136-484F-9484-CDB1418BDEEC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572;p50">
                <a:extLst>
                  <a:ext uri="{FF2B5EF4-FFF2-40B4-BE49-F238E27FC236}">
                    <a16:creationId xmlns:a16="http://schemas.microsoft.com/office/drawing/2014/main" id="{DFB18E43-CC00-4609-B674-6FCD0368A8DC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573;p50">
                <a:extLst>
                  <a:ext uri="{FF2B5EF4-FFF2-40B4-BE49-F238E27FC236}">
                    <a16:creationId xmlns:a16="http://schemas.microsoft.com/office/drawing/2014/main" id="{49B03EB0-46F2-4131-B399-91918EA72E1F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574;p50">
                <a:extLst>
                  <a:ext uri="{FF2B5EF4-FFF2-40B4-BE49-F238E27FC236}">
                    <a16:creationId xmlns:a16="http://schemas.microsoft.com/office/drawing/2014/main" id="{B8615394-0C21-4204-95BF-AA9DE07C8E1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575;p50">
                <a:extLst>
                  <a:ext uri="{FF2B5EF4-FFF2-40B4-BE49-F238E27FC236}">
                    <a16:creationId xmlns:a16="http://schemas.microsoft.com/office/drawing/2014/main" id="{5462B4AB-76DA-40D4-BBD5-21D3C4E169EE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576;p50">
                <a:extLst>
                  <a:ext uri="{FF2B5EF4-FFF2-40B4-BE49-F238E27FC236}">
                    <a16:creationId xmlns:a16="http://schemas.microsoft.com/office/drawing/2014/main" id="{27F4FE3B-EB19-40EE-9F5E-FFCC51C4072C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577;p50">
                <a:extLst>
                  <a:ext uri="{FF2B5EF4-FFF2-40B4-BE49-F238E27FC236}">
                    <a16:creationId xmlns:a16="http://schemas.microsoft.com/office/drawing/2014/main" id="{63EB0CE0-6DEE-4734-A106-98F7AB9DEF1C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578;p50">
                <a:extLst>
                  <a:ext uri="{FF2B5EF4-FFF2-40B4-BE49-F238E27FC236}">
                    <a16:creationId xmlns:a16="http://schemas.microsoft.com/office/drawing/2014/main" id="{F862C074-EE51-4AFA-99E1-B5F489EB76AF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579;p50">
                <a:extLst>
                  <a:ext uri="{FF2B5EF4-FFF2-40B4-BE49-F238E27FC236}">
                    <a16:creationId xmlns:a16="http://schemas.microsoft.com/office/drawing/2014/main" id="{7FC716E5-8D87-4644-B074-9A9B0339C4F7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580;p50">
                <a:extLst>
                  <a:ext uri="{FF2B5EF4-FFF2-40B4-BE49-F238E27FC236}">
                    <a16:creationId xmlns:a16="http://schemas.microsoft.com/office/drawing/2014/main" id="{7F1252FE-51EA-44CE-B79C-5661B4CDDFF2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581;p50">
                <a:extLst>
                  <a:ext uri="{FF2B5EF4-FFF2-40B4-BE49-F238E27FC236}">
                    <a16:creationId xmlns:a16="http://schemas.microsoft.com/office/drawing/2014/main" id="{A7F87223-F342-4910-A817-A9F6B427FA85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582;p50">
                <a:extLst>
                  <a:ext uri="{FF2B5EF4-FFF2-40B4-BE49-F238E27FC236}">
                    <a16:creationId xmlns:a16="http://schemas.microsoft.com/office/drawing/2014/main" id="{F0802C1D-54A8-4F15-BAFC-69E39959B86D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583;p50">
                <a:extLst>
                  <a:ext uri="{FF2B5EF4-FFF2-40B4-BE49-F238E27FC236}">
                    <a16:creationId xmlns:a16="http://schemas.microsoft.com/office/drawing/2014/main" id="{CC4968FA-C5A5-49AA-8E0A-AE0430244A08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584;p50">
                <a:extLst>
                  <a:ext uri="{FF2B5EF4-FFF2-40B4-BE49-F238E27FC236}">
                    <a16:creationId xmlns:a16="http://schemas.microsoft.com/office/drawing/2014/main" id="{FF5470CD-7292-4441-A4E0-D1DF43601DF9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585;p50">
                <a:extLst>
                  <a:ext uri="{FF2B5EF4-FFF2-40B4-BE49-F238E27FC236}">
                    <a16:creationId xmlns:a16="http://schemas.microsoft.com/office/drawing/2014/main" id="{3458F472-E937-4315-8BE0-4E65CC71F10B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586;p50">
                <a:extLst>
                  <a:ext uri="{FF2B5EF4-FFF2-40B4-BE49-F238E27FC236}">
                    <a16:creationId xmlns:a16="http://schemas.microsoft.com/office/drawing/2014/main" id="{ABECBAE2-2520-47D9-B75E-D8BA0BDD3002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587;p50">
                <a:extLst>
                  <a:ext uri="{FF2B5EF4-FFF2-40B4-BE49-F238E27FC236}">
                    <a16:creationId xmlns:a16="http://schemas.microsoft.com/office/drawing/2014/main" id="{643642EF-9E3A-4865-BF0F-60E8D3E78B42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588;p50">
                <a:extLst>
                  <a:ext uri="{FF2B5EF4-FFF2-40B4-BE49-F238E27FC236}">
                    <a16:creationId xmlns:a16="http://schemas.microsoft.com/office/drawing/2014/main" id="{37D8CC0E-A134-42D3-A225-318D6EDEC592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589;p50">
                <a:extLst>
                  <a:ext uri="{FF2B5EF4-FFF2-40B4-BE49-F238E27FC236}">
                    <a16:creationId xmlns:a16="http://schemas.microsoft.com/office/drawing/2014/main" id="{D84C5B49-DABE-4BC3-9346-21E4DD050C2D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590;p50">
                <a:extLst>
                  <a:ext uri="{FF2B5EF4-FFF2-40B4-BE49-F238E27FC236}">
                    <a16:creationId xmlns:a16="http://schemas.microsoft.com/office/drawing/2014/main" id="{DB74983C-66D5-4EAC-BDB4-3AF3963481C4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591;p50">
                <a:extLst>
                  <a:ext uri="{FF2B5EF4-FFF2-40B4-BE49-F238E27FC236}">
                    <a16:creationId xmlns:a16="http://schemas.microsoft.com/office/drawing/2014/main" id="{22FED1A9-E858-4524-8672-D0F6D496AD26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592;p50">
                <a:extLst>
                  <a:ext uri="{FF2B5EF4-FFF2-40B4-BE49-F238E27FC236}">
                    <a16:creationId xmlns:a16="http://schemas.microsoft.com/office/drawing/2014/main" id="{B252D521-539B-4D1C-B358-FD871E0261B8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593;p50">
                <a:extLst>
                  <a:ext uri="{FF2B5EF4-FFF2-40B4-BE49-F238E27FC236}">
                    <a16:creationId xmlns:a16="http://schemas.microsoft.com/office/drawing/2014/main" id="{3B807FBF-4BF1-44ED-8081-62FBA70FBF68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594;p50">
                <a:extLst>
                  <a:ext uri="{FF2B5EF4-FFF2-40B4-BE49-F238E27FC236}">
                    <a16:creationId xmlns:a16="http://schemas.microsoft.com/office/drawing/2014/main" id="{F48B9AB1-A4BC-4527-9A7A-F776A1A2A8A5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595;p50">
                <a:extLst>
                  <a:ext uri="{FF2B5EF4-FFF2-40B4-BE49-F238E27FC236}">
                    <a16:creationId xmlns:a16="http://schemas.microsoft.com/office/drawing/2014/main" id="{F9593F1B-534C-424C-9382-47A442A488B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596;p50">
                <a:extLst>
                  <a:ext uri="{FF2B5EF4-FFF2-40B4-BE49-F238E27FC236}">
                    <a16:creationId xmlns:a16="http://schemas.microsoft.com/office/drawing/2014/main" id="{617CA283-A7A3-47B1-B816-3AE16D8DC0F3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597;p50">
                <a:extLst>
                  <a:ext uri="{FF2B5EF4-FFF2-40B4-BE49-F238E27FC236}">
                    <a16:creationId xmlns:a16="http://schemas.microsoft.com/office/drawing/2014/main" id="{497FCD8A-CC44-4D2D-ADE5-240FAF613E44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598;p50">
                <a:extLst>
                  <a:ext uri="{FF2B5EF4-FFF2-40B4-BE49-F238E27FC236}">
                    <a16:creationId xmlns:a16="http://schemas.microsoft.com/office/drawing/2014/main" id="{B82A4011-E576-4E38-B209-B78D58D445CE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599;p50">
                <a:extLst>
                  <a:ext uri="{FF2B5EF4-FFF2-40B4-BE49-F238E27FC236}">
                    <a16:creationId xmlns:a16="http://schemas.microsoft.com/office/drawing/2014/main" id="{1E9FAA0A-D14A-44DD-B68D-EA15493853A7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600;p50">
                <a:extLst>
                  <a:ext uri="{FF2B5EF4-FFF2-40B4-BE49-F238E27FC236}">
                    <a16:creationId xmlns:a16="http://schemas.microsoft.com/office/drawing/2014/main" id="{8AFC9B6B-A682-4C6D-BA9B-ACB2450BA70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601;p50">
                <a:extLst>
                  <a:ext uri="{FF2B5EF4-FFF2-40B4-BE49-F238E27FC236}">
                    <a16:creationId xmlns:a16="http://schemas.microsoft.com/office/drawing/2014/main" id="{D438760B-D9BB-46D3-AE94-961FF5B20FAA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602;p50">
                <a:extLst>
                  <a:ext uri="{FF2B5EF4-FFF2-40B4-BE49-F238E27FC236}">
                    <a16:creationId xmlns:a16="http://schemas.microsoft.com/office/drawing/2014/main" id="{CBFBF6CB-1EF6-4220-9360-0B87B39D448B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603;p50">
                <a:extLst>
                  <a:ext uri="{FF2B5EF4-FFF2-40B4-BE49-F238E27FC236}">
                    <a16:creationId xmlns:a16="http://schemas.microsoft.com/office/drawing/2014/main" id="{FAB81EBE-2D67-461E-B764-D9D8E74CBF0B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604;p50">
                <a:extLst>
                  <a:ext uri="{FF2B5EF4-FFF2-40B4-BE49-F238E27FC236}">
                    <a16:creationId xmlns:a16="http://schemas.microsoft.com/office/drawing/2014/main" id="{F3C51784-20E1-473A-A01E-A9A0B697557B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605;p50">
                <a:extLst>
                  <a:ext uri="{FF2B5EF4-FFF2-40B4-BE49-F238E27FC236}">
                    <a16:creationId xmlns:a16="http://schemas.microsoft.com/office/drawing/2014/main" id="{6F13C682-648F-43CA-9C21-3787617B10D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606;p50">
                <a:extLst>
                  <a:ext uri="{FF2B5EF4-FFF2-40B4-BE49-F238E27FC236}">
                    <a16:creationId xmlns:a16="http://schemas.microsoft.com/office/drawing/2014/main" id="{E65B92A5-847A-4F9A-BCED-B40A9CAE2760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607;p50">
                <a:extLst>
                  <a:ext uri="{FF2B5EF4-FFF2-40B4-BE49-F238E27FC236}">
                    <a16:creationId xmlns:a16="http://schemas.microsoft.com/office/drawing/2014/main" id="{F464B408-A162-410A-98EC-88DF6DB954AD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608;p50">
                <a:extLst>
                  <a:ext uri="{FF2B5EF4-FFF2-40B4-BE49-F238E27FC236}">
                    <a16:creationId xmlns:a16="http://schemas.microsoft.com/office/drawing/2014/main" id="{F02C98A0-1C8D-464C-9B73-F598B962BFA7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609;p50">
                <a:extLst>
                  <a:ext uri="{FF2B5EF4-FFF2-40B4-BE49-F238E27FC236}">
                    <a16:creationId xmlns:a16="http://schemas.microsoft.com/office/drawing/2014/main" id="{F5F38420-B1BB-42EC-A238-7CCE3A54ACF4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610;p50">
                <a:extLst>
                  <a:ext uri="{FF2B5EF4-FFF2-40B4-BE49-F238E27FC236}">
                    <a16:creationId xmlns:a16="http://schemas.microsoft.com/office/drawing/2014/main" id="{3E85E08B-9C07-4F92-B5C2-3D3E21E3DD69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611;p50">
                <a:extLst>
                  <a:ext uri="{FF2B5EF4-FFF2-40B4-BE49-F238E27FC236}">
                    <a16:creationId xmlns:a16="http://schemas.microsoft.com/office/drawing/2014/main" id="{EEC35936-E923-4D74-B1CA-66B184C38896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612;p50">
                <a:extLst>
                  <a:ext uri="{FF2B5EF4-FFF2-40B4-BE49-F238E27FC236}">
                    <a16:creationId xmlns:a16="http://schemas.microsoft.com/office/drawing/2014/main" id="{46DE4D2E-8A68-476A-85B9-600C15EABE37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613;p50">
                <a:extLst>
                  <a:ext uri="{FF2B5EF4-FFF2-40B4-BE49-F238E27FC236}">
                    <a16:creationId xmlns:a16="http://schemas.microsoft.com/office/drawing/2014/main" id="{D6212C95-698C-4485-A475-8EFB89EADB58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614;p50">
                <a:extLst>
                  <a:ext uri="{FF2B5EF4-FFF2-40B4-BE49-F238E27FC236}">
                    <a16:creationId xmlns:a16="http://schemas.microsoft.com/office/drawing/2014/main" id="{F320C6B9-8677-4186-9514-BA2ADB7EBAFD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615;p50">
                <a:extLst>
                  <a:ext uri="{FF2B5EF4-FFF2-40B4-BE49-F238E27FC236}">
                    <a16:creationId xmlns:a16="http://schemas.microsoft.com/office/drawing/2014/main" id="{52D9F0EA-2E06-4891-B31D-E563FA7A2B52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616;p50">
                <a:extLst>
                  <a:ext uri="{FF2B5EF4-FFF2-40B4-BE49-F238E27FC236}">
                    <a16:creationId xmlns:a16="http://schemas.microsoft.com/office/drawing/2014/main" id="{2A8315FF-C9AB-4297-8B86-A5B7E8848775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617;p50">
                <a:extLst>
                  <a:ext uri="{FF2B5EF4-FFF2-40B4-BE49-F238E27FC236}">
                    <a16:creationId xmlns:a16="http://schemas.microsoft.com/office/drawing/2014/main" id="{51C4B9C4-89DD-4D61-B988-89277A0C0878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618;p50">
                <a:extLst>
                  <a:ext uri="{FF2B5EF4-FFF2-40B4-BE49-F238E27FC236}">
                    <a16:creationId xmlns:a16="http://schemas.microsoft.com/office/drawing/2014/main" id="{B7B3444E-A26A-42D5-861C-9D92042F3C0F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619;p50">
                <a:extLst>
                  <a:ext uri="{FF2B5EF4-FFF2-40B4-BE49-F238E27FC236}">
                    <a16:creationId xmlns:a16="http://schemas.microsoft.com/office/drawing/2014/main" id="{1371C8E4-AF21-47C3-8F9B-1AED716DA2F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620;p50">
                <a:extLst>
                  <a:ext uri="{FF2B5EF4-FFF2-40B4-BE49-F238E27FC236}">
                    <a16:creationId xmlns:a16="http://schemas.microsoft.com/office/drawing/2014/main" id="{F8056940-B179-4614-B5DA-D1EB15625CA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621;p50">
                <a:extLst>
                  <a:ext uri="{FF2B5EF4-FFF2-40B4-BE49-F238E27FC236}">
                    <a16:creationId xmlns:a16="http://schemas.microsoft.com/office/drawing/2014/main" id="{BE71B3BF-C509-4E40-B2AD-4C914E4466D1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622;p50">
                <a:extLst>
                  <a:ext uri="{FF2B5EF4-FFF2-40B4-BE49-F238E27FC236}">
                    <a16:creationId xmlns:a16="http://schemas.microsoft.com/office/drawing/2014/main" id="{F82748F6-08D6-4AC2-B97D-A643F474DDA9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623;p50">
                <a:extLst>
                  <a:ext uri="{FF2B5EF4-FFF2-40B4-BE49-F238E27FC236}">
                    <a16:creationId xmlns:a16="http://schemas.microsoft.com/office/drawing/2014/main" id="{5206090A-CFB5-46A5-B68C-3F62C8039D2E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624;p50">
                <a:extLst>
                  <a:ext uri="{FF2B5EF4-FFF2-40B4-BE49-F238E27FC236}">
                    <a16:creationId xmlns:a16="http://schemas.microsoft.com/office/drawing/2014/main" id="{6B339748-A5AC-4B83-B58C-CE541D10B1FD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625;p50">
                <a:extLst>
                  <a:ext uri="{FF2B5EF4-FFF2-40B4-BE49-F238E27FC236}">
                    <a16:creationId xmlns:a16="http://schemas.microsoft.com/office/drawing/2014/main" id="{4AAAF78B-1EC6-4271-9114-4E28522AB2FC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626;p50">
                <a:extLst>
                  <a:ext uri="{FF2B5EF4-FFF2-40B4-BE49-F238E27FC236}">
                    <a16:creationId xmlns:a16="http://schemas.microsoft.com/office/drawing/2014/main" id="{9B49A6B6-9C6B-4DE4-B52A-401966297173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627;p50">
                <a:extLst>
                  <a:ext uri="{FF2B5EF4-FFF2-40B4-BE49-F238E27FC236}">
                    <a16:creationId xmlns:a16="http://schemas.microsoft.com/office/drawing/2014/main" id="{FE710910-8F81-41C1-AE3D-51DEF3FB3CA6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628;p50">
                <a:extLst>
                  <a:ext uri="{FF2B5EF4-FFF2-40B4-BE49-F238E27FC236}">
                    <a16:creationId xmlns:a16="http://schemas.microsoft.com/office/drawing/2014/main" id="{AEE3A26B-778B-4DAD-BCD0-B949869F9C7C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629;p50">
                <a:extLst>
                  <a:ext uri="{FF2B5EF4-FFF2-40B4-BE49-F238E27FC236}">
                    <a16:creationId xmlns:a16="http://schemas.microsoft.com/office/drawing/2014/main" id="{10F8ED94-232F-4FEA-9CC9-B03936EAB100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630;p50">
                <a:extLst>
                  <a:ext uri="{FF2B5EF4-FFF2-40B4-BE49-F238E27FC236}">
                    <a16:creationId xmlns:a16="http://schemas.microsoft.com/office/drawing/2014/main" id="{2EAC2373-5F30-4B83-A2CB-88943EE2C437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631;p50">
                <a:extLst>
                  <a:ext uri="{FF2B5EF4-FFF2-40B4-BE49-F238E27FC236}">
                    <a16:creationId xmlns:a16="http://schemas.microsoft.com/office/drawing/2014/main" id="{678A7238-13AE-472B-9BCF-A4E7C50A8A5F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632;p50">
                <a:extLst>
                  <a:ext uri="{FF2B5EF4-FFF2-40B4-BE49-F238E27FC236}">
                    <a16:creationId xmlns:a16="http://schemas.microsoft.com/office/drawing/2014/main" id="{664326D2-CD36-4957-9995-CF43BDE1C237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633;p50">
                <a:extLst>
                  <a:ext uri="{FF2B5EF4-FFF2-40B4-BE49-F238E27FC236}">
                    <a16:creationId xmlns:a16="http://schemas.microsoft.com/office/drawing/2014/main" id="{617EBFC2-AD4E-4553-AB46-FC12151B229C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634;p50">
                <a:extLst>
                  <a:ext uri="{FF2B5EF4-FFF2-40B4-BE49-F238E27FC236}">
                    <a16:creationId xmlns:a16="http://schemas.microsoft.com/office/drawing/2014/main" id="{C826B770-E2FC-42E3-9C03-061462C1A706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635;p50">
                <a:extLst>
                  <a:ext uri="{FF2B5EF4-FFF2-40B4-BE49-F238E27FC236}">
                    <a16:creationId xmlns:a16="http://schemas.microsoft.com/office/drawing/2014/main" id="{5DE754D0-3745-4880-8441-6DD8C3A805E9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636;p50">
                <a:extLst>
                  <a:ext uri="{FF2B5EF4-FFF2-40B4-BE49-F238E27FC236}">
                    <a16:creationId xmlns:a16="http://schemas.microsoft.com/office/drawing/2014/main" id="{0B6AB92F-7F5A-4C02-825A-5EC504488E3B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637;p50">
                <a:extLst>
                  <a:ext uri="{FF2B5EF4-FFF2-40B4-BE49-F238E27FC236}">
                    <a16:creationId xmlns:a16="http://schemas.microsoft.com/office/drawing/2014/main" id="{296868D2-5DEC-4AD6-AF95-6CEF2F4D0D8A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638;p50">
                <a:extLst>
                  <a:ext uri="{FF2B5EF4-FFF2-40B4-BE49-F238E27FC236}">
                    <a16:creationId xmlns:a16="http://schemas.microsoft.com/office/drawing/2014/main" id="{29214D76-88BD-4EC4-A7CD-E0678D6ABE3A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639;p50">
                <a:extLst>
                  <a:ext uri="{FF2B5EF4-FFF2-40B4-BE49-F238E27FC236}">
                    <a16:creationId xmlns:a16="http://schemas.microsoft.com/office/drawing/2014/main" id="{70CE597E-5A8B-44D1-8073-00DA53F882E9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640;p50">
                <a:extLst>
                  <a:ext uri="{FF2B5EF4-FFF2-40B4-BE49-F238E27FC236}">
                    <a16:creationId xmlns:a16="http://schemas.microsoft.com/office/drawing/2014/main" id="{E74882DD-CFF3-4DC8-A681-8CE590AF5F49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641;p50">
                <a:extLst>
                  <a:ext uri="{FF2B5EF4-FFF2-40B4-BE49-F238E27FC236}">
                    <a16:creationId xmlns:a16="http://schemas.microsoft.com/office/drawing/2014/main" id="{05D4959E-E274-421C-A8E3-ECD889B54ED7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642;p50">
                <a:extLst>
                  <a:ext uri="{FF2B5EF4-FFF2-40B4-BE49-F238E27FC236}">
                    <a16:creationId xmlns:a16="http://schemas.microsoft.com/office/drawing/2014/main" id="{7528222F-5223-4BC0-8BBB-4436ECA01F80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643;p50">
                <a:extLst>
                  <a:ext uri="{FF2B5EF4-FFF2-40B4-BE49-F238E27FC236}">
                    <a16:creationId xmlns:a16="http://schemas.microsoft.com/office/drawing/2014/main" id="{2E53DD2A-975E-4220-813C-1CC227C40992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644;p50">
                <a:extLst>
                  <a:ext uri="{FF2B5EF4-FFF2-40B4-BE49-F238E27FC236}">
                    <a16:creationId xmlns:a16="http://schemas.microsoft.com/office/drawing/2014/main" id="{DC6E6428-8B32-4F8A-AF36-961B5DCA40E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645;p50">
                <a:extLst>
                  <a:ext uri="{FF2B5EF4-FFF2-40B4-BE49-F238E27FC236}">
                    <a16:creationId xmlns:a16="http://schemas.microsoft.com/office/drawing/2014/main" id="{58D440AD-CBA8-4A50-B10A-B8F4A8B6350F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646;p50">
                <a:extLst>
                  <a:ext uri="{FF2B5EF4-FFF2-40B4-BE49-F238E27FC236}">
                    <a16:creationId xmlns:a16="http://schemas.microsoft.com/office/drawing/2014/main" id="{32B919E0-E1EE-4CFC-A323-8A53A09D6052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647;p50">
                <a:extLst>
                  <a:ext uri="{FF2B5EF4-FFF2-40B4-BE49-F238E27FC236}">
                    <a16:creationId xmlns:a16="http://schemas.microsoft.com/office/drawing/2014/main" id="{AF4F6766-3372-4F66-B6F6-F7E1A2CD036C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648;p50">
                <a:extLst>
                  <a:ext uri="{FF2B5EF4-FFF2-40B4-BE49-F238E27FC236}">
                    <a16:creationId xmlns:a16="http://schemas.microsoft.com/office/drawing/2014/main" id="{5AEFAA3C-86C9-42B8-BE6B-D36E2A0903B3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649;p50">
                <a:extLst>
                  <a:ext uri="{FF2B5EF4-FFF2-40B4-BE49-F238E27FC236}">
                    <a16:creationId xmlns:a16="http://schemas.microsoft.com/office/drawing/2014/main" id="{F18CFE1B-978B-49F9-8F5C-AF6241058996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650;p50">
                <a:extLst>
                  <a:ext uri="{FF2B5EF4-FFF2-40B4-BE49-F238E27FC236}">
                    <a16:creationId xmlns:a16="http://schemas.microsoft.com/office/drawing/2014/main" id="{73BCDDB2-5FB9-45C2-93DB-1F3B7F8254DE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651;p50">
                <a:extLst>
                  <a:ext uri="{FF2B5EF4-FFF2-40B4-BE49-F238E27FC236}">
                    <a16:creationId xmlns:a16="http://schemas.microsoft.com/office/drawing/2014/main" id="{86C8D017-13E2-47CF-A209-0EEC04A18D85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652;p50">
                <a:extLst>
                  <a:ext uri="{FF2B5EF4-FFF2-40B4-BE49-F238E27FC236}">
                    <a16:creationId xmlns:a16="http://schemas.microsoft.com/office/drawing/2014/main" id="{35F0480E-2F1E-4B97-B494-9459666DA50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653;p50">
                <a:extLst>
                  <a:ext uri="{FF2B5EF4-FFF2-40B4-BE49-F238E27FC236}">
                    <a16:creationId xmlns:a16="http://schemas.microsoft.com/office/drawing/2014/main" id="{2D4CB98C-6F82-49E8-B59C-E0A7EFB31F9E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654;p50">
                <a:extLst>
                  <a:ext uri="{FF2B5EF4-FFF2-40B4-BE49-F238E27FC236}">
                    <a16:creationId xmlns:a16="http://schemas.microsoft.com/office/drawing/2014/main" id="{AFCCC345-9A24-4B1A-9363-35117EF0AFAA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655;p50">
                <a:extLst>
                  <a:ext uri="{FF2B5EF4-FFF2-40B4-BE49-F238E27FC236}">
                    <a16:creationId xmlns:a16="http://schemas.microsoft.com/office/drawing/2014/main" id="{9A37885B-7421-4701-A1F1-A0C58174BA03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656;p50">
                <a:extLst>
                  <a:ext uri="{FF2B5EF4-FFF2-40B4-BE49-F238E27FC236}">
                    <a16:creationId xmlns:a16="http://schemas.microsoft.com/office/drawing/2014/main" id="{5DFF15DE-A668-4698-905A-8B684C50D284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657;p50">
                <a:extLst>
                  <a:ext uri="{FF2B5EF4-FFF2-40B4-BE49-F238E27FC236}">
                    <a16:creationId xmlns:a16="http://schemas.microsoft.com/office/drawing/2014/main" id="{786ABC1A-4757-4BCC-BFE9-7020C9505CC5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658;p50">
                <a:extLst>
                  <a:ext uri="{FF2B5EF4-FFF2-40B4-BE49-F238E27FC236}">
                    <a16:creationId xmlns:a16="http://schemas.microsoft.com/office/drawing/2014/main" id="{6A85C3E8-2A85-4E7B-B834-1118C402C9BC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659;p50">
                <a:extLst>
                  <a:ext uri="{FF2B5EF4-FFF2-40B4-BE49-F238E27FC236}">
                    <a16:creationId xmlns:a16="http://schemas.microsoft.com/office/drawing/2014/main" id="{47D67992-181C-4943-AFA9-B2CE227763F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660;p50">
                <a:extLst>
                  <a:ext uri="{FF2B5EF4-FFF2-40B4-BE49-F238E27FC236}">
                    <a16:creationId xmlns:a16="http://schemas.microsoft.com/office/drawing/2014/main" id="{53C44650-AD75-40B9-9EFF-BC6C8102E3CA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661;p50">
                <a:extLst>
                  <a:ext uri="{FF2B5EF4-FFF2-40B4-BE49-F238E27FC236}">
                    <a16:creationId xmlns:a16="http://schemas.microsoft.com/office/drawing/2014/main" id="{9C0F3581-CEF1-4E6C-B8A5-DED398FE4C7D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662;p50">
                <a:extLst>
                  <a:ext uri="{FF2B5EF4-FFF2-40B4-BE49-F238E27FC236}">
                    <a16:creationId xmlns:a16="http://schemas.microsoft.com/office/drawing/2014/main" id="{6695AE21-DCF7-4493-AEB6-EF001F8FEDC1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663;p50">
                <a:extLst>
                  <a:ext uri="{FF2B5EF4-FFF2-40B4-BE49-F238E27FC236}">
                    <a16:creationId xmlns:a16="http://schemas.microsoft.com/office/drawing/2014/main" id="{280442FA-0F98-4AC5-9868-78598E27BBB6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664;p50">
                <a:extLst>
                  <a:ext uri="{FF2B5EF4-FFF2-40B4-BE49-F238E27FC236}">
                    <a16:creationId xmlns:a16="http://schemas.microsoft.com/office/drawing/2014/main" id="{2EC60C31-CD76-4FEE-AC17-664AC1391C6C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665;p50">
                <a:extLst>
                  <a:ext uri="{FF2B5EF4-FFF2-40B4-BE49-F238E27FC236}">
                    <a16:creationId xmlns:a16="http://schemas.microsoft.com/office/drawing/2014/main" id="{467B4D76-D424-44EE-82DA-C75A58555C9C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666;p50">
                <a:extLst>
                  <a:ext uri="{FF2B5EF4-FFF2-40B4-BE49-F238E27FC236}">
                    <a16:creationId xmlns:a16="http://schemas.microsoft.com/office/drawing/2014/main" id="{6796CAA7-F07F-4777-A0FC-D8FA9382FDCA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667;p50">
                <a:extLst>
                  <a:ext uri="{FF2B5EF4-FFF2-40B4-BE49-F238E27FC236}">
                    <a16:creationId xmlns:a16="http://schemas.microsoft.com/office/drawing/2014/main" id="{4120C028-734E-4CE3-AB52-66F807C918A2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668;p50">
                <a:extLst>
                  <a:ext uri="{FF2B5EF4-FFF2-40B4-BE49-F238E27FC236}">
                    <a16:creationId xmlns:a16="http://schemas.microsoft.com/office/drawing/2014/main" id="{B56B3941-5814-4A51-A429-0CF917C34A48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669;p50">
                <a:extLst>
                  <a:ext uri="{FF2B5EF4-FFF2-40B4-BE49-F238E27FC236}">
                    <a16:creationId xmlns:a16="http://schemas.microsoft.com/office/drawing/2014/main" id="{1394DD15-9952-4552-9D3C-A637B7EB1A2D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670;p50">
                <a:extLst>
                  <a:ext uri="{FF2B5EF4-FFF2-40B4-BE49-F238E27FC236}">
                    <a16:creationId xmlns:a16="http://schemas.microsoft.com/office/drawing/2014/main" id="{3F6DA547-FAEC-4FD7-BCCD-D8BF663CA53F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671;p50">
                <a:extLst>
                  <a:ext uri="{FF2B5EF4-FFF2-40B4-BE49-F238E27FC236}">
                    <a16:creationId xmlns:a16="http://schemas.microsoft.com/office/drawing/2014/main" id="{AD4E5859-0217-45FC-ABD8-C82D7323E88F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672;p50">
                <a:extLst>
                  <a:ext uri="{FF2B5EF4-FFF2-40B4-BE49-F238E27FC236}">
                    <a16:creationId xmlns:a16="http://schemas.microsoft.com/office/drawing/2014/main" id="{69F2E57A-A1BF-4496-A4E8-8F72870D60D1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673;p50">
                <a:extLst>
                  <a:ext uri="{FF2B5EF4-FFF2-40B4-BE49-F238E27FC236}">
                    <a16:creationId xmlns:a16="http://schemas.microsoft.com/office/drawing/2014/main" id="{897E0B64-D6DB-4D29-93BB-139A0A0EC0D9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674;p50">
                <a:extLst>
                  <a:ext uri="{FF2B5EF4-FFF2-40B4-BE49-F238E27FC236}">
                    <a16:creationId xmlns:a16="http://schemas.microsoft.com/office/drawing/2014/main" id="{9B28B0A5-B7C6-47E9-B845-C2F0CCCCCC29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675;p50">
                <a:extLst>
                  <a:ext uri="{FF2B5EF4-FFF2-40B4-BE49-F238E27FC236}">
                    <a16:creationId xmlns:a16="http://schemas.microsoft.com/office/drawing/2014/main" id="{F6FD2C5E-11CF-4C11-9A88-9260B4367431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676;p50">
                <a:extLst>
                  <a:ext uri="{FF2B5EF4-FFF2-40B4-BE49-F238E27FC236}">
                    <a16:creationId xmlns:a16="http://schemas.microsoft.com/office/drawing/2014/main" id="{F14DD868-5A53-47D9-875B-D754B8A68CD6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677;p50">
                <a:extLst>
                  <a:ext uri="{FF2B5EF4-FFF2-40B4-BE49-F238E27FC236}">
                    <a16:creationId xmlns:a16="http://schemas.microsoft.com/office/drawing/2014/main" id="{27D310BF-E126-4E8F-9C0F-D7FD14361C0A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5678;p50">
                <a:extLst>
                  <a:ext uri="{FF2B5EF4-FFF2-40B4-BE49-F238E27FC236}">
                    <a16:creationId xmlns:a16="http://schemas.microsoft.com/office/drawing/2014/main" id="{5140BBE1-2DD8-40B3-89E6-4E901CA9C8B9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5679;p50">
                <a:extLst>
                  <a:ext uri="{FF2B5EF4-FFF2-40B4-BE49-F238E27FC236}">
                    <a16:creationId xmlns:a16="http://schemas.microsoft.com/office/drawing/2014/main" id="{D60F3825-E921-414B-8FD0-342A41DA8120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5680;p50">
                <a:extLst>
                  <a:ext uri="{FF2B5EF4-FFF2-40B4-BE49-F238E27FC236}">
                    <a16:creationId xmlns:a16="http://schemas.microsoft.com/office/drawing/2014/main" id="{DDEF92DC-1109-46BF-B79D-0F2D2F37C88B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5681;p50">
                <a:extLst>
                  <a:ext uri="{FF2B5EF4-FFF2-40B4-BE49-F238E27FC236}">
                    <a16:creationId xmlns:a16="http://schemas.microsoft.com/office/drawing/2014/main" id="{DE553DFB-4CC6-4DEE-ADC2-6F90732B54F6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5682;p50">
                <a:extLst>
                  <a:ext uri="{FF2B5EF4-FFF2-40B4-BE49-F238E27FC236}">
                    <a16:creationId xmlns:a16="http://schemas.microsoft.com/office/drawing/2014/main" id="{D157072B-2EF2-4086-BC4E-F15C724244E9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5683;p50">
                <a:extLst>
                  <a:ext uri="{FF2B5EF4-FFF2-40B4-BE49-F238E27FC236}">
                    <a16:creationId xmlns:a16="http://schemas.microsoft.com/office/drawing/2014/main" id="{F95387E8-B8B3-4E11-A72A-E6E0E95E6039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5684;p50">
                <a:extLst>
                  <a:ext uri="{FF2B5EF4-FFF2-40B4-BE49-F238E27FC236}">
                    <a16:creationId xmlns:a16="http://schemas.microsoft.com/office/drawing/2014/main" id="{F59C987F-D1E7-4CB8-BE91-F642D341F7B6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5685;p50">
                <a:extLst>
                  <a:ext uri="{FF2B5EF4-FFF2-40B4-BE49-F238E27FC236}">
                    <a16:creationId xmlns:a16="http://schemas.microsoft.com/office/drawing/2014/main" id="{9177548C-6A4D-4F67-A480-1A5E6C344DC4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5686;p50">
                <a:extLst>
                  <a:ext uri="{FF2B5EF4-FFF2-40B4-BE49-F238E27FC236}">
                    <a16:creationId xmlns:a16="http://schemas.microsoft.com/office/drawing/2014/main" id="{777A12AE-4804-4EF0-9760-EBCF7D240C46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5687;p50">
                <a:extLst>
                  <a:ext uri="{FF2B5EF4-FFF2-40B4-BE49-F238E27FC236}">
                    <a16:creationId xmlns:a16="http://schemas.microsoft.com/office/drawing/2014/main" id="{DD1D7C0A-B0FA-4E62-844D-4AE00616F5E1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5688;p50">
                <a:extLst>
                  <a:ext uri="{FF2B5EF4-FFF2-40B4-BE49-F238E27FC236}">
                    <a16:creationId xmlns:a16="http://schemas.microsoft.com/office/drawing/2014/main" id="{BC7A476F-9F66-4146-8B10-4A6A93FA0129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5689;p50">
                <a:extLst>
                  <a:ext uri="{FF2B5EF4-FFF2-40B4-BE49-F238E27FC236}">
                    <a16:creationId xmlns:a16="http://schemas.microsoft.com/office/drawing/2014/main" id="{FC5868E2-084F-44D6-8937-2053C97B51ED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5690;p50">
                <a:extLst>
                  <a:ext uri="{FF2B5EF4-FFF2-40B4-BE49-F238E27FC236}">
                    <a16:creationId xmlns:a16="http://schemas.microsoft.com/office/drawing/2014/main" id="{3060E273-2E2C-46FE-93BF-C9A06D743177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5691;p50">
                <a:extLst>
                  <a:ext uri="{FF2B5EF4-FFF2-40B4-BE49-F238E27FC236}">
                    <a16:creationId xmlns:a16="http://schemas.microsoft.com/office/drawing/2014/main" id="{F5EC5884-5EB0-4F84-82FA-ADC08381BBA3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5692;p50">
                <a:extLst>
                  <a:ext uri="{FF2B5EF4-FFF2-40B4-BE49-F238E27FC236}">
                    <a16:creationId xmlns:a16="http://schemas.microsoft.com/office/drawing/2014/main" id="{6BAB1CE3-96B5-45CA-9865-0F3D09F3E80C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5693;p50">
                <a:extLst>
                  <a:ext uri="{FF2B5EF4-FFF2-40B4-BE49-F238E27FC236}">
                    <a16:creationId xmlns:a16="http://schemas.microsoft.com/office/drawing/2014/main" id="{A1249621-6795-4F31-89C9-375E216CE1AF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5694;p50">
                <a:extLst>
                  <a:ext uri="{FF2B5EF4-FFF2-40B4-BE49-F238E27FC236}">
                    <a16:creationId xmlns:a16="http://schemas.microsoft.com/office/drawing/2014/main" id="{5AC11E74-6897-4FC2-910C-3DA0DCE64E37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5695;p50">
                <a:extLst>
                  <a:ext uri="{FF2B5EF4-FFF2-40B4-BE49-F238E27FC236}">
                    <a16:creationId xmlns:a16="http://schemas.microsoft.com/office/drawing/2014/main" id="{0ECFEB2F-E9A4-4950-BC4D-0027EAC096A3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5696;p50">
                <a:extLst>
                  <a:ext uri="{FF2B5EF4-FFF2-40B4-BE49-F238E27FC236}">
                    <a16:creationId xmlns:a16="http://schemas.microsoft.com/office/drawing/2014/main" id="{5A36A1B6-3D59-4BD9-A996-56A569799968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5697;p50">
                <a:extLst>
                  <a:ext uri="{FF2B5EF4-FFF2-40B4-BE49-F238E27FC236}">
                    <a16:creationId xmlns:a16="http://schemas.microsoft.com/office/drawing/2014/main" id="{9F6D859B-FBB6-4184-9C30-1DA1B7F70ED6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5698;p50">
                <a:extLst>
                  <a:ext uri="{FF2B5EF4-FFF2-40B4-BE49-F238E27FC236}">
                    <a16:creationId xmlns:a16="http://schemas.microsoft.com/office/drawing/2014/main" id="{AC980FD2-1490-48C0-B6F8-9CCE9115084D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5699;p50">
                <a:extLst>
                  <a:ext uri="{FF2B5EF4-FFF2-40B4-BE49-F238E27FC236}">
                    <a16:creationId xmlns:a16="http://schemas.microsoft.com/office/drawing/2014/main" id="{BA22DDC7-39F3-44FD-B6DB-6AD4A78DE382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5700;p50">
                <a:extLst>
                  <a:ext uri="{FF2B5EF4-FFF2-40B4-BE49-F238E27FC236}">
                    <a16:creationId xmlns:a16="http://schemas.microsoft.com/office/drawing/2014/main" id="{DB84A93E-5078-4658-996B-F3BCB2F07398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5701;p50">
                <a:extLst>
                  <a:ext uri="{FF2B5EF4-FFF2-40B4-BE49-F238E27FC236}">
                    <a16:creationId xmlns:a16="http://schemas.microsoft.com/office/drawing/2014/main" id="{EE4D1166-4749-4C63-BF9D-B9FBCFCD98D7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5702;p50">
                <a:extLst>
                  <a:ext uri="{FF2B5EF4-FFF2-40B4-BE49-F238E27FC236}">
                    <a16:creationId xmlns:a16="http://schemas.microsoft.com/office/drawing/2014/main" id="{EF7C7869-6F6F-44D5-8C75-0B5DE83C57FE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5703;p50">
                <a:extLst>
                  <a:ext uri="{FF2B5EF4-FFF2-40B4-BE49-F238E27FC236}">
                    <a16:creationId xmlns:a16="http://schemas.microsoft.com/office/drawing/2014/main" id="{401A2076-B2B3-4598-A3C7-44929A3922FE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5704;p50">
                <a:extLst>
                  <a:ext uri="{FF2B5EF4-FFF2-40B4-BE49-F238E27FC236}">
                    <a16:creationId xmlns:a16="http://schemas.microsoft.com/office/drawing/2014/main" id="{C5B2A74A-E776-4E98-8DEE-1E8049899A3A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5705;p50">
                <a:extLst>
                  <a:ext uri="{FF2B5EF4-FFF2-40B4-BE49-F238E27FC236}">
                    <a16:creationId xmlns:a16="http://schemas.microsoft.com/office/drawing/2014/main" id="{491AA44F-7DD4-4285-9EBB-3FDFF0025F40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5706;p50">
                <a:extLst>
                  <a:ext uri="{FF2B5EF4-FFF2-40B4-BE49-F238E27FC236}">
                    <a16:creationId xmlns:a16="http://schemas.microsoft.com/office/drawing/2014/main" id="{9A96F7E2-4D82-4437-9BAE-33FDE5DBAC28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5707;p50">
                <a:extLst>
                  <a:ext uri="{FF2B5EF4-FFF2-40B4-BE49-F238E27FC236}">
                    <a16:creationId xmlns:a16="http://schemas.microsoft.com/office/drawing/2014/main" id="{D3A2DD08-E66B-4113-807E-E0A25F8CE101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5708;p50">
                <a:extLst>
                  <a:ext uri="{FF2B5EF4-FFF2-40B4-BE49-F238E27FC236}">
                    <a16:creationId xmlns:a16="http://schemas.microsoft.com/office/drawing/2014/main" id="{1D5C1BC2-4DEB-42D0-8F84-870F3323DA2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5709;p50">
                <a:extLst>
                  <a:ext uri="{FF2B5EF4-FFF2-40B4-BE49-F238E27FC236}">
                    <a16:creationId xmlns:a16="http://schemas.microsoft.com/office/drawing/2014/main" id="{55B6E9ED-C050-454A-8033-64D644BB2668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5710;p50">
                <a:extLst>
                  <a:ext uri="{FF2B5EF4-FFF2-40B4-BE49-F238E27FC236}">
                    <a16:creationId xmlns:a16="http://schemas.microsoft.com/office/drawing/2014/main" id="{99B29682-616C-417D-AB0C-9E8A874ECFBA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5711;p50">
                <a:extLst>
                  <a:ext uri="{FF2B5EF4-FFF2-40B4-BE49-F238E27FC236}">
                    <a16:creationId xmlns:a16="http://schemas.microsoft.com/office/drawing/2014/main" id="{8B1EF1D0-7218-4352-A47E-3ED76C4FCBBB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5712;p50">
                <a:extLst>
                  <a:ext uri="{FF2B5EF4-FFF2-40B4-BE49-F238E27FC236}">
                    <a16:creationId xmlns:a16="http://schemas.microsoft.com/office/drawing/2014/main" id="{A9F6DD0D-F873-4516-ADD9-D235D875F88A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5713;p50">
                <a:extLst>
                  <a:ext uri="{FF2B5EF4-FFF2-40B4-BE49-F238E27FC236}">
                    <a16:creationId xmlns:a16="http://schemas.microsoft.com/office/drawing/2014/main" id="{A652AB23-C27F-45FF-BC21-BCB271B9E801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5714;p50">
                <a:extLst>
                  <a:ext uri="{FF2B5EF4-FFF2-40B4-BE49-F238E27FC236}">
                    <a16:creationId xmlns:a16="http://schemas.microsoft.com/office/drawing/2014/main" id="{06D9DD57-C310-4068-8C03-AB6FCFE0D517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5715;p50">
                <a:extLst>
                  <a:ext uri="{FF2B5EF4-FFF2-40B4-BE49-F238E27FC236}">
                    <a16:creationId xmlns:a16="http://schemas.microsoft.com/office/drawing/2014/main" id="{AD78BA9A-2F7B-40CD-A6D3-84AE5D4D889D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5716;p50">
                <a:extLst>
                  <a:ext uri="{FF2B5EF4-FFF2-40B4-BE49-F238E27FC236}">
                    <a16:creationId xmlns:a16="http://schemas.microsoft.com/office/drawing/2014/main" id="{1A17BD73-D37F-4542-A649-9F237789FB73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5717;p50">
                <a:extLst>
                  <a:ext uri="{FF2B5EF4-FFF2-40B4-BE49-F238E27FC236}">
                    <a16:creationId xmlns:a16="http://schemas.microsoft.com/office/drawing/2014/main" id="{3A51C81E-61B8-4F43-8A67-C8FBE9FD66B1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5718;p50">
                <a:extLst>
                  <a:ext uri="{FF2B5EF4-FFF2-40B4-BE49-F238E27FC236}">
                    <a16:creationId xmlns:a16="http://schemas.microsoft.com/office/drawing/2014/main" id="{9BC75E8C-78CC-46E8-8638-1232C462D415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5719;p50">
                <a:extLst>
                  <a:ext uri="{FF2B5EF4-FFF2-40B4-BE49-F238E27FC236}">
                    <a16:creationId xmlns:a16="http://schemas.microsoft.com/office/drawing/2014/main" id="{FBF0FD2D-B43C-42FD-BEBE-73DBB9C06670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5720;p50">
                <a:extLst>
                  <a:ext uri="{FF2B5EF4-FFF2-40B4-BE49-F238E27FC236}">
                    <a16:creationId xmlns:a16="http://schemas.microsoft.com/office/drawing/2014/main" id="{E74818F3-F0DC-4D04-ADA6-576751F990C5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5721;p50">
                <a:extLst>
                  <a:ext uri="{FF2B5EF4-FFF2-40B4-BE49-F238E27FC236}">
                    <a16:creationId xmlns:a16="http://schemas.microsoft.com/office/drawing/2014/main" id="{F9EB0D0A-3E7F-4FF1-B723-7AD30AF0B403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5722;p50">
                <a:extLst>
                  <a:ext uri="{FF2B5EF4-FFF2-40B4-BE49-F238E27FC236}">
                    <a16:creationId xmlns:a16="http://schemas.microsoft.com/office/drawing/2014/main" id="{97872BDC-4858-41FE-9FD5-BB1709E60AA5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5723;p50">
                <a:extLst>
                  <a:ext uri="{FF2B5EF4-FFF2-40B4-BE49-F238E27FC236}">
                    <a16:creationId xmlns:a16="http://schemas.microsoft.com/office/drawing/2014/main" id="{E74B3CA2-D3ED-4BD4-9B0D-A6DA64BBCE7A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5724;p50">
                <a:extLst>
                  <a:ext uri="{FF2B5EF4-FFF2-40B4-BE49-F238E27FC236}">
                    <a16:creationId xmlns:a16="http://schemas.microsoft.com/office/drawing/2014/main" id="{6A122C54-9E25-428F-A307-BB89760606A5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5725;p50">
                <a:extLst>
                  <a:ext uri="{FF2B5EF4-FFF2-40B4-BE49-F238E27FC236}">
                    <a16:creationId xmlns:a16="http://schemas.microsoft.com/office/drawing/2014/main" id="{9A88BEA4-444E-4240-844F-643ED093451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5726;p50">
                <a:extLst>
                  <a:ext uri="{FF2B5EF4-FFF2-40B4-BE49-F238E27FC236}">
                    <a16:creationId xmlns:a16="http://schemas.microsoft.com/office/drawing/2014/main" id="{82C6324F-FB09-4B8A-99F5-B5F38C15A353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5727;p50">
                <a:extLst>
                  <a:ext uri="{FF2B5EF4-FFF2-40B4-BE49-F238E27FC236}">
                    <a16:creationId xmlns:a16="http://schemas.microsoft.com/office/drawing/2014/main" id="{FCF03108-3BD2-43B0-859A-F1BAFD6D25BA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5728;p50">
                <a:extLst>
                  <a:ext uri="{FF2B5EF4-FFF2-40B4-BE49-F238E27FC236}">
                    <a16:creationId xmlns:a16="http://schemas.microsoft.com/office/drawing/2014/main" id="{7D3DB87A-731F-4FDB-9A32-F470E1C01AE9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5729;p50">
                <a:extLst>
                  <a:ext uri="{FF2B5EF4-FFF2-40B4-BE49-F238E27FC236}">
                    <a16:creationId xmlns:a16="http://schemas.microsoft.com/office/drawing/2014/main" id="{5FC64B2F-5670-4E55-AEA5-2E611E6F54B2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5730;p50">
                <a:extLst>
                  <a:ext uri="{FF2B5EF4-FFF2-40B4-BE49-F238E27FC236}">
                    <a16:creationId xmlns:a16="http://schemas.microsoft.com/office/drawing/2014/main" id="{CCD82EF2-D1E2-43B3-A1CE-D2E35B2D8611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5731;p50">
                <a:extLst>
                  <a:ext uri="{FF2B5EF4-FFF2-40B4-BE49-F238E27FC236}">
                    <a16:creationId xmlns:a16="http://schemas.microsoft.com/office/drawing/2014/main" id="{021C798C-4994-428A-9DDC-1AB7E4ED7BC5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5732;p50">
                <a:extLst>
                  <a:ext uri="{FF2B5EF4-FFF2-40B4-BE49-F238E27FC236}">
                    <a16:creationId xmlns:a16="http://schemas.microsoft.com/office/drawing/2014/main" id="{994D1CA6-D297-4DD3-B654-62EDF701E154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5733;p50">
                <a:extLst>
                  <a:ext uri="{FF2B5EF4-FFF2-40B4-BE49-F238E27FC236}">
                    <a16:creationId xmlns:a16="http://schemas.microsoft.com/office/drawing/2014/main" id="{03ECF442-8476-4736-8E4E-D0CAB777B32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5734;p50">
                <a:extLst>
                  <a:ext uri="{FF2B5EF4-FFF2-40B4-BE49-F238E27FC236}">
                    <a16:creationId xmlns:a16="http://schemas.microsoft.com/office/drawing/2014/main" id="{B49C968E-A65C-4471-AA75-7582F45FD644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5735;p50">
                <a:extLst>
                  <a:ext uri="{FF2B5EF4-FFF2-40B4-BE49-F238E27FC236}">
                    <a16:creationId xmlns:a16="http://schemas.microsoft.com/office/drawing/2014/main" id="{7A0D23CF-070E-4C25-8CEE-E04299CE9F6B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736;p50">
                <a:extLst>
                  <a:ext uri="{FF2B5EF4-FFF2-40B4-BE49-F238E27FC236}">
                    <a16:creationId xmlns:a16="http://schemas.microsoft.com/office/drawing/2014/main" id="{8DBFDE2F-A8D6-49C9-AB7C-428ECB9DF406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737;p50">
                <a:extLst>
                  <a:ext uri="{FF2B5EF4-FFF2-40B4-BE49-F238E27FC236}">
                    <a16:creationId xmlns:a16="http://schemas.microsoft.com/office/drawing/2014/main" id="{17E35864-0FE2-4F71-A5B9-99C4BE4D2AED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5738;p50">
                <a:extLst>
                  <a:ext uri="{FF2B5EF4-FFF2-40B4-BE49-F238E27FC236}">
                    <a16:creationId xmlns:a16="http://schemas.microsoft.com/office/drawing/2014/main" id="{B6F13D4A-C4E5-4C98-B837-54DD3876DA5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5739;p50">
                <a:extLst>
                  <a:ext uri="{FF2B5EF4-FFF2-40B4-BE49-F238E27FC236}">
                    <a16:creationId xmlns:a16="http://schemas.microsoft.com/office/drawing/2014/main" id="{48D7334A-1AE1-4EB0-8579-BDC16EC19903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5740;p50">
                <a:extLst>
                  <a:ext uri="{FF2B5EF4-FFF2-40B4-BE49-F238E27FC236}">
                    <a16:creationId xmlns:a16="http://schemas.microsoft.com/office/drawing/2014/main" id="{64449282-A241-410F-B564-35AB7110F1DA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5741;p50">
                <a:extLst>
                  <a:ext uri="{FF2B5EF4-FFF2-40B4-BE49-F238E27FC236}">
                    <a16:creationId xmlns:a16="http://schemas.microsoft.com/office/drawing/2014/main" id="{8E08A2FC-038F-48C7-AF6C-19C17344840C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5742;p50">
                <a:extLst>
                  <a:ext uri="{FF2B5EF4-FFF2-40B4-BE49-F238E27FC236}">
                    <a16:creationId xmlns:a16="http://schemas.microsoft.com/office/drawing/2014/main" id="{FBB834C6-3F88-4648-BDE3-87273F1D9BEB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5743;p50">
                <a:extLst>
                  <a:ext uri="{FF2B5EF4-FFF2-40B4-BE49-F238E27FC236}">
                    <a16:creationId xmlns:a16="http://schemas.microsoft.com/office/drawing/2014/main" id="{3B77A1F6-1587-4CDC-9F77-1FC60CE4C90B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5744;p50">
                <a:extLst>
                  <a:ext uri="{FF2B5EF4-FFF2-40B4-BE49-F238E27FC236}">
                    <a16:creationId xmlns:a16="http://schemas.microsoft.com/office/drawing/2014/main" id="{723E03F9-11DA-4604-B1A1-054E1BAD75F2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5745;p50">
                <a:extLst>
                  <a:ext uri="{FF2B5EF4-FFF2-40B4-BE49-F238E27FC236}">
                    <a16:creationId xmlns:a16="http://schemas.microsoft.com/office/drawing/2014/main" id="{A75F0143-A912-4367-820E-26CA9BEC4101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5746;p50">
                <a:extLst>
                  <a:ext uri="{FF2B5EF4-FFF2-40B4-BE49-F238E27FC236}">
                    <a16:creationId xmlns:a16="http://schemas.microsoft.com/office/drawing/2014/main" id="{D8F90735-5723-4B78-99E8-68AE9EB1400B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5747;p50">
                <a:extLst>
                  <a:ext uri="{FF2B5EF4-FFF2-40B4-BE49-F238E27FC236}">
                    <a16:creationId xmlns:a16="http://schemas.microsoft.com/office/drawing/2014/main" id="{BF8B7BD3-8FCD-4F37-81F4-2BBA934D450F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5748;p50">
                <a:extLst>
                  <a:ext uri="{FF2B5EF4-FFF2-40B4-BE49-F238E27FC236}">
                    <a16:creationId xmlns:a16="http://schemas.microsoft.com/office/drawing/2014/main" id="{99E43FA9-31E6-4970-8544-DB9E567A21CD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5749;p50">
                <a:extLst>
                  <a:ext uri="{FF2B5EF4-FFF2-40B4-BE49-F238E27FC236}">
                    <a16:creationId xmlns:a16="http://schemas.microsoft.com/office/drawing/2014/main" id="{61055725-886E-4E12-A40A-87272BC954C9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5750;p50">
                <a:extLst>
                  <a:ext uri="{FF2B5EF4-FFF2-40B4-BE49-F238E27FC236}">
                    <a16:creationId xmlns:a16="http://schemas.microsoft.com/office/drawing/2014/main" id="{4BE9D8F2-D63A-4F7A-A903-08725C6AF480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5751;p50">
                <a:extLst>
                  <a:ext uri="{FF2B5EF4-FFF2-40B4-BE49-F238E27FC236}">
                    <a16:creationId xmlns:a16="http://schemas.microsoft.com/office/drawing/2014/main" id="{554B2374-48DF-4873-81AF-03CCBEF44316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5752;p50">
                <a:extLst>
                  <a:ext uri="{FF2B5EF4-FFF2-40B4-BE49-F238E27FC236}">
                    <a16:creationId xmlns:a16="http://schemas.microsoft.com/office/drawing/2014/main" id="{09316AAD-51B2-445A-869D-1F606A29FE10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5753;p50">
                <a:extLst>
                  <a:ext uri="{FF2B5EF4-FFF2-40B4-BE49-F238E27FC236}">
                    <a16:creationId xmlns:a16="http://schemas.microsoft.com/office/drawing/2014/main" id="{DCFE7851-74E7-4DE4-A90F-FE12D0DCA720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5754;p50">
                <a:extLst>
                  <a:ext uri="{FF2B5EF4-FFF2-40B4-BE49-F238E27FC236}">
                    <a16:creationId xmlns:a16="http://schemas.microsoft.com/office/drawing/2014/main" id="{6DC89E8E-8D65-4304-B3EA-34D25238734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5755;p50">
                <a:extLst>
                  <a:ext uri="{FF2B5EF4-FFF2-40B4-BE49-F238E27FC236}">
                    <a16:creationId xmlns:a16="http://schemas.microsoft.com/office/drawing/2014/main" id="{0FBA15FC-0BAF-403C-A364-F15BB7550238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5756;p50">
                <a:extLst>
                  <a:ext uri="{FF2B5EF4-FFF2-40B4-BE49-F238E27FC236}">
                    <a16:creationId xmlns:a16="http://schemas.microsoft.com/office/drawing/2014/main" id="{0F30AFE2-A5FA-42B9-8069-606683A48D06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5757;p50">
                <a:extLst>
                  <a:ext uri="{FF2B5EF4-FFF2-40B4-BE49-F238E27FC236}">
                    <a16:creationId xmlns:a16="http://schemas.microsoft.com/office/drawing/2014/main" id="{D36439DD-17B8-40FB-98A9-FA08ED7D687E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5758;p50">
                <a:extLst>
                  <a:ext uri="{FF2B5EF4-FFF2-40B4-BE49-F238E27FC236}">
                    <a16:creationId xmlns:a16="http://schemas.microsoft.com/office/drawing/2014/main" id="{0168115C-FF70-49B3-B7FB-E77ECBB6C03D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5759;p50">
                <a:extLst>
                  <a:ext uri="{FF2B5EF4-FFF2-40B4-BE49-F238E27FC236}">
                    <a16:creationId xmlns:a16="http://schemas.microsoft.com/office/drawing/2014/main" id="{10C44858-691C-4099-8638-58674BFE5237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5760;p50">
                <a:extLst>
                  <a:ext uri="{FF2B5EF4-FFF2-40B4-BE49-F238E27FC236}">
                    <a16:creationId xmlns:a16="http://schemas.microsoft.com/office/drawing/2014/main" id="{C2FF8CFC-34C7-47B4-8827-21EF292A4F75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5761;p50">
                <a:extLst>
                  <a:ext uri="{FF2B5EF4-FFF2-40B4-BE49-F238E27FC236}">
                    <a16:creationId xmlns:a16="http://schemas.microsoft.com/office/drawing/2014/main" id="{823FD250-223E-4401-A855-DB52F9244509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5762;p50">
                <a:extLst>
                  <a:ext uri="{FF2B5EF4-FFF2-40B4-BE49-F238E27FC236}">
                    <a16:creationId xmlns:a16="http://schemas.microsoft.com/office/drawing/2014/main" id="{7B5154B4-C845-4466-8FDA-B87B41C75BAE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5763;p50">
                <a:extLst>
                  <a:ext uri="{FF2B5EF4-FFF2-40B4-BE49-F238E27FC236}">
                    <a16:creationId xmlns:a16="http://schemas.microsoft.com/office/drawing/2014/main" id="{EF47A60A-B5EC-4B4D-A655-6D6912601E14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5764;p50">
                <a:extLst>
                  <a:ext uri="{FF2B5EF4-FFF2-40B4-BE49-F238E27FC236}">
                    <a16:creationId xmlns:a16="http://schemas.microsoft.com/office/drawing/2014/main" id="{F3D519F9-911B-47A6-B26D-495C72E3B88F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5765;p50">
                <a:extLst>
                  <a:ext uri="{FF2B5EF4-FFF2-40B4-BE49-F238E27FC236}">
                    <a16:creationId xmlns:a16="http://schemas.microsoft.com/office/drawing/2014/main" id="{37699491-3FE5-42FA-A3AD-65EA79D829F3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5766;p50">
                <a:extLst>
                  <a:ext uri="{FF2B5EF4-FFF2-40B4-BE49-F238E27FC236}">
                    <a16:creationId xmlns:a16="http://schemas.microsoft.com/office/drawing/2014/main" id="{EBA10FB2-871F-4F11-816D-48932A82F6F8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5767;p50">
                <a:extLst>
                  <a:ext uri="{FF2B5EF4-FFF2-40B4-BE49-F238E27FC236}">
                    <a16:creationId xmlns:a16="http://schemas.microsoft.com/office/drawing/2014/main" id="{EBF5D8C2-6A72-45D9-ADDC-DD9C5D60E814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5768;p50">
                <a:extLst>
                  <a:ext uri="{FF2B5EF4-FFF2-40B4-BE49-F238E27FC236}">
                    <a16:creationId xmlns:a16="http://schemas.microsoft.com/office/drawing/2014/main" id="{621BC944-3854-4B21-B29A-BCD3CB2453F0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5769;p50">
                <a:extLst>
                  <a:ext uri="{FF2B5EF4-FFF2-40B4-BE49-F238E27FC236}">
                    <a16:creationId xmlns:a16="http://schemas.microsoft.com/office/drawing/2014/main" id="{907B4458-C37B-4B83-BCCF-2BF5D7B76367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5770;p50">
                <a:extLst>
                  <a:ext uri="{FF2B5EF4-FFF2-40B4-BE49-F238E27FC236}">
                    <a16:creationId xmlns:a16="http://schemas.microsoft.com/office/drawing/2014/main" id="{CF1F18C5-3C4C-4DBF-BD28-EE9D4D72D53C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5771;p50">
                <a:extLst>
                  <a:ext uri="{FF2B5EF4-FFF2-40B4-BE49-F238E27FC236}">
                    <a16:creationId xmlns:a16="http://schemas.microsoft.com/office/drawing/2014/main" id="{EA4880A5-8D2C-42BF-B0FD-0A2886F54522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5772;p50">
                <a:extLst>
                  <a:ext uri="{FF2B5EF4-FFF2-40B4-BE49-F238E27FC236}">
                    <a16:creationId xmlns:a16="http://schemas.microsoft.com/office/drawing/2014/main" id="{144636B5-8841-4ABB-8E58-774EEEDD900D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5773;p50">
                <a:extLst>
                  <a:ext uri="{FF2B5EF4-FFF2-40B4-BE49-F238E27FC236}">
                    <a16:creationId xmlns:a16="http://schemas.microsoft.com/office/drawing/2014/main" id="{2C37A1A4-C9A1-48DE-B08B-28FFBC43626A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5774;p50">
                <a:extLst>
                  <a:ext uri="{FF2B5EF4-FFF2-40B4-BE49-F238E27FC236}">
                    <a16:creationId xmlns:a16="http://schemas.microsoft.com/office/drawing/2014/main" id="{DB090C2C-F112-461D-9607-82477CE0FC6F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5775;p50">
                <a:extLst>
                  <a:ext uri="{FF2B5EF4-FFF2-40B4-BE49-F238E27FC236}">
                    <a16:creationId xmlns:a16="http://schemas.microsoft.com/office/drawing/2014/main" id="{85E06958-EBEB-4FC4-A770-EA69BF412321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5776;p50">
                <a:extLst>
                  <a:ext uri="{FF2B5EF4-FFF2-40B4-BE49-F238E27FC236}">
                    <a16:creationId xmlns:a16="http://schemas.microsoft.com/office/drawing/2014/main" id="{02D673FB-9EDE-47F9-BCA0-8AF8FAC10F64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5777;p50">
                <a:extLst>
                  <a:ext uri="{FF2B5EF4-FFF2-40B4-BE49-F238E27FC236}">
                    <a16:creationId xmlns:a16="http://schemas.microsoft.com/office/drawing/2014/main" id="{E5F38CB3-5D97-4712-92AC-7639070638E3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5778;p50">
                <a:extLst>
                  <a:ext uri="{FF2B5EF4-FFF2-40B4-BE49-F238E27FC236}">
                    <a16:creationId xmlns:a16="http://schemas.microsoft.com/office/drawing/2014/main" id="{0F6D5F16-F734-4530-91AA-B465B0000CF6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5779;p50">
                <a:extLst>
                  <a:ext uri="{FF2B5EF4-FFF2-40B4-BE49-F238E27FC236}">
                    <a16:creationId xmlns:a16="http://schemas.microsoft.com/office/drawing/2014/main" id="{AEA6A72A-BD9B-4617-8042-69BD74C3A8D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5780;p50">
                <a:extLst>
                  <a:ext uri="{FF2B5EF4-FFF2-40B4-BE49-F238E27FC236}">
                    <a16:creationId xmlns:a16="http://schemas.microsoft.com/office/drawing/2014/main" id="{A0292087-3AB8-40B2-998F-16814B9C6BCA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5781;p50">
                <a:extLst>
                  <a:ext uri="{FF2B5EF4-FFF2-40B4-BE49-F238E27FC236}">
                    <a16:creationId xmlns:a16="http://schemas.microsoft.com/office/drawing/2014/main" id="{E1813367-2C9E-43D4-A894-D6C6E266D481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5782;p50">
                <a:extLst>
                  <a:ext uri="{FF2B5EF4-FFF2-40B4-BE49-F238E27FC236}">
                    <a16:creationId xmlns:a16="http://schemas.microsoft.com/office/drawing/2014/main" id="{D1BA2B18-C884-413F-A916-59BC377641F7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5783;p50">
                <a:extLst>
                  <a:ext uri="{FF2B5EF4-FFF2-40B4-BE49-F238E27FC236}">
                    <a16:creationId xmlns:a16="http://schemas.microsoft.com/office/drawing/2014/main" id="{C42BC288-86E9-4722-A371-7163234281B8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5784;p50">
                <a:extLst>
                  <a:ext uri="{FF2B5EF4-FFF2-40B4-BE49-F238E27FC236}">
                    <a16:creationId xmlns:a16="http://schemas.microsoft.com/office/drawing/2014/main" id="{DCDDEA28-E4E8-43C5-9104-78B162DF8599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5785;p50">
                <a:extLst>
                  <a:ext uri="{FF2B5EF4-FFF2-40B4-BE49-F238E27FC236}">
                    <a16:creationId xmlns:a16="http://schemas.microsoft.com/office/drawing/2014/main" id="{8D75B592-1C16-49F1-9C76-899F48926FBD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5786;p50">
                <a:extLst>
                  <a:ext uri="{FF2B5EF4-FFF2-40B4-BE49-F238E27FC236}">
                    <a16:creationId xmlns:a16="http://schemas.microsoft.com/office/drawing/2014/main" id="{6709283C-6783-4306-8BF5-95BF8CE993B5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5787;p50">
                <a:extLst>
                  <a:ext uri="{FF2B5EF4-FFF2-40B4-BE49-F238E27FC236}">
                    <a16:creationId xmlns:a16="http://schemas.microsoft.com/office/drawing/2014/main" id="{4261C3E0-497C-4B1E-8C4B-91D2F557F86E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5788;p50">
                <a:extLst>
                  <a:ext uri="{FF2B5EF4-FFF2-40B4-BE49-F238E27FC236}">
                    <a16:creationId xmlns:a16="http://schemas.microsoft.com/office/drawing/2014/main" id="{185C77DC-6C15-4BE5-A379-634867EC58E4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5789;p50">
                <a:extLst>
                  <a:ext uri="{FF2B5EF4-FFF2-40B4-BE49-F238E27FC236}">
                    <a16:creationId xmlns:a16="http://schemas.microsoft.com/office/drawing/2014/main" id="{74798E88-C212-4FDB-988F-62132595CDF4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5790;p50">
                <a:extLst>
                  <a:ext uri="{FF2B5EF4-FFF2-40B4-BE49-F238E27FC236}">
                    <a16:creationId xmlns:a16="http://schemas.microsoft.com/office/drawing/2014/main" id="{43EAC655-4988-40AF-A916-73848AE9357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5791;p50">
                <a:extLst>
                  <a:ext uri="{FF2B5EF4-FFF2-40B4-BE49-F238E27FC236}">
                    <a16:creationId xmlns:a16="http://schemas.microsoft.com/office/drawing/2014/main" id="{04AAF865-CF95-48A8-98CA-891B8D5047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5792;p50">
                <a:extLst>
                  <a:ext uri="{FF2B5EF4-FFF2-40B4-BE49-F238E27FC236}">
                    <a16:creationId xmlns:a16="http://schemas.microsoft.com/office/drawing/2014/main" id="{35FEB239-021C-4A4B-AE50-A88DB48A24AD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5793;p50">
                <a:extLst>
                  <a:ext uri="{FF2B5EF4-FFF2-40B4-BE49-F238E27FC236}">
                    <a16:creationId xmlns:a16="http://schemas.microsoft.com/office/drawing/2014/main" id="{95CB4912-7328-483A-A3D9-65B96A37C398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5794;p50">
                <a:extLst>
                  <a:ext uri="{FF2B5EF4-FFF2-40B4-BE49-F238E27FC236}">
                    <a16:creationId xmlns:a16="http://schemas.microsoft.com/office/drawing/2014/main" id="{AAA2125E-32DC-4053-A821-3F4B18F46A43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5795;p50">
                <a:extLst>
                  <a:ext uri="{FF2B5EF4-FFF2-40B4-BE49-F238E27FC236}">
                    <a16:creationId xmlns:a16="http://schemas.microsoft.com/office/drawing/2014/main" id="{AB2273C1-D615-4980-9928-F21D7A4EA8C8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5796;p50">
                <a:extLst>
                  <a:ext uri="{FF2B5EF4-FFF2-40B4-BE49-F238E27FC236}">
                    <a16:creationId xmlns:a16="http://schemas.microsoft.com/office/drawing/2014/main" id="{5FE954B6-31C0-4BE1-AF7A-98CA57A4EB2C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5797;p50">
                <a:extLst>
                  <a:ext uri="{FF2B5EF4-FFF2-40B4-BE49-F238E27FC236}">
                    <a16:creationId xmlns:a16="http://schemas.microsoft.com/office/drawing/2014/main" id="{673B2D39-C480-4219-9916-BA627E169C6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5798;p50">
                <a:extLst>
                  <a:ext uri="{FF2B5EF4-FFF2-40B4-BE49-F238E27FC236}">
                    <a16:creationId xmlns:a16="http://schemas.microsoft.com/office/drawing/2014/main" id="{981D4E0C-7EC8-4306-ACC1-0ED1BD968F9C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5799;p50">
                <a:extLst>
                  <a:ext uri="{FF2B5EF4-FFF2-40B4-BE49-F238E27FC236}">
                    <a16:creationId xmlns:a16="http://schemas.microsoft.com/office/drawing/2014/main" id="{297EE983-192D-4F6A-8B6E-385724A7D93E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5800;p50">
                <a:extLst>
                  <a:ext uri="{FF2B5EF4-FFF2-40B4-BE49-F238E27FC236}">
                    <a16:creationId xmlns:a16="http://schemas.microsoft.com/office/drawing/2014/main" id="{7DAFCC5E-B1A0-4BD3-A0BF-5DF93F46D232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5801;p50">
                <a:extLst>
                  <a:ext uri="{FF2B5EF4-FFF2-40B4-BE49-F238E27FC236}">
                    <a16:creationId xmlns:a16="http://schemas.microsoft.com/office/drawing/2014/main" id="{143C3087-FE56-4BAF-9730-FE1218056050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5802;p50">
                <a:extLst>
                  <a:ext uri="{FF2B5EF4-FFF2-40B4-BE49-F238E27FC236}">
                    <a16:creationId xmlns:a16="http://schemas.microsoft.com/office/drawing/2014/main" id="{9CFE3475-9C73-4013-AD29-DAF42861B55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5803;p50">
                <a:extLst>
                  <a:ext uri="{FF2B5EF4-FFF2-40B4-BE49-F238E27FC236}">
                    <a16:creationId xmlns:a16="http://schemas.microsoft.com/office/drawing/2014/main" id="{F2CEDB41-EA98-4E6F-BA8C-B4466CA6A6BA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5804;p50">
                <a:extLst>
                  <a:ext uri="{FF2B5EF4-FFF2-40B4-BE49-F238E27FC236}">
                    <a16:creationId xmlns:a16="http://schemas.microsoft.com/office/drawing/2014/main" id="{36D855C4-D27A-4D4A-BBAB-CBFC5F15209E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5805;p50">
                <a:extLst>
                  <a:ext uri="{FF2B5EF4-FFF2-40B4-BE49-F238E27FC236}">
                    <a16:creationId xmlns:a16="http://schemas.microsoft.com/office/drawing/2014/main" id="{C9BC7259-22B5-4AC4-B321-762B35A72C1D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5806;p50">
                <a:extLst>
                  <a:ext uri="{FF2B5EF4-FFF2-40B4-BE49-F238E27FC236}">
                    <a16:creationId xmlns:a16="http://schemas.microsoft.com/office/drawing/2014/main" id="{658E7BBE-3536-4791-AE42-242EE96FB9C8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5807;p50">
                <a:extLst>
                  <a:ext uri="{FF2B5EF4-FFF2-40B4-BE49-F238E27FC236}">
                    <a16:creationId xmlns:a16="http://schemas.microsoft.com/office/drawing/2014/main" id="{476E5932-786C-45AC-B89E-A3ED98C93294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5808;p50">
                <a:extLst>
                  <a:ext uri="{FF2B5EF4-FFF2-40B4-BE49-F238E27FC236}">
                    <a16:creationId xmlns:a16="http://schemas.microsoft.com/office/drawing/2014/main" id="{9E18E72A-3DA7-49D4-8F2C-E2CEEAD278B3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5809;p50">
                <a:extLst>
                  <a:ext uri="{FF2B5EF4-FFF2-40B4-BE49-F238E27FC236}">
                    <a16:creationId xmlns:a16="http://schemas.microsoft.com/office/drawing/2014/main" id="{402184F2-7306-4C32-B0F5-E153A04FD0A5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5810;p50">
                <a:extLst>
                  <a:ext uri="{FF2B5EF4-FFF2-40B4-BE49-F238E27FC236}">
                    <a16:creationId xmlns:a16="http://schemas.microsoft.com/office/drawing/2014/main" id="{8835FFA3-A67F-40A8-9246-863D57FCD6D9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5811;p50">
                <a:extLst>
                  <a:ext uri="{FF2B5EF4-FFF2-40B4-BE49-F238E27FC236}">
                    <a16:creationId xmlns:a16="http://schemas.microsoft.com/office/drawing/2014/main" id="{40E81C70-68E9-4ADA-9CC7-5B8FE279F88B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5812;p50">
                <a:extLst>
                  <a:ext uri="{FF2B5EF4-FFF2-40B4-BE49-F238E27FC236}">
                    <a16:creationId xmlns:a16="http://schemas.microsoft.com/office/drawing/2014/main" id="{DD027207-55E5-4383-B13A-14D224CAA543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5813;p50">
                <a:extLst>
                  <a:ext uri="{FF2B5EF4-FFF2-40B4-BE49-F238E27FC236}">
                    <a16:creationId xmlns:a16="http://schemas.microsoft.com/office/drawing/2014/main" id="{00C8C63B-AE48-4770-82FE-32AF78750386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5814;p50">
                <a:extLst>
                  <a:ext uri="{FF2B5EF4-FFF2-40B4-BE49-F238E27FC236}">
                    <a16:creationId xmlns:a16="http://schemas.microsoft.com/office/drawing/2014/main" id="{6AD89DE9-1A9C-4A2E-97C5-A7AE79E76670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5815;p50">
                <a:extLst>
                  <a:ext uri="{FF2B5EF4-FFF2-40B4-BE49-F238E27FC236}">
                    <a16:creationId xmlns:a16="http://schemas.microsoft.com/office/drawing/2014/main" id="{AA7F0B12-9DD1-4D8B-B11D-50787DAB8BD6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5816;p50">
                <a:extLst>
                  <a:ext uri="{FF2B5EF4-FFF2-40B4-BE49-F238E27FC236}">
                    <a16:creationId xmlns:a16="http://schemas.microsoft.com/office/drawing/2014/main" id="{C470287A-D69D-4D10-977F-087B8626B011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5817;p50">
                <a:extLst>
                  <a:ext uri="{FF2B5EF4-FFF2-40B4-BE49-F238E27FC236}">
                    <a16:creationId xmlns:a16="http://schemas.microsoft.com/office/drawing/2014/main" id="{100DEE4D-3B4C-4323-BA47-FA9A402101F1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5818;p50">
                <a:extLst>
                  <a:ext uri="{FF2B5EF4-FFF2-40B4-BE49-F238E27FC236}">
                    <a16:creationId xmlns:a16="http://schemas.microsoft.com/office/drawing/2014/main" id="{D3A8EDE0-7756-4F1A-9B92-6E58793FF84E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5819;p50">
                <a:extLst>
                  <a:ext uri="{FF2B5EF4-FFF2-40B4-BE49-F238E27FC236}">
                    <a16:creationId xmlns:a16="http://schemas.microsoft.com/office/drawing/2014/main" id="{C7014E2D-CAC5-4A24-82E6-7B8AC9097436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5820;p50">
                <a:extLst>
                  <a:ext uri="{FF2B5EF4-FFF2-40B4-BE49-F238E27FC236}">
                    <a16:creationId xmlns:a16="http://schemas.microsoft.com/office/drawing/2014/main" id="{F0910E37-58A7-4C2B-A53B-6B593FFA90EE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5821;p50">
                <a:extLst>
                  <a:ext uri="{FF2B5EF4-FFF2-40B4-BE49-F238E27FC236}">
                    <a16:creationId xmlns:a16="http://schemas.microsoft.com/office/drawing/2014/main" id="{6EC6E006-23E9-486B-B288-B94F1385DF5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5822;p50">
                <a:extLst>
                  <a:ext uri="{FF2B5EF4-FFF2-40B4-BE49-F238E27FC236}">
                    <a16:creationId xmlns:a16="http://schemas.microsoft.com/office/drawing/2014/main" id="{4FE2C18B-8288-4325-AC2A-635EC9E762C4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5823;p50">
                <a:extLst>
                  <a:ext uri="{FF2B5EF4-FFF2-40B4-BE49-F238E27FC236}">
                    <a16:creationId xmlns:a16="http://schemas.microsoft.com/office/drawing/2014/main" id="{8D008F8F-EC76-4044-B935-21E70789044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5824;p50">
                <a:extLst>
                  <a:ext uri="{FF2B5EF4-FFF2-40B4-BE49-F238E27FC236}">
                    <a16:creationId xmlns:a16="http://schemas.microsoft.com/office/drawing/2014/main" id="{CB41D37A-0A62-41B8-A109-10407F346549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5825;p50">
                <a:extLst>
                  <a:ext uri="{FF2B5EF4-FFF2-40B4-BE49-F238E27FC236}">
                    <a16:creationId xmlns:a16="http://schemas.microsoft.com/office/drawing/2014/main" id="{5500B65F-AA7F-496A-98BE-886A3B5C6FD5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5826;p50">
                <a:extLst>
                  <a:ext uri="{FF2B5EF4-FFF2-40B4-BE49-F238E27FC236}">
                    <a16:creationId xmlns:a16="http://schemas.microsoft.com/office/drawing/2014/main" id="{D2BE4B2C-41D4-42CC-9A34-89313DB5103A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5827;p50">
                <a:extLst>
                  <a:ext uri="{FF2B5EF4-FFF2-40B4-BE49-F238E27FC236}">
                    <a16:creationId xmlns:a16="http://schemas.microsoft.com/office/drawing/2014/main" id="{2A6D390C-F6D3-404D-ABE1-A92276CA64DA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5828;p50">
                <a:extLst>
                  <a:ext uri="{FF2B5EF4-FFF2-40B4-BE49-F238E27FC236}">
                    <a16:creationId xmlns:a16="http://schemas.microsoft.com/office/drawing/2014/main" id="{3E42EA45-1EDF-4295-A622-E150F05F1046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5829;p50">
                <a:extLst>
                  <a:ext uri="{FF2B5EF4-FFF2-40B4-BE49-F238E27FC236}">
                    <a16:creationId xmlns:a16="http://schemas.microsoft.com/office/drawing/2014/main" id="{14C53EC1-AAFB-44DD-8635-C05FB18E4A85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5830;p50">
                <a:extLst>
                  <a:ext uri="{FF2B5EF4-FFF2-40B4-BE49-F238E27FC236}">
                    <a16:creationId xmlns:a16="http://schemas.microsoft.com/office/drawing/2014/main" id="{944FE143-3F64-42AA-B882-F7DE633AC5B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5831;p50">
                <a:extLst>
                  <a:ext uri="{FF2B5EF4-FFF2-40B4-BE49-F238E27FC236}">
                    <a16:creationId xmlns:a16="http://schemas.microsoft.com/office/drawing/2014/main" id="{336B9435-7D41-4B0C-8ACC-14A68AE341D7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5832;p50">
                <a:extLst>
                  <a:ext uri="{FF2B5EF4-FFF2-40B4-BE49-F238E27FC236}">
                    <a16:creationId xmlns:a16="http://schemas.microsoft.com/office/drawing/2014/main" id="{06354D02-27B3-44CE-8157-16C6F8E48232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5833;p50">
                <a:extLst>
                  <a:ext uri="{FF2B5EF4-FFF2-40B4-BE49-F238E27FC236}">
                    <a16:creationId xmlns:a16="http://schemas.microsoft.com/office/drawing/2014/main" id="{2BAA9F78-9035-40B6-92E7-3E84C8E38A8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5834;p50">
                <a:extLst>
                  <a:ext uri="{FF2B5EF4-FFF2-40B4-BE49-F238E27FC236}">
                    <a16:creationId xmlns:a16="http://schemas.microsoft.com/office/drawing/2014/main" id="{F378F168-2950-43E9-A54C-01061F120B26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5835;p50">
                <a:extLst>
                  <a:ext uri="{FF2B5EF4-FFF2-40B4-BE49-F238E27FC236}">
                    <a16:creationId xmlns:a16="http://schemas.microsoft.com/office/drawing/2014/main" id="{1D0ACECC-1B16-45AD-A212-B2B3049FD2F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5836;p50">
                <a:extLst>
                  <a:ext uri="{FF2B5EF4-FFF2-40B4-BE49-F238E27FC236}">
                    <a16:creationId xmlns:a16="http://schemas.microsoft.com/office/drawing/2014/main" id="{1B31B45E-E841-4707-81A4-BD3751B9D457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5837;p50">
                <a:extLst>
                  <a:ext uri="{FF2B5EF4-FFF2-40B4-BE49-F238E27FC236}">
                    <a16:creationId xmlns:a16="http://schemas.microsoft.com/office/drawing/2014/main" id="{A0118534-7C24-447B-BF88-140AE1182791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5838;p50">
                <a:extLst>
                  <a:ext uri="{FF2B5EF4-FFF2-40B4-BE49-F238E27FC236}">
                    <a16:creationId xmlns:a16="http://schemas.microsoft.com/office/drawing/2014/main" id="{EA260A04-33FB-4831-A2EB-C868D9CBA8D8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5839;p50">
                <a:extLst>
                  <a:ext uri="{FF2B5EF4-FFF2-40B4-BE49-F238E27FC236}">
                    <a16:creationId xmlns:a16="http://schemas.microsoft.com/office/drawing/2014/main" id="{C8464081-0C94-4543-A9B0-700A30AB9162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5840;p50">
                <a:extLst>
                  <a:ext uri="{FF2B5EF4-FFF2-40B4-BE49-F238E27FC236}">
                    <a16:creationId xmlns:a16="http://schemas.microsoft.com/office/drawing/2014/main" id="{21CCAC36-967E-41B4-BCDE-47FCDC5B8DAB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5841;p50">
                <a:extLst>
                  <a:ext uri="{FF2B5EF4-FFF2-40B4-BE49-F238E27FC236}">
                    <a16:creationId xmlns:a16="http://schemas.microsoft.com/office/drawing/2014/main" id="{76657121-393F-4FB8-ABFD-CDEC5281E74E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5842;p50">
                <a:extLst>
                  <a:ext uri="{FF2B5EF4-FFF2-40B4-BE49-F238E27FC236}">
                    <a16:creationId xmlns:a16="http://schemas.microsoft.com/office/drawing/2014/main" id="{3AE7ED0A-8C38-4C7B-83AD-856AFC212538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5843;p50">
                <a:extLst>
                  <a:ext uri="{FF2B5EF4-FFF2-40B4-BE49-F238E27FC236}">
                    <a16:creationId xmlns:a16="http://schemas.microsoft.com/office/drawing/2014/main" id="{C91AEE1A-0880-457E-8FB5-1FA9360B7DD5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5844;p50">
                <a:extLst>
                  <a:ext uri="{FF2B5EF4-FFF2-40B4-BE49-F238E27FC236}">
                    <a16:creationId xmlns:a16="http://schemas.microsoft.com/office/drawing/2014/main" id="{FE788A1A-DD14-4C4C-A5AB-6047610E9E02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5845;p50">
                <a:extLst>
                  <a:ext uri="{FF2B5EF4-FFF2-40B4-BE49-F238E27FC236}">
                    <a16:creationId xmlns:a16="http://schemas.microsoft.com/office/drawing/2014/main" id="{52B0519F-2405-499B-A9BA-C3C932795ECE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5846;p50">
                <a:extLst>
                  <a:ext uri="{FF2B5EF4-FFF2-40B4-BE49-F238E27FC236}">
                    <a16:creationId xmlns:a16="http://schemas.microsoft.com/office/drawing/2014/main" id="{0546E053-C264-46FA-8B3D-AF49A08ABB26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5847;p50">
                <a:extLst>
                  <a:ext uri="{FF2B5EF4-FFF2-40B4-BE49-F238E27FC236}">
                    <a16:creationId xmlns:a16="http://schemas.microsoft.com/office/drawing/2014/main" id="{0F63A327-84BA-4F6B-A59F-914F33112B9F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5848;p50">
                <a:extLst>
                  <a:ext uri="{FF2B5EF4-FFF2-40B4-BE49-F238E27FC236}">
                    <a16:creationId xmlns:a16="http://schemas.microsoft.com/office/drawing/2014/main" id="{673B4F78-BE8A-47E2-85D5-9CA5A475F05C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5849;p50">
                <a:extLst>
                  <a:ext uri="{FF2B5EF4-FFF2-40B4-BE49-F238E27FC236}">
                    <a16:creationId xmlns:a16="http://schemas.microsoft.com/office/drawing/2014/main" id="{488C8E2E-4580-492C-9370-F3E8129FD68A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5850;p50">
                <a:extLst>
                  <a:ext uri="{FF2B5EF4-FFF2-40B4-BE49-F238E27FC236}">
                    <a16:creationId xmlns:a16="http://schemas.microsoft.com/office/drawing/2014/main" id="{E4CFAE8A-D64A-49BD-88B1-9A9957340B45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5851;p50">
                <a:extLst>
                  <a:ext uri="{FF2B5EF4-FFF2-40B4-BE49-F238E27FC236}">
                    <a16:creationId xmlns:a16="http://schemas.microsoft.com/office/drawing/2014/main" id="{14409464-488F-43D2-B052-44EF827F6D48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5852;p50">
                <a:extLst>
                  <a:ext uri="{FF2B5EF4-FFF2-40B4-BE49-F238E27FC236}">
                    <a16:creationId xmlns:a16="http://schemas.microsoft.com/office/drawing/2014/main" id="{180EEF58-929D-4710-A6E9-DE5E1D20283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5853;p50">
                <a:extLst>
                  <a:ext uri="{FF2B5EF4-FFF2-40B4-BE49-F238E27FC236}">
                    <a16:creationId xmlns:a16="http://schemas.microsoft.com/office/drawing/2014/main" id="{BCDC0858-66E8-4ADB-91D8-2DF77E9BA27F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5854;p50">
                <a:extLst>
                  <a:ext uri="{FF2B5EF4-FFF2-40B4-BE49-F238E27FC236}">
                    <a16:creationId xmlns:a16="http://schemas.microsoft.com/office/drawing/2014/main" id="{9F9C04FB-0E37-4C77-99A5-FD3CBCDBCC4D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5855;p50">
                <a:extLst>
                  <a:ext uri="{FF2B5EF4-FFF2-40B4-BE49-F238E27FC236}">
                    <a16:creationId xmlns:a16="http://schemas.microsoft.com/office/drawing/2014/main" id="{802289CB-158D-4360-AA7F-DF33EE8A2BD9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5856;p50">
                <a:extLst>
                  <a:ext uri="{FF2B5EF4-FFF2-40B4-BE49-F238E27FC236}">
                    <a16:creationId xmlns:a16="http://schemas.microsoft.com/office/drawing/2014/main" id="{69DC4A5D-1EFB-493D-B7B9-C8E14C65AD21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5857;p50">
                <a:extLst>
                  <a:ext uri="{FF2B5EF4-FFF2-40B4-BE49-F238E27FC236}">
                    <a16:creationId xmlns:a16="http://schemas.microsoft.com/office/drawing/2014/main" id="{0C5076FE-3CAC-4781-B074-09ED50FE36BD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5858;p50">
                <a:extLst>
                  <a:ext uri="{FF2B5EF4-FFF2-40B4-BE49-F238E27FC236}">
                    <a16:creationId xmlns:a16="http://schemas.microsoft.com/office/drawing/2014/main" id="{F48B2EE4-F98D-442F-9721-756DCD2C8982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5859;p50">
                <a:extLst>
                  <a:ext uri="{FF2B5EF4-FFF2-40B4-BE49-F238E27FC236}">
                    <a16:creationId xmlns:a16="http://schemas.microsoft.com/office/drawing/2014/main" id="{5F3FFC8F-9DE3-4053-9244-A5760AA021D5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5860;p50">
                <a:extLst>
                  <a:ext uri="{FF2B5EF4-FFF2-40B4-BE49-F238E27FC236}">
                    <a16:creationId xmlns:a16="http://schemas.microsoft.com/office/drawing/2014/main" id="{A4C62E2C-258F-4583-9702-6A1D9A8A24C8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5861;p50">
                <a:extLst>
                  <a:ext uri="{FF2B5EF4-FFF2-40B4-BE49-F238E27FC236}">
                    <a16:creationId xmlns:a16="http://schemas.microsoft.com/office/drawing/2014/main" id="{A106827E-14F8-4BAF-AA2E-995F5DC589C3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5862;p50">
                <a:extLst>
                  <a:ext uri="{FF2B5EF4-FFF2-40B4-BE49-F238E27FC236}">
                    <a16:creationId xmlns:a16="http://schemas.microsoft.com/office/drawing/2014/main" id="{8F132A46-DCB1-488E-B9FE-8111C40FFE2D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5863;p50">
                <a:extLst>
                  <a:ext uri="{FF2B5EF4-FFF2-40B4-BE49-F238E27FC236}">
                    <a16:creationId xmlns:a16="http://schemas.microsoft.com/office/drawing/2014/main" id="{C919A919-B6E3-4E19-A3C8-6B2658B709B2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5864;p50">
                <a:extLst>
                  <a:ext uri="{FF2B5EF4-FFF2-40B4-BE49-F238E27FC236}">
                    <a16:creationId xmlns:a16="http://schemas.microsoft.com/office/drawing/2014/main" id="{0049921D-5F23-4064-8CB1-C8FF5576F288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5865;p50">
                <a:extLst>
                  <a:ext uri="{FF2B5EF4-FFF2-40B4-BE49-F238E27FC236}">
                    <a16:creationId xmlns:a16="http://schemas.microsoft.com/office/drawing/2014/main" id="{85F9EA0E-72F7-43CB-B242-66BFB7FC8F2E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5866;p50">
                <a:extLst>
                  <a:ext uri="{FF2B5EF4-FFF2-40B4-BE49-F238E27FC236}">
                    <a16:creationId xmlns:a16="http://schemas.microsoft.com/office/drawing/2014/main" id="{5BE23D63-2595-4616-9412-F05CB8C5DCF3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5867;p50">
                <a:extLst>
                  <a:ext uri="{FF2B5EF4-FFF2-40B4-BE49-F238E27FC236}">
                    <a16:creationId xmlns:a16="http://schemas.microsoft.com/office/drawing/2014/main" id="{A8FFD89B-2308-41A9-A5CC-273049402463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5868;p50">
                <a:extLst>
                  <a:ext uri="{FF2B5EF4-FFF2-40B4-BE49-F238E27FC236}">
                    <a16:creationId xmlns:a16="http://schemas.microsoft.com/office/drawing/2014/main" id="{10AF0A28-77A8-424A-8B7E-2E90777089C6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5869;p50">
                <a:extLst>
                  <a:ext uri="{FF2B5EF4-FFF2-40B4-BE49-F238E27FC236}">
                    <a16:creationId xmlns:a16="http://schemas.microsoft.com/office/drawing/2014/main" id="{8BBB5B50-F71B-4C1B-AF5F-63C2E4303D8E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5870;p50">
                <a:extLst>
                  <a:ext uri="{FF2B5EF4-FFF2-40B4-BE49-F238E27FC236}">
                    <a16:creationId xmlns:a16="http://schemas.microsoft.com/office/drawing/2014/main" id="{6FB3DEA4-280D-4893-9846-A19BDE71B9CF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5871;p50">
                <a:extLst>
                  <a:ext uri="{FF2B5EF4-FFF2-40B4-BE49-F238E27FC236}">
                    <a16:creationId xmlns:a16="http://schemas.microsoft.com/office/drawing/2014/main" id="{29EA2202-F5C8-4A64-897D-626BCF064C0C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5872;p50">
                <a:extLst>
                  <a:ext uri="{FF2B5EF4-FFF2-40B4-BE49-F238E27FC236}">
                    <a16:creationId xmlns:a16="http://schemas.microsoft.com/office/drawing/2014/main" id="{D926E077-9573-4425-80AC-0EACAF4814CB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5873;p50">
                <a:extLst>
                  <a:ext uri="{FF2B5EF4-FFF2-40B4-BE49-F238E27FC236}">
                    <a16:creationId xmlns:a16="http://schemas.microsoft.com/office/drawing/2014/main" id="{2E43B024-9C49-4F28-B5EB-BC9D15A9347E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5874;p50">
                <a:extLst>
                  <a:ext uri="{FF2B5EF4-FFF2-40B4-BE49-F238E27FC236}">
                    <a16:creationId xmlns:a16="http://schemas.microsoft.com/office/drawing/2014/main" id="{585F7EA1-66C0-4DAA-A30C-678532775465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5875;p50">
                <a:extLst>
                  <a:ext uri="{FF2B5EF4-FFF2-40B4-BE49-F238E27FC236}">
                    <a16:creationId xmlns:a16="http://schemas.microsoft.com/office/drawing/2014/main" id="{BB70E5DA-3D13-48E6-8987-77577125084A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5876;p50">
                <a:extLst>
                  <a:ext uri="{FF2B5EF4-FFF2-40B4-BE49-F238E27FC236}">
                    <a16:creationId xmlns:a16="http://schemas.microsoft.com/office/drawing/2014/main" id="{BC1C634E-CA69-4ED5-A7CC-EF7F28B61F90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5877;p50">
                <a:extLst>
                  <a:ext uri="{FF2B5EF4-FFF2-40B4-BE49-F238E27FC236}">
                    <a16:creationId xmlns:a16="http://schemas.microsoft.com/office/drawing/2014/main" id="{7E0DECCD-1769-4B36-9875-C868B422FBE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5878;p50">
                <a:extLst>
                  <a:ext uri="{FF2B5EF4-FFF2-40B4-BE49-F238E27FC236}">
                    <a16:creationId xmlns:a16="http://schemas.microsoft.com/office/drawing/2014/main" id="{392F1CBC-8040-4F46-B7E7-0C790557969D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5879;p50">
                <a:extLst>
                  <a:ext uri="{FF2B5EF4-FFF2-40B4-BE49-F238E27FC236}">
                    <a16:creationId xmlns:a16="http://schemas.microsoft.com/office/drawing/2014/main" id="{DFC8F867-41DC-4A2C-8200-A283A0357297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5880;p50">
                <a:extLst>
                  <a:ext uri="{FF2B5EF4-FFF2-40B4-BE49-F238E27FC236}">
                    <a16:creationId xmlns:a16="http://schemas.microsoft.com/office/drawing/2014/main" id="{BCF62387-7C62-44F2-AFD3-43F5B651841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5881;p50">
                <a:extLst>
                  <a:ext uri="{FF2B5EF4-FFF2-40B4-BE49-F238E27FC236}">
                    <a16:creationId xmlns:a16="http://schemas.microsoft.com/office/drawing/2014/main" id="{BCA600D3-11E9-4B32-A95F-301C3F0F2718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5882;p50">
                <a:extLst>
                  <a:ext uri="{FF2B5EF4-FFF2-40B4-BE49-F238E27FC236}">
                    <a16:creationId xmlns:a16="http://schemas.microsoft.com/office/drawing/2014/main" id="{781909CF-BF9A-4C1B-883D-7D36CB4F966B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5883;p50">
                <a:extLst>
                  <a:ext uri="{FF2B5EF4-FFF2-40B4-BE49-F238E27FC236}">
                    <a16:creationId xmlns:a16="http://schemas.microsoft.com/office/drawing/2014/main" id="{DF1E1A06-766D-456C-B755-D588DD2E6585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5884;p50">
                <a:extLst>
                  <a:ext uri="{FF2B5EF4-FFF2-40B4-BE49-F238E27FC236}">
                    <a16:creationId xmlns:a16="http://schemas.microsoft.com/office/drawing/2014/main" id="{A92DFFDF-B134-4392-9E2A-13EFC1CA978D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5885;p50">
                <a:extLst>
                  <a:ext uri="{FF2B5EF4-FFF2-40B4-BE49-F238E27FC236}">
                    <a16:creationId xmlns:a16="http://schemas.microsoft.com/office/drawing/2014/main" id="{371B30D6-02A6-481A-A7B9-60306CD704C9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5886;p50">
                <a:extLst>
                  <a:ext uri="{FF2B5EF4-FFF2-40B4-BE49-F238E27FC236}">
                    <a16:creationId xmlns:a16="http://schemas.microsoft.com/office/drawing/2014/main" id="{7C7E26EC-00EA-47BE-A0AF-A526069D2341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5887;p50">
                <a:extLst>
                  <a:ext uri="{FF2B5EF4-FFF2-40B4-BE49-F238E27FC236}">
                    <a16:creationId xmlns:a16="http://schemas.microsoft.com/office/drawing/2014/main" id="{00AB42E4-BA49-4B8A-8C30-A45FE60D4379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5888;p50">
                <a:extLst>
                  <a:ext uri="{FF2B5EF4-FFF2-40B4-BE49-F238E27FC236}">
                    <a16:creationId xmlns:a16="http://schemas.microsoft.com/office/drawing/2014/main" id="{288FCA47-8619-4DA8-B07E-871F420C1ADD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5889;p50">
                <a:extLst>
                  <a:ext uri="{FF2B5EF4-FFF2-40B4-BE49-F238E27FC236}">
                    <a16:creationId xmlns:a16="http://schemas.microsoft.com/office/drawing/2014/main" id="{0D2B1AF4-5A52-4591-9F43-02EF5E36B859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5890;p50">
                <a:extLst>
                  <a:ext uri="{FF2B5EF4-FFF2-40B4-BE49-F238E27FC236}">
                    <a16:creationId xmlns:a16="http://schemas.microsoft.com/office/drawing/2014/main" id="{2BBDB9F0-27E1-41CA-8E3A-EE2510A9DFCD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5891;p50">
                <a:extLst>
                  <a:ext uri="{FF2B5EF4-FFF2-40B4-BE49-F238E27FC236}">
                    <a16:creationId xmlns:a16="http://schemas.microsoft.com/office/drawing/2014/main" id="{F29ECB18-7DA3-4EE4-9E57-8F712337CC33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5892;p50">
                <a:extLst>
                  <a:ext uri="{FF2B5EF4-FFF2-40B4-BE49-F238E27FC236}">
                    <a16:creationId xmlns:a16="http://schemas.microsoft.com/office/drawing/2014/main" id="{F8180AF5-5F3A-4337-BD22-ECE95664B6A5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5893;p50">
                <a:extLst>
                  <a:ext uri="{FF2B5EF4-FFF2-40B4-BE49-F238E27FC236}">
                    <a16:creationId xmlns:a16="http://schemas.microsoft.com/office/drawing/2014/main" id="{1242B2A4-19EB-4D4A-B680-8E67090DC03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5894;p50">
                <a:extLst>
                  <a:ext uri="{FF2B5EF4-FFF2-40B4-BE49-F238E27FC236}">
                    <a16:creationId xmlns:a16="http://schemas.microsoft.com/office/drawing/2014/main" id="{377F9285-7525-4B61-80E8-06C355AADFB2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5895;p50">
                <a:extLst>
                  <a:ext uri="{FF2B5EF4-FFF2-40B4-BE49-F238E27FC236}">
                    <a16:creationId xmlns:a16="http://schemas.microsoft.com/office/drawing/2014/main" id="{BDB972F6-99F5-4E6B-B415-32E37923077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5896;p50">
                <a:extLst>
                  <a:ext uri="{FF2B5EF4-FFF2-40B4-BE49-F238E27FC236}">
                    <a16:creationId xmlns:a16="http://schemas.microsoft.com/office/drawing/2014/main" id="{9B690A7F-1CE9-497B-80F7-9EFED19285A1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5897;p50">
                <a:extLst>
                  <a:ext uri="{FF2B5EF4-FFF2-40B4-BE49-F238E27FC236}">
                    <a16:creationId xmlns:a16="http://schemas.microsoft.com/office/drawing/2014/main" id="{7DE310AC-1A14-446A-99BE-7F663C963788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5898;p50">
                <a:extLst>
                  <a:ext uri="{FF2B5EF4-FFF2-40B4-BE49-F238E27FC236}">
                    <a16:creationId xmlns:a16="http://schemas.microsoft.com/office/drawing/2014/main" id="{D10BDA93-290A-42C8-A2D3-65D93051E561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5899;p50">
                <a:extLst>
                  <a:ext uri="{FF2B5EF4-FFF2-40B4-BE49-F238E27FC236}">
                    <a16:creationId xmlns:a16="http://schemas.microsoft.com/office/drawing/2014/main" id="{D3FB8597-E362-47FE-A3FE-EEBA24794568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5900;p50">
                <a:extLst>
                  <a:ext uri="{FF2B5EF4-FFF2-40B4-BE49-F238E27FC236}">
                    <a16:creationId xmlns:a16="http://schemas.microsoft.com/office/drawing/2014/main" id="{0168F299-2B1E-4A8B-B571-071A7C88E1EA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5901;p50">
                <a:extLst>
                  <a:ext uri="{FF2B5EF4-FFF2-40B4-BE49-F238E27FC236}">
                    <a16:creationId xmlns:a16="http://schemas.microsoft.com/office/drawing/2014/main" id="{5F483882-7411-414F-B23A-38C7916B8EAD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5902;p50">
                <a:extLst>
                  <a:ext uri="{FF2B5EF4-FFF2-40B4-BE49-F238E27FC236}">
                    <a16:creationId xmlns:a16="http://schemas.microsoft.com/office/drawing/2014/main" id="{B4F55BCF-928C-410A-BF58-CCBE7B33AC9B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5903;p50">
                <a:extLst>
                  <a:ext uri="{FF2B5EF4-FFF2-40B4-BE49-F238E27FC236}">
                    <a16:creationId xmlns:a16="http://schemas.microsoft.com/office/drawing/2014/main" id="{287DE8DB-0999-4EF4-8AAA-B46DB1EB0777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5904;p50">
                <a:extLst>
                  <a:ext uri="{FF2B5EF4-FFF2-40B4-BE49-F238E27FC236}">
                    <a16:creationId xmlns:a16="http://schemas.microsoft.com/office/drawing/2014/main" id="{DCD12117-9316-4277-AE11-D983147F97CE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5905;p50">
                <a:extLst>
                  <a:ext uri="{FF2B5EF4-FFF2-40B4-BE49-F238E27FC236}">
                    <a16:creationId xmlns:a16="http://schemas.microsoft.com/office/drawing/2014/main" id="{B0B3E9E1-F411-4C96-9B6D-69A5124CA5CD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5906;p50">
                <a:extLst>
                  <a:ext uri="{FF2B5EF4-FFF2-40B4-BE49-F238E27FC236}">
                    <a16:creationId xmlns:a16="http://schemas.microsoft.com/office/drawing/2014/main" id="{EBED4B09-B8A1-4ABB-A40C-22F2D904D7C1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5907;p50">
                <a:extLst>
                  <a:ext uri="{FF2B5EF4-FFF2-40B4-BE49-F238E27FC236}">
                    <a16:creationId xmlns:a16="http://schemas.microsoft.com/office/drawing/2014/main" id="{A511C1A2-B24F-400D-BAF6-4C6EE420F58C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5908;p50">
                <a:extLst>
                  <a:ext uri="{FF2B5EF4-FFF2-40B4-BE49-F238E27FC236}">
                    <a16:creationId xmlns:a16="http://schemas.microsoft.com/office/drawing/2014/main" id="{0BD4E293-F3ED-4C65-B7EC-FAF34C852C09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5909;p50">
                <a:extLst>
                  <a:ext uri="{FF2B5EF4-FFF2-40B4-BE49-F238E27FC236}">
                    <a16:creationId xmlns:a16="http://schemas.microsoft.com/office/drawing/2014/main" id="{CC130AAA-3B02-4DA9-9998-6F1CCBA253FB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5910;p50">
                <a:extLst>
                  <a:ext uri="{FF2B5EF4-FFF2-40B4-BE49-F238E27FC236}">
                    <a16:creationId xmlns:a16="http://schemas.microsoft.com/office/drawing/2014/main" id="{4673C96C-F780-40EB-AA47-77C71BAB10D6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5911;p50">
                <a:extLst>
                  <a:ext uri="{FF2B5EF4-FFF2-40B4-BE49-F238E27FC236}">
                    <a16:creationId xmlns:a16="http://schemas.microsoft.com/office/drawing/2014/main" id="{28286342-5156-4676-A5B9-271E1975F2C9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5912;p50">
                <a:extLst>
                  <a:ext uri="{FF2B5EF4-FFF2-40B4-BE49-F238E27FC236}">
                    <a16:creationId xmlns:a16="http://schemas.microsoft.com/office/drawing/2014/main" id="{7B91EE14-5FEE-42D4-A340-700367C8B89F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5913;p50">
                <a:extLst>
                  <a:ext uri="{FF2B5EF4-FFF2-40B4-BE49-F238E27FC236}">
                    <a16:creationId xmlns:a16="http://schemas.microsoft.com/office/drawing/2014/main" id="{E0AEFBB8-E923-46DD-9F90-F64D21371666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5914;p50">
                <a:extLst>
                  <a:ext uri="{FF2B5EF4-FFF2-40B4-BE49-F238E27FC236}">
                    <a16:creationId xmlns:a16="http://schemas.microsoft.com/office/drawing/2014/main" id="{82B9D151-3989-4CF0-8433-91BA916022C0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5915;p50">
                <a:extLst>
                  <a:ext uri="{FF2B5EF4-FFF2-40B4-BE49-F238E27FC236}">
                    <a16:creationId xmlns:a16="http://schemas.microsoft.com/office/drawing/2014/main" id="{F92612B1-0FFF-4CB8-90E0-CA0009AD1E8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5916;p50">
                <a:extLst>
                  <a:ext uri="{FF2B5EF4-FFF2-40B4-BE49-F238E27FC236}">
                    <a16:creationId xmlns:a16="http://schemas.microsoft.com/office/drawing/2014/main" id="{5DEC442B-DB44-44D2-BF38-7852818867DC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5917;p50">
                <a:extLst>
                  <a:ext uri="{FF2B5EF4-FFF2-40B4-BE49-F238E27FC236}">
                    <a16:creationId xmlns:a16="http://schemas.microsoft.com/office/drawing/2014/main" id="{69884D57-8B57-4356-BD2A-849F8D0D9CDA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5918;p50">
                <a:extLst>
                  <a:ext uri="{FF2B5EF4-FFF2-40B4-BE49-F238E27FC236}">
                    <a16:creationId xmlns:a16="http://schemas.microsoft.com/office/drawing/2014/main" id="{2B409732-3D8A-4B81-84B4-83B8A07E32DC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5919;p50">
                <a:extLst>
                  <a:ext uri="{FF2B5EF4-FFF2-40B4-BE49-F238E27FC236}">
                    <a16:creationId xmlns:a16="http://schemas.microsoft.com/office/drawing/2014/main" id="{221A6C51-80BA-44F7-853F-899544FBE697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5920;p50">
                <a:extLst>
                  <a:ext uri="{FF2B5EF4-FFF2-40B4-BE49-F238E27FC236}">
                    <a16:creationId xmlns:a16="http://schemas.microsoft.com/office/drawing/2014/main" id="{0611C159-BAA2-4711-BDDC-A130E75267D0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5921;p50">
                <a:extLst>
                  <a:ext uri="{FF2B5EF4-FFF2-40B4-BE49-F238E27FC236}">
                    <a16:creationId xmlns:a16="http://schemas.microsoft.com/office/drawing/2014/main" id="{20DE6543-5A7A-4949-99C6-43C3F6C7400C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5922;p50">
                <a:extLst>
                  <a:ext uri="{FF2B5EF4-FFF2-40B4-BE49-F238E27FC236}">
                    <a16:creationId xmlns:a16="http://schemas.microsoft.com/office/drawing/2014/main" id="{D427522E-D025-48A7-8EB6-4E1820F4F2BC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5923;p50">
                <a:extLst>
                  <a:ext uri="{FF2B5EF4-FFF2-40B4-BE49-F238E27FC236}">
                    <a16:creationId xmlns:a16="http://schemas.microsoft.com/office/drawing/2014/main" id="{E9D0711B-1B8B-4C9C-815D-E48CB3571E3C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5924;p50">
                <a:extLst>
                  <a:ext uri="{FF2B5EF4-FFF2-40B4-BE49-F238E27FC236}">
                    <a16:creationId xmlns:a16="http://schemas.microsoft.com/office/drawing/2014/main" id="{CB89943E-0309-48BA-ADF2-FADC18D9ED25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5925;p50">
                <a:extLst>
                  <a:ext uri="{FF2B5EF4-FFF2-40B4-BE49-F238E27FC236}">
                    <a16:creationId xmlns:a16="http://schemas.microsoft.com/office/drawing/2014/main" id="{EDBEA038-0A7D-42EC-8553-B441E6368FAC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5926;p50">
                <a:extLst>
                  <a:ext uri="{FF2B5EF4-FFF2-40B4-BE49-F238E27FC236}">
                    <a16:creationId xmlns:a16="http://schemas.microsoft.com/office/drawing/2014/main" id="{E09469B5-66A3-40AD-9B08-04E634B65687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5927;p50">
                <a:extLst>
                  <a:ext uri="{FF2B5EF4-FFF2-40B4-BE49-F238E27FC236}">
                    <a16:creationId xmlns:a16="http://schemas.microsoft.com/office/drawing/2014/main" id="{E41297B2-454D-4FD9-B354-4E9500BEF133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5928;p50">
                <a:extLst>
                  <a:ext uri="{FF2B5EF4-FFF2-40B4-BE49-F238E27FC236}">
                    <a16:creationId xmlns:a16="http://schemas.microsoft.com/office/drawing/2014/main" id="{9B38C18E-0836-46AA-BC16-3EE986000842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5929;p50">
                <a:extLst>
                  <a:ext uri="{FF2B5EF4-FFF2-40B4-BE49-F238E27FC236}">
                    <a16:creationId xmlns:a16="http://schemas.microsoft.com/office/drawing/2014/main" id="{C5989FD6-6A82-4DE2-A85B-7036592A9756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5930;p50">
                <a:extLst>
                  <a:ext uri="{FF2B5EF4-FFF2-40B4-BE49-F238E27FC236}">
                    <a16:creationId xmlns:a16="http://schemas.microsoft.com/office/drawing/2014/main" id="{2E0B5F13-96B6-4C75-A8A5-223F0ABBE490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5931;p50">
                <a:extLst>
                  <a:ext uri="{FF2B5EF4-FFF2-40B4-BE49-F238E27FC236}">
                    <a16:creationId xmlns:a16="http://schemas.microsoft.com/office/drawing/2014/main" id="{0314AFF7-EAB5-4D6B-9980-4A544FD24605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5932;p50">
                <a:extLst>
                  <a:ext uri="{FF2B5EF4-FFF2-40B4-BE49-F238E27FC236}">
                    <a16:creationId xmlns:a16="http://schemas.microsoft.com/office/drawing/2014/main" id="{46FCBCD0-E0C3-4BD8-BE97-ACEAF556FDC4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5933;p50">
                <a:extLst>
                  <a:ext uri="{FF2B5EF4-FFF2-40B4-BE49-F238E27FC236}">
                    <a16:creationId xmlns:a16="http://schemas.microsoft.com/office/drawing/2014/main" id="{2D739E3E-A158-4593-ADC3-5A5537118BE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5934;p50">
                <a:extLst>
                  <a:ext uri="{FF2B5EF4-FFF2-40B4-BE49-F238E27FC236}">
                    <a16:creationId xmlns:a16="http://schemas.microsoft.com/office/drawing/2014/main" id="{B2E5D6EA-5689-4101-A087-DA30CA266A30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5935;p50">
                <a:extLst>
                  <a:ext uri="{FF2B5EF4-FFF2-40B4-BE49-F238E27FC236}">
                    <a16:creationId xmlns:a16="http://schemas.microsoft.com/office/drawing/2014/main" id="{5688DE27-65A4-4844-A67F-89461247A38F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5936;p50">
                <a:extLst>
                  <a:ext uri="{FF2B5EF4-FFF2-40B4-BE49-F238E27FC236}">
                    <a16:creationId xmlns:a16="http://schemas.microsoft.com/office/drawing/2014/main" id="{CFAADE1E-94F4-401E-8FDD-3129E43C791D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5937;p50">
                <a:extLst>
                  <a:ext uri="{FF2B5EF4-FFF2-40B4-BE49-F238E27FC236}">
                    <a16:creationId xmlns:a16="http://schemas.microsoft.com/office/drawing/2014/main" id="{72CC70AE-7990-46CB-B04F-C2DE12A1A221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5938;p50">
                <a:extLst>
                  <a:ext uri="{FF2B5EF4-FFF2-40B4-BE49-F238E27FC236}">
                    <a16:creationId xmlns:a16="http://schemas.microsoft.com/office/drawing/2014/main" id="{4B6E6DEF-0B65-428E-B14E-4DD22581715E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5939;p50">
                <a:extLst>
                  <a:ext uri="{FF2B5EF4-FFF2-40B4-BE49-F238E27FC236}">
                    <a16:creationId xmlns:a16="http://schemas.microsoft.com/office/drawing/2014/main" id="{9CA55331-EC0E-43F3-8ACF-3F07E900BF47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5940;p50">
                <a:extLst>
                  <a:ext uri="{FF2B5EF4-FFF2-40B4-BE49-F238E27FC236}">
                    <a16:creationId xmlns:a16="http://schemas.microsoft.com/office/drawing/2014/main" id="{35936A3D-DFFD-4385-B644-672CA8EEBB85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5941;p50">
                <a:extLst>
                  <a:ext uri="{FF2B5EF4-FFF2-40B4-BE49-F238E27FC236}">
                    <a16:creationId xmlns:a16="http://schemas.microsoft.com/office/drawing/2014/main" id="{6318CB9D-558A-4D1F-95F1-048C84F9E35F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5942;p50">
                <a:extLst>
                  <a:ext uri="{FF2B5EF4-FFF2-40B4-BE49-F238E27FC236}">
                    <a16:creationId xmlns:a16="http://schemas.microsoft.com/office/drawing/2014/main" id="{865862E6-30F8-4B07-8440-7E3FD102C230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5943;p50">
                <a:extLst>
                  <a:ext uri="{FF2B5EF4-FFF2-40B4-BE49-F238E27FC236}">
                    <a16:creationId xmlns:a16="http://schemas.microsoft.com/office/drawing/2014/main" id="{3CF888E1-897D-4649-B259-06539079140C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5944;p50">
                <a:extLst>
                  <a:ext uri="{FF2B5EF4-FFF2-40B4-BE49-F238E27FC236}">
                    <a16:creationId xmlns:a16="http://schemas.microsoft.com/office/drawing/2014/main" id="{9CFFAC71-8AFF-47DF-AADB-2C57DC7A0D59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5945;p50">
                <a:extLst>
                  <a:ext uri="{FF2B5EF4-FFF2-40B4-BE49-F238E27FC236}">
                    <a16:creationId xmlns:a16="http://schemas.microsoft.com/office/drawing/2014/main" id="{A0F4EF75-C106-406D-B786-62648FE06FF5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5946;p50">
                <a:extLst>
                  <a:ext uri="{FF2B5EF4-FFF2-40B4-BE49-F238E27FC236}">
                    <a16:creationId xmlns:a16="http://schemas.microsoft.com/office/drawing/2014/main" id="{09A3AFC9-AB17-4DDA-A6F9-C50EE7E5E3AC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5947;p50">
                <a:extLst>
                  <a:ext uri="{FF2B5EF4-FFF2-40B4-BE49-F238E27FC236}">
                    <a16:creationId xmlns:a16="http://schemas.microsoft.com/office/drawing/2014/main" id="{B4A9ECCE-41EA-47A6-9E45-FB2CDE7B3E7C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5948;p50">
                <a:extLst>
                  <a:ext uri="{FF2B5EF4-FFF2-40B4-BE49-F238E27FC236}">
                    <a16:creationId xmlns:a16="http://schemas.microsoft.com/office/drawing/2014/main" id="{3AEBF02B-68EA-47BF-9EBC-D4A6BC554C67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5949;p50">
                <a:extLst>
                  <a:ext uri="{FF2B5EF4-FFF2-40B4-BE49-F238E27FC236}">
                    <a16:creationId xmlns:a16="http://schemas.microsoft.com/office/drawing/2014/main" id="{729872C8-CAF1-41F8-A4D5-FF61322CA4FE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5950;p50">
                <a:extLst>
                  <a:ext uri="{FF2B5EF4-FFF2-40B4-BE49-F238E27FC236}">
                    <a16:creationId xmlns:a16="http://schemas.microsoft.com/office/drawing/2014/main" id="{9E398D63-0669-4809-A5F2-9480BB8F02F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5951;p50">
                <a:extLst>
                  <a:ext uri="{FF2B5EF4-FFF2-40B4-BE49-F238E27FC236}">
                    <a16:creationId xmlns:a16="http://schemas.microsoft.com/office/drawing/2014/main" id="{67812FE6-19C1-4D08-986D-6AA0B2C587B3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5952;p50">
                <a:extLst>
                  <a:ext uri="{FF2B5EF4-FFF2-40B4-BE49-F238E27FC236}">
                    <a16:creationId xmlns:a16="http://schemas.microsoft.com/office/drawing/2014/main" id="{DAA703D6-47CF-46A2-BA0C-74EBE3731D4F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5953;p50">
                <a:extLst>
                  <a:ext uri="{FF2B5EF4-FFF2-40B4-BE49-F238E27FC236}">
                    <a16:creationId xmlns:a16="http://schemas.microsoft.com/office/drawing/2014/main" id="{66AF5BCF-DDA0-4AB3-8667-5484DD49613E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5954;p50">
                <a:extLst>
                  <a:ext uri="{FF2B5EF4-FFF2-40B4-BE49-F238E27FC236}">
                    <a16:creationId xmlns:a16="http://schemas.microsoft.com/office/drawing/2014/main" id="{61E3C27D-B394-4D93-9B01-8F05761940B7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5955;p50">
                <a:extLst>
                  <a:ext uri="{FF2B5EF4-FFF2-40B4-BE49-F238E27FC236}">
                    <a16:creationId xmlns:a16="http://schemas.microsoft.com/office/drawing/2014/main" id="{1E73CE12-7229-4164-BA95-CA69E443EDE4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5956;p50">
                <a:extLst>
                  <a:ext uri="{FF2B5EF4-FFF2-40B4-BE49-F238E27FC236}">
                    <a16:creationId xmlns:a16="http://schemas.microsoft.com/office/drawing/2014/main" id="{B4C161DB-E2E1-4967-B1B4-B34961F7F6B8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5957;p50">
                <a:extLst>
                  <a:ext uri="{FF2B5EF4-FFF2-40B4-BE49-F238E27FC236}">
                    <a16:creationId xmlns:a16="http://schemas.microsoft.com/office/drawing/2014/main" id="{51C3E333-42CF-417E-8A98-D999A0B9EB48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5958;p50">
                <a:extLst>
                  <a:ext uri="{FF2B5EF4-FFF2-40B4-BE49-F238E27FC236}">
                    <a16:creationId xmlns:a16="http://schemas.microsoft.com/office/drawing/2014/main" id="{EE5C0C62-35A2-435E-967A-61AAB1A4F8EC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5959;p50">
                <a:extLst>
                  <a:ext uri="{FF2B5EF4-FFF2-40B4-BE49-F238E27FC236}">
                    <a16:creationId xmlns:a16="http://schemas.microsoft.com/office/drawing/2014/main" id="{7FF5DD2D-18A6-4EB5-8C83-7B505D15E87D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5960;p50">
                <a:extLst>
                  <a:ext uri="{FF2B5EF4-FFF2-40B4-BE49-F238E27FC236}">
                    <a16:creationId xmlns:a16="http://schemas.microsoft.com/office/drawing/2014/main" id="{818C63F7-A440-420E-9F74-2DEC5C1003D3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5961;p50">
                <a:extLst>
                  <a:ext uri="{FF2B5EF4-FFF2-40B4-BE49-F238E27FC236}">
                    <a16:creationId xmlns:a16="http://schemas.microsoft.com/office/drawing/2014/main" id="{CD5C8827-BBF4-4B5E-AFAC-06B4E1DFE6C1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5962;p50">
                <a:extLst>
                  <a:ext uri="{FF2B5EF4-FFF2-40B4-BE49-F238E27FC236}">
                    <a16:creationId xmlns:a16="http://schemas.microsoft.com/office/drawing/2014/main" id="{25668AAE-A137-41E2-AE5C-971BA7709692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5963;p50">
                <a:extLst>
                  <a:ext uri="{FF2B5EF4-FFF2-40B4-BE49-F238E27FC236}">
                    <a16:creationId xmlns:a16="http://schemas.microsoft.com/office/drawing/2014/main" id="{E07F7C73-8ADD-43C9-8FC3-EBE417D34884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5964;p50">
                <a:extLst>
                  <a:ext uri="{FF2B5EF4-FFF2-40B4-BE49-F238E27FC236}">
                    <a16:creationId xmlns:a16="http://schemas.microsoft.com/office/drawing/2014/main" id="{408926E0-B965-42B2-AC97-20D328406447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5965;p50">
                <a:extLst>
                  <a:ext uri="{FF2B5EF4-FFF2-40B4-BE49-F238E27FC236}">
                    <a16:creationId xmlns:a16="http://schemas.microsoft.com/office/drawing/2014/main" id="{236577C7-E87B-4B23-8547-4F9EC344EFC0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5966;p50">
                <a:extLst>
                  <a:ext uri="{FF2B5EF4-FFF2-40B4-BE49-F238E27FC236}">
                    <a16:creationId xmlns:a16="http://schemas.microsoft.com/office/drawing/2014/main" id="{831CB359-7C70-4C9D-995D-6EB1BF6257BE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5967;p50">
                <a:extLst>
                  <a:ext uri="{FF2B5EF4-FFF2-40B4-BE49-F238E27FC236}">
                    <a16:creationId xmlns:a16="http://schemas.microsoft.com/office/drawing/2014/main" id="{B397CC82-5A69-4016-A928-E4BC025ECC1E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5968;p50">
                <a:extLst>
                  <a:ext uri="{FF2B5EF4-FFF2-40B4-BE49-F238E27FC236}">
                    <a16:creationId xmlns:a16="http://schemas.microsoft.com/office/drawing/2014/main" id="{FDFC3035-3DD5-477B-9CD0-47FEB3069E3D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5969;p50">
                <a:extLst>
                  <a:ext uri="{FF2B5EF4-FFF2-40B4-BE49-F238E27FC236}">
                    <a16:creationId xmlns:a16="http://schemas.microsoft.com/office/drawing/2014/main" id="{E4B2A3EA-4C8D-4C9D-A79D-D4CD1BDEF0A8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5970;p50">
                <a:extLst>
                  <a:ext uri="{FF2B5EF4-FFF2-40B4-BE49-F238E27FC236}">
                    <a16:creationId xmlns:a16="http://schemas.microsoft.com/office/drawing/2014/main" id="{E37550C9-DE5F-4D36-92BB-2617DE9EC687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5971;p50">
                <a:extLst>
                  <a:ext uri="{FF2B5EF4-FFF2-40B4-BE49-F238E27FC236}">
                    <a16:creationId xmlns:a16="http://schemas.microsoft.com/office/drawing/2014/main" id="{687303B9-E633-4607-80BD-D150FEBFF4AB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5972;p50">
                <a:extLst>
                  <a:ext uri="{FF2B5EF4-FFF2-40B4-BE49-F238E27FC236}">
                    <a16:creationId xmlns:a16="http://schemas.microsoft.com/office/drawing/2014/main" id="{DEDCEF26-5722-4626-A203-FB04C937275F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5973;p50">
                <a:extLst>
                  <a:ext uri="{FF2B5EF4-FFF2-40B4-BE49-F238E27FC236}">
                    <a16:creationId xmlns:a16="http://schemas.microsoft.com/office/drawing/2014/main" id="{A066D637-A465-4AE7-AA6F-B040C0B64CB6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5974;p50">
                <a:extLst>
                  <a:ext uri="{FF2B5EF4-FFF2-40B4-BE49-F238E27FC236}">
                    <a16:creationId xmlns:a16="http://schemas.microsoft.com/office/drawing/2014/main" id="{24A1C57F-51B5-44AA-8740-E8679A91A1BA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5975;p50">
                <a:extLst>
                  <a:ext uri="{FF2B5EF4-FFF2-40B4-BE49-F238E27FC236}">
                    <a16:creationId xmlns:a16="http://schemas.microsoft.com/office/drawing/2014/main" id="{D1A92E6F-D6DC-438A-ADB1-F18900B8D475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5976;p50">
                <a:extLst>
                  <a:ext uri="{FF2B5EF4-FFF2-40B4-BE49-F238E27FC236}">
                    <a16:creationId xmlns:a16="http://schemas.microsoft.com/office/drawing/2014/main" id="{AF0C1C4A-4D6D-4394-8F92-8E5F41B9609E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5977;p50">
                <a:extLst>
                  <a:ext uri="{FF2B5EF4-FFF2-40B4-BE49-F238E27FC236}">
                    <a16:creationId xmlns:a16="http://schemas.microsoft.com/office/drawing/2014/main" id="{C76D9348-ED67-4481-ADDC-1724FB05057D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5978;p50">
                <a:extLst>
                  <a:ext uri="{FF2B5EF4-FFF2-40B4-BE49-F238E27FC236}">
                    <a16:creationId xmlns:a16="http://schemas.microsoft.com/office/drawing/2014/main" id="{60BC46BA-7CC5-4D43-9832-6010AB64A2EE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5979;p50">
                <a:extLst>
                  <a:ext uri="{FF2B5EF4-FFF2-40B4-BE49-F238E27FC236}">
                    <a16:creationId xmlns:a16="http://schemas.microsoft.com/office/drawing/2014/main" id="{E9B9ED9B-223A-4D02-B917-21F7B8150FA5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5980;p50">
                <a:extLst>
                  <a:ext uri="{FF2B5EF4-FFF2-40B4-BE49-F238E27FC236}">
                    <a16:creationId xmlns:a16="http://schemas.microsoft.com/office/drawing/2014/main" id="{C56AFF5F-D9FF-4718-8062-552F9F1E9E55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5981;p50">
                <a:extLst>
                  <a:ext uri="{FF2B5EF4-FFF2-40B4-BE49-F238E27FC236}">
                    <a16:creationId xmlns:a16="http://schemas.microsoft.com/office/drawing/2014/main" id="{40155ED2-3AE6-4241-BA13-8F0FCA2D38BC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5982;p50">
                <a:extLst>
                  <a:ext uri="{FF2B5EF4-FFF2-40B4-BE49-F238E27FC236}">
                    <a16:creationId xmlns:a16="http://schemas.microsoft.com/office/drawing/2014/main" id="{3461AFC6-2DDF-4893-A706-B988497F7C7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5983;p50">
                <a:extLst>
                  <a:ext uri="{FF2B5EF4-FFF2-40B4-BE49-F238E27FC236}">
                    <a16:creationId xmlns:a16="http://schemas.microsoft.com/office/drawing/2014/main" id="{812E5EBE-39B5-4D2D-B542-6F3F426A052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5984;p50">
                <a:extLst>
                  <a:ext uri="{FF2B5EF4-FFF2-40B4-BE49-F238E27FC236}">
                    <a16:creationId xmlns:a16="http://schemas.microsoft.com/office/drawing/2014/main" id="{F7329069-FA67-43E3-9645-8CAC97685DC1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5985;p50">
                <a:extLst>
                  <a:ext uri="{FF2B5EF4-FFF2-40B4-BE49-F238E27FC236}">
                    <a16:creationId xmlns:a16="http://schemas.microsoft.com/office/drawing/2014/main" id="{A2F7FFC8-51AB-4D4C-A6F1-C6B6F141F33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5986;p50">
                <a:extLst>
                  <a:ext uri="{FF2B5EF4-FFF2-40B4-BE49-F238E27FC236}">
                    <a16:creationId xmlns:a16="http://schemas.microsoft.com/office/drawing/2014/main" id="{1E5B452B-2BA5-49CA-9879-E8FD7491CD7D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5987;p50">
                <a:extLst>
                  <a:ext uri="{FF2B5EF4-FFF2-40B4-BE49-F238E27FC236}">
                    <a16:creationId xmlns:a16="http://schemas.microsoft.com/office/drawing/2014/main" id="{520763B1-EF8B-4D96-BF1B-5F2337A3C3FF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5988;p50">
                <a:extLst>
                  <a:ext uri="{FF2B5EF4-FFF2-40B4-BE49-F238E27FC236}">
                    <a16:creationId xmlns:a16="http://schemas.microsoft.com/office/drawing/2014/main" id="{99070E5F-CEEF-4F45-A1CB-75A27B2FF34F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5989;p50">
                <a:extLst>
                  <a:ext uri="{FF2B5EF4-FFF2-40B4-BE49-F238E27FC236}">
                    <a16:creationId xmlns:a16="http://schemas.microsoft.com/office/drawing/2014/main" id="{736A3C86-5962-4506-83DB-917C06A4921F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5990;p50">
                <a:extLst>
                  <a:ext uri="{FF2B5EF4-FFF2-40B4-BE49-F238E27FC236}">
                    <a16:creationId xmlns:a16="http://schemas.microsoft.com/office/drawing/2014/main" id="{2A0D2651-B0E5-4321-8F76-BAC14C5EB485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5991;p50">
                <a:extLst>
                  <a:ext uri="{FF2B5EF4-FFF2-40B4-BE49-F238E27FC236}">
                    <a16:creationId xmlns:a16="http://schemas.microsoft.com/office/drawing/2014/main" id="{9779882E-1FAA-41B3-B46B-B7EB6282DC02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5992;p50">
                <a:extLst>
                  <a:ext uri="{FF2B5EF4-FFF2-40B4-BE49-F238E27FC236}">
                    <a16:creationId xmlns:a16="http://schemas.microsoft.com/office/drawing/2014/main" id="{F2B26410-E101-4841-B5C1-6D82496FF055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5993;p50">
                <a:extLst>
                  <a:ext uri="{FF2B5EF4-FFF2-40B4-BE49-F238E27FC236}">
                    <a16:creationId xmlns:a16="http://schemas.microsoft.com/office/drawing/2014/main" id="{C5D20F37-D735-429D-B925-402E72B5A8A2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5994;p50">
                <a:extLst>
                  <a:ext uri="{FF2B5EF4-FFF2-40B4-BE49-F238E27FC236}">
                    <a16:creationId xmlns:a16="http://schemas.microsoft.com/office/drawing/2014/main" id="{23D6AB94-522F-4066-ABF2-FA1F5C71B633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5995;p50">
                <a:extLst>
                  <a:ext uri="{FF2B5EF4-FFF2-40B4-BE49-F238E27FC236}">
                    <a16:creationId xmlns:a16="http://schemas.microsoft.com/office/drawing/2014/main" id="{05742E15-B937-4069-AF92-CEE1B0A1ACFF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5996;p50">
                <a:extLst>
                  <a:ext uri="{FF2B5EF4-FFF2-40B4-BE49-F238E27FC236}">
                    <a16:creationId xmlns:a16="http://schemas.microsoft.com/office/drawing/2014/main" id="{1228FB78-583A-4B14-8541-A7BA09595FDC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5997;p50">
                <a:extLst>
                  <a:ext uri="{FF2B5EF4-FFF2-40B4-BE49-F238E27FC236}">
                    <a16:creationId xmlns:a16="http://schemas.microsoft.com/office/drawing/2014/main" id="{AB37500C-6AC3-42D5-BC86-8333B3766A53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5998;p50">
                <a:extLst>
                  <a:ext uri="{FF2B5EF4-FFF2-40B4-BE49-F238E27FC236}">
                    <a16:creationId xmlns:a16="http://schemas.microsoft.com/office/drawing/2014/main" id="{29263F29-B11C-4639-8E3F-C5AD79054D81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5999;p50">
                <a:extLst>
                  <a:ext uri="{FF2B5EF4-FFF2-40B4-BE49-F238E27FC236}">
                    <a16:creationId xmlns:a16="http://schemas.microsoft.com/office/drawing/2014/main" id="{A4CA430C-165A-4527-9AE5-A70C3FBEB1C6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6000;p50">
                <a:extLst>
                  <a:ext uri="{FF2B5EF4-FFF2-40B4-BE49-F238E27FC236}">
                    <a16:creationId xmlns:a16="http://schemas.microsoft.com/office/drawing/2014/main" id="{2FCDFA6A-82E9-464D-8A9C-5A8524EB177D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6001;p50">
                <a:extLst>
                  <a:ext uri="{FF2B5EF4-FFF2-40B4-BE49-F238E27FC236}">
                    <a16:creationId xmlns:a16="http://schemas.microsoft.com/office/drawing/2014/main" id="{8443F56E-66F4-4272-900B-599559D34428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6002;p50">
                <a:extLst>
                  <a:ext uri="{FF2B5EF4-FFF2-40B4-BE49-F238E27FC236}">
                    <a16:creationId xmlns:a16="http://schemas.microsoft.com/office/drawing/2014/main" id="{64BD3888-1AA2-4FE9-96A9-533F6D5029EB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6003;p50">
                <a:extLst>
                  <a:ext uri="{FF2B5EF4-FFF2-40B4-BE49-F238E27FC236}">
                    <a16:creationId xmlns:a16="http://schemas.microsoft.com/office/drawing/2014/main" id="{7B9CDC60-4A7B-40C4-A031-CC7E4C0D51C2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6004;p50">
                <a:extLst>
                  <a:ext uri="{FF2B5EF4-FFF2-40B4-BE49-F238E27FC236}">
                    <a16:creationId xmlns:a16="http://schemas.microsoft.com/office/drawing/2014/main" id="{E5068B21-CA7D-4E1D-9AB7-6204E2E8C738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6005;p50">
                <a:extLst>
                  <a:ext uri="{FF2B5EF4-FFF2-40B4-BE49-F238E27FC236}">
                    <a16:creationId xmlns:a16="http://schemas.microsoft.com/office/drawing/2014/main" id="{96CC14C6-2B28-40A6-B892-3F904418066A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6006;p50">
                <a:extLst>
                  <a:ext uri="{FF2B5EF4-FFF2-40B4-BE49-F238E27FC236}">
                    <a16:creationId xmlns:a16="http://schemas.microsoft.com/office/drawing/2014/main" id="{CE12451C-C0E3-49AE-BD58-51C6732A7190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6007;p50">
                <a:extLst>
                  <a:ext uri="{FF2B5EF4-FFF2-40B4-BE49-F238E27FC236}">
                    <a16:creationId xmlns:a16="http://schemas.microsoft.com/office/drawing/2014/main" id="{6B528E49-965E-4329-8295-2577AAF39BD5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6008;p50">
                <a:extLst>
                  <a:ext uri="{FF2B5EF4-FFF2-40B4-BE49-F238E27FC236}">
                    <a16:creationId xmlns:a16="http://schemas.microsoft.com/office/drawing/2014/main" id="{B3DCB955-D160-4C2C-A9BD-7BC5329B868E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6009;p50">
                <a:extLst>
                  <a:ext uri="{FF2B5EF4-FFF2-40B4-BE49-F238E27FC236}">
                    <a16:creationId xmlns:a16="http://schemas.microsoft.com/office/drawing/2014/main" id="{C9D15869-D384-4447-AA7E-0B29455F70D4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6010;p50">
                <a:extLst>
                  <a:ext uri="{FF2B5EF4-FFF2-40B4-BE49-F238E27FC236}">
                    <a16:creationId xmlns:a16="http://schemas.microsoft.com/office/drawing/2014/main" id="{3B013D77-3D95-4148-9D3B-04FA1D52273D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6011;p50">
                <a:extLst>
                  <a:ext uri="{FF2B5EF4-FFF2-40B4-BE49-F238E27FC236}">
                    <a16:creationId xmlns:a16="http://schemas.microsoft.com/office/drawing/2014/main" id="{1CB13DAC-EDC4-4CF6-B4F8-A2E8389E68F5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6012;p50">
                <a:extLst>
                  <a:ext uri="{FF2B5EF4-FFF2-40B4-BE49-F238E27FC236}">
                    <a16:creationId xmlns:a16="http://schemas.microsoft.com/office/drawing/2014/main" id="{3C3173C5-2B83-44A1-99FC-A86271283845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6013;p50">
                <a:extLst>
                  <a:ext uri="{FF2B5EF4-FFF2-40B4-BE49-F238E27FC236}">
                    <a16:creationId xmlns:a16="http://schemas.microsoft.com/office/drawing/2014/main" id="{2C6C252F-AE90-4C98-8B85-CE918EE47A54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6014;p50">
                <a:extLst>
                  <a:ext uri="{FF2B5EF4-FFF2-40B4-BE49-F238E27FC236}">
                    <a16:creationId xmlns:a16="http://schemas.microsoft.com/office/drawing/2014/main" id="{C89C6879-87F6-462C-963A-367C637AD0A7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6015;p50">
                <a:extLst>
                  <a:ext uri="{FF2B5EF4-FFF2-40B4-BE49-F238E27FC236}">
                    <a16:creationId xmlns:a16="http://schemas.microsoft.com/office/drawing/2014/main" id="{49CD2794-CEF7-4DD4-815F-E8B5C3C31B5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6016;p50">
                <a:extLst>
                  <a:ext uri="{FF2B5EF4-FFF2-40B4-BE49-F238E27FC236}">
                    <a16:creationId xmlns:a16="http://schemas.microsoft.com/office/drawing/2014/main" id="{27058B47-6004-4FE6-A4A9-2C41B7FD6BD3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6017;p50">
                <a:extLst>
                  <a:ext uri="{FF2B5EF4-FFF2-40B4-BE49-F238E27FC236}">
                    <a16:creationId xmlns:a16="http://schemas.microsoft.com/office/drawing/2014/main" id="{2AD2661A-5694-4596-8BB1-611592D303B6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6018;p50">
                <a:extLst>
                  <a:ext uri="{FF2B5EF4-FFF2-40B4-BE49-F238E27FC236}">
                    <a16:creationId xmlns:a16="http://schemas.microsoft.com/office/drawing/2014/main" id="{E073473A-C867-4E04-9F18-2D9CDC2CA051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6019;p50">
                <a:extLst>
                  <a:ext uri="{FF2B5EF4-FFF2-40B4-BE49-F238E27FC236}">
                    <a16:creationId xmlns:a16="http://schemas.microsoft.com/office/drawing/2014/main" id="{E90E6940-D954-427A-8E46-CC4654CDB546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6020;p50">
                <a:extLst>
                  <a:ext uri="{FF2B5EF4-FFF2-40B4-BE49-F238E27FC236}">
                    <a16:creationId xmlns:a16="http://schemas.microsoft.com/office/drawing/2014/main" id="{38E0FAC0-7B86-438B-84A1-B6FAED527EB9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6021;p50">
                <a:extLst>
                  <a:ext uri="{FF2B5EF4-FFF2-40B4-BE49-F238E27FC236}">
                    <a16:creationId xmlns:a16="http://schemas.microsoft.com/office/drawing/2014/main" id="{8513B990-B37B-416F-AE9C-9D8A472F1378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6022;p50">
                <a:extLst>
                  <a:ext uri="{FF2B5EF4-FFF2-40B4-BE49-F238E27FC236}">
                    <a16:creationId xmlns:a16="http://schemas.microsoft.com/office/drawing/2014/main" id="{D0C6E54E-F66A-45B8-B6C9-0E1563E23E7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6023;p50">
                <a:extLst>
                  <a:ext uri="{FF2B5EF4-FFF2-40B4-BE49-F238E27FC236}">
                    <a16:creationId xmlns:a16="http://schemas.microsoft.com/office/drawing/2014/main" id="{8F5997B6-6C4E-475D-8717-2409BC852646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6024;p50">
                <a:extLst>
                  <a:ext uri="{FF2B5EF4-FFF2-40B4-BE49-F238E27FC236}">
                    <a16:creationId xmlns:a16="http://schemas.microsoft.com/office/drawing/2014/main" id="{41D386CD-E4F4-450F-88FF-9CA908FEBBE3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6025;p50">
                <a:extLst>
                  <a:ext uri="{FF2B5EF4-FFF2-40B4-BE49-F238E27FC236}">
                    <a16:creationId xmlns:a16="http://schemas.microsoft.com/office/drawing/2014/main" id="{2FE745F7-8489-46C3-9ABA-837CBA574A06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6026;p50">
                <a:extLst>
                  <a:ext uri="{FF2B5EF4-FFF2-40B4-BE49-F238E27FC236}">
                    <a16:creationId xmlns:a16="http://schemas.microsoft.com/office/drawing/2014/main" id="{9528C5FB-56AA-4F63-81BC-C6E45ACA8814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6027;p50">
                <a:extLst>
                  <a:ext uri="{FF2B5EF4-FFF2-40B4-BE49-F238E27FC236}">
                    <a16:creationId xmlns:a16="http://schemas.microsoft.com/office/drawing/2014/main" id="{F9015D07-34C1-40D7-84F1-7752120A045D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6028;p50">
                <a:extLst>
                  <a:ext uri="{FF2B5EF4-FFF2-40B4-BE49-F238E27FC236}">
                    <a16:creationId xmlns:a16="http://schemas.microsoft.com/office/drawing/2014/main" id="{02E697EC-4AE2-44CC-BFFA-AF621CA83F86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6029;p50">
                <a:extLst>
                  <a:ext uri="{FF2B5EF4-FFF2-40B4-BE49-F238E27FC236}">
                    <a16:creationId xmlns:a16="http://schemas.microsoft.com/office/drawing/2014/main" id="{D5768A70-6DDB-4533-A198-23D50159E5FE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6030;p50">
                <a:extLst>
                  <a:ext uri="{FF2B5EF4-FFF2-40B4-BE49-F238E27FC236}">
                    <a16:creationId xmlns:a16="http://schemas.microsoft.com/office/drawing/2014/main" id="{8C00FDF1-8295-4936-A91A-4AE4B381483E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6031;p50">
                <a:extLst>
                  <a:ext uri="{FF2B5EF4-FFF2-40B4-BE49-F238E27FC236}">
                    <a16:creationId xmlns:a16="http://schemas.microsoft.com/office/drawing/2014/main" id="{48D65209-F582-43D3-B396-AAC2F32A9796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6032;p50">
                <a:extLst>
                  <a:ext uri="{FF2B5EF4-FFF2-40B4-BE49-F238E27FC236}">
                    <a16:creationId xmlns:a16="http://schemas.microsoft.com/office/drawing/2014/main" id="{E539D236-2A6B-41FE-9905-AA263440A575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6033;p50">
                <a:extLst>
                  <a:ext uri="{FF2B5EF4-FFF2-40B4-BE49-F238E27FC236}">
                    <a16:creationId xmlns:a16="http://schemas.microsoft.com/office/drawing/2014/main" id="{5CD1C66D-CF1A-4F09-AB12-C58FA46F9C86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6034;p50">
                <a:extLst>
                  <a:ext uri="{FF2B5EF4-FFF2-40B4-BE49-F238E27FC236}">
                    <a16:creationId xmlns:a16="http://schemas.microsoft.com/office/drawing/2014/main" id="{44135CB1-C268-4F2F-B364-7756AE2C568A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6035;p50">
                <a:extLst>
                  <a:ext uri="{FF2B5EF4-FFF2-40B4-BE49-F238E27FC236}">
                    <a16:creationId xmlns:a16="http://schemas.microsoft.com/office/drawing/2014/main" id="{38D7F416-8E55-499D-9754-C88190185A9F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6036;p50">
                <a:extLst>
                  <a:ext uri="{FF2B5EF4-FFF2-40B4-BE49-F238E27FC236}">
                    <a16:creationId xmlns:a16="http://schemas.microsoft.com/office/drawing/2014/main" id="{04E6C9BA-5141-43DA-AD23-1B1AC631425B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6037;p50">
                <a:extLst>
                  <a:ext uri="{FF2B5EF4-FFF2-40B4-BE49-F238E27FC236}">
                    <a16:creationId xmlns:a16="http://schemas.microsoft.com/office/drawing/2014/main" id="{9FA3E5F0-5B4C-4E23-8D83-37497C9C3CBD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6038;p50">
                <a:extLst>
                  <a:ext uri="{FF2B5EF4-FFF2-40B4-BE49-F238E27FC236}">
                    <a16:creationId xmlns:a16="http://schemas.microsoft.com/office/drawing/2014/main" id="{DFBCB25F-9C8E-4307-9285-6F69822A1D4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6039;p50">
                <a:extLst>
                  <a:ext uri="{FF2B5EF4-FFF2-40B4-BE49-F238E27FC236}">
                    <a16:creationId xmlns:a16="http://schemas.microsoft.com/office/drawing/2014/main" id="{1435DF16-36E5-496C-960B-26852691D1F3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6040;p50">
                <a:extLst>
                  <a:ext uri="{FF2B5EF4-FFF2-40B4-BE49-F238E27FC236}">
                    <a16:creationId xmlns:a16="http://schemas.microsoft.com/office/drawing/2014/main" id="{40ECFFC0-FAC7-4B6D-B76E-F471E5E0C0C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6041;p50">
                <a:extLst>
                  <a:ext uri="{FF2B5EF4-FFF2-40B4-BE49-F238E27FC236}">
                    <a16:creationId xmlns:a16="http://schemas.microsoft.com/office/drawing/2014/main" id="{21AFE5D9-2918-45A9-B626-997B20BB352A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6042;p50">
                <a:extLst>
                  <a:ext uri="{FF2B5EF4-FFF2-40B4-BE49-F238E27FC236}">
                    <a16:creationId xmlns:a16="http://schemas.microsoft.com/office/drawing/2014/main" id="{73313F1A-4F33-41D7-8371-C0D3D23B7DA6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6043;p50">
                <a:extLst>
                  <a:ext uri="{FF2B5EF4-FFF2-40B4-BE49-F238E27FC236}">
                    <a16:creationId xmlns:a16="http://schemas.microsoft.com/office/drawing/2014/main" id="{F2210244-8A23-430D-9D12-D417A6F4DD25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6044;p50">
                <a:extLst>
                  <a:ext uri="{FF2B5EF4-FFF2-40B4-BE49-F238E27FC236}">
                    <a16:creationId xmlns:a16="http://schemas.microsoft.com/office/drawing/2014/main" id="{38E731F1-26BE-496C-A263-9BE34DF042ED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6045;p50">
                <a:extLst>
                  <a:ext uri="{FF2B5EF4-FFF2-40B4-BE49-F238E27FC236}">
                    <a16:creationId xmlns:a16="http://schemas.microsoft.com/office/drawing/2014/main" id="{EB38AA67-9D5F-442C-84FC-0EDE9D968691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6046;p50">
                <a:extLst>
                  <a:ext uri="{FF2B5EF4-FFF2-40B4-BE49-F238E27FC236}">
                    <a16:creationId xmlns:a16="http://schemas.microsoft.com/office/drawing/2014/main" id="{FAA07736-B62C-4BFC-9B62-B0E45A4A0C9C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6047;p50">
                <a:extLst>
                  <a:ext uri="{FF2B5EF4-FFF2-40B4-BE49-F238E27FC236}">
                    <a16:creationId xmlns:a16="http://schemas.microsoft.com/office/drawing/2014/main" id="{EC27314A-F598-4EAA-B6C7-5FA4F0801612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6048;p50">
                <a:extLst>
                  <a:ext uri="{FF2B5EF4-FFF2-40B4-BE49-F238E27FC236}">
                    <a16:creationId xmlns:a16="http://schemas.microsoft.com/office/drawing/2014/main" id="{48933384-DB5B-4FBD-80D9-170C084A7BC0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6049;p50">
                <a:extLst>
                  <a:ext uri="{FF2B5EF4-FFF2-40B4-BE49-F238E27FC236}">
                    <a16:creationId xmlns:a16="http://schemas.microsoft.com/office/drawing/2014/main" id="{3D5A68CE-AD60-442A-B28E-23E39E0FFFA2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6050;p50">
                <a:extLst>
                  <a:ext uri="{FF2B5EF4-FFF2-40B4-BE49-F238E27FC236}">
                    <a16:creationId xmlns:a16="http://schemas.microsoft.com/office/drawing/2014/main" id="{ED57DFA4-5C1B-4F46-8F18-F8072A36B10D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6051;p50">
                <a:extLst>
                  <a:ext uri="{FF2B5EF4-FFF2-40B4-BE49-F238E27FC236}">
                    <a16:creationId xmlns:a16="http://schemas.microsoft.com/office/drawing/2014/main" id="{E36D1C24-08BD-495D-AE90-FE44CC234380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6052;p50">
                <a:extLst>
                  <a:ext uri="{FF2B5EF4-FFF2-40B4-BE49-F238E27FC236}">
                    <a16:creationId xmlns:a16="http://schemas.microsoft.com/office/drawing/2014/main" id="{AB2F3EF1-EAF7-4EBB-9D98-0FB477FB9689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6053;p50">
                <a:extLst>
                  <a:ext uri="{FF2B5EF4-FFF2-40B4-BE49-F238E27FC236}">
                    <a16:creationId xmlns:a16="http://schemas.microsoft.com/office/drawing/2014/main" id="{2E6F4873-54AD-4633-9B6D-5544A760C7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6054;p50">
                <a:extLst>
                  <a:ext uri="{FF2B5EF4-FFF2-40B4-BE49-F238E27FC236}">
                    <a16:creationId xmlns:a16="http://schemas.microsoft.com/office/drawing/2014/main" id="{9B123270-68A1-4E42-9F6A-DDCB116019AB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6055;p50">
                <a:extLst>
                  <a:ext uri="{FF2B5EF4-FFF2-40B4-BE49-F238E27FC236}">
                    <a16:creationId xmlns:a16="http://schemas.microsoft.com/office/drawing/2014/main" id="{B28F2C93-1BF8-4C4E-8B42-3EAE713205A7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6056;p50">
                <a:extLst>
                  <a:ext uri="{FF2B5EF4-FFF2-40B4-BE49-F238E27FC236}">
                    <a16:creationId xmlns:a16="http://schemas.microsoft.com/office/drawing/2014/main" id="{AF203F5E-ED4D-4A0C-A2E0-1A9B3090EDF4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6057;p50">
                <a:extLst>
                  <a:ext uri="{FF2B5EF4-FFF2-40B4-BE49-F238E27FC236}">
                    <a16:creationId xmlns:a16="http://schemas.microsoft.com/office/drawing/2014/main" id="{AB1102E5-AF20-44AB-B401-A75EFEF5AB3E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6058;p50">
                <a:extLst>
                  <a:ext uri="{FF2B5EF4-FFF2-40B4-BE49-F238E27FC236}">
                    <a16:creationId xmlns:a16="http://schemas.microsoft.com/office/drawing/2014/main" id="{E547F262-24E5-4D31-A97F-A98B1865FF34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6059;p50">
                <a:extLst>
                  <a:ext uri="{FF2B5EF4-FFF2-40B4-BE49-F238E27FC236}">
                    <a16:creationId xmlns:a16="http://schemas.microsoft.com/office/drawing/2014/main" id="{60713676-22A1-4210-B7B5-BBABBD77B09A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6060;p50">
                <a:extLst>
                  <a:ext uri="{FF2B5EF4-FFF2-40B4-BE49-F238E27FC236}">
                    <a16:creationId xmlns:a16="http://schemas.microsoft.com/office/drawing/2014/main" id="{E5AA9B3F-8033-4896-B114-C1B1D78E1225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6061;p50">
                <a:extLst>
                  <a:ext uri="{FF2B5EF4-FFF2-40B4-BE49-F238E27FC236}">
                    <a16:creationId xmlns:a16="http://schemas.microsoft.com/office/drawing/2014/main" id="{D379DC28-6650-446C-87AB-8A5E0BDA87E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6062;p50">
                <a:extLst>
                  <a:ext uri="{FF2B5EF4-FFF2-40B4-BE49-F238E27FC236}">
                    <a16:creationId xmlns:a16="http://schemas.microsoft.com/office/drawing/2014/main" id="{38142FA1-F940-4124-AADB-3F1202D7E48A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6063;p50">
                <a:extLst>
                  <a:ext uri="{FF2B5EF4-FFF2-40B4-BE49-F238E27FC236}">
                    <a16:creationId xmlns:a16="http://schemas.microsoft.com/office/drawing/2014/main" id="{BE568410-4776-42BD-B07C-232894538979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6064;p50">
                <a:extLst>
                  <a:ext uri="{FF2B5EF4-FFF2-40B4-BE49-F238E27FC236}">
                    <a16:creationId xmlns:a16="http://schemas.microsoft.com/office/drawing/2014/main" id="{340663FD-477F-42B6-BFBB-9CF15D35B9BC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6065;p50">
                <a:extLst>
                  <a:ext uri="{FF2B5EF4-FFF2-40B4-BE49-F238E27FC236}">
                    <a16:creationId xmlns:a16="http://schemas.microsoft.com/office/drawing/2014/main" id="{A08C7452-2EE7-4127-8849-8B145C37EE27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6066;p50">
                <a:extLst>
                  <a:ext uri="{FF2B5EF4-FFF2-40B4-BE49-F238E27FC236}">
                    <a16:creationId xmlns:a16="http://schemas.microsoft.com/office/drawing/2014/main" id="{A062458B-986C-4816-99C7-3137E776826C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6067;p50">
                <a:extLst>
                  <a:ext uri="{FF2B5EF4-FFF2-40B4-BE49-F238E27FC236}">
                    <a16:creationId xmlns:a16="http://schemas.microsoft.com/office/drawing/2014/main" id="{70BFBB5D-3A97-48DA-B88E-31105C8BFB21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6068;p50">
                <a:extLst>
                  <a:ext uri="{FF2B5EF4-FFF2-40B4-BE49-F238E27FC236}">
                    <a16:creationId xmlns:a16="http://schemas.microsoft.com/office/drawing/2014/main" id="{AEF0BE0C-167B-4D3E-A5FD-7CA881B2CCD3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6069;p50">
                <a:extLst>
                  <a:ext uri="{FF2B5EF4-FFF2-40B4-BE49-F238E27FC236}">
                    <a16:creationId xmlns:a16="http://schemas.microsoft.com/office/drawing/2014/main" id="{245F7C4B-05CB-4855-8EDE-4950C8AF9B87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6070;p50">
                <a:extLst>
                  <a:ext uri="{FF2B5EF4-FFF2-40B4-BE49-F238E27FC236}">
                    <a16:creationId xmlns:a16="http://schemas.microsoft.com/office/drawing/2014/main" id="{1FAD27AD-F8BB-4677-B499-02964046DAF3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6071;p50">
                <a:extLst>
                  <a:ext uri="{FF2B5EF4-FFF2-40B4-BE49-F238E27FC236}">
                    <a16:creationId xmlns:a16="http://schemas.microsoft.com/office/drawing/2014/main" id="{99E5F4F3-6B25-4CC0-8E03-555C6082E30A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6072;p50">
                <a:extLst>
                  <a:ext uri="{FF2B5EF4-FFF2-40B4-BE49-F238E27FC236}">
                    <a16:creationId xmlns:a16="http://schemas.microsoft.com/office/drawing/2014/main" id="{2F4FBA06-6E5E-414C-A237-472B1CFCF6B4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6073;p50">
                <a:extLst>
                  <a:ext uri="{FF2B5EF4-FFF2-40B4-BE49-F238E27FC236}">
                    <a16:creationId xmlns:a16="http://schemas.microsoft.com/office/drawing/2014/main" id="{99B9BD58-6EC1-4F4F-A202-82C815513074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6074;p50">
                <a:extLst>
                  <a:ext uri="{FF2B5EF4-FFF2-40B4-BE49-F238E27FC236}">
                    <a16:creationId xmlns:a16="http://schemas.microsoft.com/office/drawing/2014/main" id="{1C607B13-3B95-471D-865A-ED300C3A5648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6075;p50">
                <a:extLst>
                  <a:ext uri="{FF2B5EF4-FFF2-40B4-BE49-F238E27FC236}">
                    <a16:creationId xmlns:a16="http://schemas.microsoft.com/office/drawing/2014/main" id="{1F30AAC3-4428-467D-98B9-95E110A019DF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6076;p50">
                <a:extLst>
                  <a:ext uri="{FF2B5EF4-FFF2-40B4-BE49-F238E27FC236}">
                    <a16:creationId xmlns:a16="http://schemas.microsoft.com/office/drawing/2014/main" id="{9A635282-1CCC-470E-BB6A-9D7D3BEE41EA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6077;p50">
                <a:extLst>
                  <a:ext uri="{FF2B5EF4-FFF2-40B4-BE49-F238E27FC236}">
                    <a16:creationId xmlns:a16="http://schemas.microsoft.com/office/drawing/2014/main" id="{98148BCD-7836-4181-B9F4-970A9F1C88CD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6078;p50">
                <a:extLst>
                  <a:ext uri="{FF2B5EF4-FFF2-40B4-BE49-F238E27FC236}">
                    <a16:creationId xmlns:a16="http://schemas.microsoft.com/office/drawing/2014/main" id="{D50B0CC0-E291-4DC5-926E-A1E0FE8FDFB4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6079;p50">
                <a:extLst>
                  <a:ext uri="{FF2B5EF4-FFF2-40B4-BE49-F238E27FC236}">
                    <a16:creationId xmlns:a16="http://schemas.microsoft.com/office/drawing/2014/main" id="{22D08F78-9AE5-40E1-B4B6-52CDD0153318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6080;p50">
                <a:extLst>
                  <a:ext uri="{FF2B5EF4-FFF2-40B4-BE49-F238E27FC236}">
                    <a16:creationId xmlns:a16="http://schemas.microsoft.com/office/drawing/2014/main" id="{CC1E57CE-F55A-4C2F-AD1B-C2DBBDDA9188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6081;p50">
                <a:extLst>
                  <a:ext uri="{FF2B5EF4-FFF2-40B4-BE49-F238E27FC236}">
                    <a16:creationId xmlns:a16="http://schemas.microsoft.com/office/drawing/2014/main" id="{DBD3FF4B-9B7A-40A8-988D-BACEDB0FDC47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6082;p50">
                <a:extLst>
                  <a:ext uri="{FF2B5EF4-FFF2-40B4-BE49-F238E27FC236}">
                    <a16:creationId xmlns:a16="http://schemas.microsoft.com/office/drawing/2014/main" id="{3C5A80E9-B490-4733-A42D-7C8B36FB2C2F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6083;p50">
                <a:extLst>
                  <a:ext uri="{FF2B5EF4-FFF2-40B4-BE49-F238E27FC236}">
                    <a16:creationId xmlns:a16="http://schemas.microsoft.com/office/drawing/2014/main" id="{ED98A848-34C9-4057-A270-5D0CEE9981F6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6084;p50">
                <a:extLst>
                  <a:ext uri="{FF2B5EF4-FFF2-40B4-BE49-F238E27FC236}">
                    <a16:creationId xmlns:a16="http://schemas.microsoft.com/office/drawing/2014/main" id="{A6BCACD7-E73B-44BA-81A8-0D4B3F810958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6085;p50">
                <a:extLst>
                  <a:ext uri="{FF2B5EF4-FFF2-40B4-BE49-F238E27FC236}">
                    <a16:creationId xmlns:a16="http://schemas.microsoft.com/office/drawing/2014/main" id="{2D1B1557-AA4C-4359-ACDC-8F3018C9323B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6086;p50">
                <a:extLst>
                  <a:ext uri="{FF2B5EF4-FFF2-40B4-BE49-F238E27FC236}">
                    <a16:creationId xmlns:a16="http://schemas.microsoft.com/office/drawing/2014/main" id="{D7026381-0BA3-48A6-A7EC-19E60C81E938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6087;p50">
                <a:extLst>
                  <a:ext uri="{FF2B5EF4-FFF2-40B4-BE49-F238E27FC236}">
                    <a16:creationId xmlns:a16="http://schemas.microsoft.com/office/drawing/2014/main" id="{6EE67E66-FC74-43BC-929F-67F6CD6D7C25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6088;p50">
                <a:extLst>
                  <a:ext uri="{FF2B5EF4-FFF2-40B4-BE49-F238E27FC236}">
                    <a16:creationId xmlns:a16="http://schemas.microsoft.com/office/drawing/2014/main" id="{FF87F6C6-284D-4BAD-8B66-28487E94668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6089;p50">
                <a:extLst>
                  <a:ext uri="{FF2B5EF4-FFF2-40B4-BE49-F238E27FC236}">
                    <a16:creationId xmlns:a16="http://schemas.microsoft.com/office/drawing/2014/main" id="{7F658896-CE4D-4439-87B6-B0C3479B6E65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6090;p50">
                <a:extLst>
                  <a:ext uri="{FF2B5EF4-FFF2-40B4-BE49-F238E27FC236}">
                    <a16:creationId xmlns:a16="http://schemas.microsoft.com/office/drawing/2014/main" id="{93697089-44AD-46D5-A946-6C29BEEA2AB9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6091;p50">
                <a:extLst>
                  <a:ext uri="{FF2B5EF4-FFF2-40B4-BE49-F238E27FC236}">
                    <a16:creationId xmlns:a16="http://schemas.microsoft.com/office/drawing/2014/main" id="{9F332086-3D30-405B-B245-224ED452E692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6092;p50">
                <a:extLst>
                  <a:ext uri="{FF2B5EF4-FFF2-40B4-BE49-F238E27FC236}">
                    <a16:creationId xmlns:a16="http://schemas.microsoft.com/office/drawing/2014/main" id="{CCCCDD20-1E1E-4C69-8AD3-C1E73B2C8311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6093;p50">
                <a:extLst>
                  <a:ext uri="{FF2B5EF4-FFF2-40B4-BE49-F238E27FC236}">
                    <a16:creationId xmlns:a16="http://schemas.microsoft.com/office/drawing/2014/main" id="{ECF81D3C-A86D-4492-9EB2-DDE31F211773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6094;p50">
                <a:extLst>
                  <a:ext uri="{FF2B5EF4-FFF2-40B4-BE49-F238E27FC236}">
                    <a16:creationId xmlns:a16="http://schemas.microsoft.com/office/drawing/2014/main" id="{FA8FA6FA-1596-41B5-A657-2D94FDFA7427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6095;p50">
                <a:extLst>
                  <a:ext uri="{FF2B5EF4-FFF2-40B4-BE49-F238E27FC236}">
                    <a16:creationId xmlns:a16="http://schemas.microsoft.com/office/drawing/2014/main" id="{CFC1AF69-AA19-41A4-B96A-43D9687BDE6F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6096;p50">
                <a:extLst>
                  <a:ext uri="{FF2B5EF4-FFF2-40B4-BE49-F238E27FC236}">
                    <a16:creationId xmlns:a16="http://schemas.microsoft.com/office/drawing/2014/main" id="{9710EC94-8CB7-4C5A-B37F-62739A48EED2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6097;p50">
                <a:extLst>
                  <a:ext uri="{FF2B5EF4-FFF2-40B4-BE49-F238E27FC236}">
                    <a16:creationId xmlns:a16="http://schemas.microsoft.com/office/drawing/2014/main" id="{76CEE77F-2659-4573-89A8-6BDE6CC8BE7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6098;p50">
                <a:extLst>
                  <a:ext uri="{FF2B5EF4-FFF2-40B4-BE49-F238E27FC236}">
                    <a16:creationId xmlns:a16="http://schemas.microsoft.com/office/drawing/2014/main" id="{59B664D6-9607-4E91-8737-FCACDA2AAA3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6099;p50">
                <a:extLst>
                  <a:ext uri="{FF2B5EF4-FFF2-40B4-BE49-F238E27FC236}">
                    <a16:creationId xmlns:a16="http://schemas.microsoft.com/office/drawing/2014/main" id="{AA5E56B5-C0EA-406C-BEEF-50636F9A2ADF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6100;p50">
                <a:extLst>
                  <a:ext uri="{FF2B5EF4-FFF2-40B4-BE49-F238E27FC236}">
                    <a16:creationId xmlns:a16="http://schemas.microsoft.com/office/drawing/2014/main" id="{F1DDB1A2-0595-4860-9499-BAC846F6B7B9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6101;p50">
                <a:extLst>
                  <a:ext uri="{FF2B5EF4-FFF2-40B4-BE49-F238E27FC236}">
                    <a16:creationId xmlns:a16="http://schemas.microsoft.com/office/drawing/2014/main" id="{FB8B9576-4E1C-4250-90C3-BEF03232931D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6102;p50">
                <a:extLst>
                  <a:ext uri="{FF2B5EF4-FFF2-40B4-BE49-F238E27FC236}">
                    <a16:creationId xmlns:a16="http://schemas.microsoft.com/office/drawing/2014/main" id="{08C7C2ED-160E-4531-AE31-607938D6F1ED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6103;p50">
                <a:extLst>
                  <a:ext uri="{FF2B5EF4-FFF2-40B4-BE49-F238E27FC236}">
                    <a16:creationId xmlns:a16="http://schemas.microsoft.com/office/drawing/2014/main" id="{FD1D20AD-6E3B-46B3-8D1D-A369F5DEE72B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6104;p50">
                <a:extLst>
                  <a:ext uri="{FF2B5EF4-FFF2-40B4-BE49-F238E27FC236}">
                    <a16:creationId xmlns:a16="http://schemas.microsoft.com/office/drawing/2014/main" id="{CBB0F8EC-182F-452C-B260-FE693E5EFDD8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6105;p50">
                <a:extLst>
                  <a:ext uri="{FF2B5EF4-FFF2-40B4-BE49-F238E27FC236}">
                    <a16:creationId xmlns:a16="http://schemas.microsoft.com/office/drawing/2014/main" id="{71EC89CA-0595-476A-863D-D72C696119A0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6106;p50">
                <a:extLst>
                  <a:ext uri="{FF2B5EF4-FFF2-40B4-BE49-F238E27FC236}">
                    <a16:creationId xmlns:a16="http://schemas.microsoft.com/office/drawing/2014/main" id="{C88EC5B8-D456-4C43-9F9B-FB43AAFEBCC1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6107;p50">
                <a:extLst>
                  <a:ext uri="{FF2B5EF4-FFF2-40B4-BE49-F238E27FC236}">
                    <a16:creationId xmlns:a16="http://schemas.microsoft.com/office/drawing/2014/main" id="{4A504623-07DD-48A8-B17D-6D714E29C38D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6108;p50">
                <a:extLst>
                  <a:ext uri="{FF2B5EF4-FFF2-40B4-BE49-F238E27FC236}">
                    <a16:creationId xmlns:a16="http://schemas.microsoft.com/office/drawing/2014/main" id="{82E823E1-EACE-42AE-9673-3A2587A51D20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6109;p50">
                <a:extLst>
                  <a:ext uri="{FF2B5EF4-FFF2-40B4-BE49-F238E27FC236}">
                    <a16:creationId xmlns:a16="http://schemas.microsoft.com/office/drawing/2014/main" id="{25BEC88E-252E-43CC-9ABB-20BA56C59159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6110;p50">
                <a:extLst>
                  <a:ext uri="{FF2B5EF4-FFF2-40B4-BE49-F238E27FC236}">
                    <a16:creationId xmlns:a16="http://schemas.microsoft.com/office/drawing/2014/main" id="{3D37D4E7-B011-43C6-80B5-10FC37A7665E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6111;p50">
                <a:extLst>
                  <a:ext uri="{FF2B5EF4-FFF2-40B4-BE49-F238E27FC236}">
                    <a16:creationId xmlns:a16="http://schemas.microsoft.com/office/drawing/2014/main" id="{F6F59A28-99B1-4241-9A07-30337E3C62D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6112;p50">
                <a:extLst>
                  <a:ext uri="{FF2B5EF4-FFF2-40B4-BE49-F238E27FC236}">
                    <a16:creationId xmlns:a16="http://schemas.microsoft.com/office/drawing/2014/main" id="{156A8892-8CC2-4843-81F4-709CAACA5CD5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6113;p50">
                <a:extLst>
                  <a:ext uri="{FF2B5EF4-FFF2-40B4-BE49-F238E27FC236}">
                    <a16:creationId xmlns:a16="http://schemas.microsoft.com/office/drawing/2014/main" id="{5044043B-8483-4E71-B5E0-CCE44B27AB8C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6114;p50">
                <a:extLst>
                  <a:ext uri="{FF2B5EF4-FFF2-40B4-BE49-F238E27FC236}">
                    <a16:creationId xmlns:a16="http://schemas.microsoft.com/office/drawing/2014/main" id="{4B63D779-814F-4D13-9E68-1097BCF05BED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6115;p50">
                <a:extLst>
                  <a:ext uri="{FF2B5EF4-FFF2-40B4-BE49-F238E27FC236}">
                    <a16:creationId xmlns:a16="http://schemas.microsoft.com/office/drawing/2014/main" id="{92618DB0-874E-42F4-BBE7-B51D03AF4EEF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6116;p50">
                <a:extLst>
                  <a:ext uri="{FF2B5EF4-FFF2-40B4-BE49-F238E27FC236}">
                    <a16:creationId xmlns:a16="http://schemas.microsoft.com/office/drawing/2014/main" id="{6874B50F-FEE0-4B44-A4A2-0853C1951C33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6117;p50">
                <a:extLst>
                  <a:ext uri="{FF2B5EF4-FFF2-40B4-BE49-F238E27FC236}">
                    <a16:creationId xmlns:a16="http://schemas.microsoft.com/office/drawing/2014/main" id="{948FB899-C6C1-4BF4-BD1B-72793DA0BE12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6118;p50">
                <a:extLst>
                  <a:ext uri="{FF2B5EF4-FFF2-40B4-BE49-F238E27FC236}">
                    <a16:creationId xmlns:a16="http://schemas.microsoft.com/office/drawing/2014/main" id="{68B11A95-6AA6-4E4D-B793-990E83303B04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6119;p50">
                <a:extLst>
                  <a:ext uri="{FF2B5EF4-FFF2-40B4-BE49-F238E27FC236}">
                    <a16:creationId xmlns:a16="http://schemas.microsoft.com/office/drawing/2014/main" id="{7A18505F-B25C-433C-B9D6-FAD93DA2C3FE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6120;p50">
                <a:extLst>
                  <a:ext uri="{FF2B5EF4-FFF2-40B4-BE49-F238E27FC236}">
                    <a16:creationId xmlns:a16="http://schemas.microsoft.com/office/drawing/2014/main" id="{DD6D4C20-D1EE-4665-8D0C-9AFB91FEF926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6121;p50">
                <a:extLst>
                  <a:ext uri="{FF2B5EF4-FFF2-40B4-BE49-F238E27FC236}">
                    <a16:creationId xmlns:a16="http://schemas.microsoft.com/office/drawing/2014/main" id="{9E9DBF06-01E0-4E60-AE42-07510106E756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6122;p50">
                <a:extLst>
                  <a:ext uri="{FF2B5EF4-FFF2-40B4-BE49-F238E27FC236}">
                    <a16:creationId xmlns:a16="http://schemas.microsoft.com/office/drawing/2014/main" id="{DA26218C-EFA8-4963-AC1C-38E972635D13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6123;p50">
                <a:extLst>
                  <a:ext uri="{FF2B5EF4-FFF2-40B4-BE49-F238E27FC236}">
                    <a16:creationId xmlns:a16="http://schemas.microsoft.com/office/drawing/2014/main" id="{F3FBF6C7-6ABD-4944-9B4F-4B5AD161273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6124;p50">
                <a:extLst>
                  <a:ext uri="{FF2B5EF4-FFF2-40B4-BE49-F238E27FC236}">
                    <a16:creationId xmlns:a16="http://schemas.microsoft.com/office/drawing/2014/main" id="{AF9DECAA-043D-4EF5-9129-74A7580C6803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6125;p50">
                <a:extLst>
                  <a:ext uri="{FF2B5EF4-FFF2-40B4-BE49-F238E27FC236}">
                    <a16:creationId xmlns:a16="http://schemas.microsoft.com/office/drawing/2014/main" id="{1E10E51B-111F-4C1E-B9D5-5813150B45C2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6126;p50">
                <a:extLst>
                  <a:ext uri="{FF2B5EF4-FFF2-40B4-BE49-F238E27FC236}">
                    <a16:creationId xmlns:a16="http://schemas.microsoft.com/office/drawing/2014/main" id="{0A2E6388-CE4A-4E83-A794-11DFCCA5C2CD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6127;p50">
                <a:extLst>
                  <a:ext uri="{FF2B5EF4-FFF2-40B4-BE49-F238E27FC236}">
                    <a16:creationId xmlns:a16="http://schemas.microsoft.com/office/drawing/2014/main" id="{EC7409A1-6AFC-4CDD-9AB7-5107D28AB1BE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6128;p50">
                <a:extLst>
                  <a:ext uri="{FF2B5EF4-FFF2-40B4-BE49-F238E27FC236}">
                    <a16:creationId xmlns:a16="http://schemas.microsoft.com/office/drawing/2014/main" id="{7A22AD83-9902-409F-811A-4E6FD63FCC22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6129;p50">
                <a:extLst>
                  <a:ext uri="{FF2B5EF4-FFF2-40B4-BE49-F238E27FC236}">
                    <a16:creationId xmlns:a16="http://schemas.microsoft.com/office/drawing/2014/main" id="{5A856903-2C88-481A-BCCA-6379733358BE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6130;p50">
                <a:extLst>
                  <a:ext uri="{FF2B5EF4-FFF2-40B4-BE49-F238E27FC236}">
                    <a16:creationId xmlns:a16="http://schemas.microsoft.com/office/drawing/2014/main" id="{21128D00-FB14-4333-9BED-E55C1C3E3069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6131;p50">
                <a:extLst>
                  <a:ext uri="{FF2B5EF4-FFF2-40B4-BE49-F238E27FC236}">
                    <a16:creationId xmlns:a16="http://schemas.microsoft.com/office/drawing/2014/main" id="{94C545AF-C20E-4E1F-93F7-A039EAC61D74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6132;p50">
                <a:extLst>
                  <a:ext uri="{FF2B5EF4-FFF2-40B4-BE49-F238E27FC236}">
                    <a16:creationId xmlns:a16="http://schemas.microsoft.com/office/drawing/2014/main" id="{C2AF5B2F-3CCE-4CDC-8904-023D07760861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6133;p50">
                <a:extLst>
                  <a:ext uri="{FF2B5EF4-FFF2-40B4-BE49-F238E27FC236}">
                    <a16:creationId xmlns:a16="http://schemas.microsoft.com/office/drawing/2014/main" id="{0591A2A5-7506-43AD-80A1-BAC958E68025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6134;p50">
                <a:extLst>
                  <a:ext uri="{FF2B5EF4-FFF2-40B4-BE49-F238E27FC236}">
                    <a16:creationId xmlns:a16="http://schemas.microsoft.com/office/drawing/2014/main" id="{5EF52B89-898B-4BE4-9C89-E40A2B7262EF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6135;p50">
                <a:extLst>
                  <a:ext uri="{FF2B5EF4-FFF2-40B4-BE49-F238E27FC236}">
                    <a16:creationId xmlns:a16="http://schemas.microsoft.com/office/drawing/2014/main" id="{D9F40908-25B6-445F-8FB5-BBEC5D0E888C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6136;p50">
                <a:extLst>
                  <a:ext uri="{FF2B5EF4-FFF2-40B4-BE49-F238E27FC236}">
                    <a16:creationId xmlns:a16="http://schemas.microsoft.com/office/drawing/2014/main" id="{73F810EA-2094-4FED-B43D-BE269173C781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6137;p50">
                <a:extLst>
                  <a:ext uri="{FF2B5EF4-FFF2-40B4-BE49-F238E27FC236}">
                    <a16:creationId xmlns:a16="http://schemas.microsoft.com/office/drawing/2014/main" id="{2151D20D-9F5F-418A-BE1C-566AA337A3B1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6138;p50">
                <a:extLst>
                  <a:ext uri="{FF2B5EF4-FFF2-40B4-BE49-F238E27FC236}">
                    <a16:creationId xmlns:a16="http://schemas.microsoft.com/office/drawing/2014/main" id="{F3EBBC3C-39B6-4735-AFFC-FFD4E3DA1B4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6139;p50">
                <a:extLst>
                  <a:ext uri="{FF2B5EF4-FFF2-40B4-BE49-F238E27FC236}">
                    <a16:creationId xmlns:a16="http://schemas.microsoft.com/office/drawing/2014/main" id="{612641B3-F27F-40FF-BA73-6EC10DDC88AF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6140;p50">
                <a:extLst>
                  <a:ext uri="{FF2B5EF4-FFF2-40B4-BE49-F238E27FC236}">
                    <a16:creationId xmlns:a16="http://schemas.microsoft.com/office/drawing/2014/main" id="{A5EEE0FF-82B5-4A9F-8EE7-994900CE05C9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6141;p50">
                <a:extLst>
                  <a:ext uri="{FF2B5EF4-FFF2-40B4-BE49-F238E27FC236}">
                    <a16:creationId xmlns:a16="http://schemas.microsoft.com/office/drawing/2014/main" id="{4AC15A94-5224-4C6D-B309-673F4F56840A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6142;p50">
                <a:extLst>
                  <a:ext uri="{FF2B5EF4-FFF2-40B4-BE49-F238E27FC236}">
                    <a16:creationId xmlns:a16="http://schemas.microsoft.com/office/drawing/2014/main" id="{DBEADB60-0872-4B44-AA4E-C8F2887C0D05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6143;p50">
                <a:extLst>
                  <a:ext uri="{FF2B5EF4-FFF2-40B4-BE49-F238E27FC236}">
                    <a16:creationId xmlns:a16="http://schemas.microsoft.com/office/drawing/2014/main" id="{2649DE47-B9C3-44E3-AAAC-F88CA3F36851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6144;p50">
                <a:extLst>
                  <a:ext uri="{FF2B5EF4-FFF2-40B4-BE49-F238E27FC236}">
                    <a16:creationId xmlns:a16="http://schemas.microsoft.com/office/drawing/2014/main" id="{3FEBC88B-3DE1-41EF-B598-EAFCDF93B2A9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6145;p50">
                <a:extLst>
                  <a:ext uri="{FF2B5EF4-FFF2-40B4-BE49-F238E27FC236}">
                    <a16:creationId xmlns:a16="http://schemas.microsoft.com/office/drawing/2014/main" id="{2A72A8EA-1D66-4840-9119-78BA84707ABD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6146;p50">
                <a:extLst>
                  <a:ext uri="{FF2B5EF4-FFF2-40B4-BE49-F238E27FC236}">
                    <a16:creationId xmlns:a16="http://schemas.microsoft.com/office/drawing/2014/main" id="{758E2B47-AF36-4244-A8D0-69D4CDE7E37F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6147;p50">
                <a:extLst>
                  <a:ext uri="{FF2B5EF4-FFF2-40B4-BE49-F238E27FC236}">
                    <a16:creationId xmlns:a16="http://schemas.microsoft.com/office/drawing/2014/main" id="{A6E2C366-E04A-43FF-A822-DED039708615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6148;p50">
                <a:extLst>
                  <a:ext uri="{FF2B5EF4-FFF2-40B4-BE49-F238E27FC236}">
                    <a16:creationId xmlns:a16="http://schemas.microsoft.com/office/drawing/2014/main" id="{8073F7A5-6BD6-493D-AC33-C578F23B5443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6149;p50">
                <a:extLst>
                  <a:ext uri="{FF2B5EF4-FFF2-40B4-BE49-F238E27FC236}">
                    <a16:creationId xmlns:a16="http://schemas.microsoft.com/office/drawing/2014/main" id="{4C2032F1-4718-4B5B-9531-C83B82A90F59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6150;p50">
                <a:extLst>
                  <a:ext uri="{FF2B5EF4-FFF2-40B4-BE49-F238E27FC236}">
                    <a16:creationId xmlns:a16="http://schemas.microsoft.com/office/drawing/2014/main" id="{FFDB7461-9B51-48A8-A53C-3BF241B7C4EA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6151;p50">
                <a:extLst>
                  <a:ext uri="{FF2B5EF4-FFF2-40B4-BE49-F238E27FC236}">
                    <a16:creationId xmlns:a16="http://schemas.microsoft.com/office/drawing/2014/main" id="{97C52CEE-AB4A-48FC-BCD6-77EAAAC0BC90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6152;p50">
                <a:extLst>
                  <a:ext uri="{FF2B5EF4-FFF2-40B4-BE49-F238E27FC236}">
                    <a16:creationId xmlns:a16="http://schemas.microsoft.com/office/drawing/2014/main" id="{B9BA32CD-888F-408F-B00D-45D575F246A1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6153;p50">
                <a:extLst>
                  <a:ext uri="{FF2B5EF4-FFF2-40B4-BE49-F238E27FC236}">
                    <a16:creationId xmlns:a16="http://schemas.microsoft.com/office/drawing/2014/main" id="{1CFFF1C2-8806-463F-B625-2977548925CE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6154;p50">
                <a:extLst>
                  <a:ext uri="{FF2B5EF4-FFF2-40B4-BE49-F238E27FC236}">
                    <a16:creationId xmlns:a16="http://schemas.microsoft.com/office/drawing/2014/main" id="{8678ABFB-F560-4E65-B95B-7469D1228FCC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6155;p50">
                <a:extLst>
                  <a:ext uri="{FF2B5EF4-FFF2-40B4-BE49-F238E27FC236}">
                    <a16:creationId xmlns:a16="http://schemas.microsoft.com/office/drawing/2014/main" id="{59279551-29B3-48F2-95C3-241870A1CF3B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6156;p50">
                <a:extLst>
                  <a:ext uri="{FF2B5EF4-FFF2-40B4-BE49-F238E27FC236}">
                    <a16:creationId xmlns:a16="http://schemas.microsoft.com/office/drawing/2014/main" id="{C0C44148-B261-40BB-9DAE-AA85BA654FCF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6157;p50">
                <a:extLst>
                  <a:ext uri="{FF2B5EF4-FFF2-40B4-BE49-F238E27FC236}">
                    <a16:creationId xmlns:a16="http://schemas.microsoft.com/office/drawing/2014/main" id="{F5521BB0-7F8D-43DA-AF6D-BABCFBD84683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6158;p50">
                <a:extLst>
                  <a:ext uri="{FF2B5EF4-FFF2-40B4-BE49-F238E27FC236}">
                    <a16:creationId xmlns:a16="http://schemas.microsoft.com/office/drawing/2014/main" id="{81717E36-6128-4FAA-AC64-74CCFE86B435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6159;p50">
                <a:extLst>
                  <a:ext uri="{FF2B5EF4-FFF2-40B4-BE49-F238E27FC236}">
                    <a16:creationId xmlns:a16="http://schemas.microsoft.com/office/drawing/2014/main" id="{CB4277FA-BFD7-49C4-9E85-A2B3E6008359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6160;p50">
                <a:extLst>
                  <a:ext uri="{FF2B5EF4-FFF2-40B4-BE49-F238E27FC236}">
                    <a16:creationId xmlns:a16="http://schemas.microsoft.com/office/drawing/2014/main" id="{8D82239E-427A-423C-B250-8463B2DF72A6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6161;p50">
                <a:extLst>
                  <a:ext uri="{FF2B5EF4-FFF2-40B4-BE49-F238E27FC236}">
                    <a16:creationId xmlns:a16="http://schemas.microsoft.com/office/drawing/2014/main" id="{2A15AC36-3810-4F4E-B0B5-60E8D7AAAA8B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6162;p50">
                <a:extLst>
                  <a:ext uri="{FF2B5EF4-FFF2-40B4-BE49-F238E27FC236}">
                    <a16:creationId xmlns:a16="http://schemas.microsoft.com/office/drawing/2014/main" id="{502CA0EA-5A4F-4F58-B58A-756F55BE88D4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6163;p50">
                <a:extLst>
                  <a:ext uri="{FF2B5EF4-FFF2-40B4-BE49-F238E27FC236}">
                    <a16:creationId xmlns:a16="http://schemas.microsoft.com/office/drawing/2014/main" id="{697993C8-EC7F-4411-B9D0-8749A0D62649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6164;p50">
                <a:extLst>
                  <a:ext uri="{FF2B5EF4-FFF2-40B4-BE49-F238E27FC236}">
                    <a16:creationId xmlns:a16="http://schemas.microsoft.com/office/drawing/2014/main" id="{A3DB65CF-9608-470A-A5BA-9F72501B1488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6165;p50">
                <a:extLst>
                  <a:ext uri="{FF2B5EF4-FFF2-40B4-BE49-F238E27FC236}">
                    <a16:creationId xmlns:a16="http://schemas.microsoft.com/office/drawing/2014/main" id="{9862D283-0176-4FAC-964D-F730C51256FF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6166;p50">
                <a:extLst>
                  <a:ext uri="{FF2B5EF4-FFF2-40B4-BE49-F238E27FC236}">
                    <a16:creationId xmlns:a16="http://schemas.microsoft.com/office/drawing/2014/main" id="{CF1227DD-9075-47EF-B0A4-64A494144B4C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6167;p50">
                <a:extLst>
                  <a:ext uri="{FF2B5EF4-FFF2-40B4-BE49-F238E27FC236}">
                    <a16:creationId xmlns:a16="http://schemas.microsoft.com/office/drawing/2014/main" id="{C444EF38-237D-456F-8886-49AF56022A28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6168;p50">
                <a:extLst>
                  <a:ext uri="{FF2B5EF4-FFF2-40B4-BE49-F238E27FC236}">
                    <a16:creationId xmlns:a16="http://schemas.microsoft.com/office/drawing/2014/main" id="{CAD27BAE-D6A2-4E7B-9BDE-D31A33454F18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169;p50">
                <a:extLst>
                  <a:ext uri="{FF2B5EF4-FFF2-40B4-BE49-F238E27FC236}">
                    <a16:creationId xmlns:a16="http://schemas.microsoft.com/office/drawing/2014/main" id="{F03E83B9-5A15-4E16-BB1A-8E8180EB261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170;p50">
                <a:extLst>
                  <a:ext uri="{FF2B5EF4-FFF2-40B4-BE49-F238E27FC236}">
                    <a16:creationId xmlns:a16="http://schemas.microsoft.com/office/drawing/2014/main" id="{37AA87BE-1C09-4EC6-86C9-372CEBBAE8D6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171;p50">
                <a:extLst>
                  <a:ext uri="{FF2B5EF4-FFF2-40B4-BE49-F238E27FC236}">
                    <a16:creationId xmlns:a16="http://schemas.microsoft.com/office/drawing/2014/main" id="{1989F32C-0CD1-4918-8BDE-B03586F26A3B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172;p50">
                <a:extLst>
                  <a:ext uri="{FF2B5EF4-FFF2-40B4-BE49-F238E27FC236}">
                    <a16:creationId xmlns:a16="http://schemas.microsoft.com/office/drawing/2014/main" id="{BEF6A35C-9343-493F-BF9B-75C61DDAAA9A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173;p50">
                <a:extLst>
                  <a:ext uri="{FF2B5EF4-FFF2-40B4-BE49-F238E27FC236}">
                    <a16:creationId xmlns:a16="http://schemas.microsoft.com/office/drawing/2014/main" id="{0ABD9F21-76DB-454C-BB5F-ECFD28DC85DB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6174;p50">
                <a:extLst>
                  <a:ext uri="{FF2B5EF4-FFF2-40B4-BE49-F238E27FC236}">
                    <a16:creationId xmlns:a16="http://schemas.microsoft.com/office/drawing/2014/main" id="{2349C7C4-0342-441B-9D8E-D4DD2489CC39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6175;p50">
                <a:extLst>
                  <a:ext uri="{FF2B5EF4-FFF2-40B4-BE49-F238E27FC236}">
                    <a16:creationId xmlns:a16="http://schemas.microsoft.com/office/drawing/2014/main" id="{F7F4C9A7-20FD-4713-8FC2-C9CDB922F070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6176;p50">
                <a:extLst>
                  <a:ext uri="{FF2B5EF4-FFF2-40B4-BE49-F238E27FC236}">
                    <a16:creationId xmlns:a16="http://schemas.microsoft.com/office/drawing/2014/main" id="{CFE2A345-A5D1-472F-BD74-13057A5E9A00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6177;p50">
                <a:extLst>
                  <a:ext uri="{FF2B5EF4-FFF2-40B4-BE49-F238E27FC236}">
                    <a16:creationId xmlns:a16="http://schemas.microsoft.com/office/drawing/2014/main" id="{91A2FF35-1A60-4809-8323-CF995656DF2A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6178;p50">
                <a:extLst>
                  <a:ext uri="{FF2B5EF4-FFF2-40B4-BE49-F238E27FC236}">
                    <a16:creationId xmlns:a16="http://schemas.microsoft.com/office/drawing/2014/main" id="{21407F4A-FBDD-40BE-814D-7D86D19539C7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6179;p50">
                <a:extLst>
                  <a:ext uri="{FF2B5EF4-FFF2-40B4-BE49-F238E27FC236}">
                    <a16:creationId xmlns:a16="http://schemas.microsoft.com/office/drawing/2014/main" id="{8A0CDE2E-A658-442E-96C5-FB8D39267E22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6180;p50">
                <a:extLst>
                  <a:ext uri="{FF2B5EF4-FFF2-40B4-BE49-F238E27FC236}">
                    <a16:creationId xmlns:a16="http://schemas.microsoft.com/office/drawing/2014/main" id="{73B8B42B-7AC9-4519-AB6C-6EFA38FE945E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6181;p50">
                <a:extLst>
                  <a:ext uri="{FF2B5EF4-FFF2-40B4-BE49-F238E27FC236}">
                    <a16:creationId xmlns:a16="http://schemas.microsoft.com/office/drawing/2014/main" id="{DCB48149-1859-41A7-A9FA-846B9825BAAD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6182;p50">
                <a:extLst>
                  <a:ext uri="{FF2B5EF4-FFF2-40B4-BE49-F238E27FC236}">
                    <a16:creationId xmlns:a16="http://schemas.microsoft.com/office/drawing/2014/main" id="{334A1F6F-DF3E-4EF3-82EE-03DE30071463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6183;p50">
                <a:extLst>
                  <a:ext uri="{FF2B5EF4-FFF2-40B4-BE49-F238E27FC236}">
                    <a16:creationId xmlns:a16="http://schemas.microsoft.com/office/drawing/2014/main" id="{819620ED-1F0B-4684-ABDB-70420CA67BE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6184;p50">
                <a:extLst>
                  <a:ext uri="{FF2B5EF4-FFF2-40B4-BE49-F238E27FC236}">
                    <a16:creationId xmlns:a16="http://schemas.microsoft.com/office/drawing/2014/main" id="{8F036FEB-5D99-43A7-A6BC-B6AA68C8690A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6185;p50">
                <a:extLst>
                  <a:ext uri="{FF2B5EF4-FFF2-40B4-BE49-F238E27FC236}">
                    <a16:creationId xmlns:a16="http://schemas.microsoft.com/office/drawing/2014/main" id="{45B5532D-D067-4078-A38A-6FDA32D220D8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6186;p50">
                <a:extLst>
                  <a:ext uri="{FF2B5EF4-FFF2-40B4-BE49-F238E27FC236}">
                    <a16:creationId xmlns:a16="http://schemas.microsoft.com/office/drawing/2014/main" id="{93339A6A-111B-4E15-8A7F-1AEA958D4CEB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6187;p50">
                <a:extLst>
                  <a:ext uri="{FF2B5EF4-FFF2-40B4-BE49-F238E27FC236}">
                    <a16:creationId xmlns:a16="http://schemas.microsoft.com/office/drawing/2014/main" id="{A92AECDA-4512-48C4-AA95-EFE056C2C3DD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6188;p50">
                <a:extLst>
                  <a:ext uri="{FF2B5EF4-FFF2-40B4-BE49-F238E27FC236}">
                    <a16:creationId xmlns:a16="http://schemas.microsoft.com/office/drawing/2014/main" id="{44A6096A-B460-49F7-BF7E-5DFC86F7057F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6189;p50">
                <a:extLst>
                  <a:ext uri="{FF2B5EF4-FFF2-40B4-BE49-F238E27FC236}">
                    <a16:creationId xmlns:a16="http://schemas.microsoft.com/office/drawing/2014/main" id="{14BF4F2E-A578-45E6-8AB2-C6377D911DF1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6190;p50">
                <a:extLst>
                  <a:ext uri="{FF2B5EF4-FFF2-40B4-BE49-F238E27FC236}">
                    <a16:creationId xmlns:a16="http://schemas.microsoft.com/office/drawing/2014/main" id="{A5DF2BC3-A592-4595-B29B-E2DFEC2F9804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6191;p50">
                <a:extLst>
                  <a:ext uri="{FF2B5EF4-FFF2-40B4-BE49-F238E27FC236}">
                    <a16:creationId xmlns:a16="http://schemas.microsoft.com/office/drawing/2014/main" id="{44090925-E579-4E17-BB02-04E57F05E565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6192;p50">
                <a:extLst>
                  <a:ext uri="{FF2B5EF4-FFF2-40B4-BE49-F238E27FC236}">
                    <a16:creationId xmlns:a16="http://schemas.microsoft.com/office/drawing/2014/main" id="{48B05A94-0355-4468-B3BB-6B56BBE45F7B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6193;p50">
                <a:extLst>
                  <a:ext uri="{FF2B5EF4-FFF2-40B4-BE49-F238E27FC236}">
                    <a16:creationId xmlns:a16="http://schemas.microsoft.com/office/drawing/2014/main" id="{FCE2F297-8712-420D-B60F-F9FD75DEA4E5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6194;p50">
                <a:extLst>
                  <a:ext uri="{FF2B5EF4-FFF2-40B4-BE49-F238E27FC236}">
                    <a16:creationId xmlns:a16="http://schemas.microsoft.com/office/drawing/2014/main" id="{74F6BF39-E613-4E3C-8313-DC08A3B847E4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6195;p50">
                <a:extLst>
                  <a:ext uri="{FF2B5EF4-FFF2-40B4-BE49-F238E27FC236}">
                    <a16:creationId xmlns:a16="http://schemas.microsoft.com/office/drawing/2014/main" id="{0EDE2DBE-018E-4DF9-A3E5-2A3CB6D0CFC1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6196;p50">
                <a:extLst>
                  <a:ext uri="{FF2B5EF4-FFF2-40B4-BE49-F238E27FC236}">
                    <a16:creationId xmlns:a16="http://schemas.microsoft.com/office/drawing/2014/main" id="{F70F382D-9956-4048-ADF1-09D3E5E37667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6197;p50">
                <a:extLst>
                  <a:ext uri="{FF2B5EF4-FFF2-40B4-BE49-F238E27FC236}">
                    <a16:creationId xmlns:a16="http://schemas.microsoft.com/office/drawing/2014/main" id="{D753EFAB-5C07-4C8D-B759-4A2EB29CD3CC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6198;p50">
                <a:extLst>
                  <a:ext uri="{FF2B5EF4-FFF2-40B4-BE49-F238E27FC236}">
                    <a16:creationId xmlns:a16="http://schemas.microsoft.com/office/drawing/2014/main" id="{F76B0B4C-8A47-435C-A8FE-01528ED1AA46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6199;p50">
                <a:extLst>
                  <a:ext uri="{FF2B5EF4-FFF2-40B4-BE49-F238E27FC236}">
                    <a16:creationId xmlns:a16="http://schemas.microsoft.com/office/drawing/2014/main" id="{279A7FDB-A13C-4BBC-B489-4BB5986000E4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6200;p50">
                <a:extLst>
                  <a:ext uri="{FF2B5EF4-FFF2-40B4-BE49-F238E27FC236}">
                    <a16:creationId xmlns:a16="http://schemas.microsoft.com/office/drawing/2014/main" id="{849616EF-E7FB-4E2E-88B5-34AC857273BE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6201;p50">
                <a:extLst>
                  <a:ext uri="{FF2B5EF4-FFF2-40B4-BE49-F238E27FC236}">
                    <a16:creationId xmlns:a16="http://schemas.microsoft.com/office/drawing/2014/main" id="{F674509F-62A3-47B5-80AC-B2B3BF610BA8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6202;p50">
                <a:extLst>
                  <a:ext uri="{FF2B5EF4-FFF2-40B4-BE49-F238E27FC236}">
                    <a16:creationId xmlns:a16="http://schemas.microsoft.com/office/drawing/2014/main" id="{36E29BB2-032E-4166-AB32-8095F86B5A6A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6203;p50">
                <a:extLst>
                  <a:ext uri="{FF2B5EF4-FFF2-40B4-BE49-F238E27FC236}">
                    <a16:creationId xmlns:a16="http://schemas.microsoft.com/office/drawing/2014/main" id="{70D6D348-30FF-44EC-A353-D6420B841E41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6204;p50">
                <a:extLst>
                  <a:ext uri="{FF2B5EF4-FFF2-40B4-BE49-F238E27FC236}">
                    <a16:creationId xmlns:a16="http://schemas.microsoft.com/office/drawing/2014/main" id="{A0965EB1-47E9-4FF2-9C06-2AA50CDBA3F3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6205;p50">
                <a:extLst>
                  <a:ext uri="{FF2B5EF4-FFF2-40B4-BE49-F238E27FC236}">
                    <a16:creationId xmlns:a16="http://schemas.microsoft.com/office/drawing/2014/main" id="{9A204AE7-2F50-44D3-81F3-19F8E52ADFFD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6206;p50">
                <a:extLst>
                  <a:ext uri="{FF2B5EF4-FFF2-40B4-BE49-F238E27FC236}">
                    <a16:creationId xmlns:a16="http://schemas.microsoft.com/office/drawing/2014/main" id="{7E8C436D-A0F7-4309-94DE-3FEB53AE356A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6207;p50">
                <a:extLst>
                  <a:ext uri="{FF2B5EF4-FFF2-40B4-BE49-F238E27FC236}">
                    <a16:creationId xmlns:a16="http://schemas.microsoft.com/office/drawing/2014/main" id="{6D71618A-A5BA-4730-8C73-80B044F21EF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6208;p50">
                <a:extLst>
                  <a:ext uri="{FF2B5EF4-FFF2-40B4-BE49-F238E27FC236}">
                    <a16:creationId xmlns:a16="http://schemas.microsoft.com/office/drawing/2014/main" id="{FD06F867-68B5-4628-AA57-01851FEA4DFB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6209;p50">
                <a:extLst>
                  <a:ext uri="{FF2B5EF4-FFF2-40B4-BE49-F238E27FC236}">
                    <a16:creationId xmlns:a16="http://schemas.microsoft.com/office/drawing/2014/main" id="{8F535645-B8B0-405D-BA09-26B02DB7C127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6210;p50">
                <a:extLst>
                  <a:ext uri="{FF2B5EF4-FFF2-40B4-BE49-F238E27FC236}">
                    <a16:creationId xmlns:a16="http://schemas.microsoft.com/office/drawing/2014/main" id="{C7E8596E-FF73-4349-B540-7FCFADDC2AF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6211;p50">
                <a:extLst>
                  <a:ext uri="{FF2B5EF4-FFF2-40B4-BE49-F238E27FC236}">
                    <a16:creationId xmlns:a16="http://schemas.microsoft.com/office/drawing/2014/main" id="{27A3005C-AA11-476D-8CFC-3560EA099B2E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6212;p50">
                <a:extLst>
                  <a:ext uri="{FF2B5EF4-FFF2-40B4-BE49-F238E27FC236}">
                    <a16:creationId xmlns:a16="http://schemas.microsoft.com/office/drawing/2014/main" id="{236FC754-A647-436D-A773-6883B1C8D20C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6213;p50">
                <a:extLst>
                  <a:ext uri="{FF2B5EF4-FFF2-40B4-BE49-F238E27FC236}">
                    <a16:creationId xmlns:a16="http://schemas.microsoft.com/office/drawing/2014/main" id="{5FA52DAD-B947-479F-8B6C-D467D1B25CED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6214;p50">
                <a:extLst>
                  <a:ext uri="{FF2B5EF4-FFF2-40B4-BE49-F238E27FC236}">
                    <a16:creationId xmlns:a16="http://schemas.microsoft.com/office/drawing/2014/main" id="{E5DE2224-937D-42C9-BC66-1B0E77E0EBB7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6215;p50">
                <a:extLst>
                  <a:ext uri="{FF2B5EF4-FFF2-40B4-BE49-F238E27FC236}">
                    <a16:creationId xmlns:a16="http://schemas.microsoft.com/office/drawing/2014/main" id="{B70D31CA-1F87-48CD-952F-EB7AE42579BF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6216;p50">
                <a:extLst>
                  <a:ext uri="{FF2B5EF4-FFF2-40B4-BE49-F238E27FC236}">
                    <a16:creationId xmlns:a16="http://schemas.microsoft.com/office/drawing/2014/main" id="{8FCED7E6-8519-4690-9102-439AA9D5D96B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217;p50">
                <a:extLst>
                  <a:ext uri="{FF2B5EF4-FFF2-40B4-BE49-F238E27FC236}">
                    <a16:creationId xmlns:a16="http://schemas.microsoft.com/office/drawing/2014/main" id="{8DB4A5BE-B28B-4D19-95DE-42C8CD3B5BD8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6218;p50">
                <a:extLst>
                  <a:ext uri="{FF2B5EF4-FFF2-40B4-BE49-F238E27FC236}">
                    <a16:creationId xmlns:a16="http://schemas.microsoft.com/office/drawing/2014/main" id="{751B29F0-CD75-473F-874D-8D854306F30B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6219;p50">
                <a:extLst>
                  <a:ext uri="{FF2B5EF4-FFF2-40B4-BE49-F238E27FC236}">
                    <a16:creationId xmlns:a16="http://schemas.microsoft.com/office/drawing/2014/main" id="{54F272B4-9B2D-4957-89FA-A0985A87D3DA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6220;p50">
                <a:extLst>
                  <a:ext uri="{FF2B5EF4-FFF2-40B4-BE49-F238E27FC236}">
                    <a16:creationId xmlns:a16="http://schemas.microsoft.com/office/drawing/2014/main" id="{6900C054-4E0D-4F46-98D7-2BCA97993F9B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6221;p50">
                <a:extLst>
                  <a:ext uri="{FF2B5EF4-FFF2-40B4-BE49-F238E27FC236}">
                    <a16:creationId xmlns:a16="http://schemas.microsoft.com/office/drawing/2014/main" id="{20D3F984-71D4-4121-B5D0-B1A6446A41E7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6222;p50">
                <a:extLst>
                  <a:ext uri="{FF2B5EF4-FFF2-40B4-BE49-F238E27FC236}">
                    <a16:creationId xmlns:a16="http://schemas.microsoft.com/office/drawing/2014/main" id="{01572752-B4F3-4C53-BF67-FBB2EDE65183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6223;p50">
                <a:extLst>
                  <a:ext uri="{FF2B5EF4-FFF2-40B4-BE49-F238E27FC236}">
                    <a16:creationId xmlns:a16="http://schemas.microsoft.com/office/drawing/2014/main" id="{B6A9050A-99DC-4511-8EEC-4B98893F05A7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6224;p50">
                <a:extLst>
                  <a:ext uri="{FF2B5EF4-FFF2-40B4-BE49-F238E27FC236}">
                    <a16:creationId xmlns:a16="http://schemas.microsoft.com/office/drawing/2014/main" id="{D15007C1-B5CC-4586-A19F-2DAF12954DF8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6225;p50">
                <a:extLst>
                  <a:ext uri="{FF2B5EF4-FFF2-40B4-BE49-F238E27FC236}">
                    <a16:creationId xmlns:a16="http://schemas.microsoft.com/office/drawing/2014/main" id="{17738058-E3D6-4C75-9DAA-B1B1F369835F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6226;p50">
                <a:extLst>
                  <a:ext uri="{FF2B5EF4-FFF2-40B4-BE49-F238E27FC236}">
                    <a16:creationId xmlns:a16="http://schemas.microsoft.com/office/drawing/2014/main" id="{CC9FBAE2-1228-4F58-AB50-62F39E689451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6227;p50">
                <a:extLst>
                  <a:ext uri="{FF2B5EF4-FFF2-40B4-BE49-F238E27FC236}">
                    <a16:creationId xmlns:a16="http://schemas.microsoft.com/office/drawing/2014/main" id="{F50DC739-1A4D-45C3-A588-31350AC5EA10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6228;p50">
                <a:extLst>
                  <a:ext uri="{FF2B5EF4-FFF2-40B4-BE49-F238E27FC236}">
                    <a16:creationId xmlns:a16="http://schemas.microsoft.com/office/drawing/2014/main" id="{4F3C281E-1D13-4586-9B76-01385BAF870B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6229;p50">
                <a:extLst>
                  <a:ext uri="{FF2B5EF4-FFF2-40B4-BE49-F238E27FC236}">
                    <a16:creationId xmlns:a16="http://schemas.microsoft.com/office/drawing/2014/main" id="{D31515F0-693E-485B-8434-DEFA6229CF96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6230;p50">
                <a:extLst>
                  <a:ext uri="{FF2B5EF4-FFF2-40B4-BE49-F238E27FC236}">
                    <a16:creationId xmlns:a16="http://schemas.microsoft.com/office/drawing/2014/main" id="{12C8379F-B61D-46E2-AA96-C961243C94D0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6231;p50">
                <a:extLst>
                  <a:ext uri="{FF2B5EF4-FFF2-40B4-BE49-F238E27FC236}">
                    <a16:creationId xmlns:a16="http://schemas.microsoft.com/office/drawing/2014/main" id="{49023132-E0FC-4241-BBDA-AF82E0742957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6232;p50">
                <a:extLst>
                  <a:ext uri="{FF2B5EF4-FFF2-40B4-BE49-F238E27FC236}">
                    <a16:creationId xmlns:a16="http://schemas.microsoft.com/office/drawing/2014/main" id="{AD29D6A8-6BD3-4E9A-AAB7-19C59CACBF44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6233;p50">
                <a:extLst>
                  <a:ext uri="{FF2B5EF4-FFF2-40B4-BE49-F238E27FC236}">
                    <a16:creationId xmlns:a16="http://schemas.microsoft.com/office/drawing/2014/main" id="{1BD8A078-2C61-4652-A530-D0341D5E8C21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6234;p50">
                <a:extLst>
                  <a:ext uri="{FF2B5EF4-FFF2-40B4-BE49-F238E27FC236}">
                    <a16:creationId xmlns:a16="http://schemas.microsoft.com/office/drawing/2014/main" id="{4564C595-DCB0-486A-B688-62EEBDAD1645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6235;p50">
                <a:extLst>
                  <a:ext uri="{FF2B5EF4-FFF2-40B4-BE49-F238E27FC236}">
                    <a16:creationId xmlns:a16="http://schemas.microsoft.com/office/drawing/2014/main" id="{4E0A8E98-98CF-40ED-8D1A-BFD7649B105F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6236;p50">
                <a:extLst>
                  <a:ext uri="{FF2B5EF4-FFF2-40B4-BE49-F238E27FC236}">
                    <a16:creationId xmlns:a16="http://schemas.microsoft.com/office/drawing/2014/main" id="{1E13ADE2-68A6-487E-B378-D098658EE8B7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6237;p50">
                <a:extLst>
                  <a:ext uri="{FF2B5EF4-FFF2-40B4-BE49-F238E27FC236}">
                    <a16:creationId xmlns:a16="http://schemas.microsoft.com/office/drawing/2014/main" id="{E12A1C56-4339-4866-9091-8DDBFD4F37D2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6238;p50">
                <a:extLst>
                  <a:ext uri="{FF2B5EF4-FFF2-40B4-BE49-F238E27FC236}">
                    <a16:creationId xmlns:a16="http://schemas.microsoft.com/office/drawing/2014/main" id="{9CA6458B-1880-4B99-9D60-E092D19A1D33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6239;p50">
                <a:extLst>
                  <a:ext uri="{FF2B5EF4-FFF2-40B4-BE49-F238E27FC236}">
                    <a16:creationId xmlns:a16="http://schemas.microsoft.com/office/drawing/2014/main" id="{E5AC1E00-78F3-488F-819A-A2DF0A0576AC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6240;p50">
                <a:extLst>
                  <a:ext uri="{FF2B5EF4-FFF2-40B4-BE49-F238E27FC236}">
                    <a16:creationId xmlns:a16="http://schemas.microsoft.com/office/drawing/2014/main" id="{007B6ECC-0ECB-40C7-894C-AEFC8441BBD6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6241;p50">
                <a:extLst>
                  <a:ext uri="{FF2B5EF4-FFF2-40B4-BE49-F238E27FC236}">
                    <a16:creationId xmlns:a16="http://schemas.microsoft.com/office/drawing/2014/main" id="{0E9E7886-8239-4F30-B436-A7973DDF26E3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6242;p50">
                <a:extLst>
                  <a:ext uri="{FF2B5EF4-FFF2-40B4-BE49-F238E27FC236}">
                    <a16:creationId xmlns:a16="http://schemas.microsoft.com/office/drawing/2014/main" id="{FBF67701-02A8-49D0-83B9-3DAA8D8DE142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6243;p50">
                <a:extLst>
                  <a:ext uri="{FF2B5EF4-FFF2-40B4-BE49-F238E27FC236}">
                    <a16:creationId xmlns:a16="http://schemas.microsoft.com/office/drawing/2014/main" id="{2417321D-BA88-43C6-8187-B494EFA057EB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6244;p50">
                <a:extLst>
                  <a:ext uri="{FF2B5EF4-FFF2-40B4-BE49-F238E27FC236}">
                    <a16:creationId xmlns:a16="http://schemas.microsoft.com/office/drawing/2014/main" id="{4C150721-9FA6-447A-A89C-6B26B7725F39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6245;p50">
                <a:extLst>
                  <a:ext uri="{FF2B5EF4-FFF2-40B4-BE49-F238E27FC236}">
                    <a16:creationId xmlns:a16="http://schemas.microsoft.com/office/drawing/2014/main" id="{E7F6DD2A-04B6-4BE9-A6CB-919BB41DB41F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6246;p50">
                <a:extLst>
                  <a:ext uri="{FF2B5EF4-FFF2-40B4-BE49-F238E27FC236}">
                    <a16:creationId xmlns:a16="http://schemas.microsoft.com/office/drawing/2014/main" id="{57A14574-6F83-4D61-BE7F-34286CAA5FFA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6247;p50">
                <a:extLst>
                  <a:ext uri="{FF2B5EF4-FFF2-40B4-BE49-F238E27FC236}">
                    <a16:creationId xmlns:a16="http://schemas.microsoft.com/office/drawing/2014/main" id="{65E84DCC-F7F8-49F8-BBD9-E853ED5D4EF4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6248;p50">
                <a:extLst>
                  <a:ext uri="{FF2B5EF4-FFF2-40B4-BE49-F238E27FC236}">
                    <a16:creationId xmlns:a16="http://schemas.microsoft.com/office/drawing/2014/main" id="{F3CAE1C1-746C-4310-9B1D-DB7989BF2CB2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6249;p50">
                <a:extLst>
                  <a:ext uri="{FF2B5EF4-FFF2-40B4-BE49-F238E27FC236}">
                    <a16:creationId xmlns:a16="http://schemas.microsoft.com/office/drawing/2014/main" id="{8788DF97-5C4F-47D7-AA62-67328D7A0AD9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6250;p50">
                <a:extLst>
                  <a:ext uri="{FF2B5EF4-FFF2-40B4-BE49-F238E27FC236}">
                    <a16:creationId xmlns:a16="http://schemas.microsoft.com/office/drawing/2014/main" id="{749AB8C7-3F1E-4BB3-9F84-8925A1BCC818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6251;p50">
                <a:extLst>
                  <a:ext uri="{FF2B5EF4-FFF2-40B4-BE49-F238E27FC236}">
                    <a16:creationId xmlns:a16="http://schemas.microsoft.com/office/drawing/2014/main" id="{3741668A-849B-4C07-A2D6-082FAB3353E1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6252;p50">
                <a:extLst>
                  <a:ext uri="{FF2B5EF4-FFF2-40B4-BE49-F238E27FC236}">
                    <a16:creationId xmlns:a16="http://schemas.microsoft.com/office/drawing/2014/main" id="{FEE06E0A-BFA5-4636-9624-BC9976B953D7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6253;p50">
                <a:extLst>
                  <a:ext uri="{FF2B5EF4-FFF2-40B4-BE49-F238E27FC236}">
                    <a16:creationId xmlns:a16="http://schemas.microsoft.com/office/drawing/2014/main" id="{29663CEB-DC08-4D15-BEB8-40124A6C45BC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6254;p50">
                <a:extLst>
                  <a:ext uri="{FF2B5EF4-FFF2-40B4-BE49-F238E27FC236}">
                    <a16:creationId xmlns:a16="http://schemas.microsoft.com/office/drawing/2014/main" id="{023CF75B-032B-47FC-B04F-C16C4239D872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6255;p50">
                <a:extLst>
                  <a:ext uri="{FF2B5EF4-FFF2-40B4-BE49-F238E27FC236}">
                    <a16:creationId xmlns:a16="http://schemas.microsoft.com/office/drawing/2014/main" id="{F527B609-3495-4FA3-BED0-47F4742ADE3A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6256;p50">
                <a:extLst>
                  <a:ext uri="{FF2B5EF4-FFF2-40B4-BE49-F238E27FC236}">
                    <a16:creationId xmlns:a16="http://schemas.microsoft.com/office/drawing/2014/main" id="{6F01684D-3E5A-4148-9751-41E44EA382DE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6257;p50">
                <a:extLst>
                  <a:ext uri="{FF2B5EF4-FFF2-40B4-BE49-F238E27FC236}">
                    <a16:creationId xmlns:a16="http://schemas.microsoft.com/office/drawing/2014/main" id="{A072E87F-AEFB-400C-A1A3-7571D60DCB5C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6258;p50">
                <a:extLst>
                  <a:ext uri="{FF2B5EF4-FFF2-40B4-BE49-F238E27FC236}">
                    <a16:creationId xmlns:a16="http://schemas.microsoft.com/office/drawing/2014/main" id="{7894C1E9-996D-4DFB-9DA2-0F8C5CBF4C1B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6259;p50">
                <a:extLst>
                  <a:ext uri="{FF2B5EF4-FFF2-40B4-BE49-F238E27FC236}">
                    <a16:creationId xmlns:a16="http://schemas.microsoft.com/office/drawing/2014/main" id="{98AFFA0F-EAE5-4DF7-9886-6EFFB3BB3E0C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6260;p50">
                <a:extLst>
                  <a:ext uri="{FF2B5EF4-FFF2-40B4-BE49-F238E27FC236}">
                    <a16:creationId xmlns:a16="http://schemas.microsoft.com/office/drawing/2014/main" id="{0E71A019-80E8-46FE-B369-84596C8F495A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6261;p50">
                <a:extLst>
                  <a:ext uri="{FF2B5EF4-FFF2-40B4-BE49-F238E27FC236}">
                    <a16:creationId xmlns:a16="http://schemas.microsoft.com/office/drawing/2014/main" id="{E73EFF74-A559-4233-976A-F25590C162C1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6262;p50">
                <a:extLst>
                  <a:ext uri="{FF2B5EF4-FFF2-40B4-BE49-F238E27FC236}">
                    <a16:creationId xmlns:a16="http://schemas.microsoft.com/office/drawing/2014/main" id="{01018B51-1CD1-4BA8-86C7-C3E94796AB5B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6263;p50">
                <a:extLst>
                  <a:ext uri="{FF2B5EF4-FFF2-40B4-BE49-F238E27FC236}">
                    <a16:creationId xmlns:a16="http://schemas.microsoft.com/office/drawing/2014/main" id="{E1F675D9-4418-4359-BA98-9C7270570B59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6264;p50">
                <a:extLst>
                  <a:ext uri="{FF2B5EF4-FFF2-40B4-BE49-F238E27FC236}">
                    <a16:creationId xmlns:a16="http://schemas.microsoft.com/office/drawing/2014/main" id="{60546319-AA08-4460-8363-1896D27385DA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6265;p50">
                <a:extLst>
                  <a:ext uri="{FF2B5EF4-FFF2-40B4-BE49-F238E27FC236}">
                    <a16:creationId xmlns:a16="http://schemas.microsoft.com/office/drawing/2014/main" id="{95000E5F-A6DF-4322-97A1-B35CFF080CD7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6266;p50">
                <a:extLst>
                  <a:ext uri="{FF2B5EF4-FFF2-40B4-BE49-F238E27FC236}">
                    <a16:creationId xmlns:a16="http://schemas.microsoft.com/office/drawing/2014/main" id="{7E27BF40-9657-4DF3-8B9B-7B5DC42EA36D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6267;p50">
                <a:extLst>
                  <a:ext uri="{FF2B5EF4-FFF2-40B4-BE49-F238E27FC236}">
                    <a16:creationId xmlns:a16="http://schemas.microsoft.com/office/drawing/2014/main" id="{EED3B9DB-DB85-4CB4-8868-F034F9ADC6B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6268;p50">
                <a:extLst>
                  <a:ext uri="{FF2B5EF4-FFF2-40B4-BE49-F238E27FC236}">
                    <a16:creationId xmlns:a16="http://schemas.microsoft.com/office/drawing/2014/main" id="{82C34EF0-CBCC-4F03-BB23-0D619F9588D4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6269;p50">
                <a:extLst>
                  <a:ext uri="{FF2B5EF4-FFF2-40B4-BE49-F238E27FC236}">
                    <a16:creationId xmlns:a16="http://schemas.microsoft.com/office/drawing/2014/main" id="{702E54BE-B70A-482E-BA8A-B5CDBD0B1EC9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6270;p50">
                <a:extLst>
                  <a:ext uri="{FF2B5EF4-FFF2-40B4-BE49-F238E27FC236}">
                    <a16:creationId xmlns:a16="http://schemas.microsoft.com/office/drawing/2014/main" id="{BBC01372-1772-4688-A926-2566EC1198BB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6271;p50">
                <a:extLst>
                  <a:ext uri="{FF2B5EF4-FFF2-40B4-BE49-F238E27FC236}">
                    <a16:creationId xmlns:a16="http://schemas.microsoft.com/office/drawing/2014/main" id="{6ECD1591-C768-42A4-941D-AC4FAF96F295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6272;p50">
                <a:extLst>
                  <a:ext uri="{FF2B5EF4-FFF2-40B4-BE49-F238E27FC236}">
                    <a16:creationId xmlns:a16="http://schemas.microsoft.com/office/drawing/2014/main" id="{D134D265-3850-4BCF-9064-A5EA3E900344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6273;p50">
                <a:extLst>
                  <a:ext uri="{FF2B5EF4-FFF2-40B4-BE49-F238E27FC236}">
                    <a16:creationId xmlns:a16="http://schemas.microsoft.com/office/drawing/2014/main" id="{DA813573-CCE8-40EB-A57E-DDEFA497A416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6274;p50">
                <a:extLst>
                  <a:ext uri="{FF2B5EF4-FFF2-40B4-BE49-F238E27FC236}">
                    <a16:creationId xmlns:a16="http://schemas.microsoft.com/office/drawing/2014/main" id="{35311FA6-2244-4A0C-B5E0-CA7DBF2CFD63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6275;p50">
                <a:extLst>
                  <a:ext uri="{FF2B5EF4-FFF2-40B4-BE49-F238E27FC236}">
                    <a16:creationId xmlns:a16="http://schemas.microsoft.com/office/drawing/2014/main" id="{2557DD67-32DB-41C6-A8DA-1479FABB1467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6276;p50">
                <a:extLst>
                  <a:ext uri="{FF2B5EF4-FFF2-40B4-BE49-F238E27FC236}">
                    <a16:creationId xmlns:a16="http://schemas.microsoft.com/office/drawing/2014/main" id="{D04711AF-8DD7-4E2B-8D81-C35275CCC403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6277;p50">
                <a:extLst>
                  <a:ext uri="{FF2B5EF4-FFF2-40B4-BE49-F238E27FC236}">
                    <a16:creationId xmlns:a16="http://schemas.microsoft.com/office/drawing/2014/main" id="{CF9B39F4-70A2-48EE-B254-33623AF6D1D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6278;p50">
                <a:extLst>
                  <a:ext uri="{FF2B5EF4-FFF2-40B4-BE49-F238E27FC236}">
                    <a16:creationId xmlns:a16="http://schemas.microsoft.com/office/drawing/2014/main" id="{D2B25D39-03DA-414F-B131-A5D5B2EAC175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6279;p50">
                <a:extLst>
                  <a:ext uri="{FF2B5EF4-FFF2-40B4-BE49-F238E27FC236}">
                    <a16:creationId xmlns:a16="http://schemas.microsoft.com/office/drawing/2014/main" id="{71D36321-F196-4AAF-9D28-1C2D450EBE49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6280;p50">
                <a:extLst>
                  <a:ext uri="{FF2B5EF4-FFF2-40B4-BE49-F238E27FC236}">
                    <a16:creationId xmlns:a16="http://schemas.microsoft.com/office/drawing/2014/main" id="{8C62BEE6-59E5-4219-8BD6-6CB866579920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6281;p50">
                <a:extLst>
                  <a:ext uri="{FF2B5EF4-FFF2-40B4-BE49-F238E27FC236}">
                    <a16:creationId xmlns:a16="http://schemas.microsoft.com/office/drawing/2014/main" id="{E0BA231C-F6A1-4E77-B9C7-9AA86AA2B4F6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6282;p50">
                <a:extLst>
                  <a:ext uri="{FF2B5EF4-FFF2-40B4-BE49-F238E27FC236}">
                    <a16:creationId xmlns:a16="http://schemas.microsoft.com/office/drawing/2014/main" id="{09D86E69-064D-491E-B202-15A42C1D95BE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6283;p50">
                <a:extLst>
                  <a:ext uri="{FF2B5EF4-FFF2-40B4-BE49-F238E27FC236}">
                    <a16:creationId xmlns:a16="http://schemas.microsoft.com/office/drawing/2014/main" id="{F865B099-F6E3-4FD4-87FF-1BB7AC098596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6284;p50">
                <a:extLst>
                  <a:ext uri="{FF2B5EF4-FFF2-40B4-BE49-F238E27FC236}">
                    <a16:creationId xmlns:a16="http://schemas.microsoft.com/office/drawing/2014/main" id="{92510A1D-8806-4CDB-963B-30179F672736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6285;p50">
                <a:extLst>
                  <a:ext uri="{FF2B5EF4-FFF2-40B4-BE49-F238E27FC236}">
                    <a16:creationId xmlns:a16="http://schemas.microsoft.com/office/drawing/2014/main" id="{3F6464AD-44A6-4A84-AB30-B8B7DC7DF55C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6286;p50">
                <a:extLst>
                  <a:ext uri="{FF2B5EF4-FFF2-40B4-BE49-F238E27FC236}">
                    <a16:creationId xmlns:a16="http://schemas.microsoft.com/office/drawing/2014/main" id="{AB86B09E-7A50-4B2D-8BD1-2F1817C65B34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6287;p50">
                <a:extLst>
                  <a:ext uri="{FF2B5EF4-FFF2-40B4-BE49-F238E27FC236}">
                    <a16:creationId xmlns:a16="http://schemas.microsoft.com/office/drawing/2014/main" id="{2552027A-B0AF-4C3A-964C-152A1B47737B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6288;p50">
                <a:extLst>
                  <a:ext uri="{FF2B5EF4-FFF2-40B4-BE49-F238E27FC236}">
                    <a16:creationId xmlns:a16="http://schemas.microsoft.com/office/drawing/2014/main" id="{0D8C44CA-C2C9-402E-A107-116D8A9FEE7E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6289;p50">
                <a:extLst>
                  <a:ext uri="{FF2B5EF4-FFF2-40B4-BE49-F238E27FC236}">
                    <a16:creationId xmlns:a16="http://schemas.microsoft.com/office/drawing/2014/main" id="{B1818F68-E59F-4CBD-80AE-43381C17BBDA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6290;p50">
                <a:extLst>
                  <a:ext uri="{FF2B5EF4-FFF2-40B4-BE49-F238E27FC236}">
                    <a16:creationId xmlns:a16="http://schemas.microsoft.com/office/drawing/2014/main" id="{45587C63-1DD3-41EF-BF5C-540D4CC9558A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6291;p50">
                <a:extLst>
                  <a:ext uri="{FF2B5EF4-FFF2-40B4-BE49-F238E27FC236}">
                    <a16:creationId xmlns:a16="http://schemas.microsoft.com/office/drawing/2014/main" id="{0E7CA17E-B94A-4DB0-A8D3-7842CFC0CC2B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6292;p50">
                <a:extLst>
                  <a:ext uri="{FF2B5EF4-FFF2-40B4-BE49-F238E27FC236}">
                    <a16:creationId xmlns:a16="http://schemas.microsoft.com/office/drawing/2014/main" id="{0E81603B-9C7B-49A4-AF54-CF39F95122ED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6293;p50">
                <a:extLst>
                  <a:ext uri="{FF2B5EF4-FFF2-40B4-BE49-F238E27FC236}">
                    <a16:creationId xmlns:a16="http://schemas.microsoft.com/office/drawing/2014/main" id="{F23D295D-D95E-411A-89E5-F15FE27B16D3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6294;p50">
                <a:extLst>
                  <a:ext uri="{FF2B5EF4-FFF2-40B4-BE49-F238E27FC236}">
                    <a16:creationId xmlns:a16="http://schemas.microsoft.com/office/drawing/2014/main" id="{0C0E05CB-D977-495D-A176-D2D4146D67DF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6295;p50">
                <a:extLst>
                  <a:ext uri="{FF2B5EF4-FFF2-40B4-BE49-F238E27FC236}">
                    <a16:creationId xmlns:a16="http://schemas.microsoft.com/office/drawing/2014/main" id="{E12CCBBD-245C-4031-8120-EBD158CA19A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6296;p50">
                <a:extLst>
                  <a:ext uri="{FF2B5EF4-FFF2-40B4-BE49-F238E27FC236}">
                    <a16:creationId xmlns:a16="http://schemas.microsoft.com/office/drawing/2014/main" id="{2E5960A7-F6EB-4570-8910-03F8640D7249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6297;p50">
                <a:extLst>
                  <a:ext uri="{FF2B5EF4-FFF2-40B4-BE49-F238E27FC236}">
                    <a16:creationId xmlns:a16="http://schemas.microsoft.com/office/drawing/2014/main" id="{365676CA-4D93-4CB5-B140-108CCEAE9E24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6298;p50">
                <a:extLst>
                  <a:ext uri="{FF2B5EF4-FFF2-40B4-BE49-F238E27FC236}">
                    <a16:creationId xmlns:a16="http://schemas.microsoft.com/office/drawing/2014/main" id="{F3A2545D-C4E8-4F8D-8367-799247F0BEFD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6299;p50">
                <a:extLst>
                  <a:ext uri="{FF2B5EF4-FFF2-40B4-BE49-F238E27FC236}">
                    <a16:creationId xmlns:a16="http://schemas.microsoft.com/office/drawing/2014/main" id="{FCC0DD6D-D8CC-460B-A444-63B38A338C4B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6300;p50">
                <a:extLst>
                  <a:ext uri="{FF2B5EF4-FFF2-40B4-BE49-F238E27FC236}">
                    <a16:creationId xmlns:a16="http://schemas.microsoft.com/office/drawing/2014/main" id="{89494E94-2D4D-4149-8FE9-4C503F47A118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6301;p50">
                <a:extLst>
                  <a:ext uri="{FF2B5EF4-FFF2-40B4-BE49-F238E27FC236}">
                    <a16:creationId xmlns:a16="http://schemas.microsoft.com/office/drawing/2014/main" id="{A245576C-B1D0-4EF5-A4AB-25A766DB9095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6302;p50">
                <a:extLst>
                  <a:ext uri="{FF2B5EF4-FFF2-40B4-BE49-F238E27FC236}">
                    <a16:creationId xmlns:a16="http://schemas.microsoft.com/office/drawing/2014/main" id="{A14B7BDC-0F92-4BF4-B7B4-93455EA0C4BF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6303;p50">
                <a:extLst>
                  <a:ext uri="{FF2B5EF4-FFF2-40B4-BE49-F238E27FC236}">
                    <a16:creationId xmlns:a16="http://schemas.microsoft.com/office/drawing/2014/main" id="{92C1DA0F-899A-472E-B243-4644ED8EC8D6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6304;p50">
                <a:extLst>
                  <a:ext uri="{FF2B5EF4-FFF2-40B4-BE49-F238E27FC236}">
                    <a16:creationId xmlns:a16="http://schemas.microsoft.com/office/drawing/2014/main" id="{723011AA-1472-472D-B517-2C73838268E2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6305;p50">
                <a:extLst>
                  <a:ext uri="{FF2B5EF4-FFF2-40B4-BE49-F238E27FC236}">
                    <a16:creationId xmlns:a16="http://schemas.microsoft.com/office/drawing/2014/main" id="{04D03622-2E2D-4033-A2AC-61C8C222928C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6306;p50">
                <a:extLst>
                  <a:ext uri="{FF2B5EF4-FFF2-40B4-BE49-F238E27FC236}">
                    <a16:creationId xmlns:a16="http://schemas.microsoft.com/office/drawing/2014/main" id="{7B84543D-CC06-49DE-A11D-A96B3474A7F8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6307;p50">
                <a:extLst>
                  <a:ext uri="{FF2B5EF4-FFF2-40B4-BE49-F238E27FC236}">
                    <a16:creationId xmlns:a16="http://schemas.microsoft.com/office/drawing/2014/main" id="{91A813F4-2166-49FE-9D6A-4F1543F724FD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6308;p50">
                <a:extLst>
                  <a:ext uri="{FF2B5EF4-FFF2-40B4-BE49-F238E27FC236}">
                    <a16:creationId xmlns:a16="http://schemas.microsoft.com/office/drawing/2014/main" id="{66EFF538-75B6-4FC4-8DD0-3CD3735BE530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6309;p50">
                <a:extLst>
                  <a:ext uri="{FF2B5EF4-FFF2-40B4-BE49-F238E27FC236}">
                    <a16:creationId xmlns:a16="http://schemas.microsoft.com/office/drawing/2014/main" id="{F7185A59-E554-4001-88AA-3B3471161BF9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6310;p50">
                <a:extLst>
                  <a:ext uri="{FF2B5EF4-FFF2-40B4-BE49-F238E27FC236}">
                    <a16:creationId xmlns:a16="http://schemas.microsoft.com/office/drawing/2014/main" id="{2EC987AB-A438-4A6A-A229-8286629D62EF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6311;p50">
                <a:extLst>
                  <a:ext uri="{FF2B5EF4-FFF2-40B4-BE49-F238E27FC236}">
                    <a16:creationId xmlns:a16="http://schemas.microsoft.com/office/drawing/2014/main" id="{676A55BB-C494-406B-873E-043FCE952391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6312;p50">
                <a:extLst>
                  <a:ext uri="{FF2B5EF4-FFF2-40B4-BE49-F238E27FC236}">
                    <a16:creationId xmlns:a16="http://schemas.microsoft.com/office/drawing/2014/main" id="{6D20604E-BECD-4880-8D15-5468EB6A7B23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6313;p50">
                <a:extLst>
                  <a:ext uri="{FF2B5EF4-FFF2-40B4-BE49-F238E27FC236}">
                    <a16:creationId xmlns:a16="http://schemas.microsoft.com/office/drawing/2014/main" id="{A18C69F1-7D90-43A3-8AF9-FD82BF1ADCAD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6314;p50">
                <a:extLst>
                  <a:ext uri="{FF2B5EF4-FFF2-40B4-BE49-F238E27FC236}">
                    <a16:creationId xmlns:a16="http://schemas.microsoft.com/office/drawing/2014/main" id="{E506CF54-8726-42D0-99F5-AEBDF9C19DC9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6315;p50">
                <a:extLst>
                  <a:ext uri="{FF2B5EF4-FFF2-40B4-BE49-F238E27FC236}">
                    <a16:creationId xmlns:a16="http://schemas.microsoft.com/office/drawing/2014/main" id="{69E1D462-97C9-4B31-8E12-2EB95249C8E0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6316;p50">
                <a:extLst>
                  <a:ext uri="{FF2B5EF4-FFF2-40B4-BE49-F238E27FC236}">
                    <a16:creationId xmlns:a16="http://schemas.microsoft.com/office/drawing/2014/main" id="{CA21CF2B-64C9-4A6E-90B4-898806C2B012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6317;p50">
                <a:extLst>
                  <a:ext uri="{FF2B5EF4-FFF2-40B4-BE49-F238E27FC236}">
                    <a16:creationId xmlns:a16="http://schemas.microsoft.com/office/drawing/2014/main" id="{3EC1B9B0-4E92-4915-B2AE-1698E77BF7C8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6318;p50">
                <a:extLst>
                  <a:ext uri="{FF2B5EF4-FFF2-40B4-BE49-F238E27FC236}">
                    <a16:creationId xmlns:a16="http://schemas.microsoft.com/office/drawing/2014/main" id="{BA878070-4559-4D1F-805E-D4B0B5BD4B37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6319;p50">
                <a:extLst>
                  <a:ext uri="{FF2B5EF4-FFF2-40B4-BE49-F238E27FC236}">
                    <a16:creationId xmlns:a16="http://schemas.microsoft.com/office/drawing/2014/main" id="{D9C7D946-6E6A-4783-9527-8C2BFC6359AB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6320;p50">
                <a:extLst>
                  <a:ext uri="{FF2B5EF4-FFF2-40B4-BE49-F238E27FC236}">
                    <a16:creationId xmlns:a16="http://schemas.microsoft.com/office/drawing/2014/main" id="{2791F42E-E057-4A32-AEE3-A17F9D32C58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6321;p50">
                <a:extLst>
                  <a:ext uri="{FF2B5EF4-FFF2-40B4-BE49-F238E27FC236}">
                    <a16:creationId xmlns:a16="http://schemas.microsoft.com/office/drawing/2014/main" id="{1AFDC894-2490-48F8-9D0B-9515AC35CDAB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6322;p50">
                <a:extLst>
                  <a:ext uri="{FF2B5EF4-FFF2-40B4-BE49-F238E27FC236}">
                    <a16:creationId xmlns:a16="http://schemas.microsoft.com/office/drawing/2014/main" id="{CE95E49E-351A-42EE-B548-011F529B22CC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6323;p50">
                <a:extLst>
                  <a:ext uri="{FF2B5EF4-FFF2-40B4-BE49-F238E27FC236}">
                    <a16:creationId xmlns:a16="http://schemas.microsoft.com/office/drawing/2014/main" id="{5A324870-7279-4B54-A00F-56BB0D7F0629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6324;p50">
                <a:extLst>
                  <a:ext uri="{FF2B5EF4-FFF2-40B4-BE49-F238E27FC236}">
                    <a16:creationId xmlns:a16="http://schemas.microsoft.com/office/drawing/2014/main" id="{C6179696-6FD0-44B0-8EC3-452EA87F053F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6325;p50">
                <a:extLst>
                  <a:ext uri="{FF2B5EF4-FFF2-40B4-BE49-F238E27FC236}">
                    <a16:creationId xmlns:a16="http://schemas.microsoft.com/office/drawing/2014/main" id="{B0A0D992-4800-457A-84A7-CF3FEDDC6E65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6326;p50">
                <a:extLst>
                  <a:ext uri="{FF2B5EF4-FFF2-40B4-BE49-F238E27FC236}">
                    <a16:creationId xmlns:a16="http://schemas.microsoft.com/office/drawing/2014/main" id="{439CCBB2-0D57-4210-8E7E-8BD1070845F8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6327;p50">
                <a:extLst>
                  <a:ext uri="{FF2B5EF4-FFF2-40B4-BE49-F238E27FC236}">
                    <a16:creationId xmlns:a16="http://schemas.microsoft.com/office/drawing/2014/main" id="{6380FA87-51D5-4E5F-918B-4818A083F0C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6328;p50">
                <a:extLst>
                  <a:ext uri="{FF2B5EF4-FFF2-40B4-BE49-F238E27FC236}">
                    <a16:creationId xmlns:a16="http://schemas.microsoft.com/office/drawing/2014/main" id="{54C2B67C-04E6-4BB4-87A9-FB18FF24996B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6329;p50">
                <a:extLst>
                  <a:ext uri="{FF2B5EF4-FFF2-40B4-BE49-F238E27FC236}">
                    <a16:creationId xmlns:a16="http://schemas.microsoft.com/office/drawing/2014/main" id="{CA9F859A-A3D3-45EB-9986-6312C0235030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6330;p50">
                <a:extLst>
                  <a:ext uri="{FF2B5EF4-FFF2-40B4-BE49-F238E27FC236}">
                    <a16:creationId xmlns:a16="http://schemas.microsoft.com/office/drawing/2014/main" id="{2573F7F8-DD8E-427F-99EA-F05EBEEFBF4F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6331;p50">
                <a:extLst>
                  <a:ext uri="{FF2B5EF4-FFF2-40B4-BE49-F238E27FC236}">
                    <a16:creationId xmlns:a16="http://schemas.microsoft.com/office/drawing/2014/main" id="{30CCD4FA-B3A6-42BB-A4BE-F36159F34CC8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6332;p50">
                <a:extLst>
                  <a:ext uri="{FF2B5EF4-FFF2-40B4-BE49-F238E27FC236}">
                    <a16:creationId xmlns:a16="http://schemas.microsoft.com/office/drawing/2014/main" id="{17C99098-DA64-43FB-996F-D77EC9FD90A9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6333;p50">
                <a:extLst>
                  <a:ext uri="{FF2B5EF4-FFF2-40B4-BE49-F238E27FC236}">
                    <a16:creationId xmlns:a16="http://schemas.microsoft.com/office/drawing/2014/main" id="{281323CE-0C6B-4364-806B-9C3043F0BBDC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6334;p50">
                <a:extLst>
                  <a:ext uri="{FF2B5EF4-FFF2-40B4-BE49-F238E27FC236}">
                    <a16:creationId xmlns:a16="http://schemas.microsoft.com/office/drawing/2014/main" id="{B4C309F0-29D7-4E67-9E28-9DD5C6857C44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6335;p50">
                <a:extLst>
                  <a:ext uri="{FF2B5EF4-FFF2-40B4-BE49-F238E27FC236}">
                    <a16:creationId xmlns:a16="http://schemas.microsoft.com/office/drawing/2014/main" id="{8E69DAAE-FF39-44B5-AD65-862B9FABFFFE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6336;p50">
                <a:extLst>
                  <a:ext uri="{FF2B5EF4-FFF2-40B4-BE49-F238E27FC236}">
                    <a16:creationId xmlns:a16="http://schemas.microsoft.com/office/drawing/2014/main" id="{3910C81E-03B0-4AEE-AC22-78A36EC27F9E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6337;p50">
                <a:extLst>
                  <a:ext uri="{FF2B5EF4-FFF2-40B4-BE49-F238E27FC236}">
                    <a16:creationId xmlns:a16="http://schemas.microsoft.com/office/drawing/2014/main" id="{891EFA1C-542F-4FA4-8291-8D763469867F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6338;p50">
                <a:extLst>
                  <a:ext uri="{FF2B5EF4-FFF2-40B4-BE49-F238E27FC236}">
                    <a16:creationId xmlns:a16="http://schemas.microsoft.com/office/drawing/2014/main" id="{359AFA38-0545-4122-A6BD-6F56F9818C82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6339;p50">
                <a:extLst>
                  <a:ext uri="{FF2B5EF4-FFF2-40B4-BE49-F238E27FC236}">
                    <a16:creationId xmlns:a16="http://schemas.microsoft.com/office/drawing/2014/main" id="{4709489F-6DF1-4999-B27F-AA7957DAD770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6340;p50">
                <a:extLst>
                  <a:ext uri="{FF2B5EF4-FFF2-40B4-BE49-F238E27FC236}">
                    <a16:creationId xmlns:a16="http://schemas.microsoft.com/office/drawing/2014/main" id="{9F074675-618E-4182-8947-31B0B4A01167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6341;p50">
                <a:extLst>
                  <a:ext uri="{FF2B5EF4-FFF2-40B4-BE49-F238E27FC236}">
                    <a16:creationId xmlns:a16="http://schemas.microsoft.com/office/drawing/2014/main" id="{79FB042F-4D68-4283-91E9-68F01ADDB2B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6342;p50">
                <a:extLst>
                  <a:ext uri="{FF2B5EF4-FFF2-40B4-BE49-F238E27FC236}">
                    <a16:creationId xmlns:a16="http://schemas.microsoft.com/office/drawing/2014/main" id="{998B9386-6235-446B-9DE0-617A579E3775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6343;p50">
                <a:extLst>
                  <a:ext uri="{FF2B5EF4-FFF2-40B4-BE49-F238E27FC236}">
                    <a16:creationId xmlns:a16="http://schemas.microsoft.com/office/drawing/2014/main" id="{428E5086-A8C7-4DEB-ADCD-BD42D70390BF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6344;p50">
                <a:extLst>
                  <a:ext uri="{FF2B5EF4-FFF2-40B4-BE49-F238E27FC236}">
                    <a16:creationId xmlns:a16="http://schemas.microsoft.com/office/drawing/2014/main" id="{D8125615-0562-42AF-A656-B3D3E6BFFF3E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6345;p50">
                <a:extLst>
                  <a:ext uri="{FF2B5EF4-FFF2-40B4-BE49-F238E27FC236}">
                    <a16:creationId xmlns:a16="http://schemas.microsoft.com/office/drawing/2014/main" id="{16CD59B3-B07B-483E-9ED1-17CD4204E699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6346;p50">
                <a:extLst>
                  <a:ext uri="{FF2B5EF4-FFF2-40B4-BE49-F238E27FC236}">
                    <a16:creationId xmlns:a16="http://schemas.microsoft.com/office/drawing/2014/main" id="{C3082BE6-7DBC-4DCA-8EC4-6CCC5EACA490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6347;p50">
                <a:extLst>
                  <a:ext uri="{FF2B5EF4-FFF2-40B4-BE49-F238E27FC236}">
                    <a16:creationId xmlns:a16="http://schemas.microsoft.com/office/drawing/2014/main" id="{41D28B35-578A-45EC-8013-570BC760EB47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6348;p50">
                <a:extLst>
                  <a:ext uri="{FF2B5EF4-FFF2-40B4-BE49-F238E27FC236}">
                    <a16:creationId xmlns:a16="http://schemas.microsoft.com/office/drawing/2014/main" id="{BAB94235-ABC0-48A2-80A5-1DA08EFAEBDE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6349;p50">
                <a:extLst>
                  <a:ext uri="{FF2B5EF4-FFF2-40B4-BE49-F238E27FC236}">
                    <a16:creationId xmlns:a16="http://schemas.microsoft.com/office/drawing/2014/main" id="{AF12853A-C616-4DF4-9B42-32D9A878C274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6350;p50">
                <a:extLst>
                  <a:ext uri="{FF2B5EF4-FFF2-40B4-BE49-F238E27FC236}">
                    <a16:creationId xmlns:a16="http://schemas.microsoft.com/office/drawing/2014/main" id="{436A5D9D-837B-4A7B-9F64-0B37F58AF873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6351;p50">
                <a:extLst>
                  <a:ext uri="{FF2B5EF4-FFF2-40B4-BE49-F238E27FC236}">
                    <a16:creationId xmlns:a16="http://schemas.microsoft.com/office/drawing/2014/main" id="{6DF1174C-4AC4-4276-8083-C4375ABB50B7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6352;p50">
                <a:extLst>
                  <a:ext uri="{FF2B5EF4-FFF2-40B4-BE49-F238E27FC236}">
                    <a16:creationId xmlns:a16="http://schemas.microsoft.com/office/drawing/2014/main" id="{A3ECE3E0-DC24-4D64-BA69-E86A9243B87B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6353;p50">
                <a:extLst>
                  <a:ext uri="{FF2B5EF4-FFF2-40B4-BE49-F238E27FC236}">
                    <a16:creationId xmlns:a16="http://schemas.microsoft.com/office/drawing/2014/main" id="{29744D39-B274-44F0-A707-872AB7A24346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6354;p50">
                <a:extLst>
                  <a:ext uri="{FF2B5EF4-FFF2-40B4-BE49-F238E27FC236}">
                    <a16:creationId xmlns:a16="http://schemas.microsoft.com/office/drawing/2014/main" id="{59CE9284-0DC0-4BD1-B37E-BE7D654B90E2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6355;p50">
                <a:extLst>
                  <a:ext uri="{FF2B5EF4-FFF2-40B4-BE49-F238E27FC236}">
                    <a16:creationId xmlns:a16="http://schemas.microsoft.com/office/drawing/2014/main" id="{FE94F016-10CE-4284-9BC0-EE17907AC3B6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6356;p50">
                <a:extLst>
                  <a:ext uri="{FF2B5EF4-FFF2-40B4-BE49-F238E27FC236}">
                    <a16:creationId xmlns:a16="http://schemas.microsoft.com/office/drawing/2014/main" id="{B3CBC5DB-6A59-49AD-B3CA-3E383CB00EE1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6357;p50">
                <a:extLst>
                  <a:ext uri="{FF2B5EF4-FFF2-40B4-BE49-F238E27FC236}">
                    <a16:creationId xmlns:a16="http://schemas.microsoft.com/office/drawing/2014/main" id="{466B5AF5-FF78-462B-B013-0CD023030837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6358;p50">
                <a:extLst>
                  <a:ext uri="{FF2B5EF4-FFF2-40B4-BE49-F238E27FC236}">
                    <a16:creationId xmlns:a16="http://schemas.microsoft.com/office/drawing/2014/main" id="{DBD05423-B4D6-4080-B04E-9B6DD991DDD2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6359;p50">
                <a:extLst>
                  <a:ext uri="{FF2B5EF4-FFF2-40B4-BE49-F238E27FC236}">
                    <a16:creationId xmlns:a16="http://schemas.microsoft.com/office/drawing/2014/main" id="{B8631631-8F75-4BEB-B080-49B0A65C6FD4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6360;p50">
                <a:extLst>
                  <a:ext uri="{FF2B5EF4-FFF2-40B4-BE49-F238E27FC236}">
                    <a16:creationId xmlns:a16="http://schemas.microsoft.com/office/drawing/2014/main" id="{24059730-7A50-4D80-8012-E06087A693D0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6361;p50">
                <a:extLst>
                  <a:ext uri="{FF2B5EF4-FFF2-40B4-BE49-F238E27FC236}">
                    <a16:creationId xmlns:a16="http://schemas.microsoft.com/office/drawing/2014/main" id="{0F2D7EFD-74F2-4EB7-B65F-421C7A04DF91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6362;p50">
                <a:extLst>
                  <a:ext uri="{FF2B5EF4-FFF2-40B4-BE49-F238E27FC236}">
                    <a16:creationId xmlns:a16="http://schemas.microsoft.com/office/drawing/2014/main" id="{D1457403-E6C7-45AC-A21C-C87D8027D3A1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6363;p50">
                <a:extLst>
                  <a:ext uri="{FF2B5EF4-FFF2-40B4-BE49-F238E27FC236}">
                    <a16:creationId xmlns:a16="http://schemas.microsoft.com/office/drawing/2014/main" id="{FFE8233C-57A9-4B3A-96DE-78B3378EB6D1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6364;p50">
                <a:extLst>
                  <a:ext uri="{FF2B5EF4-FFF2-40B4-BE49-F238E27FC236}">
                    <a16:creationId xmlns:a16="http://schemas.microsoft.com/office/drawing/2014/main" id="{DC910259-F0C8-4556-93A3-0447696CC599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6365;p50">
                <a:extLst>
                  <a:ext uri="{FF2B5EF4-FFF2-40B4-BE49-F238E27FC236}">
                    <a16:creationId xmlns:a16="http://schemas.microsoft.com/office/drawing/2014/main" id="{A1ED9364-1BE7-4DBF-A5AA-F12DCAC707FF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6366;p50">
                <a:extLst>
                  <a:ext uri="{FF2B5EF4-FFF2-40B4-BE49-F238E27FC236}">
                    <a16:creationId xmlns:a16="http://schemas.microsoft.com/office/drawing/2014/main" id="{A8CA5582-1B0C-46AC-BE63-E9059A1FB8B6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6367;p50">
                <a:extLst>
                  <a:ext uri="{FF2B5EF4-FFF2-40B4-BE49-F238E27FC236}">
                    <a16:creationId xmlns:a16="http://schemas.microsoft.com/office/drawing/2014/main" id="{408DF961-8EB9-41A8-B9F1-F60E3A061283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6368;p50">
                <a:extLst>
                  <a:ext uri="{FF2B5EF4-FFF2-40B4-BE49-F238E27FC236}">
                    <a16:creationId xmlns:a16="http://schemas.microsoft.com/office/drawing/2014/main" id="{2B71DD39-C8A0-436B-92B6-145CCD74E5B7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6369;p50">
                <a:extLst>
                  <a:ext uri="{FF2B5EF4-FFF2-40B4-BE49-F238E27FC236}">
                    <a16:creationId xmlns:a16="http://schemas.microsoft.com/office/drawing/2014/main" id="{3172ECE5-985A-49C6-A4D5-7369E78F4796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6370;p50">
                <a:extLst>
                  <a:ext uri="{FF2B5EF4-FFF2-40B4-BE49-F238E27FC236}">
                    <a16:creationId xmlns:a16="http://schemas.microsoft.com/office/drawing/2014/main" id="{D50E76E2-B317-44A5-9CF3-221DFAA1F96F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6371;p50">
                <a:extLst>
                  <a:ext uri="{FF2B5EF4-FFF2-40B4-BE49-F238E27FC236}">
                    <a16:creationId xmlns:a16="http://schemas.microsoft.com/office/drawing/2014/main" id="{DB0D7B67-53E6-439B-A233-6631FE7B23CC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6372;p50">
                <a:extLst>
                  <a:ext uri="{FF2B5EF4-FFF2-40B4-BE49-F238E27FC236}">
                    <a16:creationId xmlns:a16="http://schemas.microsoft.com/office/drawing/2014/main" id="{D750F17F-D849-4161-9488-E50675B1B1D8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6373;p50">
                <a:extLst>
                  <a:ext uri="{FF2B5EF4-FFF2-40B4-BE49-F238E27FC236}">
                    <a16:creationId xmlns:a16="http://schemas.microsoft.com/office/drawing/2014/main" id="{2150FA35-D129-48D7-BE25-AFAEDFCCD484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6374;p50">
                <a:extLst>
                  <a:ext uri="{FF2B5EF4-FFF2-40B4-BE49-F238E27FC236}">
                    <a16:creationId xmlns:a16="http://schemas.microsoft.com/office/drawing/2014/main" id="{C80F3096-DCCF-4BF7-8348-9647E1E50494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6375;p50">
              <a:extLst>
                <a:ext uri="{FF2B5EF4-FFF2-40B4-BE49-F238E27FC236}">
                  <a16:creationId xmlns:a16="http://schemas.microsoft.com/office/drawing/2014/main" id="{F358602B-E286-4E92-8135-8B71B317DAC6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281" name="Google Shape;6376;p50">
                <a:extLst>
                  <a:ext uri="{FF2B5EF4-FFF2-40B4-BE49-F238E27FC236}">
                    <a16:creationId xmlns:a16="http://schemas.microsoft.com/office/drawing/2014/main" id="{D1B6B5B8-695B-4915-9820-2F1331FB762B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377;p50">
                <a:extLst>
                  <a:ext uri="{FF2B5EF4-FFF2-40B4-BE49-F238E27FC236}">
                    <a16:creationId xmlns:a16="http://schemas.microsoft.com/office/drawing/2014/main" id="{C0E62F90-7677-44F6-AC98-A4843037A5BF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378;p50">
                <a:extLst>
                  <a:ext uri="{FF2B5EF4-FFF2-40B4-BE49-F238E27FC236}">
                    <a16:creationId xmlns:a16="http://schemas.microsoft.com/office/drawing/2014/main" id="{B3BA85B4-1709-4A38-9CF7-2814B1B7A5D0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379;p50">
                <a:extLst>
                  <a:ext uri="{FF2B5EF4-FFF2-40B4-BE49-F238E27FC236}">
                    <a16:creationId xmlns:a16="http://schemas.microsoft.com/office/drawing/2014/main" id="{35FDAF6E-4167-45F9-B3E2-7711E921D672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380;p50">
                <a:extLst>
                  <a:ext uri="{FF2B5EF4-FFF2-40B4-BE49-F238E27FC236}">
                    <a16:creationId xmlns:a16="http://schemas.microsoft.com/office/drawing/2014/main" id="{3DB972B9-BDFC-4D8F-9013-2F11133BCCD3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381;p50">
                <a:extLst>
                  <a:ext uri="{FF2B5EF4-FFF2-40B4-BE49-F238E27FC236}">
                    <a16:creationId xmlns:a16="http://schemas.microsoft.com/office/drawing/2014/main" id="{6CB686C1-2F79-4643-BFD9-B95263BDAB11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382;p50">
                <a:extLst>
                  <a:ext uri="{FF2B5EF4-FFF2-40B4-BE49-F238E27FC236}">
                    <a16:creationId xmlns:a16="http://schemas.microsoft.com/office/drawing/2014/main" id="{584538D6-856B-497C-A3CB-75E83A74520E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383;p50">
                <a:extLst>
                  <a:ext uri="{FF2B5EF4-FFF2-40B4-BE49-F238E27FC236}">
                    <a16:creationId xmlns:a16="http://schemas.microsoft.com/office/drawing/2014/main" id="{19BCB1BE-95E3-4C21-9231-AE8348327189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384;p50">
                <a:extLst>
                  <a:ext uri="{FF2B5EF4-FFF2-40B4-BE49-F238E27FC236}">
                    <a16:creationId xmlns:a16="http://schemas.microsoft.com/office/drawing/2014/main" id="{BC3D8CB7-DBB2-46EE-8172-E57CC2C9130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385;p50">
                <a:extLst>
                  <a:ext uri="{FF2B5EF4-FFF2-40B4-BE49-F238E27FC236}">
                    <a16:creationId xmlns:a16="http://schemas.microsoft.com/office/drawing/2014/main" id="{0B6B3C05-252E-42B4-ACA0-038535883DBA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386;p50">
                <a:extLst>
                  <a:ext uri="{FF2B5EF4-FFF2-40B4-BE49-F238E27FC236}">
                    <a16:creationId xmlns:a16="http://schemas.microsoft.com/office/drawing/2014/main" id="{203D84AB-41A6-4D66-B5E8-38F3EEDB6610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387;p50">
                <a:extLst>
                  <a:ext uri="{FF2B5EF4-FFF2-40B4-BE49-F238E27FC236}">
                    <a16:creationId xmlns:a16="http://schemas.microsoft.com/office/drawing/2014/main" id="{396F7489-4E4F-47BC-9930-AAF9DB5894AB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388;p50">
                <a:extLst>
                  <a:ext uri="{FF2B5EF4-FFF2-40B4-BE49-F238E27FC236}">
                    <a16:creationId xmlns:a16="http://schemas.microsoft.com/office/drawing/2014/main" id="{40B4A0B8-685C-4086-BC45-4C4C8BBEB766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389;p50">
                <a:extLst>
                  <a:ext uri="{FF2B5EF4-FFF2-40B4-BE49-F238E27FC236}">
                    <a16:creationId xmlns:a16="http://schemas.microsoft.com/office/drawing/2014/main" id="{7382C592-9F92-4727-BA0D-52AF73C60317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390;p50">
                <a:extLst>
                  <a:ext uri="{FF2B5EF4-FFF2-40B4-BE49-F238E27FC236}">
                    <a16:creationId xmlns:a16="http://schemas.microsoft.com/office/drawing/2014/main" id="{0F69E7C2-407B-4D61-8B7A-21B4732D121D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391;p50">
                <a:extLst>
                  <a:ext uri="{FF2B5EF4-FFF2-40B4-BE49-F238E27FC236}">
                    <a16:creationId xmlns:a16="http://schemas.microsoft.com/office/drawing/2014/main" id="{A4F7CC19-D81B-4D42-979A-8983845C2A24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392;p50">
                <a:extLst>
                  <a:ext uri="{FF2B5EF4-FFF2-40B4-BE49-F238E27FC236}">
                    <a16:creationId xmlns:a16="http://schemas.microsoft.com/office/drawing/2014/main" id="{EFDDB261-6349-4094-8797-485DAD04C5D4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393;p50">
                <a:extLst>
                  <a:ext uri="{FF2B5EF4-FFF2-40B4-BE49-F238E27FC236}">
                    <a16:creationId xmlns:a16="http://schemas.microsoft.com/office/drawing/2014/main" id="{4027F240-5C09-4405-ACFA-8CF67BADED8B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394;p50">
                <a:extLst>
                  <a:ext uri="{FF2B5EF4-FFF2-40B4-BE49-F238E27FC236}">
                    <a16:creationId xmlns:a16="http://schemas.microsoft.com/office/drawing/2014/main" id="{686DBCCF-5F22-4E2F-9C25-FE94857D96B6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395;p50">
                <a:extLst>
                  <a:ext uri="{FF2B5EF4-FFF2-40B4-BE49-F238E27FC236}">
                    <a16:creationId xmlns:a16="http://schemas.microsoft.com/office/drawing/2014/main" id="{328E354A-9C86-4E84-A4BD-AC97843B993C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396;p50">
                <a:extLst>
                  <a:ext uri="{FF2B5EF4-FFF2-40B4-BE49-F238E27FC236}">
                    <a16:creationId xmlns:a16="http://schemas.microsoft.com/office/drawing/2014/main" id="{13D8EA88-E97B-4718-B67E-40A2AAE31147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397;p50">
                <a:extLst>
                  <a:ext uri="{FF2B5EF4-FFF2-40B4-BE49-F238E27FC236}">
                    <a16:creationId xmlns:a16="http://schemas.microsoft.com/office/drawing/2014/main" id="{CF8BE452-9EC7-40E5-BBDA-92F1D9F469DE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398;p50">
                <a:extLst>
                  <a:ext uri="{FF2B5EF4-FFF2-40B4-BE49-F238E27FC236}">
                    <a16:creationId xmlns:a16="http://schemas.microsoft.com/office/drawing/2014/main" id="{12F0378A-A95C-4D29-8236-2E2951B3BFD3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399;p50">
                <a:extLst>
                  <a:ext uri="{FF2B5EF4-FFF2-40B4-BE49-F238E27FC236}">
                    <a16:creationId xmlns:a16="http://schemas.microsoft.com/office/drawing/2014/main" id="{023D79C2-6493-4796-A251-480B7412D498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400;p50">
                <a:extLst>
                  <a:ext uri="{FF2B5EF4-FFF2-40B4-BE49-F238E27FC236}">
                    <a16:creationId xmlns:a16="http://schemas.microsoft.com/office/drawing/2014/main" id="{60C31DFA-5821-4261-BD0F-99AB73D32C84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401;p50">
                <a:extLst>
                  <a:ext uri="{FF2B5EF4-FFF2-40B4-BE49-F238E27FC236}">
                    <a16:creationId xmlns:a16="http://schemas.microsoft.com/office/drawing/2014/main" id="{99D7C1DD-B743-4291-9567-F20B48C5B07E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402;p50">
                <a:extLst>
                  <a:ext uri="{FF2B5EF4-FFF2-40B4-BE49-F238E27FC236}">
                    <a16:creationId xmlns:a16="http://schemas.microsoft.com/office/drawing/2014/main" id="{CDC8E48E-00F9-4F2C-89C0-0400DDB6945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403;p50">
                <a:extLst>
                  <a:ext uri="{FF2B5EF4-FFF2-40B4-BE49-F238E27FC236}">
                    <a16:creationId xmlns:a16="http://schemas.microsoft.com/office/drawing/2014/main" id="{09341F60-3CFF-4623-BD73-638A24A14819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404;p50">
                <a:extLst>
                  <a:ext uri="{FF2B5EF4-FFF2-40B4-BE49-F238E27FC236}">
                    <a16:creationId xmlns:a16="http://schemas.microsoft.com/office/drawing/2014/main" id="{19598F20-0131-4304-BC45-C048012A3E8B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405;p50">
                <a:extLst>
                  <a:ext uri="{FF2B5EF4-FFF2-40B4-BE49-F238E27FC236}">
                    <a16:creationId xmlns:a16="http://schemas.microsoft.com/office/drawing/2014/main" id="{8F568FA4-C4AD-4372-815E-6498A19BF5F7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406;p50">
                <a:extLst>
                  <a:ext uri="{FF2B5EF4-FFF2-40B4-BE49-F238E27FC236}">
                    <a16:creationId xmlns:a16="http://schemas.microsoft.com/office/drawing/2014/main" id="{90D1DC62-2A56-4682-A64A-B3AF703CE568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407;p50">
                <a:extLst>
                  <a:ext uri="{FF2B5EF4-FFF2-40B4-BE49-F238E27FC236}">
                    <a16:creationId xmlns:a16="http://schemas.microsoft.com/office/drawing/2014/main" id="{4811D78E-AC7C-4BB7-9C81-67D8E9CB4665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408;p50">
                <a:extLst>
                  <a:ext uri="{FF2B5EF4-FFF2-40B4-BE49-F238E27FC236}">
                    <a16:creationId xmlns:a16="http://schemas.microsoft.com/office/drawing/2014/main" id="{B25CD955-2086-4777-8FA1-A66CFCB77BD5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409;p50">
                <a:extLst>
                  <a:ext uri="{FF2B5EF4-FFF2-40B4-BE49-F238E27FC236}">
                    <a16:creationId xmlns:a16="http://schemas.microsoft.com/office/drawing/2014/main" id="{08FC6A14-B102-4D5E-B609-D23A8B4EA7CF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410;p50">
                <a:extLst>
                  <a:ext uri="{FF2B5EF4-FFF2-40B4-BE49-F238E27FC236}">
                    <a16:creationId xmlns:a16="http://schemas.microsoft.com/office/drawing/2014/main" id="{D8ACBDAF-546C-43DD-AA05-3CBC15D50345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411;p50">
                <a:extLst>
                  <a:ext uri="{FF2B5EF4-FFF2-40B4-BE49-F238E27FC236}">
                    <a16:creationId xmlns:a16="http://schemas.microsoft.com/office/drawing/2014/main" id="{F4C96C2C-EBBF-479D-B642-7E88C52538D2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412;p50">
                <a:extLst>
                  <a:ext uri="{FF2B5EF4-FFF2-40B4-BE49-F238E27FC236}">
                    <a16:creationId xmlns:a16="http://schemas.microsoft.com/office/drawing/2014/main" id="{862937B4-2064-4302-B005-F899E0E37742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413;p50">
                <a:extLst>
                  <a:ext uri="{FF2B5EF4-FFF2-40B4-BE49-F238E27FC236}">
                    <a16:creationId xmlns:a16="http://schemas.microsoft.com/office/drawing/2014/main" id="{0E2D725C-3228-4EF3-8459-B513C7DB6A8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414;p50">
                <a:extLst>
                  <a:ext uri="{FF2B5EF4-FFF2-40B4-BE49-F238E27FC236}">
                    <a16:creationId xmlns:a16="http://schemas.microsoft.com/office/drawing/2014/main" id="{0CB03E22-8C54-48D0-B1AF-DA989A104361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415;p50">
                <a:extLst>
                  <a:ext uri="{FF2B5EF4-FFF2-40B4-BE49-F238E27FC236}">
                    <a16:creationId xmlns:a16="http://schemas.microsoft.com/office/drawing/2014/main" id="{E1FF3CDA-AA79-4CEC-A6FD-3A823F8EC5EA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416;p50">
                <a:extLst>
                  <a:ext uri="{FF2B5EF4-FFF2-40B4-BE49-F238E27FC236}">
                    <a16:creationId xmlns:a16="http://schemas.microsoft.com/office/drawing/2014/main" id="{DA4E587B-84E9-4035-B5AD-F6966223CB23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417;p50">
                <a:extLst>
                  <a:ext uri="{FF2B5EF4-FFF2-40B4-BE49-F238E27FC236}">
                    <a16:creationId xmlns:a16="http://schemas.microsoft.com/office/drawing/2014/main" id="{3662287D-8364-45B3-83D4-71DAE41315D8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418;p50">
                <a:extLst>
                  <a:ext uri="{FF2B5EF4-FFF2-40B4-BE49-F238E27FC236}">
                    <a16:creationId xmlns:a16="http://schemas.microsoft.com/office/drawing/2014/main" id="{84D54143-E283-4C24-9B06-469BEE35A93D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419;p50">
                <a:extLst>
                  <a:ext uri="{FF2B5EF4-FFF2-40B4-BE49-F238E27FC236}">
                    <a16:creationId xmlns:a16="http://schemas.microsoft.com/office/drawing/2014/main" id="{B2C42F22-EE7D-4FE2-BD6F-5BB274973930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420;p50">
                <a:extLst>
                  <a:ext uri="{FF2B5EF4-FFF2-40B4-BE49-F238E27FC236}">
                    <a16:creationId xmlns:a16="http://schemas.microsoft.com/office/drawing/2014/main" id="{9D297284-8A51-454E-9BC2-49D7EE06ADD5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421;p50">
                <a:extLst>
                  <a:ext uri="{FF2B5EF4-FFF2-40B4-BE49-F238E27FC236}">
                    <a16:creationId xmlns:a16="http://schemas.microsoft.com/office/drawing/2014/main" id="{A88056FA-7834-4B4B-9290-D553F09871FC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422;p50">
                <a:extLst>
                  <a:ext uri="{FF2B5EF4-FFF2-40B4-BE49-F238E27FC236}">
                    <a16:creationId xmlns:a16="http://schemas.microsoft.com/office/drawing/2014/main" id="{C56EDEED-CB22-49D2-A5AB-405D231A234B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423;p50">
                <a:extLst>
                  <a:ext uri="{FF2B5EF4-FFF2-40B4-BE49-F238E27FC236}">
                    <a16:creationId xmlns:a16="http://schemas.microsoft.com/office/drawing/2014/main" id="{F24F8543-3FB9-49AF-8D8F-5116AD6AD283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424;p50">
                <a:extLst>
                  <a:ext uri="{FF2B5EF4-FFF2-40B4-BE49-F238E27FC236}">
                    <a16:creationId xmlns:a16="http://schemas.microsoft.com/office/drawing/2014/main" id="{4232EBB8-BC08-4FD1-A202-C671767C73BF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425;p50">
                <a:extLst>
                  <a:ext uri="{FF2B5EF4-FFF2-40B4-BE49-F238E27FC236}">
                    <a16:creationId xmlns:a16="http://schemas.microsoft.com/office/drawing/2014/main" id="{35011953-F3CA-4C99-8F8F-D2700343F40F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426;p50">
                <a:extLst>
                  <a:ext uri="{FF2B5EF4-FFF2-40B4-BE49-F238E27FC236}">
                    <a16:creationId xmlns:a16="http://schemas.microsoft.com/office/drawing/2014/main" id="{54A7745E-36D2-4785-B8F6-CF037154B1A9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427;p50">
                <a:extLst>
                  <a:ext uri="{FF2B5EF4-FFF2-40B4-BE49-F238E27FC236}">
                    <a16:creationId xmlns:a16="http://schemas.microsoft.com/office/drawing/2014/main" id="{9DE92AFC-528D-40C2-B5E7-6E7DE087AC5F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428;p50">
                <a:extLst>
                  <a:ext uri="{FF2B5EF4-FFF2-40B4-BE49-F238E27FC236}">
                    <a16:creationId xmlns:a16="http://schemas.microsoft.com/office/drawing/2014/main" id="{5D2464DA-BB44-450D-A437-533CE672BD0F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429;p50">
                <a:extLst>
                  <a:ext uri="{FF2B5EF4-FFF2-40B4-BE49-F238E27FC236}">
                    <a16:creationId xmlns:a16="http://schemas.microsoft.com/office/drawing/2014/main" id="{8E3B656E-C807-4E8B-92F7-64BC235F39EC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430;p50">
                <a:extLst>
                  <a:ext uri="{FF2B5EF4-FFF2-40B4-BE49-F238E27FC236}">
                    <a16:creationId xmlns:a16="http://schemas.microsoft.com/office/drawing/2014/main" id="{2E6410F2-C25D-4375-8F5C-A6B6E2FBE2D5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431;p50">
                <a:extLst>
                  <a:ext uri="{FF2B5EF4-FFF2-40B4-BE49-F238E27FC236}">
                    <a16:creationId xmlns:a16="http://schemas.microsoft.com/office/drawing/2014/main" id="{BB643F9E-23E8-4903-A1ED-E463E759D66E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432;p50">
                <a:extLst>
                  <a:ext uri="{FF2B5EF4-FFF2-40B4-BE49-F238E27FC236}">
                    <a16:creationId xmlns:a16="http://schemas.microsoft.com/office/drawing/2014/main" id="{422298A9-1B43-4CB1-92AC-D7B8F57266A8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433;p50">
                <a:extLst>
                  <a:ext uri="{FF2B5EF4-FFF2-40B4-BE49-F238E27FC236}">
                    <a16:creationId xmlns:a16="http://schemas.microsoft.com/office/drawing/2014/main" id="{1ED34562-0D83-4CDA-9AC9-1DE50515ABBA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6434;p50">
                <a:extLst>
                  <a:ext uri="{FF2B5EF4-FFF2-40B4-BE49-F238E27FC236}">
                    <a16:creationId xmlns:a16="http://schemas.microsoft.com/office/drawing/2014/main" id="{C4807C6D-87C4-473E-896C-4A8F3D5B9F64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6435;p50">
                <a:extLst>
                  <a:ext uri="{FF2B5EF4-FFF2-40B4-BE49-F238E27FC236}">
                    <a16:creationId xmlns:a16="http://schemas.microsoft.com/office/drawing/2014/main" id="{657E56F3-F9C6-4FB6-9607-C75BA4DB2E87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6436;p50">
                <a:extLst>
                  <a:ext uri="{FF2B5EF4-FFF2-40B4-BE49-F238E27FC236}">
                    <a16:creationId xmlns:a16="http://schemas.microsoft.com/office/drawing/2014/main" id="{528C3A7F-18DD-4505-B339-A400D3B252BF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6437;p50">
                <a:extLst>
                  <a:ext uri="{FF2B5EF4-FFF2-40B4-BE49-F238E27FC236}">
                    <a16:creationId xmlns:a16="http://schemas.microsoft.com/office/drawing/2014/main" id="{436C6369-B57C-4C4A-ADE7-46AECF96BC82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6438;p50">
                <a:extLst>
                  <a:ext uri="{FF2B5EF4-FFF2-40B4-BE49-F238E27FC236}">
                    <a16:creationId xmlns:a16="http://schemas.microsoft.com/office/drawing/2014/main" id="{9626F8A9-7C1A-4095-B922-287CAEDA4661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6439;p50">
                <a:extLst>
                  <a:ext uri="{FF2B5EF4-FFF2-40B4-BE49-F238E27FC236}">
                    <a16:creationId xmlns:a16="http://schemas.microsoft.com/office/drawing/2014/main" id="{E7011EB8-6B2C-4402-9186-FAEE295C26A0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6440;p50">
                <a:extLst>
                  <a:ext uri="{FF2B5EF4-FFF2-40B4-BE49-F238E27FC236}">
                    <a16:creationId xmlns:a16="http://schemas.microsoft.com/office/drawing/2014/main" id="{8F7950D1-AB1C-4175-ACB2-461C1E1F40C3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6441;p50">
                <a:extLst>
                  <a:ext uri="{FF2B5EF4-FFF2-40B4-BE49-F238E27FC236}">
                    <a16:creationId xmlns:a16="http://schemas.microsoft.com/office/drawing/2014/main" id="{793F5670-DB1C-493F-BF49-1CD75178C6F8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6442;p50">
                <a:extLst>
                  <a:ext uri="{FF2B5EF4-FFF2-40B4-BE49-F238E27FC236}">
                    <a16:creationId xmlns:a16="http://schemas.microsoft.com/office/drawing/2014/main" id="{AD282EF3-DD16-4212-B5A1-F3F3D95941A2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6443;p50">
                <a:extLst>
                  <a:ext uri="{FF2B5EF4-FFF2-40B4-BE49-F238E27FC236}">
                    <a16:creationId xmlns:a16="http://schemas.microsoft.com/office/drawing/2014/main" id="{DD4468B0-1DD7-4228-BAFF-CFEE7F58C002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6444;p50">
                <a:extLst>
                  <a:ext uri="{FF2B5EF4-FFF2-40B4-BE49-F238E27FC236}">
                    <a16:creationId xmlns:a16="http://schemas.microsoft.com/office/drawing/2014/main" id="{13F67C86-0E71-4AD4-94BC-A307BF3B650E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6445;p50">
                <a:extLst>
                  <a:ext uri="{FF2B5EF4-FFF2-40B4-BE49-F238E27FC236}">
                    <a16:creationId xmlns:a16="http://schemas.microsoft.com/office/drawing/2014/main" id="{4C3C986E-4254-4AA3-8F5D-E1CC4C5D697D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6446;p50">
                <a:extLst>
                  <a:ext uri="{FF2B5EF4-FFF2-40B4-BE49-F238E27FC236}">
                    <a16:creationId xmlns:a16="http://schemas.microsoft.com/office/drawing/2014/main" id="{D6EB90C8-340F-409A-85D6-D54AE0692BDE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6447;p50">
                <a:extLst>
                  <a:ext uri="{FF2B5EF4-FFF2-40B4-BE49-F238E27FC236}">
                    <a16:creationId xmlns:a16="http://schemas.microsoft.com/office/drawing/2014/main" id="{1146C7F3-03EF-4D13-9216-82131ADD9E82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6448;p50">
                <a:extLst>
                  <a:ext uri="{FF2B5EF4-FFF2-40B4-BE49-F238E27FC236}">
                    <a16:creationId xmlns:a16="http://schemas.microsoft.com/office/drawing/2014/main" id="{B97D5C3C-7B29-4C0A-BD8F-BA4CD8E912B1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6449;p50">
                <a:extLst>
                  <a:ext uri="{FF2B5EF4-FFF2-40B4-BE49-F238E27FC236}">
                    <a16:creationId xmlns:a16="http://schemas.microsoft.com/office/drawing/2014/main" id="{222F7FB8-F9BB-4F55-973A-86F1158BF9AF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6450;p50">
                <a:extLst>
                  <a:ext uri="{FF2B5EF4-FFF2-40B4-BE49-F238E27FC236}">
                    <a16:creationId xmlns:a16="http://schemas.microsoft.com/office/drawing/2014/main" id="{1A8CD5FE-1C3C-4DE1-8957-F11D3985318E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6451;p50">
                <a:extLst>
                  <a:ext uri="{FF2B5EF4-FFF2-40B4-BE49-F238E27FC236}">
                    <a16:creationId xmlns:a16="http://schemas.microsoft.com/office/drawing/2014/main" id="{EC40E696-A651-4C53-8E4B-8CF50F8F9D8B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6452;p50">
                <a:extLst>
                  <a:ext uri="{FF2B5EF4-FFF2-40B4-BE49-F238E27FC236}">
                    <a16:creationId xmlns:a16="http://schemas.microsoft.com/office/drawing/2014/main" id="{5C93338D-6E72-40D9-8770-40351BDF35D2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6453;p50">
                <a:extLst>
                  <a:ext uri="{FF2B5EF4-FFF2-40B4-BE49-F238E27FC236}">
                    <a16:creationId xmlns:a16="http://schemas.microsoft.com/office/drawing/2014/main" id="{E864D3C3-9D97-4DF9-9496-863B6E24A5A3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6454;p50">
                <a:extLst>
                  <a:ext uri="{FF2B5EF4-FFF2-40B4-BE49-F238E27FC236}">
                    <a16:creationId xmlns:a16="http://schemas.microsoft.com/office/drawing/2014/main" id="{68330685-3F47-4B1A-8ADF-F282FB494891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6455;p50">
                <a:extLst>
                  <a:ext uri="{FF2B5EF4-FFF2-40B4-BE49-F238E27FC236}">
                    <a16:creationId xmlns:a16="http://schemas.microsoft.com/office/drawing/2014/main" id="{3FFA8014-AE2E-42E8-8383-E092E7AFB07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6456;p50">
                <a:extLst>
                  <a:ext uri="{FF2B5EF4-FFF2-40B4-BE49-F238E27FC236}">
                    <a16:creationId xmlns:a16="http://schemas.microsoft.com/office/drawing/2014/main" id="{76F0D316-B702-47DD-A611-104F54AD03C6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6457;p50">
                <a:extLst>
                  <a:ext uri="{FF2B5EF4-FFF2-40B4-BE49-F238E27FC236}">
                    <a16:creationId xmlns:a16="http://schemas.microsoft.com/office/drawing/2014/main" id="{A75A3BD5-A098-4034-8018-6D48F78B021B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458;p50">
                <a:extLst>
                  <a:ext uri="{FF2B5EF4-FFF2-40B4-BE49-F238E27FC236}">
                    <a16:creationId xmlns:a16="http://schemas.microsoft.com/office/drawing/2014/main" id="{3983022E-D4B6-414D-9DFA-2C4C862E552B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6459;p50">
                <a:extLst>
                  <a:ext uri="{FF2B5EF4-FFF2-40B4-BE49-F238E27FC236}">
                    <a16:creationId xmlns:a16="http://schemas.microsoft.com/office/drawing/2014/main" id="{AFC7780C-637D-4214-A954-BE6D4E118E7F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6460;p50">
                <a:extLst>
                  <a:ext uri="{FF2B5EF4-FFF2-40B4-BE49-F238E27FC236}">
                    <a16:creationId xmlns:a16="http://schemas.microsoft.com/office/drawing/2014/main" id="{66938D2F-C37E-4145-A080-FCF980A0DD7E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6461;p50">
                <a:extLst>
                  <a:ext uri="{FF2B5EF4-FFF2-40B4-BE49-F238E27FC236}">
                    <a16:creationId xmlns:a16="http://schemas.microsoft.com/office/drawing/2014/main" id="{18FB89EF-CF61-4482-BCEC-A2627D3B375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6462;p50">
                <a:extLst>
                  <a:ext uri="{FF2B5EF4-FFF2-40B4-BE49-F238E27FC236}">
                    <a16:creationId xmlns:a16="http://schemas.microsoft.com/office/drawing/2014/main" id="{E0108247-7F3D-47DD-9A68-AC1F271EADCD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6463;p50">
                <a:extLst>
                  <a:ext uri="{FF2B5EF4-FFF2-40B4-BE49-F238E27FC236}">
                    <a16:creationId xmlns:a16="http://schemas.microsoft.com/office/drawing/2014/main" id="{105CE6EB-A82D-4391-AC30-150ACFC19A3E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464;p50">
                <a:extLst>
                  <a:ext uri="{FF2B5EF4-FFF2-40B4-BE49-F238E27FC236}">
                    <a16:creationId xmlns:a16="http://schemas.microsoft.com/office/drawing/2014/main" id="{CE7D0690-A987-494F-A540-F0D3547402D3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6465;p50">
                <a:extLst>
                  <a:ext uri="{FF2B5EF4-FFF2-40B4-BE49-F238E27FC236}">
                    <a16:creationId xmlns:a16="http://schemas.microsoft.com/office/drawing/2014/main" id="{DF0DDCE1-CD09-4E1C-86FE-4B95B73C88F2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6466;p50">
                <a:extLst>
                  <a:ext uri="{FF2B5EF4-FFF2-40B4-BE49-F238E27FC236}">
                    <a16:creationId xmlns:a16="http://schemas.microsoft.com/office/drawing/2014/main" id="{2399B685-005A-4CC7-89D2-5BD41252A458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6467;p50">
                <a:extLst>
                  <a:ext uri="{FF2B5EF4-FFF2-40B4-BE49-F238E27FC236}">
                    <a16:creationId xmlns:a16="http://schemas.microsoft.com/office/drawing/2014/main" id="{E082D618-E990-4F52-A247-8BDEA49C06F2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468;p50">
                <a:extLst>
                  <a:ext uri="{FF2B5EF4-FFF2-40B4-BE49-F238E27FC236}">
                    <a16:creationId xmlns:a16="http://schemas.microsoft.com/office/drawing/2014/main" id="{566A808E-47E0-4F52-9A85-1CC23AC23BC6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469;p50">
                <a:extLst>
                  <a:ext uri="{FF2B5EF4-FFF2-40B4-BE49-F238E27FC236}">
                    <a16:creationId xmlns:a16="http://schemas.microsoft.com/office/drawing/2014/main" id="{33CC9D8D-99B1-4280-BA8D-F34F8669A7C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470;p50">
                <a:extLst>
                  <a:ext uri="{FF2B5EF4-FFF2-40B4-BE49-F238E27FC236}">
                    <a16:creationId xmlns:a16="http://schemas.microsoft.com/office/drawing/2014/main" id="{A5169EB5-923B-420D-8BC1-2E92BD7D15D4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471;p50">
                <a:extLst>
                  <a:ext uri="{FF2B5EF4-FFF2-40B4-BE49-F238E27FC236}">
                    <a16:creationId xmlns:a16="http://schemas.microsoft.com/office/drawing/2014/main" id="{3F5A8B0C-82CF-46ED-9FA8-0133EC83D515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472;p50">
                <a:extLst>
                  <a:ext uri="{FF2B5EF4-FFF2-40B4-BE49-F238E27FC236}">
                    <a16:creationId xmlns:a16="http://schemas.microsoft.com/office/drawing/2014/main" id="{07FA1D76-90C6-47C4-BC04-2F8CEDA974FF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473;p50">
                <a:extLst>
                  <a:ext uri="{FF2B5EF4-FFF2-40B4-BE49-F238E27FC236}">
                    <a16:creationId xmlns:a16="http://schemas.microsoft.com/office/drawing/2014/main" id="{85A3F991-62DA-47C8-9491-075082B96D77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474;p50">
                <a:extLst>
                  <a:ext uri="{FF2B5EF4-FFF2-40B4-BE49-F238E27FC236}">
                    <a16:creationId xmlns:a16="http://schemas.microsoft.com/office/drawing/2014/main" id="{B0544B8C-62D0-4225-A3DC-CC7AAE0237DC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475;p50">
                <a:extLst>
                  <a:ext uri="{FF2B5EF4-FFF2-40B4-BE49-F238E27FC236}">
                    <a16:creationId xmlns:a16="http://schemas.microsoft.com/office/drawing/2014/main" id="{62362FB3-A3CA-491E-8D1B-FA84F34D4C06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476;p50">
                <a:extLst>
                  <a:ext uri="{FF2B5EF4-FFF2-40B4-BE49-F238E27FC236}">
                    <a16:creationId xmlns:a16="http://schemas.microsoft.com/office/drawing/2014/main" id="{4F287147-BB23-4A77-970A-FAA69A53FB67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477;p50">
                <a:extLst>
                  <a:ext uri="{FF2B5EF4-FFF2-40B4-BE49-F238E27FC236}">
                    <a16:creationId xmlns:a16="http://schemas.microsoft.com/office/drawing/2014/main" id="{F6C95C00-F3CD-4FDF-91D4-CF3BCD24138A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6478;p50">
                <a:extLst>
                  <a:ext uri="{FF2B5EF4-FFF2-40B4-BE49-F238E27FC236}">
                    <a16:creationId xmlns:a16="http://schemas.microsoft.com/office/drawing/2014/main" id="{DFE441D3-471B-4E7A-A92D-1158830F5A89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479;p50">
                <a:extLst>
                  <a:ext uri="{FF2B5EF4-FFF2-40B4-BE49-F238E27FC236}">
                    <a16:creationId xmlns:a16="http://schemas.microsoft.com/office/drawing/2014/main" id="{CB1680E5-C868-4E2D-80F5-71483CEA97C0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480;p50">
                <a:extLst>
                  <a:ext uri="{FF2B5EF4-FFF2-40B4-BE49-F238E27FC236}">
                    <a16:creationId xmlns:a16="http://schemas.microsoft.com/office/drawing/2014/main" id="{92446CC5-6336-49D2-B3EB-0BBB8B138CE7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481;p50">
                <a:extLst>
                  <a:ext uri="{FF2B5EF4-FFF2-40B4-BE49-F238E27FC236}">
                    <a16:creationId xmlns:a16="http://schemas.microsoft.com/office/drawing/2014/main" id="{9DF26AA0-C61D-40AD-AADB-899F7A3D262C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482;p50">
                <a:extLst>
                  <a:ext uri="{FF2B5EF4-FFF2-40B4-BE49-F238E27FC236}">
                    <a16:creationId xmlns:a16="http://schemas.microsoft.com/office/drawing/2014/main" id="{C6721B48-D7C2-4127-9014-55AFC6DF2A1E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483;p50">
                <a:extLst>
                  <a:ext uri="{FF2B5EF4-FFF2-40B4-BE49-F238E27FC236}">
                    <a16:creationId xmlns:a16="http://schemas.microsoft.com/office/drawing/2014/main" id="{7CAC6CBA-1446-4234-A48A-872A5E873CAB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484;p50">
                <a:extLst>
                  <a:ext uri="{FF2B5EF4-FFF2-40B4-BE49-F238E27FC236}">
                    <a16:creationId xmlns:a16="http://schemas.microsoft.com/office/drawing/2014/main" id="{FE2D8F8D-E4C3-485B-A67A-3EFE752FF657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485;p50">
                <a:extLst>
                  <a:ext uri="{FF2B5EF4-FFF2-40B4-BE49-F238E27FC236}">
                    <a16:creationId xmlns:a16="http://schemas.microsoft.com/office/drawing/2014/main" id="{E7EBDF92-65B8-442C-AEDF-653CDD28E79E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486;p50">
                <a:extLst>
                  <a:ext uri="{FF2B5EF4-FFF2-40B4-BE49-F238E27FC236}">
                    <a16:creationId xmlns:a16="http://schemas.microsoft.com/office/drawing/2014/main" id="{7DF6E382-2C3E-4E03-8C49-B1D72F0D0E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487;p50">
                <a:extLst>
                  <a:ext uri="{FF2B5EF4-FFF2-40B4-BE49-F238E27FC236}">
                    <a16:creationId xmlns:a16="http://schemas.microsoft.com/office/drawing/2014/main" id="{E35D081E-0C48-45CE-AF25-D44541D8C785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488;p50">
                <a:extLst>
                  <a:ext uri="{FF2B5EF4-FFF2-40B4-BE49-F238E27FC236}">
                    <a16:creationId xmlns:a16="http://schemas.microsoft.com/office/drawing/2014/main" id="{45C49EFC-96F5-498F-970D-B251586F1CF2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489;p50">
                <a:extLst>
                  <a:ext uri="{FF2B5EF4-FFF2-40B4-BE49-F238E27FC236}">
                    <a16:creationId xmlns:a16="http://schemas.microsoft.com/office/drawing/2014/main" id="{7DE5BA6A-A989-4DD3-9AE2-8EECA978D09C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490;p50">
                <a:extLst>
                  <a:ext uri="{FF2B5EF4-FFF2-40B4-BE49-F238E27FC236}">
                    <a16:creationId xmlns:a16="http://schemas.microsoft.com/office/drawing/2014/main" id="{A7245B1E-BC4E-4DC8-A670-4AE9CBBA923C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491;p50">
                <a:extLst>
                  <a:ext uri="{FF2B5EF4-FFF2-40B4-BE49-F238E27FC236}">
                    <a16:creationId xmlns:a16="http://schemas.microsoft.com/office/drawing/2014/main" id="{686FA11B-C048-46F0-A90E-9E63E83CA486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492;p50">
                <a:extLst>
                  <a:ext uri="{FF2B5EF4-FFF2-40B4-BE49-F238E27FC236}">
                    <a16:creationId xmlns:a16="http://schemas.microsoft.com/office/drawing/2014/main" id="{F192AD48-23A3-40F4-A70B-57ED84B67B90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493;p50">
                <a:extLst>
                  <a:ext uri="{FF2B5EF4-FFF2-40B4-BE49-F238E27FC236}">
                    <a16:creationId xmlns:a16="http://schemas.microsoft.com/office/drawing/2014/main" id="{3B42749B-5DBA-41C5-A395-17BBA07B31F8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494;p50">
                <a:extLst>
                  <a:ext uri="{FF2B5EF4-FFF2-40B4-BE49-F238E27FC236}">
                    <a16:creationId xmlns:a16="http://schemas.microsoft.com/office/drawing/2014/main" id="{40210BF8-619C-4AED-9A4D-FABCBEC34620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495;p50">
                <a:extLst>
                  <a:ext uri="{FF2B5EF4-FFF2-40B4-BE49-F238E27FC236}">
                    <a16:creationId xmlns:a16="http://schemas.microsoft.com/office/drawing/2014/main" id="{E8D106B6-FD92-4A62-A0B2-6AA137A6750C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496;p50">
                <a:extLst>
                  <a:ext uri="{FF2B5EF4-FFF2-40B4-BE49-F238E27FC236}">
                    <a16:creationId xmlns:a16="http://schemas.microsoft.com/office/drawing/2014/main" id="{AF468FBD-3974-4A1F-8702-82AAE46A34B1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497;p50">
                <a:extLst>
                  <a:ext uri="{FF2B5EF4-FFF2-40B4-BE49-F238E27FC236}">
                    <a16:creationId xmlns:a16="http://schemas.microsoft.com/office/drawing/2014/main" id="{03045FA5-F3E2-44AD-A42C-9A3E9C0B0C1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498;p50">
                <a:extLst>
                  <a:ext uri="{FF2B5EF4-FFF2-40B4-BE49-F238E27FC236}">
                    <a16:creationId xmlns:a16="http://schemas.microsoft.com/office/drawing/2014/main" id="{44D0D2E5-7C70-4428-808C-B18016091512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499;p50">
                <a:extLst>
                  <a:ext uri="{FF2B5EF4-FFF2-40B4-BE49-F238E27FC236}">
                    <a16:creationId xmlns:a16="http://schemas.microsoft.com/office/drawing/2014/main" id="{FF65A306-210F-4CF0-949D-00DB851C80AC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500;p50">
                <a:extLst>
                  <a:ext uri="{FF2B5EF4-FFF2-40B4-BE49-F238E27FC236}">
                    <a16:creationId xmlns:a16="http://schemas.microsoft.com/office/drawing/2014/main" id="{6687232C-4D4E-4780-AF87-5FD76207588A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501;p50">
                <a:extLst>
                  <a:ext uri="{FF2B5EF4-FFF2-40B4-BE49-F238E27FC236}">
                    <a16:creationId xmlns:a16="http://schemas.microsoft.com/office/drawing/2014/main" id="{5E47199A-BAB0-4048-A502-54A25D5F9F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502;p50">
                <a:extLst>
                  <a:ext uri="{FF2B5EF4-FFF2-40B4-BE49-F238E27FC236}">
                    <a16:creationId xmlns:a16="http://schemas.microsoft.com/office/drawing/2014/main" id="{3B321DC9-4D71-4E03-A81A-AF61DA9E6FCE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503;p50">
                <a:extLst>
                  <a:ext uri="{FF2B5EF4-FFF2-40B4-BE49-F238E27FC236}">
                    <a16:creationId xmlns:a16="http://schemas.microsoft.com/office/drawing/2014/main" id="{36D50D9C-B4B6-4098-B216-557E16240528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504;p50">
                <a:extLst>
                  <a:ext uri="{FF2B5EF4-FFF2-40B4-BE49-F238E27FC236}">
                    <a16:creationId xmlns:a16="http://schemas.microsoft.com/office/drawing/2014/main" id="{D075EDCA-FB33-45F1-82E6-4C7F318EB064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505;p50">
                <a:extLst>
                  <a:ext uri="{FF2B5EF4-FFF2-40B4-BE49-F238E27FC236}">
                    <a16:creationId xmlns:a16="http://schemas.microsoft.com/office/drawing/2014/main" id="{AB00E69A-2D8A-4EC7-A189-D37460659718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506;p50">
                <a:extLst>
                  <a:ext uri="{FF2B5EF4-FFF2-40B4-BE49-F238E27FC236}">
                    <a16:creationId xmlns:a16="http://schemas.microsoft.com/office/drawing/2014/main" id="{0BC9C5EC-2D32-4446-848F-DC2D5A0838A7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507;p50">
                <a:extLst>
                  <a:ext uri="{FF2B5EF4-FFF2-40B4-BE49-F238E27FC236}">
                    <a16:creationId xmlns:a16="http://schemas.microsoft.com/office/drawing/2014/main" id="{2A2B3742-00DF-45FE-B856-652C880CB5C2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508;p50">
                <a:extLst>
                  <a:ext uri="{FF2B5EF4-FFF2-40B4-BE49-F238E27FC236}">
                    <a16:creationId xmlns:a16="http://schemas.microsoft.com/office/drawing/2014/main" id="{99A3DD9B-5D47-4A62-ACE7-4034E8786A1C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509;p50">
                <a:extLst>
                  <a:ext uri="{FF2B5EF4-FFF2-40B4-BE49-F238E27FC236}">
                    <a16:creationId xmlns:a16="http://schemas.microsoft.com/office/drawing/2014/main" id="{212D0377-20FB-487A-B2D7-DF780A7C15B9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510;p50">
                <a:extLst>
                  <a:ext uri="{FF2B5EF4-FFF2-40B4-BE49-F238E27FC236}">
                    <a16:creationId xmlns:a16="http://schemas.microsoft.com/office/drawing/2014/main" id="{6A27F6D7-DB8E-4D9F-8999-71FBE2BE1953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511;p50">
                <a:extLst>
                  <a:ext uri="{FF2B5EF4-FFF2-40B4-BE49-F238E27FC236}">
                    <a16:creationId xmlns:a16="http://schemas.microsoft.com/office/drawing/2014/main" id="{9BDC4805-EA33-4CF3-B680-5DD7AD6C3991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512;p50">
                <a:extLst>
                  <a:ext uri="{FF2B5EF4-FFF2-40B4-BE49-F238E27FC236}">
                    <a16:creationId xmlns:a16="http://schemas.microsoft.com/office/drawing/2014/main" id="{B14C830B-A74B-45AA-A5B0-D5D90400D911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513;p50">
                <a:extLst>
                  <a:ext uri="{FF2B5EF4-FFF2-40B4-BE49-F238E27FC236}">
                    <a16:creationId xmlns:a16="http://schemas.microsoft.com/office/drawing/2014/main" id="{BE405E24-37E1-4E92-A5CC-8D7AB260685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514;p50">
                <a:extLst>
                  <a:ext uri="{FF2B5EF4-FFF2-40B4-BE49-F238E27FC236}">
                    <a16:creationId xmlns:a16="http://schemas.microsoft.com/office/drawing/2014/main" id="{AD7EB828-100B-4A0B-A274-3D742A3F6B9A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515;p50">
                <a:extLst>
                  <a:ext uri="{FF2B5EF4-FFF2-40B4-BE49-F238E27FC236}">
                    <a16:creationId xmlns:a16="http://schemas.microsoft.com/office/drawing/2014/main" id="{D2FD41CF-EC8A-4DEA-8251-1F04FF9BF5E6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516;p50">
                <a:extLst>
                  <a:ext uri="{FF2B5EF4-FFF2-40B4-BE49-F238E27FC236}">
                    <a16:creationId xmlns:a16="http://schemas.microsoft.com/office/drawing/2014/main" id="{55F07191-D48A-425C-960C-E892F90691CA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517;p50">
                <a:extLst>
                  <a:ext uri="{FF2B5EF4-FFF2-40B4-BE49-F238E27FC236}">
                    <a16:creationId xmlns:a16="http://schemas.microsoft.com/office/drawing/2014/main" id="{236273FB-A193-4796-A421-06A8A77752B7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518;p50">
                <a:extLst>
                  <a:ext uri="{FF2B5EF4-FFF2-40B4-BE49-F238E27FC236}">
                    <a16:creationId xmlns:a16="http://schemas.microsoft.com/office/drawing/2014/main" id="{2A1BE749-41F1-4DF9-8563-178F6DA4E693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519;p50">
                <a:extLst>
                  <a:ext uri="{FF2B5EF4-FFF2-40B4-BE49-F238E27FC236}">
                    <a16:creationId xmlns:a16="http://schemas.microsoft.com/office/drawing/2014/main" id="{15FE2788-1941-4453-9ECB-5720DFD26020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520;p50">
                <a:extLst>
                  <a:ext uri="{FF2B5EF4-FFF2-40B4-BE49-F238E27FC236}">
                    <a16:creationId xmlns:a16="http://schemas.microsoft.com/office/drawing/2014/main" id="{B00DFD20-2821-417D-A17F-5613ED0FE538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521;p50">
                <a:extLst>
                  <a:ext uri="{FF2B5EF4-FFF2-40B4-BE49-F238E27FC236}">
                    <a16:creationId xmlns:a16="http://schemas.microsoft.com/office/drawing/2014/main" id="{C89F7BC9-96B1-4630-8DF2-41DD7D47BE95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522;p50">
                <a:extLst>
                  <a:ext uri="{FF2B5EF4-FFF2-40B4-BE49-F238E27FC236}">
                    <a16:creationId xmlns:a16="http://schemas.microsoft.com/office/drawing/2014/main" id="{E128CD0B-C09F-474E-965A-B3EBE8E90C41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523;p50">
                <a:extLst>
                  <a:ext uri="{FF2B5EF4-FFF2-40B4-BE49-F238E27FC236}">
                    <a16:creationId xmlns:a16="http://schemas.microsoft.com/office/drawing/2014/main" id="{BE269C88-25FE-4BDE-98BA-5D5D9460CCE9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524;p50">
                <a:extLst>
                  <a:ext uri="{FF2B5EF4-FFF2-40B4-BE49-F238E27FC236}">
                    <a16:creationId xmlns:a16="http://schemas.microsoft.com/office/drawing/2014/main" id="{C309CE76-59FC-4AB8-94F2-8D20A7F96EE0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525;p50">
                <a:extLst>
                  <a:ext uri="{FF2B5EF4-FFF2-40B4-BE49-F238E27FC236}">
                    <a16:creationId xmlns:a16="http://schemas.microsoft.com/office/drawing/2014/main" id="{3152EB6D-7FD4-4C96-A3A4-06D4E0367D47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526;p50">
                <a:extLst>
                  <a:ext uri="{FF2B5EF4-FFF2-40B4-BE49-F238E27FC236}">
                    <a16:creationId xmlns:a16="http://schemas.microsoft.com/office/drawing/2014/main" id="{35A5A026-8980-4011-AAC4-EAEB67A729C3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527;p50">
                <a:extLst>
                  <a:ext uri="{FF2B5EF4-FFF2-40B4-BE49-F238E27FC236}">
                    <a16:creationId xmlns:a16="http://schemas.microsoft.com/office/drawing/2014/main" id="{17A26C86-A5C6-46A9-8EB9-199A18DA36B9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528;p50">
                <a:extLst>
                  <a:ext uri="{FF2B5EF4-FFF2-40B4-BE49-F238E27FC236}">
                    <a16:creationId xmlns:a16="http://schemas.microsoft.com/office/drawing/2014/main" id="{2D95E8DB-FB34-4ACA-8D94-D6E280E65C91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529;p50">
                <a:extLst>
                  <a:ext uri="{FF2B5EF4-FFF2-40B4-BE49-F238E27FC236}">
                    <a16:creationId xmlns:a16="http://schemas.microsoft.com/office/drawing/2014/main" id="{62227834-89A0-432F-96C6-EDE3B2B263FA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530;p50">
                <a:extLst>
                  <a:ext uri="{FF2B5EF4-FFF2-40B4-BE49-F238E27FC236}">
                    <a16:creationId xmlns:a16="http://schemas.microsoft.com/office/drawing/2014/main" id="{A34EC1CF-7D16-42AE-8FB6-A7749617BA7C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531;p50">
                <a:extLst>
                  <a:ext uri="{FF2B5EF4-FFF2-40B4-BE49-F238E27FC236}">
                    <a16:creationId xmlns:a16="http://schemas.microsoft.com/office/drawing/2014/main" id="{FD181414-3C17-4910-9626-16E4DDBDF8F7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532;p50">
                <a:extLst>
                  <a:ext uri="{FF2B5EF4-FFF2-40B4-BE49-F238E27FC236}">
                    <a16:creationId xmlns:a16="http://schemas.microsoft.com/office/drawing/2014/main" id="{512865A5-F6D7-4EE2-94BF-4AEB3E1EE4E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533;p50">
                <a:extLst>
                  <a:ext uri="{FF2B5EF4-FFF2-40B4-BE49-F238E27FC236}">
                    <a16:creationId xmlns:a16="http://schemas.microsoft.com/office/drawing/2014/main" id="{1AE29DDF-60D8-455B-ACB8-59B62E62F728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534;p50">
                <a:extLst>
                  <a:ext uri="{FF2B5EF4-FFF2-40B4-BE49-F238E27FC236}">
                    <a16:creationId xmlns:a16="http://schemas.microsoft.com/office/drawing/2014/main" id="{96B9DA70-0C4C-4EF0-8179-9C5572B004E1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535;p50">
                <a:extLst>
                  <a:ext uri="{FF2B5EF4-FFF2-40B4-BE49-F238E27FC236}">
                    <a16:creationId xmlns:a16="http://schemas.microsoft.com/office/drawing/2014/main" id="{A26A406E-0804-4164-9F4E-0247C9EFF142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536;p50">
                <a:extLst>
                  <a:ext uri="{FF2B5EF4-FFF2-40B4-BE49-F238E27FC236}">
                    <a16:creationId xmlns:a16="http://schemas.microsoft.com/office/drawing/2014/main" id="{5D7F83D7-36FA-4024-943C-840F0EEBBDD5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537;p50">
                <a:extLst>
                  <a:ext uri="{FF2B5EF4-FFF2-40B4-BE49-F238E27FC236}">
                    <a16:creationId xmlns:a16="http://schemas.microsoft.com/office/drawing/2014/main" id="{11687397-482F-4730-9AC0-7FAF8B2DA82E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538;p50">
                <a:extLst>
                  <a:ext uri="{FF2B5EF4-FFF2-40B4-BE49-F238E27FC236}">
                    <a16:creationId xmlns:a16="http://schemas.microsoft.com/office/drawing/2014/main" id="{FFCAD7AF-E420-4349-AA7F-2E99F8D9E23D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539;p50">
                <a:extLst>
                  <a:ext uri="{FF2B5EF4-FFF2-40B4-BE49-F238E27FC236}">
                    <a16:creationId xmlns:a16="http://schemas.microsoft.com/office/drawing/2014/main" id="{CBE3DD70-6A2E-49A7-A540-E9AC77D2E0C2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540;p50">
                <a:extLst>
                  <a:ext uri="{FF2B5EF4-FFF2-40B4-BE49-F238E27FC236}">
                    <a16:creationId xmlns:a16="http://schemas.microsoft.com/office/drawing/2014/main" id="{6037C4B8-5A8B-4A49-B179-DCBEA4BB7D25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541;p50">
                <a:extLst>
                  <a:ext uri="{FF2B5EF4-FFF2-40B4-BE49-F238E27FC236}">
                    <a16:creationId xmlns:a16="http://schemas.microsoft.com/office/drawing/2014/main" id="{4F867C2A-7405-41F8-9E59-3BD47C4FCE91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542;p50">
                <a:extLst>
                  <a:ext uri="{FF2B5EF4-FFF2-40B4-BE49-F238E27FC236}">
                    <a16:creationId xmlns:a16="http://schemas.microsoft.com/office/drawing/2014/main" id="{95FC322D-997B-4AC4-BC1E-5F863D083B54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543;p50">
                <a:extLst>
                  <a:ext uri="{FF2B5EF4-FFF2-40B4-BE49-F238E27FC236}">
                    <a16:creationId xmlns:a16="http://schemas.microsoft.com/office/drawing/2014/main" id="{FD823957-A954-40A6-9EE3-9FA6727CB15D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544;p50">
                <a:extLst>
                  <a:ext uri="{FF2B5EF4-FFF2-40B4-BE49-F238E27FC236}">
                    <a16:creationId xmlns:a16="http://schemas.microsoft.com/office/drawing/2014/main" id="{9A80759C-BF5C-4A64-AE09-ADB6550A1921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545;p50">
                <a:extLst>
                  <a:ext uri="{FF2B5EF4-FFF2-40B4-BE49-F238E27FC236}">
                    <a16:creationId xmlns:a16="http://schemas.microsoft.com/office/drawing/2014/main" id="{988E551D-5C4D-42C4-9850-BCCD6562B1B9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546;p50">
                <a:extLst>
                  <a:ext uri="{FF2B5EF4-FFF2-40B4-BE49-F238E27FC236}">
                    <a16:creationId xmlns:a16="http://schemas.microsoft.com/office/drawing/2014/main" id="{AF454220-9ED3-4557-9E87-D22D3B7C13FF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547;p50">
                <a:extLst>
                  <a:ext uri="{FF2B5EF4-FFF2-40B4-BE49-F238E27FC236}">
                    <a16:creationId xmlns:a16="http://schemas.microsoft.com/office/drawing/2014/main" id="{BADF4D8F-3933-406B-A964-A693CB078317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548;p50">
                <a:extLst>
                  <a:ext uri="{FF2B5EF4-FFF2-40B4-BE49-F238E27FC236}">
                    <a16:creationId xmlns:a16="http://schemas.microsoft.com/office/drawing/2014/main" id="{132D9984-AC89-47C2-A54F-874D8442FEA5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549;p50">
                <a:extLst>
                  <a:ext uri="{FF2B5EF4-FFF2-40B4-BE49-F238E27FC236}">
                    <a16:creationId xmlns:a16="http://schemas.microsoft.com/office/drawing/2014/main" id="{D0E8F53F-4994-42D9-831F-1864F29E359C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550;p50">
                <a:extLst>
                  <a:ext uri="{FF2B5EF4-FFF2-40B4-BE49-F238E27FC236}">
                    <a16:creationId xmlns:a16="http://schemas.microsoft.com/office/drawing/2014/main" id="{CF2BD724-F321-46BD-A7AA-56A66BD681BA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551;p50">
                <a:extLst>
                  <a:ext uri="{FF2B5EF4-FFF2-40B4-BE49-F238E27FC236}">
                    <a16:creationId xmlns:a16="http://schemas.microsoft.com/office/drawing/2014/main" id="{9F0F2D5F-E610-4AEE-BB57-AFA21A058EB7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552;p50">
                <a:extLst>
                  <a:ext uri="{FF2B5EF4-FFF2-40B4-BE49-F238E27FC236}">
                    <a16:creationId xmlns:a16="http://schemas.microsoft.com/office/drawing/2014/main" id="{834381C0-7540-4857-973F-2CF8E1D14567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553;p50">
                <a:extLst>
                  <a:ext uri="{FF2B5EF4-FFF2-40B4-BE49-F238E27FC236}">
                    <a16:creationId xmlns:a16="http://schemas.microsoft.com/office/drawing/2014/main" id="{F27B0B60-955E-46AD-81B3-89A91EC610DE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554;p50">
                <a:extLst>
                  <a:ext uri="{FF2B5EF4-FFF2-40B4-BE49-F238E27FC236}">
                    <a16:creationId xmlns:a16="http://schemas.microsoft.com/office/drawing/2014/main" id="{2337233E-D2BD-49FF-A402-83821B611095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555;p50">
                <a:extLst>
                  <a:ext uri="{FF2B5EF4-FFF2-40B4-BE49-F238E27FC236}">
                    <a16:creationId xmlns:a16="http://schemas.microsoft.com/office/drawing/2014/main" id="{A4E622BC-E7E1-40C9-A186-2C1908CA534E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556;p50">
                <a:extLst>
                  <a:ext uri="{FF2B5EF4-FFF2-40B4-BE49-F238E27FC236}">
                    <a16:creationId xmlns:a16="http://schemas.microsoft.com/office/drawing/2014/main" id="{AD6D6EDD-55AD-4738-BF1C-9B7E638A88B3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557;p50">
                <a:extLst>
                  <a:ext uri="{FF2B5EF4-FFF2-40B4-BE49-F238E27FC236}">
                    <a16:creationId xmlns:a16="http://schemas.microsoft.com/office/drawing/2014/main" id="{1D6CFD92-9B83-4760-A1E7-643D2B5E513C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558;p50">
                <a:extLst>
                  <a:ext uri="{FF2B5EF4-FFF2-40B4-BE49-F238E27FC236}">
                    <a16:creationId xmlns:a16="http://schemas.microsoft.com/office/drawing/2014/main" id="{9086661F-F4D2-4641-8FFA-EB0E6EDB012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559;p50">
                <a:extLst>
                  <a:ext uri="{FF2B5EF4-FFF2-40B4-BE49-F238E27FC236}">
                    <a16:creationId xmlns:a16="http://schemas.microsoft.com/office/drawing/2014/main" id="{EE26200C-A40F-4EDA-8C6E-6472DAD6C322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560;p50">
                <a:extLst>
                  <a:ext uri="{FF2B5EF4-FFF2-40B4-BE49-F238E27FC236}">
                    <a16:creationId xmlns:a16="http://schemas.microsoft.com/office/drawing/2014/main" id="{9B113272-3282-4C4B-AB49-14B74C1D9EB7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561;p50">
                <a:extLst>
                  <a:ext uri="{FF2B5EF4-FFF2-40B4-BE49-F238E27FC236}">
                    <a16:creationId xmlns:a16="http://schemas.microsoft.com/office/drawing/2014/main" id="{0F6BB93C-7827-4F2F-9A9C-35BBEB51C6B7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562;p50">
                <a:extLst>
                  <a:ext uri="{FF2B5EF4-FFF2-40B4-BE49-F238E27FC236}">
                    <a16:creationId xmlns:a16="http://schemas.microsoft.com/office/drawing/2014/main" id="{4CB04B60-D674-44E0-86B1-8602ED77A81D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563;p50">
                <a:extLst>
                  <a:ext uri="{FF2B5EF4-FFF2-40B4-BE49-F238E27FC236}">
                    <a16:creationId xmlns:a16="http://schemas.microsoft.com/office/drawing/2014/main" id="{44624D95-5B94-41A5-A57C-D0C345B9FB7A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564;p50">
                <a:extLst>
                  <a:ext uri="{FF2B5EF4-FFF2-40B4-BE49-F238E27FC236}">
                    <a16:creationId xmlns:a16="http://schemas.microsoft.com/office/drawing/2014/main" id="{CC14E15C-10A7-41B8-8035-F8B74DDD6661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565;p50">
                <a:extLst>
                  <a:ext uri="{FF2B5EF4-FFF2-40B4-BE49-F238E27FC236}">
                    <a16:creationId xmlns:a16="http://schemas.microsoft.com/office/drawing/2014/main" id="{3CB1610C-6A4A-414B-A904-40B2E4D76AC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566;p50">
                <a:extLst>
                  <a:ext uri="{FF2B5EF4-FFF2-40B4-BE49-F238E27FC236}">
                    <a16:creationId xmlns:a16="http://schemas.microsoft.com/office/drawing/2014/main" id="{52C0AFF2-4D22-4000-93BC-E4B67A026C8D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567;p50">
                <a:extLst>
                  <a:ext uri="{FF2B5EF4-FFF2-40B4-BE49-F238E27FC236}">
                    <a16:creationId xmlns:a16="http://schemas.microsoft.com/office/drawing/2014/main" id="{EF79B615-10C3-4736-B47C-E8F4F606BC5B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568;p50">
                <a:extLst>
                  <a:ext uri="{FF2B5EF4-FFF2-40B4-BE49-F238E27FC236}">
                    <a16:creationId xmlns:a16="http://schemas.microsoft.com/office/drawing/2014/main" id="{2E9B96DB-014F-4DCA-886A-4A131A607538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569;p50">
                <a:extLst>
                  <a:ext uri="{FF2B5EF4-FFF2-40B4-BE49-F238E27FC236}">
                    <a16:creationId xmlns:a16="http://schemas.microsoft.com/office/drawing/2014/main" id="{7B245E96-307A-44A1-BF8E-CF81508D5602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570;p50">
                <a:extLst>
                  <a:ext uri="{FF2B5EF4-FFF2-40B4-BE49-F238E27FC236}">
                    <a16:creationId xmlns:a16="http://schemas.microsoft.com/office/drawing/2014/main" id="{902744B6-A7F7-4D89-972F-93F191510096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571;p50">
                <a:extLst>
                  <a:ext uri="{FF2B5EF4-FFF2-40B4-BE49-F238E27FC236}">
                    <a16:creationId xmlns:a16="http://schemas.microsoft.com/office/drawing/2014/main" id="{282FD4DB-E105-4C90-B375-9713287CE18E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572;p50">
                <a:extLst>
                  <a:ext uri="{FF2B5EF4-FFF2-40B4-BE49-F238E27FC236}">
                    <a16:creationId xmlns:a16="http://schemas.microsoft.com/office/drawing/2014/main" id="{A2024B07-728C-4096-AB37-7DC3870ACDA8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573;p50">
                <a:extLst>
                  <a:ext uri="{FF2B5EF4-FFF2-40B4-BE49-F238E27FC236}">
                    <a16:creationId xmlns:a16="http://schemas.microsoft.com/office/drawing/2014/main" id="{1813EBC6-2D2F-46EF-80EE-FF23CEA71972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574;p50">
                <a:extLst>
                  <a:ext uri="{FF2B5EF4-FFF2-40B4-BE49-F238E27FC236}">
                    <a16:creationId xmlns:a16="http://schemas.microsoft.com/office/drawing/2014/main" id="{A9539802-E058-466D-B44E-006ADC6D4EB2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575;p50">
                <a:extLst>
                  <a:ext uri="{FF2B5EF4-FFF2-40B4-BE49-F238E27FC236}">
                    <a16:creationId xmlns:a16="http://schemas.microsoft.com/office/drawing/2014/main" id="{D0983F0D-A7E5-4705-A50D-5C5227274150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576;p50">
                <a:extLst>
                  <a:ext uri="{FF2B5EF4-FFF2-40B4-BE49-F238E27FC236}">
                    <a16:creationId xmlns:a16="http://schemas.microsoft.com/office/drawing/2014/main" id="{63A143D7-4E1D-4E11-9706-91DBFF543DAF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577;p50">
                <a:extLst>
                  <a:ext uri="{FF2B5EF4-FFF2-40B4-BE49-F238E27FC236}">
                    <a16:creationId xmlns:a16="http://schemas.microsoft.com/office/drawing/2014/main" id="{10597D3C-2407-43D1-A4A3-4CE25DE98CD8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578;p50">
                <a:extLst>
                  <a:ext uri="{FF2B5EF4-FFF2-40B4-BE49-F238E27FC236}">
                    <a16:creationId xmlns:a16="http://schemas.microsoft.com/office/drawing/2014/main" id="{3012BD41-450E-4231-B0AF-6A27838BB35E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579;p50">
                <a:extLst>
                  <a:ext uri="{FF2B5EF4-FFF2-40B4-BE49-F238E27FC236}">
                    <a16:creationId xmlns:a16="http://schemas.microsoft.com/office/drawing/2014/main" id="{A52C47F8-87F3-4B7C-A701-249BA794953B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580;p50">
                <a:extLst>
                  <a:ext uri="{FF2B5EF4-FFF2-40B4-BE49-F238E27FC236}">
                    <a16:creationId xmlns:a16="http://schemas.microsoft.com/office/drawing/2014/main" id="{00B2C8BA-8BD2-4178-800F-EB48B252F3E9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581;p50">
                <a:extLst>
                  <a:ext uri="{FF2B5EF4-FFF2-40B4-BE49-F238E27FC236}">
                    <a16:creationId xmlns:a16="http://schemas.microsoft.com/office/drawing/2014/main" id="{8551568E-F743-497A-8A8B-E349853845DD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582;p50">
                <a:extLst>
                  <a:ext uri="{FF2B5EF4-FFF2-40B4-BE49-F238E27FC236}">
                    <a16:creationId xmlns:a16="http://schemas.microsoft.com/office/drawing/2014/main" id="{674BFB6E-4ACE-452E-9E2A-924F29511749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583;p50">
                <a:extLst>
                  <a:ext uri="{FF2B5EF4-FFF2-40B4-BE49-F238E27FC236}">
                    <a16:creationId xmlns:a16="http://schemas.microsoft.com/office/drawing/2014/main" id="{A1CB7004-54A5-45B7-A66B-EB91531A783E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584;p50">
                <a:extLst>
                  <a:ext uri="{FF2B5EF4-FFF2-40B4-BE49-F238E27FC236}">
                    <a16:creationId xmlns:a16="http://schemas.microsoft.com/office/drawing/2014/main" id="{C88D691B-CF54-49B8-9141-B7F2DF2A9868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585;p50">
                <a:extLst>
                  <a:ext uri="{FF2B5EF4-FFF2-40B4-BE49-F238E27FC236}">
                    <a16:creationId xmlns:a16="http://schemas.microsoft.com/office/drawing/2014/main" id="{5AB0313D-54C9-4D9D-B872-673239F61F1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586;p50">
                <a:extLst>
                  <a:ext uri="{FF2B5EF4-FFF2-40B4-BE49-F238E27FC236}">
                    <a16:creationId xmlns:a16="http://schemas.microsoft.com/office/drawing/2014/main" id="{B2641F9D-164E-4263-A43A-CD56EDA1BD8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587;p50">
                <a:extLst>
                  <a:ext uri="{FF2B5EF4-FFF2-40B4-BE49-F238E27FC236}">
                    <a16:creationId xmlns:a16="http://schemas.microsoft.com/office/drawing/2014/main" id="{3ACC056A-5EAF-4881-9D3D-E777A753B37B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588;p50">
                <a:extLst>
                  <a:ext uri="{FF2B5EF4-FFF2-40B4-BE49-F238E27FC236}">
                    <a16:creationId xmlns:a16="http://schemas.microsoft.com/office/drawing/2014/main" id="{36FFE3F2-CC74-4CB9-85DD-A93432EC709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589;p50">
                <a:extLst>
                  <a:ext uri="{FF2B5EF4-FFF2-40B4-BE49-F238E27FC236}">
                    <a16:creationId xmlns:a16="http://schemas.microsoft.com/office/drawing/2014/main" id="{A3CE30EE-D1F1-46E9-AAAB-EC7612DE5809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590;p50">
                <a:extLst>
                  <a:ext uri="{FF2B5EF4-FFF2-40B4-BE49-F238E27FC236}">
                    <a16:creationId xmlns:a16="http://schemas.microsoft.com/office/drawing/2014/main" id="{AE7CC59C-5B9E-4E6D-98F0-228F7FC262FA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591;p50">
                <a:extLst>
                  <a:ext uri="{FF2B5EF4-FFF2-40B4-BE49-F238E27FC236}">
                    <a16:creationId xmlns:a16="http://schemas.microsoft.com/office/drawing/2014/main" id="{1D13C12C-13D8-41DC-AA55-712C16D76AAA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592;p50">
                <a:extLst>
                  <a:ext uri="{FF2B5EF4-FFF2-40B4-BE49-F238E27FC236}">
                    <a16:creationId xmlns:a16="http://schemas.microsoft.com/office/drawing/2014/main" id="{47D19155-F6EC-4528-87B9-72935B9AA258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593;p50">
                <a:extLst>
                  <a:ext uri="{FF2B5EF4-FFF2-40B4-BE49-F238E27FC236}">
                    <a16:creationId xmlns:a16="http://schemas.microsoft.com/office/drawing/2014/main" id="{3CE10104-640E-4CEB-9BC5-3EB34319455C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6594;p50">
                <a:extLst>
                  <a:ext uri="{FF2B5EF4-FFF2-40B4-BE49-F238E27FC236}">
                    <a16:creationId xmlns:a16="http://schemas.microsoft.com/office/drawing/2014/main" id="{54F6B80E-04FA-4CA1-8183-C1B41FB86F6C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595;p50">
                <a:extLst>
                  <a:ext uri="{FF2B5EF4-FFF2-40B4-BE49-F238E27FC236}">
                    <a16:creationId xmlns:a16="http://schemas.microsoft.com/office/drawing/2014/main" id="{AA079CE7-5128-46F5-8D53-B676DD9DBAE7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6596;p50">
                <a:extLst>
                  <a:ext uri="{FF2B5EF4-FFF2-40B4-BE49-F238E27FC236}">
                    <a16:creationId xmlns:a16="http://schemas.microsoft.com/office/drawing/2014/main" id="{BA72F5D6-7A50-4BEF-9A6D-F050401912BF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6597;p50">
                <a:extLst>
                  <a:ext uri="{FF2B5EF4-FFF2-40B4-BE49-F238E27FC236}">
                    <a16:creationId xmlns:a16="http://schemas.microsoft.com/office/drawing/2014/main" id="{F320525B-3F86-4262-92BC-7553FCB740B2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6598;p50">
                <a:extLst>
                  <a:ext uri="{FF2B5EF4-FFF2-40B4-BE49-F238E27FC236}">
                    <a16:creationId xmlns:a16="http://schemas.microsoft.com/office/drawing/2014/main" id="{ED1C82B2-84E5-4893-966A-91CD974E17E5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599;p50">
                <a:extLst>
                  <a:ext uri="{FF2B5EF4-FFF2-40B4-BE49-F238E27FC236}">
                    <a16:creationId xmlns:a16="http://schemas.microsoft.com/office/drawing/2014/main" id="{E3B25125-8F74-4565-8D3A-306C532AD58C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6600;p50">
                <a:extLst>
                  <a:ext uri="{FF2B5EF4-FFF2-40B4-BE49-F238E27FC236}">
                    <a16:creationId xmlns:a16="http://schemas.microsoft.com/office/drawing/2014/main" id="{279A4DF7-EFF4-4E40-B5F7-5AC597F68601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6601;p50">
                <a:extLst>
                  <a:ext uri="{FF2B5EF4-FFF2-40B4-BE49-F238E27FC236}">
                    <a16:creationId xmlns:a16="http://schemas.microsoft.com/office/drawing/2014/main" id="{35BAD4DF-107E-4223-A9F4-0C29D02C5CFC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602;p50">
                <a:extLst>
                  <a:ext uri="{FF2B5EF4-FFF2-40B4-BE49-F238E27FC236}">
                    <a16:creationId xmlns:a16="http://schemas.microsoft.com/office/drawing/2014/main" id="{98F88059-5D1F-40CE-A486-09E4AF87CD8F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603;p50">
                <a:extLst>
                  <a:ext uri="{FF2B5EF4-FFF2-40B4-BE49-F238E27FC236}">
                    <a16:creationId xmlns:a16="http://schemas.microsoft.com/office/drawing/2014/main" id="{7084CFCF-2EA4-4CFF-952D-B46FC40742A5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604;p50">
                <a:extLst>
                  <a:ext uri="{FF2B5EF4-FFF2-40B4-BE49-F238E27FC236}">
                    <a16:creationId xmlns:a16="http://schemas.microsoft.com/office/drawing/2014/main" id="{4AE8DF03-9A30-44CC-B317-5EC59C8FD10A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605;p50">
                <a:extLst>
                  <a:ext uri="{FF2B5EF4-FFF2-40B4-BE49-F238E27FC236}">
                    <a16:creationId xmlns:a16="http://schemas.microsoft.com/office/drawing/2014/main" id="{73A4C06E-7C70-4FED-8C69-C9DE3B4079F4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606;p50">
                <a:extLst>
                  <a:ext uri="{FF2B5EF4-FFF2-40B4-BE49-F238E27FC236}">
                    <a16:creationId xmlns:a16="http://schemas.microsoft.com/office/drawing/2014/main" id="{105EBA95-C381-4466-AD6A-D122BC01358B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607;p50">
                <a:extLst>
                  <a:ext uri="{FF2B5EF4-FFF2-40B4-BE49-F238E27FC236}">
                    <a16:creationId xmlns:a16="http://schemas.microsoft.com/office/drawing/2014/main" id="{07DDAA02-1F16-490C-AECE-4F5CF0E587F6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6608;p50">
                <a:extLst>
                  <a:ext uri="{FF2B5EF4-FFF2-40B4-BE49-F238E27FC236}">
                    <a16:creationId xmlns:a16="http://schemas.microsoft.com/office/drawing/2014/main" id="{BD905060-819F-4028-8258-0911E197F638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6609;p50">
                <a:extLst>
                  <a:ext uri="{FF2B5EF4-FFF2-40B4-BE49-F238E27FC236}">
                    <a16:creationId xmlns:a16="http://schemas.microsoft.com/office/drawing/2014/main" id="{4431F94F-77EF-447F-9AEA-DA41A13D6009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6610;p50">
                <a:extLst>
                  <a:ext uri="{FF2B5EF4-FFF2-40B4-BE49-F238E27FC236}">
                    <a16:creationId xmlns:a16="http://schemas.microsoft.com/office/drawing/2014/main" id="{4A7087B0-E8F1-4E64-9AAA-643B52EED92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611;p50">
                <a:extLst>
                  <a:ext uri="{FF2B5EF4-FFF2-40B4-BE49-F238E27FC236}">
                    <a16:creationId xmlns:a16="http://schemas.microsoft.com/office/drawing/2014/main" id="{D5CC4F30-D307-4BCA-9B4D-915A4D8FABDE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612;p50">
                <a:extLst>
                  <a:ext uri="{FF2B5EF4-FFF2-40B4-BE49-F238E27FC236}">
                    <a16:creationId xmlns:a16="http://schemas.microsoft.com/office/drawing/2014/main" id="{631BB27C-803F-47AD-9FE8-BC2FB64F3F43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6613;p50">
                <a:extLst>
                  <a:ext uri="{FF2B5EF4-FFF2-40B4-BE49-F238E27FC236}">
                    <a16:creationId xmlns:a16="http://schemas.microsoft.com/office/drawing/2014/main" id="{FBBD8502-79C2-40D8-AD24-1DFCB1E7BFC3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6614;p50">
                <a:extLst>
                  <a:ext uri="{FF2B5EF4-FFF2-40B4-BE49-F238E27FC236}">
                    <a16:creationId xmlns:a16="http://schemas.microsoft.com/office/drawing/2014/main" id="{A73A0EB8-EF55-476C-BD78-1136298F7BBD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6615;p50">
                <a:extLst>
                  <a:ext uri="{FF2B5EF4-FFF2-40B4-BE49-F238E27FC236}">
                    <a16:creationId xmlns:a16="http://schemas.microsoft.com/office/drawing/2014/main" id="{FF56C43E-DE07-4E68-B89E-9F877C3C9882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6616;p50">
                <a:extLst>
                  <a:ext uri="{FF2B5EF4-FFF2-40B4-BE49-F238E27FC236}">
                    <a16:creationId xmlns:a16="http://schemas.microsoft.com/office/drawing/2014/main" id="{851CBEFB-6BFE-4648-B909-0F9A922C7D17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6617;p50">
                <a:extLst>
                  <a:ext uri="{FF2B5EF4-FFF2-40B4-BE49-F238E27FC236}">
                    <a16:creationId xmlns:a16="http://schemas.microsoft.com/office/drawing/2014/main" id="{852AD0DA-E094-4A15-BCEC-EA0AA22926C9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6618;p50">
                <a:extLst>
                  <a:ext uri="{FF2B5EF4-FFF2-40B4-BE49-F238E27FC236}">
                    <a16:creationId xmlns:a16="http://schemas.microsoft.com/office/drawing/2014/main" id="{3A841833-D37A-42EF-9587-50DAC58A1EA8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6619;p50">
                <a:extLst>
                  <a:ext uri="{FF2B5EF4-FFF2-40B4-BE49-F238E27FC236}">
                    <a16:creationId xmlns:a16="http://schemas.microsoft.com/office/drawing/2014/main" id="{E419AEC2-F803-42A4-B857-C0F5B7E86DF3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6620;p50">
                <a:extLst>
                  <a:ext uri="{FF2B5EF4-FFF2-40B4-BE49-F238E27FC236}">
                    <a16:creationId xmlns:a16="http://schemas.microsoft.com/office/drawing/2014/main" id="{E9A2C921-3B01-4C1C-A64B-43823928167E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6621;p50">
                <a:extLst>
                  <a:ext uri="{FF2B5EF4-FFF2-40B4-BE49-F238E27FC236}">
                    <a16:creationId xmlns:a16="http://schemas.microsoft.com/office/drawing/2014/main" id="{70F8B5B4-AC26-44AA-A98C-A30B28A42695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6622;p50">
                <a:extLst>
                  <a:ext uri="{FF2B5EF4-FFF2-40B4-BE49-F238E27FC236}">
                    <a16:creationId xmlns:a16="http://schemas.microsoft.com/office/drawing/2014/main" id="{31845ED7-9BAB-4F12-B340-9FC17B39E38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6623;p50">
                <a:extLst>
                  <a:ext uri="{FF2B5EF4-FFF2-40B4-BE49-F238E27FC236}">
                    <a16:creationId xmlns:a16="http://schemas.microsoft.com/office/drawing/2014/main" id="{411E9555-3247-4848-92CD-BBCD32CA1C6C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6624;p50">
                <a:extLst>
                  <a:ext uri="{FF2B5EF4-FFF2-40B4-BE49-F238E27FC236}">
                    <a16:creationId xmlns:a16="http://schemas.microsoft.com/office/drawing/2014/main" id="{CE16469F-59B9-484D-B80D-E70422887BE7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6625;p50">
                <a:extLst>
                  <a:ext uri="{FF2B5EF4-FFF2-40B4-BE49-F238E27FC236}">
                    <a16:creationId xmlns:a16="http://schemas.microsoft.com/office/drawing/2014/main" id="{6B05B611-8173-474F-91EB-8427B74807E0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6626;p50">
                <a:extLst>
                  <a:ext uri="{FF2B5EF4-FFF2-40B4-BE49-F238E27FC236}">
                    <a16:creationId xmlns:a16="http://schemas.microsoft.com/office/drawing/2014/main" id="{152FF062-7B53-4E78-BCAD-0B223FD352B4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6627;p50">
                <a:extLst>
                  <a:ext uri="{FF2B5EF4-FFF2-40B4-BE49-F238E27FC236}">
                    <a16:creationId xmlns:a16="http://schemas.microsoft.com/office/drawing/2014/main" id="{28208A11-FAFB-47F6-BD28-9788CB43943F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6628;p50">
                <a:extLst>
                  <a:ext uri="{FF2B5EF4-FFF2-40B4-BE49-F238E27FC236}">
                    <a16:creationId xmlns:a16="http://schemas.microsoft.com/office/drawing/2014/main" id="{36D4A43B-B0D4-4270-9A40-6F2A3E12C87B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6629;p50">
                <a:extLst>
                  <a:ext uri="{FF2B5EF4-FFF2-40B4-BE49-F238E27FC236}">
                    <a16:creationId xmlns:a16="http://schemas.microsoft.com/office/drawing/2014/main" id="{16284364-92E0-40A4-AAAA-3D529D13E6EA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6630;p50">
                <a:extLst>
                  <a:ext uri="{FF2B5EF4-FFF2-40B4-BE49-F238E27FC236}">
                    <a16:creationId xmlns:a16="http://schemas.microsoft.com/office/drawing/2014/main" id="{66EC4085-E286-4115-A421-3B1B490F1B6D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6631;p50">
                <a:extLst>
                  <a:ext uri="{FF2B5EF4-FFF2-40B4-BE49-F238E27FC236}">
                    <a16:creationId xmlns:a16="http://schemas.microsoft.com/office/drawing/2014/main" id="{CD38CF7A-E8ED-4D8E-870D-722931A6290C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6632;p50">
                <a:extLst>
                  <a:ext uri="{FF2B5EF4-FFF2-40B4-BE49-F238E27FC236}">
                    <a16:creationId xmlns:a16="http://schemas.microsoft.com/office/drawing/2014/main" id="{7C5C9BDE-A495-4F78-89B6-5791A6048AC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6633;p50">
                <a:extLst>
                  <a:ext uri="{FF2B5EF4-FFF2-40B4-BE49-F238E27FC236}">
                    <a16:creationId xmlns:a16="http://schemas.microsoft.com/office/drawing/2014/main" id="{098E6129-1151-42EA-830F-1CE6F29E8889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6634;p50">
                <a:extLst>
                  <a:ext uri="{FF2B5EF4-FFF2-40B4-BE49-F238E27FC236}">
                    <a16:creationId xmlns:a16="http://schemas.microsoft.com/office/drawing/2014/main" id="{BCB8B465-1BCE-4CD0-B91D-E0EF9BD71A29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6635;p50">
                <a:extLst>
                  <a:ext uri="{FF2B5EF4-FFF2-40B4-BE49-F238E27FC236}">
                    <a16:creationId xmlns:a16="http://schemas.microsoft.com/office/drawing/2014/main" id="{B92D9F2D-C5B5-46AF-9B05-CC5F6276E56B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6636;p50">
                <a:extLst>
                  <a:ext uri="{FF2B5EF4-FFF2-40B4-BE49-F238E27FC236}">
                    <a16:creationId xmlns:a16="http://schemas.microsoft.com/office/drawing/2014/main" id="{F27283A6-8BA1-4311-994D-1CDA1665E638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6637;p50">
                <a:extLst>
                  <a:ext uri="{FF2B5EF4-FFF2-40B4-BE49-F238E27FC236}">
                    <a16:creationId xmlns:a16="http://schemas.microsoft.com/office/drawing/2014/main" id="{E712CC97-8459-4C94-A975-09383297010B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6638;p50">
                <a:extLst>
                  <a:ext uri="{FF2B5EF4-FFF2-40B4-BE49-F238E27FC236}">
                    <a16:creationId xmlns:a16="http://schemas.microsoft.com/office/drawing/2014/main" id="{6B5580D7-16C2-41E2-928D-EB4BAA5F0D02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6639;p50">
                <a:extLst>
                  <a:ext uri="{FF2B5EF4-FFF2-40B4-BE49-F238E27FC236}">
                    <a16:creationId xmlns:a16="http://schemas.microsoft.com/office/drawing/2014/main" id="{213FB5B4-87DD-497D-81DB-EEAF4E228FDD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6640;p50">
                <a:extLst>
                  <a:ext uri="{FF2B5EF4-FFF2-40B4-BE49-F238E27FC236}">
                    <a16:creationId xmlns:a16="http://schemas.microsoft.com/office/drawing/2014/main" id="{210ED8D4-8D91-45EC-A64A-E22105BA5933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6641;p50">
                <a:extLst>
                  <a:ext uri="{FF2B5EF4-FFF2-40B4-BE49-F238E27FC236}">
                    <a16:creationId xmlns:a16="http://schemas.microsoft.com/office/drawing/2014/main" id="{61CDEDE3-A3DB-44B4-B0E6-09B1EB30AF9F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6642;p50">
                <a:extLst>
                  <a:ext uri="{FF2B5EF4-FFF2-40B4-BE49-F238E27FC236}">
                    <a16:creationId xmlns:a16="http://schemas.microsoft.com/office/drawing/2014/main" id="{84097B9B-8463-498F-BDE1-5C8ADACE06DD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6643;p50">
                <a:extLst>
                  <a:ext uri="{FF2B5EF4-FFF2-40B4-BE49-F238E27FC236}">
                    <a16:creationId xmlns:a16="http://schemas.microsoft.com/office/drawing/2014/main" id="{4EFDEE7B-99CE-4A7B-8E85-EA89D84B3C0C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6644;p50">
                <a:extLst>
                  <a:ext uri="{FF2B5EF4-FFF2-40B4-BE49-F238E27FC236}">
                    <a16:creationId xmlns:a16="http://schemas.microsoft.com/office/drawing/2014/main" id="{5098838E-82D3-48F7-8DD7-830F3743E8A1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6645;p50">
                <a:extLst>
                  <a:ext uri="{FF2B5EF4-FFF2-40B4-BE49-F238E27FC236}">
                    <a16:creationId xmlns:a16="http://schemas.microsoft.com/office/drawing/2014/main" id="{B7D64835-8748-4150-ADD4-D3A02307C848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6646;p50">
                <a:extLst>
                  <a:ext uri="{FF2B5EF4-FFF2-40B4-BE49-F238E27FC236}">
                    <a16:creationId xmlns:a16="http://schemas.microsoft.com/office/drawing/2014/main" id="{60B6946D-B19B-4AAB-BBC9-0286D33160EB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6647;p50">
                <a:extLst>
                  <a:ext uri="{FF2B5EF4-FFF2-40B4-BE49-F238E27FC236}">
                    <a16:creationId xmlns:a16="http://schemas.microsoft.com/office/drawing/2014/main" id="{6E9428C3-1369-4D9C-A6CE-9D0668BD426C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6648;p50">
                <a:extLst>
                  <a:ext uri="{FF2B5EF4-FFF2-40B4-BE49-F238E27FC236}">
                    <a16:creationId xmlns:a16="http://schemas.microsoft.com/office/drawing/2014/main" id="{989EBC8F-9E31-44FF-B09A-33865097C06F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6649;p50">
                <a:extLst>
                  <a:ext uri="{FF2B5EF4-FFF2-40B4-BE49-F238E27FC236}">
                    <a16:creationId xmlns:a16="http://schemas.microsoft.com/office/drawing/2014/main" id="{2A3C6E46-667F-45C2-A53A-9B033238CD5A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6650;p50">
                <a:extLst>
                  <a:ext uri="{FF2B5EF4-FFF2-40B4-BE49-F238E27FC236}">
                    <a16:creationId xmlns:a16="http://schemas.microsoft.com/office/drawing/2014/main" id="{7CB612BC-3852-4752-B37B-5056DCED2B41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6651;p50">
                <a:extLst>
                  <a:ext uri="{FF2B5EF4-FFF2-40B4-BE49-F238E27FC236}">
                    <a16:creationId xmlns:a16="http://schemas.microsoft.com/office/drawing/2014/main" id="{0F777342-D08D-4966-8525-FFB0F5B29D0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560ACB-FC87-482A-ABB5-24816A2932C0}"/>
              </a:ext>
            </a:extLst>
          </p:cNvPr>
          <p:cNvSpPr txBox="1"/>
          <p:nvPr/>
        </p:nvSpPr>
        <p:spPr>
          <a:xfrm>
            <a:off x="2867219" y="1025173"/>
            <a:ext cx="613413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</a:t>
            </a: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콤보박스로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지역코드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읽어온 후 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각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조회 구현</a:t>
            </a:r>
            <a:endParaRPr lang="en-US" altLang="ko-KR" sz="20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763B8103-BB54-4AFC-97E8-8FCD5F5C494B}"/>
              </a:ext>
            </a:extLst>
          </p:cNvPr>
          <p:cNvSpPr txBox="1"/>
          <p:nvPr/>
        </p:nvSpPr>
        <p:spPr>
          <a:xfrm>
            <a:off x="2867216" y="2417528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년</a:t>
            </a:r>
            <a:r>
              <a:rPr lang="en-US" altLang="ko-KR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월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선택하고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1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달 단위로 검색 가능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6D65A8AC-8B90-4548-ABF9-E98038539A24}"/>
              </a:ext>
            </a:extLst>
          </p:cNvPr>
          <p:cNvSpPr txBox="1"/>
          <p:nvPr/>
        </p:nvSpPr>
        <p:spPr>
          <a:xfrm>
            <a:off x="2867216" y="3463634"/>
            <a:ext cx="613413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가지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정렬 옵션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과 내림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오름 차순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정렬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  데이터 정렬 가능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49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49777"/>
              </p:ext>
            </p:extLst>
          </p:nvPr>
        </p:nvGraphicFramePr>
        <p:xfrm>
          <a:off x="114300" y="914401"/>
          <a:ext cx="8896350" cy="38471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 </a:t>
                      </a: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-&gt;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도로명 주소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주소를 도로명 주소로 바꿔줌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EAFF5-690D-4715-B5C8-292287D9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0" y="1867428"/>
            <a:ext cx="8143875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13406-33F1-49DA-89EF-95DA5DFB4B41}"/>
              </a:ext>
            </a:extLst>
          </p:cNvPr>
          <p:cNvSpPr txBox="1"/>
          <p:nvPr/>
        </p:nvSpPr>
        <p:spPr>
          <a:xfrm>
            <a:off x="378219" y="135190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8794F-4B65-4534-B058-3931D7B77DD1}"/>
              </a:ext>
            </a:extLst>
          </p:cNvPr>
          <p:cNvSpPr txBox="1"/>
          <p:nvPr/>
        </p:nvSpPr>
        <p:spPr>
          <a:xfrm>
            <a:off x="4450157" y="1353077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19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164</Words>
  <Application>Microsoft Office PowerPoint</Application>
  <PresentationFormat>화면 슬라이드 쇼(16:9)</PresentationFormat>
  <Paragraphs>43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Muli</vt:lpstr>
      <vt:lpstr>Red Hat Display</vt:lpstr>
      <vt:lpstr>타이포_쌍문동 B</vt:lpstr>
      <vt:lpstr>Maven Pro Regular</vt:lpstr>
      <vt:lpstr>Home Rental App Pitch Deck by Slidesgo</vt:lpstr>
      <vt:lpstr>Find Home 아파트 실거래 조회 서비스</vt:lpstr>
      <vt:lpstr>01 구현 기능</vt:lpstr>
      <vt:lpstr>02 진행 상황</vt:lpstr>
      <vt:lpstr>03 커밋 상황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최 경훈</cp:lastModifiedBy>
  <cp:revision>8</cp:revision>
  <dcterms:modified xsi:type="dcterms:W3CDTF">2021-05-26T14:27:40Z</dcterms:modified>
</cp:coreProperties>
</file>