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317" r:id="rId2"/>
    <p:sldId id="258" r:id="rId3"/>
    <p:sldId id="303" r:id="rId4"/>
    <p:sldId id="313" r:id="rId5"/>
    <p:sldId id="330" r:id="rId6"/>
    <p:sldId id="320" r:id="rId7"/>
    <p:sldId id="321" r:id="rId8"/>
    <p:sldId id="324" r:id="rId9"/>
    <p:sldId id="322" r:id="rId10"/>
    <p:sldId id="323" r:id="rId11"/>
    <p:sldId id="325" r:id="rId12"/>
    <p:sldId id="326" r:id="rId13"/>
    <p:sldId id="319" r:id="rId14"/>
    <p:sldId id="329" r:id="rId15"/>
    <p:sldId id="314" r:id="rId16"/>
    <p:sldId id="327" r:id="rId17"/>
    <p:sldId id="328" r:id="rId18"/>
    <p:sldId id="315" r:id="rId19"/>
    <p:sldId id="312" r:id="rId20"/>
  </p:sldIdLst>
  <p:sldSz cx="9144000" cy="5143500" type="screen16x9"/>
  <p:notesSz cx="6858000" cy="9144000"/>
  <p:embeddedFontLst>
    <p:embeddedFont>
      <p:font typeface="Fira Sans Extra Condensed Medium" panose="020B0600000101010101" charset="-127"/>
      <p:regular r:id="rId22"/>
      <p:bold r:id="rId23"/>
      <p:italic r:id="rId24"/>
      <p:boldItalic r:id="rId25"/>
    </p:embeddedFont>
    <p:embeddedFont>
      <p:font typeface="Maven Pro Regular" panose="020B0600000101010101" charset="0"/>
      <p:regular r:id="rId26"/>
      <p:bold r:id="rId27"/>
    </p:embeddedFont>
    <p:embeddedFont>
      <p:font typeface="Red Hat Display" panose="020B0600000101010101" charset="0"/>
      <p:regular r:id="rId28"/>
      <p:bold r:id="rId29"/>
      <p:italic r:id="rId30"/>
      <p:boldItalic r:id="rId31"/>
    </p:embeddedFont>
    <p:embeddedFont>
      <p:font typeface="타이포_쌍문동 B" panose="02020803020101020101" pitchFamily="18" charset="-127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949"/>
    <a:srgbClr val="E42524"/>
    <a:srgbClr val="008D8A"/>
    <a:srgbClr val="A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F92A0-9C65-45BD-A3A1-9204E985BCAC}">
  <a:tblStyle styleId="{A4BF92A0-9C65-45BD-A3A1-9204E985B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29754E-7939-4ECB-A69B-D2186EC23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9" autoAdjust="0"/>
    <p:restoredTop sz="93647" autoAdjust="0"/>
  </p:normalViewPr>
  <p:slideViewPr>
    <p:cSldViewPr snapToGrid="0">
      <p:cViewPr varScale="1">
        <p:scale>
          <a:sx n="115" d="100"/>
          <a:sy n="115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4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fa3ff3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fa3ff3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앞의 기능들을 구현하는데 사용할 도구들 입니다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16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81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48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0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4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5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3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2" hasCustomPrompt="1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3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4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 hasCustomPrompt="1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ctrTitle" idx="6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7" hasCustomPrompt="1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 idx="8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9" hasCustomPrompt="1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3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4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1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70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8" name="Google Shape;148;p27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4209428" y="1019910"/>
            <a:ext cx="4725900" cy="1184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Home</a:t>
            </a:r>
            <a:br>
              <a:rPr lang="en-US"/>
            </a:b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  <a:cs typeface="조선일보명조" panose="02030304000000000000" pitchFamily="18" charset="-127"/>
              </a:rPr>
              <a:t>아파트 실거래 조회 서비스</a:t>
            </a:r>
            <a:endParaRPr sz="2000">
              <a:latin typeface="타이포_쌍문동 B" panose="02020803020101020101" pitchFamily="18" charset="-127"/>
              <a:ea typeface="타이포_쌍문동 B" panose="020208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5887188" y="3018295"/>
            <a:ext cx="2925515" cy="82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2018182021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2018184033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8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GMAIL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91FDC-587C-4087-9E20-6AFAEAA5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9" y="1059440"/>
            <a:ext cx="6824320" cy="3761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34FED-74BD-4DE8-9DFC-C05C8B2503FC}"/>
              </a:ext>
            </a:extLst>
          </p:cNvPr>
          <p:cNvSpPr txBox="1"/>
          <p:nvPr/>
        </p:nvSpPr>
        <p:spPr>
          <a:xfrm>
            <a:off x="4006348" y="2571750"/>
            <a:ext cx="4447696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지메일 연동하여 즐겨찾기 리스트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메일 전송</a:t>
            </a:r>
            <a:endParaRPr lang="en-US" altLang="ko-KR" sz="28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7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저장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A2C0D5-FFBE-4E4F-A3BD-BBAAB897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9" y="899466"/>
            <a:ext cx="5192195" cy="3940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FC42EA-92F6-4C8C-9555-3DDB2C4FBF38}"/>
              </a:ext>
            </a:extLst>
          </p:cNvPr>
          <p:cNvSpPr txBox="1"/>
          <p:nvPr/>
        </p:nvSpPr>
        <p:spPr>
          <a:xfrm>
            <a:off x="4469177" y="1698914"/>
            <a:ext cx="4447696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 찾기 리스트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텍스트 파일 저장</a:t>
            </a:r>
            <a:endParaRPr lang="en-US" altLang="ko-KR" sz="28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63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C++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C0C9BB-FFB2-4AD5-942A-4CBD582E3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47"/>
          <a:stretch/>
        </p:blipFill>
        <p:spPr>
          <a:xfrm>
            <a:off x="188852" y="972001"/>
            <a:ext cx="7134661" cy="35062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BB9733-854D-471B-85E2-34ADC6341FA3}"/>
              </a:ext>
            </a:extLst>
          </p:cNvPr>
          <p:cNvSpPr/>
          <p:nvPr/>
        </p:nvSpPr>
        <p:spPr>
          <a:xfrm>
            <a:off x="2358044" y="2480310"/>
            <a:ext cx="132449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94229-E7D5-4C50-BA28-D3FE25B0D5E6}"/>
              </a:ext>
            </a:extLst>
          </p:cNvPr>
          <p:cNvSpPr/>
          <p:nvPr/>
        </p:nvSpPr>
        <p:spPr>
          <a:xfrm>
            <a:off x="2219497" y="2675238"/>
            <a:ext cx="922713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4ACD4-33F8-4FD6-920F-63044BD5E3EF}"/>
              </a:ext>
            </a:extLst>
          </p:cNvPr>
          <p:cNvSpPr txBox="1"/>
          <p:nvPr/>
        </p:nvSpPr>
        <p:spPr>
          <a:xfrm>
            <a:off x="4638886" y="2397181"/>
            <a:ext cx="4181303" cy="17081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C++</a:t>
            </a: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연동하여 메일전송 시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보내는 사람의 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비밀번호 가져오는 함수 구현 </a:t>
            </a:r>
            <a:endParaRPr lang="en-US" altLang="ko-KR" sz="24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97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6B0087-22DB-4F83-9A44-882CAA00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911064"/>
            <a:ext cx="6402113" cy="4005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B93F13-042A-477F-9D1C-677FBD64EBA7}"/>
              </a:ext>
            </a:extLst>
          </p:cNvPr>
          <p:cNvSpPr txBox="1"/>
          <p:nvPr/>
        </p:nvSpPr>
        <p:spPr>
          <a:xfrm>
            <a:off x="7477760" y="132757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 페이지</a:t>
            </a:r>
          </a:p>
        </p:txBody>
      </p:sp>
    </p:spTree>
    <p:extLst>
      <p:ext uri="{BB962C8B-B14F-4D97-AF65-F5344CB8AC3E}">
        <p14:creationId xmlns:p14="http://schemas.microsoft.com/office/powerpoint/2010/main" val="3659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33C087-15B9-41EB-A779-D10D4F3C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911063"/>
            <a:ext cx="6401068" cy="4005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AAE18-40C7-4597-A5D8-52C033CAE247}"/>
              </a:ext>
            </a:extLst>
          </p:cNvPr>
          <p:cNvSpPr txBox="1"/>
          <p:nvPr/>
        </p:nvSpPr>
        <p:spPr>
          <a:xfrm>
            <a:off x="7477760" y="1327574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즐겨찾기 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19975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3"/>
    </mc:Choice>
    <mc:Fallback xmlns="">
      <p:transition spd="slow" advTm="346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70866E-92C6-4FDC-BD3D-CBE3CA71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66978"/>
              </p:ext>
            </p:extLst>
          </p:nvPr>
        </p:nvGraphicFramePr>
        <p:xfrm>
          <a:off x="114300" y="914401"/>
          <a:ext cx="8896350" cy="406053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7414">
                  <a:extLst>
                    <a:ext uri="{9D8B030D-6E8A-4147-A177-3AD203B41FA5}">
                      <a16:colId xmlns:a16="http://schemas.microsoft.com/office/drawing/2014/main" val="1496081152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3230523566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2058388496"/>
                    </a:ext>
                  </a:extLst>
                </a:gridCol>
              </a:tblGrid>
              <a:tr h="409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세부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83793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Open API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파싱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읽어오기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구현에 필요한 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92192"/>
                  </a:ext>
                </a:extLst>
              </a:tr>
              <a:tr h="71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아파트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실거래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환경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 코드를 통한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85100"/>
                  </a:ext>
                </a:extLst>
              </a:tr>
              <a:tr h="64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8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조건에 따른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41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그래프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텔레그램</a:t>
                      </a:r>
                      <a:r>
                        <a:rPr lang="ko-KR" altLang="en-US" sz="1400" dirty="0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봇 연동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accent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저장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지역별 가격대에 따른 그래프 적용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연동으로 아파트의 위치 지도에 표시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즐겨찾기 데이터 확인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620552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이메일로 데이터 전송 기능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사용자가 원하는 아파트 정보 이메일 전송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9"/>
    </mc:Choice>
    <mc:Fallback xmlns="">
      <p:transition spd="slow" advTm="405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A2C37-7EC7-413C-B93B-B37211D3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58" y="733452"/>
            <a:ext cx="6481122" cy="43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794762-211C-42C5-BCCD-BC858690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37" y="950461"/>
            <a:ext cx="8134769" cy="40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4E74F-6ABD-4734-AF7F-91D5C0BA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3" y="831066"/>
            <a:ext cx="6966066" cy="4042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FD64AF-FC29-4ABF-95D7-C1AB5659BBFC}"/>
              </a:ext>
            </a:extLst>
          </p:cNvPr>
          <p:cNvSpPr txBox="1"/>
          <p:nvPr/>
        </p:nvSpPr>
        <p:spPr>
          <a:xfrm>
            <a:off x="3222837" y="2852232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9494F-EA6D-4677-BF34-F96E174C33A1}"/>
              </a:ext>
            </a:extLst>
          </p:cNvPr>
          <p:cNvSpPr txBox="1"/>
          <p:nvPr/>
        </p:nvSpPr>
        <p:spPr>
          <a:xfrm>
            <a:off x="6686708" y="2852232"/>
            <a:ext cx="11141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1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spd="slow" advTm="1062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229;p55">
            <a:extLst>
              <a:ext uri="{FF2B5EF4-FFF2-40B4-BE49-F238E27FC236}">
                <a16:creationId xmlns:a16="http://schemas.microsoft.com/office/drawing/2014/main" id="{D66BF2E6-84AC-4F01-82A6-5BC683FA0E51}"/>
              </a:ext>
            </a:extLst>
          </p:cNvPr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6" name="Google Shape;7230;p55">
              <a:extLst>
                <a:ext uri="{FF2B5EF4-FFF2-40B4-BE49-F238E27FC236}">
                  <a16:creationId xmlns:a16="http://schemas.microsoft.com/office/drawing/2014/main" id="{9A4DAF58-D3A7-43A6-92E8-6B32D213F89B}"/>
                </a:ext>
              </a:extLst>
            </p:cNvPr>
            <p:cNvSpPr/>
            <p:nvPr/>
          </p:nvSpPr>
          <p:spPr>
            <a:xfrm>
              <a:off x="6315475" y="143060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31;p55">
              <a:extLst>
                <a:ext uri="{FF2B5EF4-FFF2-40B4-BE49-F238E27FC236}">
                  <a16:creationId xmlns:a16="http://schemas.microsoft.com/office/drawing/2014/main" id="{AEE2AE47-ACCB-4E34-AE0C-77C9032829CE}"/>
                </a:ext>
              </a:extLst>
            </p:cNvPr>
            <p:cNvSpPr/>
            <p:nvPr/>
          </p:nvSpPr>
          <p:spPr>
            <a:xfrm>
              <a:off x="6245200" y="993400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2;p55">
              <a:extLst>
                <a:ext uri="{FF2B5EF4-FFF2-40B4-BE49-F238E27FC236}">
                  <a16:creationId xmlns:a16="http://schemas.microsoft.com/office/drawing/2014/main" id="{8EC87726-F06B-4F43-BBEA-821686D7D885}"/>
                </a:ext>
              </a:extLst>
            </p:cNvPr>
            <p:cNvSpPr/>
            <p:nvPr/>
          </p:nvSpPr>
          <p:spPr>
            <a:xfrm>
              <a:off x="6245200" y="872325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33;p55">
              <a:extLst>
                <a:ext uri="{FF2B5EF4-FFF2-40B4-BE49-F238E27FC236}">
                  <a16:creationId xmlns:a16="http://schemas.microsoft.com/office/drawing/2014/main" id="{FCF34595-A845-43FD-9F6C-166C4E49847D}"/>
                </a:ext>
              </a:extLst>
            </p:cNvPr>
            <p:cNvSpPr/>
            <p:nvPr/>
          </p:nvSpPr>
          <p:spPr>
            <a:xfrm>
              <a:off x="6368950" y="933100"/>
              <a:ext cx="1224950" cy="710425"/>
            </a:xfrm>
            <a:custGeom>
              <a:avLst/>
              <a:gdLst/>
              <a:ahLst/>
              <a:cxnLst/>
              <a:rect l="l" t="t" r="r" b="b"/>
              <a:pathLst>
                <a:path w="48998" h="28417" extrusionOk="0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34;p55">
              <a:extLst>
                <a:ext uri="{FF2B5EF4-FFF2-40B4-BE49-F238E27FC236}">
                  <a16:creationId xmlns:a16="http://schemas.microsoft.com/office/drawing/2014/main" id="{CB17B989-1520-4DBC-A20E-2F94130AC1A3}"/>
                </a:ext>
              </a:extLst>
            </p:cNvPr>
            <p:cNvSpPr/>
            <p:nvPr/>
          </p:nvSpPr>
          <p:spPr>
            <a:xfrm>
              <a:off x="7426550" y="1062675"/>
              <a:ext cx="23525" cy="12275"/>
            </a:xfrm>
            <a:custGeom>
              <a:avLst/>
              <a:gdLst/>
              <a:ahLst/>
              <a:cxnLst/>
              <a:rect l="l" t="t" r="r" b="b"/>
              <a:pathLst>
                <a:path w="941" h="491" extrusionOk="0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35;p55">
              <a:extLst>
                <a:ext uri="{FF2B5EF4-FFF2-40B4-BE49-F238E27FC236}">
                  <a16:creationId xmlns:a16="http://schemas.microsoft.com/office/drawing/2014/main" id="{BE92AFDD-9FD4-40D7-96DE-04C9CBBC85F7}"/>
                </a:ext>
              </a:extLst>
            </p:cNvPr>
            <p:cNvSpPr/>
            <p:nvPr/>
          </p:nvSpPr>
          <p:spPr>
            <a:xfrm>
              <a:off x="7333975" y="1008850"/>
              <a:ext cx="81225" cy="45800"/>
            </a:xfrm>
            <a:custGeom>
              <a:avLst/>
              <a:gdLst/>
              <a:ahLst/>
              <a:cxnLst/>
              <a:rect l="l" t="t" r="r" b="b"/>
              <a:pathLst>
                <a:path w="3249" h="1832" extrusionOk="0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6;p55">
              <a:extLst>
                <a:ext uri="{FF2B5EF4-FFF2-40B4-BE49-F238E27FC236}">
                  <a16:creationId xmlns:a16="http://schemas.microsoft.com/office/drawing/2014/main" id="{4E644F31-1C70-463F-93D4-6ECCB6811559}"/>
                </a:ext>
              </a:extLst>
            </p:cNvPr>
            <p:cNvSpPr/>
            <p:nvPr/>
          </p:nvSpPr>
          <p:spPr>
            <a:xfrm>
              <a:off x="6504425" y="1507925"/>
              <a:ext cx="107250" cy="56550"/>
            </a:xfrm>
            <a:custGeom>
              <a:avLst/>
              <a:gdLst/>
              <a:ahLst/>
              <a:cxnLst/>
              <a:rect l="l" t="t" r="r" b="b"/>
              <a:pathLst>
                <a:path w="4290" h="2262" extrusionOk="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37;p55">
              <a:extLst>
                <a:ext uri="{FF2B5EF4-FFF2-40B4-BE49-F238E27FC236}">
                  <a16:creationId xmlns:a16="http://schemas.microsoft.com/office/drawing/2014/main" id="{C1ABAB1B-95CD-4109-AAD3-0D1A10820AD3}"/>
                </a:ext>
              </a:extLst>
            </p:cNvPr>
            <p:cNvSpPr/>
            <p:nvPr/>
          </p:nvSpPr>
          <p:spPr>
            <a:xfrm>
              <a:off x="6248850" y="1167550"/>
              <a:ext cx="1457050" cy="593625"/>
            </a:xfrm>
            <a:custGeom>
              <a:avLst/>
              <a:gdLst/>
              <a:ahLst/>
              <a:cxnLst/>
              <a:rect l="l" t="t" r="r" b="b"/>
              <a:pathLst>
                <a:path w="58282" h="23745" extrusionOk="0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8;p55">
              <a:extLst>
                <a:ext uri="{FF2B5EF4-FFF2-40B4-BE49-F238E27FC236}">
                  <a16:creationId xmlns:a16="http://schemas.microsoft.com/office/drawing/2014/main" id="{C6207666-165A-48FE-B480-2B255ED22C7C}"/>
                </a:ext>
              </a:extLst>
            </p:cNvPr>
            <p:cNvSpPr/>
            <p:nvPr/>
          </p:nvSpPr>
          <p:spPr>
            <a:xfrm>
              <a:off x="6417100" y="1215350"/>
              <a:ext cx="426200" cy="247525"/>
            </a:xfrm>
            <a:custGeom>
              <a:avLst/>
              <a:gdLst/>
              <a:ahLst/>
              <a:cxnLst/>
              <a:rect l="l" t="t" r="r" b="b"/>
              <a:pathLst>
                <a:path w="17048" h="9901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9;p55">
              <a:extLst>
                <a:ext uri="{FF2B5EF4-FFF2-40B4-BE49-F238E27FC236}">
                  <a16:creationId xmlns:a16="http://schemas.microsoft.com/office/drawing/2014/main" id="{764B8947-B4C1-4046-A92E-E2FA8407951A}"/>
                </a:ext>
              </a:extLst>
            </p:cNvPr>
            <p:cNvSpPr/>
            <p:nvPr/>
          </p:nvSpPr>
          <p:spPr>
            <a:xfrm>
              <a:off x="6926075" y="948525"/>
              <a:ext cx="340250" cy="197525"/>
            </a:xfrm>
            <a:custGeom>
              <a:avLst/>
              <a:gdLst/>
              <a:ahLst/>
              <a:cxnLst/>
              <a:rect l="l" t="t" r="r" b="b"/>
              <a:pathLst>
                <a:path w="13610" h="7901" extrusionOk="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40;p55">
              <a:extLst>
                <a:ext uri="{FF2B5EF4-FFF2-40B4-BE49-F238E27FC236}">
                  <a16:creationId xmlns:a16="http://schemas.microsoft.com/office/drawing/2014/main" id="{FEBC3700-97F5-4E4D-BEC7-023129DE612F}"/>
                </a:ext>
              </a:extLst>
            </p:cNvPr>
            <p:cNvSpPr/>
            <p:nvPr/>
          </p:nvSpPr>
          <p:spPr>
            <a:xfrm>
              <a:off x="7088050" y="973275"/>
              <a:ext cx="134250" cy="153725"/>
            </a:xfrm>
            <a:custGeom>
              <a:avLst/>
              <a:gdLst/>
              <a:ahLst/>
              <a:cxnLst/>
              <a:rect l="l" t="t" r="r" b="b"/>
              <a:pathLst>
                <a:path w="5370" h="6149" extrusionOk="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1;p55">
              <a:extLst>
                <a:ext uri="{FF2B5EF4-FFF2-40B4-BE49-F238E27FC236}">
                  <a16:creationId xmlns:a16="http://schemas.microsoft.com/office/drawing/2014/main" id="{00220F2E-D6F5-468E-9666-EC24A4DC638B}"/>
                </a:ext>
              </a:extLst>
            </p:cNvPr>
            <p:cNvSpPr/>
            <p:nvPr/>
          </p:nvSpPr>
          <p:spPr>
            <a:xfrm>
              <a:off x="6951325" y="970625"/>
              <a:ext cx="138000" cy="156375"/>
            </a:xfrm>
            <a:custGeom>
              <a:avLst/>
              <a:gdLst/>
              <a:ahLst/>
              <a:cxnLst/>
              <a:rect l="l" t="t" r="r" b="b"/>
              <a:pathLst>
                <a:path w="5520" h="6255" extrusionOk="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42;p55">
              <a:extLst>
                <a:ext uri="{FF2B5EF4-FFF2-40B4-BE49-F238E27FC236}">
                  <a16:creationId xmlns:a16="http://schemas.microsoft.com/office/drawing/2014/main" id="{C415080E-7F3D-4867-B9BE-E5B89CC5293E}"/>
                </a:ext>
              </a:extLst>
            </p:cNvPr>
            <p:cNvSpPr/>
            <p:nvPr/>
          </p:nvSpPr>
          <p:spPr>
            <a:xfrm>
              <a:off x="6951325" y="895300"/>
              <a:ext cx="269725" cy="153325"/>
            </a:xfrm>
            <a:custGeom>
              <a:avLst/>
              <a:gdLst/>
              <a:ahLst/>
              <a:cxnLst/>
              <a:rect l="l" t="t" r="r" b="b"/>
              <a:pathLst>
                <a:path w="10789" h="6133" extrusionOk="0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3;p55">
              <a:extLst>
                <a:ext uri="{FF2B5EF4-FFF2-40B4-BE49-F238E27FC236}">
                  <a16:creationId xmlns:a16="http://schemas.microsoft.com/office/drawing/2014/main" id="{4A21470C-A71F-4008-BECE-865763A689AB}"/>
                </a:ext>
              </a:extLst>
            </p:cNvPr>
            <p:cNvSpPr/>
            <p:nvPr/>
          </p:nvSpPr>
          <p:spPr>
            <a:xfrm>
              <a:off x="6972025" y="1008500"/>
              <a:ext cx="100450" cy="85475"/>
            </a:xfrm>
            <a:custGeom>
              <a:avLst/>
              <a:gdLst/>
              <a:ahLst/>
              <a:cxnLst/>
              <a:rect l="l" t="t" r="r" b="b"/>
              <a:pathLst>
                <a:path w="4018" h="3419" extrusionOk="0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4;p55">
              <a:extLst>
                <a:ext uri="{FF2B5EF4-FFF2-40B4-BE49-F238E27FC236}">
                  <a16:creationId xmlns:a16="http://schemas.microsoft.com/office/drawing/2014/main" id="{5C3F0563-C144-42FE-B8B0-31042A0B1D82}"/>
                </a:ext>
              </a:extLst>
            </p:cNvPr>
            <p:cNvSpPr/>
            <p:nvPr/>
          </p:nvSpPr>
          <p:spPr>
            <a:xfrm>
              <a:off x="6967575" y="1005925"/>
              <a:ext cx="4600" cy="33750"/>
            </a:xfrm>
            <a:custGeom>
              <a:avLst/>
              <a:gdLst/>
              <a:ahLst/>
              <a:cxnLst/>
              <a:rect l="l" t="t" r="r" b="b"/>
              <a:pathLst>
                <a:path w="184" h="1350" extrusionOk="0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5;p55">
              <a:extLst>
                <a:ext uri="{FF2B5EF4-FFF2-40B4-BE49-F238E27FC236}">
                  <a16:creationId xmlns:a16="http://schemas.microsoft.com/office/drawing/2014/main" id="{0BA868B7-4B4E-4007-BC08-91B942AC4E90}"/>
                </a:ext>
              </a:extLst>
            </p:cNvPr>
            <p:cNvSpPr/>
            <p:nvPr/>
          </p:nvSpPr>
          <p:spPr>
            <a:xfrm>
              <a:off x="6967575" y="1037050"/>
              <a:ext cx="104825" cy="62150"/>
            </a:xfrm>
            <a:custGeom>
              <a:avLst/>
              <a:gdLst/>
              <a:ahLst/>
              <a:cxnLst/>
              <a:rect l="l" t="t" r="r" b="b"/>
              <a:pathLst>
                <a:path w="4193" h="2486" extrusionOk="0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6;p55">
              <a:extLst>
                <a:ext uri="{FF2B5EF4-FFF2-40B4-BE49-F238E27FC236}">
                  <a16:creationId xmlns:a16="http://schemas.microsoft.com/office/drawing/2014/main" id="{1892CC47-7CCC-4F89-8245-98E7EA1FA722}"/>
                </a:ext>
              </a:extLst>
            </p:cNvPr>
            <p:cNvSpPr/>
            <p:nvPr/>
          </p:nvSpPr>
          <p:spPr>
            <a:xfrm>
              <a:off x="7103200" y="1007825"/>
              <a:ext cx="100400" cy="85500"/>
            </a:xfrm>
            <a:custGeom>
              <a:avLst/>
              <a:gdLst/>
              <a:ahLst/>
              <a:cxnLst/>
              <a:rect l="l" t="t" r="r" b="b"/>
              <a:pathLst>
                <a:path w="4016" h="3420" extrusionOk="0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7;p55">
              <a:extLst>
                <a:ext uri="{FF2B5EF4-FFF2-40B4-BE49-F238E27FC236}">
                  <a16:creationId xmlns:a16="http://schemas.microsoft.com/office/drawing/2014/main" id="{57AFE308-A0D5-4F41-9F76-E2A2EF69D559}"/>
                </a:ext>
              </a:extLst>
            </p:cNvPr>
            <p:cNvSpPr/>
            <p:nvPr/>
          </p:nvSpPr>
          <p:spPr>
            <a:xfrm>
              <a:off x="7203500" y="1005250"/>
              <a:ext cx="4550" cy="33725"/>
            </a:xfrm>
            <a:custGeom>
              <a:avLst/>
              <a:gdLst/>
              <a:ahLst/>
              <a:cxnLst/>
              <a:rect l="l" t="t" r="r" b="b"/>
              <a:pathLst>
                <a:path w="182" h="1349" extrusionOk="0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48;p55">
              <a:extLst>
                <a:ext uri="{FF2B5EF4-FFF2-40B4-BE49-F238E27FC236}">
                  <a16:creationId xmlns:a16="http://schemas.microsoft.com/office/drawing/2014/main" id="{98499FC2-5111-4C2A-86CD-024628D1562F}"/>
                </a:ext>
              </a:extLst>
            </p:cNvPr>
            <p:cNvSpPr/>
            <p:nvPr/>
          </p:nvSpPr>
          <p:spPr>
            <a:xfrm>
              <a:off x="7103275" y="1036350"/>
              <a:ext cx="104775" cy="62150"/>
            </a:xfrm>
            <a:custGeom>
              <a:avLst/>
              <a:gdLst/>
              <a:ahLst/>
              <a:cxnLst/>
              <a:rect l="l" t="t" r="r" b="b"/>
              <a:pathLst>
                <a:path w="4191" h="2486" extrusionOk="0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9;p55">
              <a:extLst>
                <a:ext uri="{FF2B5EF4-FFF2-40B4-BE49-F238E27FC236}">
                  <a16:creationId xmlns:a16="http://schemas.microsoft.com/office/drawing/2014/main" id="{2EE2EEF5-A47E-4340-B7DD-1FD5FF149142}"/>
                </a:ext>
              </a:extLst>
            </p:cNvPr>
            <p:cNvSpPr/>
            <p:nvPr/>
          </p:nvSpPr>
          <p:spPr>
            <a:xfrm>
              <a:off x="7087825" y="909350"/>
              <a:ext cx="109425" cy="125275"/>
            </a:xfrm>
            <a:custGeom>
              <a:avLst/>
              <a:gdLst/>
              <a:ahLst/>
              <a:cxnLst/>
              <a:rect l="l" t="t" r="r" b="b"/>
              <a:pathLst>
                <a:path w="4377" h="5011" extrusionOk="0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50;p55">
              <a:extLst>
                <a:ext uri="{FF2B5EF4-FFF2-40B4-BE49-F238E27FC236}">
                  <a16:creationId xmlns:a16="http://schemas.microsoft.com/office/drawing/2014/main" id="{B09487C4-5CE0-426D-8BC7-D4D7D56AC0DA}"/>
                </a:ext>
              </a:extLst>
            </p:cNvPr>
            <p:cNvSpPr/>
            <p:nvPr/>
          </p:nvSpPr>
          <p:spPr>
            <a:xfrm>
              <a:off x="6976425" y="907225"/>
              <a:ext cx="112450" cy="127400"/>
            </a:xfrm>
            <a:custGeom>
              <a:avLst/>
              <a:gdLst/>
              <a:ahLst/>
              <a:cxnLst/>
              <a:rect l="l" t="t" r="r" b="b"/>
              <a:pathLst>
                <a:path w="4498" h="5096" extrusionOk="0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51;p55">
              <a:extLst>
                <a:ext uri="{FF2B5EF4-FFF2-40B4-BE49-F238E27FC236}">
                  <a16:creationId xmlns:a16="http://schemas.microsoft.com/office/drawing/2014/main" id="{837A253F-CF20-4C32-9A33-2EE498FDA66B}"/>
                </a:ext>
              </a:extLst>
            </p:cNvPr>
            <p:cNvSpPr/>
            <p:nvPr/>
          </p:nvSpPr>
          <p:spPr>
            <a:xfrm>
              <a:off x="6976425" y="845800"/>
              <a:ext cx="219775" cy="124950"/>
            </a:xfrm>
            <a:custGeom>
              <a:avLst/>
              <a:gdLst/>
              <a:ahLst/>
              <a:cxnLst/>
              <a:rect l="l" t="t" r="r" b="b"/>
              <a:pathLst>
                <a:path w="8791" h="4998" extrusionOk="0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2;p55">
              <a:extLst>
                <a:ext uri="{FF2B5EF4-FFF2-40B4-BE49-F238E27FC236}">
                  <a16:creationId xmlns:a16="http://schemas.microsoft.com/office/drawing/2014/main" id="{189BF184-C836-4FC1-B284-47AA4F1E9B5A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3;p55">
              <a:extLst>
                <a:ext uri="{FF2B5EF4-FFF2-40B4-BE49-F238E27FC236}">
                  <a16:creationId xmlns:a16="http://schemas.microsoft.com/office/drawing/2014/main" id="{0CC26CD9-E47E-4FEB-9D3B-7ADCF7A04ABB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4;p55">
              <a:extLst>
                <a:ext uri="{FF2B5EF4-FFF2-40B4-BE49-F238E27FC236}">
                  <a16:creationId xmlns:a16="http://schemas.microsoft.com/office/drawing/2014/main" id="{6FAB874A-A32D-42D9-978E-AD2B262F9A24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5;p55">
              <a:extLst>
                <a:ext uri="{FF2B5EF4-FFF2-40B4-BE49-F238E27FC236}">
                  <a16:creationId xmlns:a16="http://schemas.microsoft.com/office/drawing/2014/main" id="{86FC9759-C131-48D4-8A63-316C031554B5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56;p55">
              <a:extLst>
                <a:ext uri="{FF2B5EF4-FFF2-40B4-BE49-F238E27FC236}">
                  <a16:creationId xmlns:a16="http://schemas.microsoft.com/office/drawing/2014/main" id="{153E63B2-C76B-485B-BE85-7F2AC792694A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7;p55">
              <a:extLst>
                <a:ext uri="{FF2B5EF4-FFF2-40B4-BE49-F238E27FC236}">
                  <a16:creationId xmlns:a16="http://schemas.microsoft.com/office/drawing/2014/main" id="{ADADAF37-D394-4CF9-853D-D04C0D59660E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8;p55">
              <a:extLst>
                <a:ext uri="{FF2B5EF4-FFF2-40B4-BE49-F238E27FC236}">
                  <a16:creationId xmlns:a16="http://schemas.microsoft.com/office/drawing/2014/main" id="{38FA2DED-A721-47BF-8B18-60B74A4BDCA8}"/>
                </a:ext>
              </a:extLst>
            </p:cNvPr>
            <p:cNvSpPr/>
            <p:nvPr/>
          </p:nvSpPr>
          <p:spPr>
            <a:xfrm>
              <a:off x="7087600" y="857525"/>
              <a:ext cx="87325" cy="99975"/>
            </a:xfrm>
            <a:custGeom>
              <a:avLst/>
              <a:gdLst/>
              <a:ahLst/>
              <a:cxnLst/>
              <a:rect l="l" t="t" r="r" b="b"/>
              <a:pathLst>
                <a:path w="3493" h="3999" extrusionOk="0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59;p55">
              <a:extLst>
                <a:ext uri="{FF2B5EF4-FFF2-40B4-BE49-F238E27FC236}">
                  <a16:creationId xmlns:a16="http://schemas.microsoft.com/office/drawing/2014/main" id="{3CACC47B-08A0-4A14-858A-944FAEAA73B4}"/>
                </a:ext>
              </a:extLst>
            </p:cNvPr>
            <p:cNvSpPr/>
            <p:nvPr/>
          </p:nvSpPr>
          <p:spPr>
            <a:xfrm>
              <a:off x="6998725" y="855825"/>
              <a:ext cx="89750" cy="101675"/>
            </a:xfrm>
            <a:custGeom>
              <a:avLst/>
              <a:gdLst/>
              <a:ahLst/>
              <a:cxnLst/>
              <a:rect l="l" t="t" r="r" b="b"/>
              <a:pathLst>
                <a:path w="3590" h="4067" extrusionOk="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60;p55">
              <a:extLst>
                <a:ext uri="{FF2B5EF4-FFF2-40B4-BE49-F238E27FC236}">
                  <a16:creationId xmlns:a16="http://schemas.microsoft.com/office/drawing/2014/main" id="{88E25A4C-9047-4CB3-BFD6-C0F7B11DCF3D}"/>
                </a:ext>
              </a:extLst>
            </p:cNvPr>
            <p:cNvSpPr/>
            <p:nvPr/>
          </p:nvSpPr>
          <p:spPr>
            <a:xfrm>
              <a:off x="6998725" y="806800"/>
              <a:ext cx="175400" cy="99725"/>
            </a:xfrm>
            <a:custGeom>
              <a:avLst/>
              <a:gdLst/>
              <a:ahLst/>
              <a:cxnLst/>
              <a:rect l="l" t="t" r="r" b="b"/>
              <a:pathLst>
                <a:path w="7016" h="3989" extrusionOk="0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1;p55">
              <a:extLst>
                <a:ext uri="{FF2B5EF4-FFF2-40B4-BE49-F238E27FC236}">
                  <a16:creationId xmlns:a16="http://schemas.microsoft.com/office/drawing/2014/main" id="{D37D823E-9DEA-4AEE-9E1A-D2A833DA8B5B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2;p55">
              <a:extLst>
                <a:ext uri="{FF2B5EF4-FFF2-40B4-BE49-F238E27FC236}">
                  <a16:creationId xmlns:a16="http://schemas.microsoft.com/office/drawing/2014/main" id="{F3DD0A8F-4ADF-4466-8854-302E49C10A5A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63;p55">
              <a:extLst>
                <a:ext uri="{FF2B5EF4-FFF2-40B4-BE49-F238E27FC236}">
                  <a16:creationId xmlns:a16="http://schemas.microsoft.com/office/drawing/2014/main" id="{69C04154-1244-48DF-9F69-3DF41218880B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64;p55">
              <a:extLst>
                <a:ext uri="{FF2B5EF4-FFF2-40B4-BE49-F238E27FC236}">
                  <a16:creationId xmlns:a16="http://schemas.microsoft.com/office/drawing/2014/main" id="{8989BECD-FF94-4195-B0A3-E730362C77EB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5;p55">
              <a:extLst>
                <a:ext uri="{FF2B5EF4-FFF2-40B4-BE49-F238E27FC236}">
                  <a16:creationId xmlns:a16="http://schemas.microsoft.com/office/drawing/2014/main" id="{8026EC21-B202-4A59-BB32-6405DB71ADD1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66;p55">
              <a:extLst>
                <a:ext uri="{FF2B5EF4-FFF2-40B4-BE49-F238E27FC236}">
                  <a16:creationId xmlns:a16="http://schemas.microsoft.com/office/drawing/2014/main" id="{64DC3F85-BC4F-4D2A-B049-0B4FADBD8682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67;p55">
              <a:extLst>
                <a:ext uri="{FF2B5EF4-FFF2-40B4-BE49-F238E27FC236}">
                  <a16:creationId xmlns:a16="http://schemas.microsoft.com/office/drawing/2014/main" id="{F60A3F3D-9CB9-4144-B222-A1BB810F70E0}"/>
                </a:ext>
              </a:extLst>
            </p:cNvPr>
            <p:cNvSpPr/>
            <p:nvPr/>
          </p:nvSpPr>
          <p:spPr>
            <a:xfrm>
              <a:off x="7014125" y="878175"/>
              <a:ext cx="61700" cy="57250"/>
            </a:xfrm>
            <a:custGeom>
              <a:avLst/>
              <a:gdLst/>
              <a:ahLst/>
              <a:cxnLst/>
              <a:rect l="l" t="t" r="r" b="b"/>
              <a:pathLst>
                <a:path w="2468" h="2290" extrusionOk="0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68;p55">
              <a:extLst>
                <a:ext uri="{FF2B5EF4-FFF2-40B4-BE49-F238E27FC236}">
                  <a16:creationId xmlns:a16="http://schemas.microsoft.com/office/drawing/2014/main" id="{52171558-6085-470F-87D4-085BF16FC8B0}"/>
                </a:ext>
              </a:extLst>
            </p:cNvPr>
            <p:cNvSpPr/>
            <p:nvPr/>
          </p:nvSpPr>
          <p:spPr>
            <a:xfrm>
              <a:off x="7010650" y="876150"/>
              <a:ext cx="3575" cy="26425"/>
            </a:xfrm>
            <a:custGeom>
              <a:avLst/>
              <a:gdLst/>
              <a:ahLst/>
              <a:cxnLst/>
              <a:rect l="l" t="t" r="r" b="b"/>
              <a:pathLst>
                <a:path w="143" h="1057" extrusionOk="0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69;p55">
              <a:extLst>
                <a:ext uri="{FF2B5EF4-FFF2-40B4-BE49-F238E27FC236}">
                  <a16:creationId xmlns:a16="http://schemas.microsoft.com/office/drawing/2014/main" id="{B07BA528-F716-4FA5-97A5-2F7A23E89689}"/>
                </a:ext>
              </a:extLst>
            </p:cNvPr>
            <p:cNvSpPr/>
            <p:nvPr/>
          </p:nvSpPr>
          <p:spPr>
            <a:xfrm>
              <a:off x="7010650" y="900525"/>
              <a:ext cx="65100" cy="38950"/>
            </a:xfrm>
            <a:custGeom>
              <a:avLst/>
              <a:gdLst/>
              <a:ahLst/>
              <a:cxnLst/>
              <a:rect l="l" t="t" r="r" b="b"/>
              <a:pathLst>
                <a:path w="2604" h="1558" extrusionOk="0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70;p55">
              <a:extLst>
                <a:ext uri="{FF2B5EF4-FFF2-40B4-BE49-F238E27FC236}">
                  <a16:creationId xmlns:a16="http://schemas.microsoft.com/office/drawing/2014/main" id="{4D06BA2B-2CB9-4ACF-9224-1A3E98E8687F}"/>
                </a:ext>
              </a:extLst>
            </p:cNvPr>
            <p:cNvSpPr/>
            <p:nvPr/>
          </p:nvSpPr>
          <p:spPr>
            <a:xfrm>
              <a:off x="7099825" y="878175"/>
              <a:ext cx="60600" cy="56700"/>
            </a:xfrm>
            <a:custGeom>
              <a:avLst/>
              <a:gdLst/>
              <a:ahLst/>
              <a:cxnLst/>
              <a:rect l="l" t="t" r="r" b="b"/>
              <a:pathLst>
                <a:path w="2424" h="2268" extrusionOk="0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71;p55">
              <a:extLst>
                <a:ext uri="{FF2B5EF4-FFF2-40B4-BE49-F238E27FC236}">
                  <a16:creationId xmlns:a16="http://schemas.microsoft.com/office/drawing/2014/main" id="{F768E3A3-F128-4C7E-9D4A-7279CD98D4C2}"/>
                </a:ext>
              </a:extLst>
            </p:cNvPr>
            <p:cNvSpPr/>
            <p:nvPr/>
          </p:nvSpPr>
          <p:spPr>
            <a:xfrm>
              <a:off x="7160325" y="876200"/>
              <a:ext cx="3575" cy="26400"/>
            </a:xfrm>
            <a:custGeom>
              <a:avLst/>
              <a:gdLst/>
              <a:ahLst/>
              <a:cxnLst/>
              <a:rect l="l" t="t" r="r" b="b"/>
              <a:pathLst>
                <a:path w="143" h="1056" extrusionOk="0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2;p55">
              <a:extLst>
                <a:ext uri="{FF2B5EF4-FFF2-40B4-BE49-F238E27FC236}">
                  <a16:creationId xmlns:a16="http://schemas.microsoft.com/office/drawing/2014/main" id="{D070D8DD-E9BC-4673-94A2-24221647983B}"/>
                </a:ext>
              </a:extLst>
            </p:cNvPr>
            <p:cNvSpPr/>
            <p:nvPr/>
          </p:nvSpPr>
          <p:spPr>
            <a:xfrm>
              <a:off x="7099900" y="900525"/>
              <a:ext cx="64000" cy="38400"/>
            </a:xfrm>
            <a:custGeom>
              <a:avLst/>
              <a:gdLst/>
              <a:ahLst/>
              <a:cxnLst/>
              <a:rect l="l" t="t" r="r" b="b"/>
              <a:pathLst>
                <a:path w="2560" h="1536" extrusionOk="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73;p55">
              <a:extLst>
                <a:ext uri="{FF2B5EF4-FFF2-40B4-BE49-F238E27FC236}">
                  <a16:creationId xmlns:a16="http://schemas.microsoft.com/office/drawing/2014/main" id="{9AED2BB7-3B3F-4A15-BD00-7000D969322C}"/>
                </a:ext>
              </a:extLst>
            </p:cNvPr>
            <p:cNvSpPr/>
            <p:nvPr/>
          </p:nvSpPr>
          <p:spPr>
            <a:xfrm>
              <a:off x="7087125" y="841900"/>
              <a:ext cx="34000" cy="37725"/>
            </a:xfrm>
            <a:custGeom>
              <a:avLst/>
              <a:gdLst/>
              <a:ahLst/>
              <a:cxnLst/>
              <a:rect l="l" t="t" r="r" b="b"/>
              <a:pathLst>
                <a:path w="1360" h="1509" extrusionOk="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74;p55">
              <a:extLst>
                <a:ext uri="{FF2B5EF4-FFF2-40B4-BE49-F238E27FC236}">
                  <a16:creationId xmlns:a16="http://schemas.microsoft.com/office/drawing/2014/main" id="{CE0FB7FE-B72E-4E06-BF68-47D6C615621E}"/>
                </a:ext>
              </a:extLst>
            </p:cNvPr>
            <p:cNvSpPr/>
            <p:nvPr/>
          </p:nvSpPr>
          <p:spPr>
            <a:xfrm>
              <a:off x="7052550" y="841250"/>
              <a:ext cx="34925" cy="38375"/>
            </a:xfrm>
            <a:custGeom>
              <a:avLst/>
              <a:gdLst/>
              <a:ahLst/>
              <a:cxnLst/>
              <a:rect l="l" t="t" r="r" b="b"/>
              <a:pathLst>
                <a:path w="1397" h="1535" extrusionOk="0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75;p55">
              <a:extLst>
                <a:ext uri="{FF2B5EF4-FFF2-40B4-BE49-F238E27FC236}">
                  <a16:creationId xmlns:a16="http://schemas.microsoft.com/office/drawing/2014/main" id="{B68E9183-3631-47A9-AA50-3C04FC5ED9DE}"/>
                </a:ext>
              </a:extLst>
            </p:cNvPr>
            <p:cNvSpPr/>
            <p:nvPr/>
          </p:nvSpPr>
          <p:spPr>
            <a:xfrm>
              <a:off x="6870725" y="1151225"/>
              <a:ext cx="377550" cy="218475"/>
            </a:xfrm>
            <a:custGeom>
              <a:avLst/>
              <a:gdLst/>
              <a:ahLst/>
              <a:cxnLst/>
              <a:rect l="l" t="t" r="r" b="b"/>
              <a:pathLst>
                <a:path w="15102" h="8739" fill="none" extrusionOk="0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w="975" cap="flat" cmpd="sng">
              <a:solidFill>
                <a:srgbClr val="EEEEEE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76;p55">
              <a:extLst>
                <a:ext uri="{FF2B5EF4-FFF2-40B4-BE49-F238E27FC236}">
                  <a16:creationId xmlns:a16="http://schemas.microsoft.com/office/drawing/2014/main" id="{F95E82B0-B487-400F-9931-74798843B3ED}"/>
                </a:ext>
              </a:extLst>
            </p:cNvPr>
            <p:cNvSpPr/>
            <p:nvPr/>
          </p:nvSpPr>
          <p:spPr>
            <a:xfrm>
              <a:off x="6918975" y="1186375"/>
              <a:ext cx="281000" cy="148150"/>
            </a:xfrm>
            <a:custGeom>
              <a:avLst/>
              <a:gdLst/>
              <a:ahLst/>
              <a:cxnLst/>
              <a:rect l="l" t="t" r="r" b="b"/>
              <a:pathLst>
                <a:path w="11240" h="5926" extrusionOk="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7;p55">
              <a:extLst>
                <a:ext uri="{FF2B5EF4-FFF2-40B4-BE49-F238E27FC236}">
                  <a16:creationId xmlns:a16="http://schemas.microsoft.com/office/drawing/2014/main" id="{D71AF1E4-7459-49AB-89CC-86994A2094E2}"/>
                </a:ext>
              </a:extLst>
            </p:cNvPr>
            <p:cNvSpPr/>
            <p:nvPr/>
          </p:nvSpPr>
          <p:spPr>
            <a:xfrm>
              <a:off x="7017400" y="1214200"/>
              <a:ext cx="84075" cy="63875"/>
            </a:xfrm>
            <a:custGeom>
              <a:avLst/>
              <a:gdLst/>
              <a:ahLst/>
              <a:cxnLst/>
              <a:rect l="l" t="t" r="r" b="b"/>
              <a:pathLst>
                <a:path w="3363" h="2555" extrusionOk="0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8;p55">
              <a:extLst>
                <a:ext uri="{FF2B5EF4-FFF2-40B4-BE49-F238E27FC236}">
                  <a16:creationId xmlns:a16="http://schemas.microsoft.com/office/drawing/2014/main" id="{969181A2-BEBA-4CCA-81A5-462AAE7DB458}"/>
                </a:ext>
              </a:extLst>
            </p:cNvPr>
            <p:cNvSpPr/>
            <p:nvPr/>
          </p:nvSpPr>
          <p:spPr>
            <a:xfrm>
              <a:off x="6963600" y="1238200"/>
              <a:ext cx="191650" cy="72900"/>
            </a:xfrm>
            <a:custGeom>
              <a:avLst/>
              <a:gdLst/>
              <a:ahLst/>
              <a:cxnLst/>
              <a:rect l="l" t="t" r="r" b="b"/>
              <a:pathLst>
                <a:path w="7666" h="2916" extrusionOk="0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79;p55">
              <a:extLst>
                <a:ext uri="{FF2B5EF4-FFF2-40B4-BE49-F238E27FC236}">
                  <a16:creationId xmlns:a16="http://schemas.microsoft.com/office/drawing/2014/main" id="{0705E3D2-9DDA-41A3-A4BF-B5E59D1C3FE4}"/>
                </a:ext>
              </a:extLst>
            </p:cNvPr>
            <p:cNvSpPr/>
            <p:nvPr/>
          </p:nvSpPr>
          <p:spPr>
            <a:xfrm>
              <a:off x="6954300" y="1183050"/>
              <a:ext cx="210375" cy="110950"/>
            </a:xfrm>
            <a:custGeom>
              <a:avLst/>
              <a:gdLst/>
              <a:ahLst/>
              <a:cxnLst/>
              <a:rect l="l" t="t" r="r" b="b"/>
              <a:pathLst>
                <a:path w="8415" h="4438" extrusionOk="0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80;p55">
              <a:extLst>
                <a:ext uri="{FF2B5EF4-FFF2-40B4-BE49-F238E27FC236}">
                  <a16:creationId xmlns:a16="http://schemas.microsoft.com/office/drawing/2014/main" id="{E2F4132E-7749-4C7E-82F3-5984165462B4}"/>
                </a:ext>
              </a:extLst>
            </p:cNvPr>
            <p:cNvSpPr/>
            <p:nvPr/>
          </p:nvSpPr>
          <p:spPr>
            <a:xfrm>
              <a:off x="6972100" y="1188525"/>
              <a:ext cx="174725" cy="52600"/>
            </a:xfrm>
            <a:custGeom>
              <a:avLst/>
              <a:gdLst/>
              <a:ahLst/>
              <a:cxnLst/>
              <a:rect l="l" t="t" r="r" b="b"/>
              <a:pathLst>
                <a:path w="6989" h="2104" extrusionOk="0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81;p55">
              <a:extLst>
                <a:ext uri="{FF2B5EF4-FFF2-40B4-BE49-F238E27FC236}">
                  <a16:creationId xmlns:a16="http://schemas.microsoft.com/office/drawing/2014/main" id="{08BDD84E-FAC4-4D89-8936-F46DB4976530}"/>
                </a:ext>
              </a:extLst>
            </p:cNvPr>
            <p:cNvSpPr/>
            <p:nvPr/>
          </p:nvSpPr>
          <p:spPr>
            <a:xfrm>
              <a:off x="6973225" y="1193350"/>
              <a:ext cx="172475" cy="95175"/>
            </a:xfrm>
            <a:custGeom>
              <a:avLst/>
              <a:gdLst/>
              <a:ahLst/>
              <a:cxnLst/>
              <a:rect l="l" t="t" r="r" b="b"/>
              <a:pathLst>
                <a:path w="6899" h="3807" extrusionOk="0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2;p55">
              <a:extLst>
                <a:ext uri="{FF2B5EF4-FFF2-40B4-BE49-F238E27FC236}">
                  <a16:creationId xmlns:a16="http://schemas.microsoft.com/office/drawing/2014/main" id="{55D23245-697A-4801-AAA9-DD36434F1298}"/>
                </a:ext>
              </a:extLst>
            </p:cNvPr>
            <p:cNvSpPr/>
            <p:nvPr/>
          </p:nvSpPr>
          <p:spPr>
            <a:xfrm>
              <a:off x="7005400" y="1222950"/>
              <a:ext cx="9825" cy="28075"/>
            </a:xfrm>
            <a:custGeom>
              <a:avLst/>
              <a:gdLst/>
              <a:ahLst/>
              <a:cxnLst/>
              <a:rect l="l" t="t" r="r" b="b"/>
              <a:pathLst>
                <a:path w="393" h="1123" fill="none" extrusionOk="0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83;p55">
              <a:extLst>
                <a:ext uri="{FF2B5EF4-FFF2-40B4-BE49-F238E27FC236}">
                  <a16:creationId xmlns:a16="http://schemas.microsoft.com/office/drawing/2014/main" id="{6AB21567-04F2-4892-85A1-C99B5876F41B}"/>
                </a:ext>
              </a:extLst>
            </p:cNvPr>
            <p:cNvSpPr/>
            <p:nvPr/>
          </p:nvSpPr>
          <p:spPr>
            <a:xfrm>
              <a:off x="7066325" y="1200350"/>
              <a:ext cx="39875" cy="11050"/>
            </a:xfrm>
            <a:custGeom>
              <a:avLst/>
              <a:gdLst/>
              <a:ahLst/>
              <a:cxnLst/>
              <a:rect l="l" t="t" r="r" b="b"/>
              <a:pathLst>
                <a:path w="1595" h="442" fill="none" extrusionOk="0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84;p55">
              <a:extLst>
                <a:ext uri="{FF2B5EF4-FFF2-40B4-BE49-F238E27FC236}">
                  <a16:creationId xmlns:a16="http://schemas.microsoft.com/office/drawing/2014/main" id="{58C63004-73C3-4B14-A323-FC2BFB6219B8}"/>
                </a:ext>
              </a:extLst>
            </p:cNvPr>
            <p:cNvSpPr/>
            <p:nvPr/>
          </p:nvSpPr>
          <p:spPr>
            <a:xfrm>
              <a:off x="7095475" y="1240300"/>
              <a:ext cx="30175" cy="30525"/>
            </a:xfrm>
            <a:custGeom>
              <a:avLst/>
              <a:gdLst/>
              <a:ahLst/>
              <a:cxnLst/>
              <a:rect l="l" t="t" r="r" b="b"/>
              <a:pathLst>
                <a:path w="1207" h="1221" fill="none" extrusionOk="0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85;p55">
              <a:extLst>
                <a:ext uri="{FF2B5EF4-FFF2-40B4-BE49-F238E27FC236}">
                  <a16:creationId xmlns:a16="http://schemas.microsoft.com/office/drawing/2014/main" id="{5E040D52-C104-4447-935E-B96821AABB31}"/>
                </a:ext>
              </a:extLst>
            </p:cNvPr>
            <p:cNvSpPr/>
            <p:nvPr/>
          </p:nvSpPr>
          <p:spPr>
            <a:xfrm>
              <a:off x="7041425" y="1222575"/>
              <a:ext cx="36025" cy="18950"/>
            </a:xfrm>
            <a:custGeom>
              <a:avLst/>
              <a:gdLst/>
              <a:ahLst/>
              <a:cxnLst/>
              <a:rect l="l" t="t" r="r" b="b"/>
              <a:pathLst>
                <a:path w="1441" h="758" extrusionOk="0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86;p55">
              <a:extLst>
                <a:ext uri="{FF2B5EF4-FFF2-40B4-BE49-F238E27FC236}">
                  <a16:creationId xmlns:a16="http://schemas.microsoft.com/office/drawing/2014/main" id="{EE674E60-5AB8-4456-98F8-F464A2D2D9D4}"/>
                </a:ext>
              </a:extLst>
            </p:cNvPr>
            <p:cNvSpPr/>
            <p:nvPr/>
          </p:nvSpPr>
          <p:spPr>
            <a:xfrm>
              <a:off x="7018375" y="1232900"/>
              <a:ext cx="82100" cy="31200"/>
            </a:xfrm>
            <a:custGeom>
              <a:avLst/>
              <a:gdLst/>
              <a:ahLst/>
              <a:cxnLst/>
              <a:rect l="l" t="t" r="r" b="b"/>
              <a:pathLst>
                <a:path w="3284" h="1248" extrusionOk="0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87;p55">
              <a:extLst>
                <a:ext uri="{FF2B5EF4-FFF2-40B4-BE49-F238E27FC236}">
                  <a16:creationId xmlns:a16="http://schemas.microsoft.com/office/drawing/2014/main" id="{D031B428-7B93-489D-8F1B-29C58CD45FAD}"/>
                </a:ext>
              </a:extLst>
            </p:cNvPr>
            <p:cNvSpPr/>
            <p:nvPr/>
          </p:nvSpPr>
          <p:spPr>
            <a:xfrm>
              <a:off x="7014375" y="1209275"/>
              <a:ext cx="90125" cy="47500"/>
            </a:xfrm>
            <a:custGeom>
              <a:avLst/>
              <a:gdLst/>
              <a:ahLst/>
              <a:cxnLst/>
              <a:rect l="l" t="t" r="r" b="b"/>
              <a:pathLst>
                <a:path w="3605" h="1900" extrusionOk="0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88;p55">
              <a:extLst>
                <a:ext uri="{FF2B5EF4-FFF2-40B4-BE49-F238E27FC236}">
                  <a16:creationId xmlns:a16="http://schemas.microsoft.com/office/drawing/2014/main" id="{714F6BAD-160E-4770-AB65-025F184170E4}"/>
                </a:ext>
              </a:extLst>
            </p:cNvPr>
            <p:cNvSpPr/>
            <p:nvPr/>
          </p:nvSpPr>
          <p:spPr>
            <a:xfrm>
              <a:off x="6635775" y="1432150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89;p55">
              <a:extLst>
                <a:ext uri="{FF2B5EF4-FFF2-40B4-BE49-F238E27FC236}">
                  <a16:creationId xmlns:a16="http://schemas.microsoft.com/office/drawing/2014/main" id="{1F6B1C98-8FF2-4535-9BC7-CCFF4AB2469C}"/>
                </a:ext>
              </a:extLst>
            </p:cNvPr>
            <p:cNvSpPr/>
            <p:nvPr/>
          </p:nvSpPr>
          <p:spPr>
            <a:xfrm>
              <a:off x="6650625" y="144077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90;p55">
              <a:extLst>
                <a:ext uri="{FF2B5EF4-FFF2-40B4-BE49-F238E27FC236}">
                  <a16:creationId xmlns:a16="http://schemas.microsoft.com/office/drawing/2014/main" id="{C7840BEB-9818-4EF9-BE4F-68DA4660B265}"/>
                </a:ext>
              </a:extLst>
            </p:cNvPr>
            <p:cNvSpPr/>
            <p:nvPr/>
          </p:nvSpPr>
          <p:spPr>
            <a:xfrm>
              <a:off x="6665275" y="1449175"/>
              <a:ext cx="49825" cy="29375"/>
            </a:xfrm>
            <a:custGeom>
              <a:avLst/>
              <a:gdLst/>
              <a:ahLst/>
              <a:cxnLst/>
              <a:rect l="l" t="t" r="r" b="b"/>
              <a:pathLst>
                <a:path w="1993" h="1175" extrusionOk="0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91;p55">
              <a:extLst>
                <a:ext uri="{FF2B5EF4-FFF2-40B4-BE49-F238E27FC236}">
                  <a16:creationId xmlns:a16="http://schemas.microsoft.com/office/drawing/2014/main" id="{4A7EFE74-CAB9-4E16-B4A7-F74594914A87}"/>
                </a:ext>
              </a:extLst>
            </p:cNvPr>
            <p:cNvSpPr/>
            <p:nvPr/>
          </p:nvSpPr>
          <p:spPr>
            <a:xfrm>
              <a:off x="6680250" y="1457925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92;p55">
              <a:extLst>
                <a:ext uri="{FF2B5EF4-FFF2-40B4-BE49-F238E27FC236}">
                  <a16:creationId xmlns:a16="http://schemas.microsoft.com/office/drawing/2014/main" id="{A1ECD55E-0C93-4E5D-85DF-0CDFA8CEF429}"/>
                </a:ext>
              </a:extLst>
            </p:cNvPr>
            <p:cNvSpPr/>
            <p:nvPr/>
          </p:nvSpPr>
          <p:spPr>
            <a:xfrm>
              <a:off x="6694925" y="146662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3;p55">
              <a:extLst>
                <a:ext uri="{FF2B5EF4-FFF2-40B4-BE49-F238E27FC236}">
                  <a16:creationId xmlns:a16="http://schemas.microsoft.com/office/drawing/2014/main" id="{7F9E077F-645D-4C33-909C-73DC63368E3F}"/>
                </a:ext>
              </a:extLst>
            </p:cNvPr>
            <p:cNvSpPr/>
            <p:nvPr/>
          </p:nvSpPr>
          <p:spPr>
            <a:xfrm>
              <a:off x="6702150" y="1373875"/>
              <a:ext cx="407775" cy="236075"/>
            </a:xfrm>
            <a:custGeom>
              <a:avLst/>
              <a:gdLst/>
              <a:ahLst/>
              <a:cxnLst/>
              <a:rect l="l" t="t" r="r" b="b"/>
              <a:pathLst>
                <a:path w="16311" h="9443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4;p55">
              <a:extLst>
                <a:ext uri="{FF2B5EF4-FFF2-40B4-BE49-F238E27FC236}">
                  <a16:creationId xmlns:a16="http://schemas.microsoft.com/office/drawing/2014/main" id="{42F8E3B9-E6E1-42B7-83B0-77BFCC858E07}"/>
                </a:ext>
              </a:extLst>
            </p:cNvPr>
            <p:cNvSpPr/>
            <p:nvPr/>
          </p:nvSpPr>
          <p:spPr>
            <a:xfrm>
              <a:off x="6702175" y="1373800"/>
              <a:ext cx="407750" cy="236075"/>
            </a:xfrm>
            <a:custGeom>
              <a:avLst/>
              <a:gdLst/>
              <a:ahLst/>
              <a:cxnLst/>
              <a:rect l="l" t="t" r="r" b="b"/>
              <a:pathLst>
                <a:path w="16310" h="9443" extrusionOk="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95;p55">
              <a:extLst>
                <a:ext uri="{FF2B5EF4-FFF2-40B4-BE49-F238E27FC236}">
                  <a16:creationId xmlns:a16="http://schemas.microsoft.com/office/drawing/2014/main" id="{F63BC172-19B9-42A8-B964-1A0C7B1A6540}"/>
                </a:ext>
              </a:extLst>
            </p:cNvPr>
            <p:cNvSpPr/>
            <p:nvPr/>
          </p:nvSpPr>
          <p:spPr>
            <a:xfrm>
              <a:off x="6988350" y="142387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96;p55">
              <a:extLst>
                <a:ext uri="{FF2B5EF4-FFF2-40B4-BE49-F238E27FC236}">
                  <a16:creationId xmlns:a16="http://schemas.microsoft.com/office/drawing/2014/main" id="{D4B36119-74C5-4824-83D9-040F809745BA}"/>
                </a:ext>
              </a:extLst>
            </p:cNvPr>
            <p:cNvSpPr/>
            <p:nvPr/>
          </p:nvSpPr>
          <p:spPr>
            <a:xfrm>
              <a:off x="6987800" y="1420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97;p55">
              <a:extLst>
                <a:ext uri="{FF2B5EF4-FFF2-40B4-BE49-F238E27FC236}">
                  <a16:creationId xmlns:a16="http://schemas.microsoft.com/office/drawing/2014/main" id="{3AD739F7-4004-466A-BE3C-0B45A5A3BE9E}"/>
                </a:ext>
              </a:extLst>
            </p:cNvPr>
            <p:cNvSpPr/>
            <p:nvPr/>
          </p:nvSpPr>
          <p:spPr>
            <a:xfrm>
              <a:off x="6953550" y="1350500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98;p55">
              <a:extLst>
                <a:ext uri="{FF2B5EF4-FFF2-40B4-BE49-F238E27FC236}">
                  <a16:creationId xmlns:a16="http://schemas.microsoft.com/office/drawing/2014/main" id="{11B46866-F34E-47B7-ACB3-1E45D6E3EEC3}"/>
                </a:ext>
              </a:extLst>
            </p:cNvPr>
            <p:cNvSpPr/>
            <p:nvPr/>
          </p:nvSpPr>
          <p:spPr>
            <a:xfrm>
              <a:off x="7040625" y="1443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9;p55">
              <a:extLst>
                <a:ext uri="{FF2B5EF4-FFF2-40B4-BE49-F238E27FC236}">
                  <a16:creationId xmlns:a16="http://schemas.microsoft.com/office/drawing/2014/main" id="{1CBECC21-9A03-44C0-92A0-164AFF28FB20}"/>
                </a:ext>
              </a:extLst>
            </p:cNvPr>
            <p:cNvSpPr/>
            <p:nvPr/>
          </p:nvSpPr>
          <p:spPr>
            <a:xfrm>
              <a:off x="7040075" y="1440775"/>
              <a:ext cx="11550" cy="6100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00;p55">
              <a:extLst>
                <a:ext uri="{FF2B5EF4-FFF2-40B4-BE49-F238E27FC236}">
                  <a16:creationId xmlns:a16="http://schemas.microsoft.com/office/drawing/2014/main" id="{1F180B4D-88F8-4E8A-A814-1DFF99C5AAED}"/>
                </a:ext>
              </a:extLst>
            </p:cNvPr>
            <p:cNvSpPr/>
            <p:nvPr/>
          </p:nvSpPr>
          <p:spPr>
            <a:xfrm>
              <a:off x="7005825" y="13704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01;p55">
              <a:extLst>
                <a:ext uri="{FF2B5EF4-FFF2-40B4-BE49-F238E27FC236}">
                  <a16:creationId xmlns:a16="http://schemas.microsoft.com/office/drawing/2014/main" id="{9955090B-99BC-41D8-B203-D6945CA8C645}"/>
                </a:ext>
              </a:extLst>
            </p:cNvPr>
            <p:cNvSpPr/>
            <p:nvPr/>
          </p:nvSpPr>
          <p:spPr>
            <a:xfrm>
              <a:off x="6858250" y="12068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2;p55">
              <a:extLst>
                <a:ext uri="{FF2B5EF4-FFF2-40B4-BE49-F238E27FC236}">
                  <a16:creationId xmlns:a16="http://schemas.microsoft.com/office/drawing/2014/main" id="{AE8348F0-C23D-4731-B4B9-BD0A7E681B51}"/>
                </a:ext>
              </a:extLst>
            </p:cNvPr>
            <p:cNvSpPr/>
            <p:nvPr/>
          </p:nvSpPr>
          <p:spPr>
            <a:xfrm>
              <a:off x="6740200" y="1206800"/>
              <a:ext cx="118075" cy="309300"/>
            </a:xfrm>
            <a:custGeom>
              <a:avLst/>
              <a:gdLst/>
              <a:ahLst/>
              <a:cxnLst/>
              <a:rect l="l" t="t" r="r" b="b"/>
              <a:pathLst>
                <a:path w="4723" h="12372" extrusionOk="0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03;p55">
              <a:extLst>
                <a:ext uri="{FF2B5EF4-FFF2-40B4-BE49-F238E27FC236}">
                  <a16:creationId xmlns:a16="http://schemas.microsoft.com/office/drawing/2014/main" id="{ED51705F-C1A9-4D2C-8E9F-EAF40120A79E}"/>
                </a:ext>
              </a:extLst>
            </p:cNvPr>
            <p:cNvSpPr/>
            <p:nvPr/>
          </p:nvSpPr>
          <p:spPr>
            <a:xfrm>
              <a:off x="6861500" y="1276000"/>
              <a:ext cx="119150" cy="309275"/>
            </a:xfrm>
            <a:custGeom>
              <a:avLst/>
              <a:gdLst/>
              <a:ahLst/>
              <a:cxnLst/>
              <a:rect l="l" t="t" r="r" b="b"/>
              <a:pathLst>
                <a:path w="4766" h="12371" extrusionOk="0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04;p55">
              <a:extLst>
                <a:ext uri="{FF2B5EF4-FFF2-40B4-BE49-F238E27FC236}">
                  <a16:creationId xmlns:a16="http://schemas.microsoft.com/office/drawing/2014/main" id="{A7291430-64A5-4A9F-B7A6-276AB21735DA}"/>
                </a:ext>
              </a:extLst>
            </p:cNvPr>
            <p:cNvSpPr/>
            <p:nvPr/>
          </p:nvSpPr>
          <p:spPr>
            <a:xfrm>
              <a:off x="6740200" y="12737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05;p55">
              <a:extLst>
                <a:ext uri="{FF2B5EF4-FFF2-40B4-BE49-F238E27FC236}">
                  <a16:creationId xmlns:a16="http://schemas.microsoft.com/office/drawing/2014/main" id="{D950466A-D2B5-43AA-885B-67F9DEF7A2DA}"/>
                </a:ext>
              </a:extLst>
            </p:cNvPr>
            <p:cNvSpPr/>
            <p:nvPr/>
          </p:nvSpPr>
          <p:spPr>
            <a:xfrm>
              <a:off x="6740200" y="1206850"/>
              <a:ext cx="239325" cy="136025"/>
            </a:xfrm>
            <a:custGeom>
              <a:avLst/>
              <a:gdLst/>
              <a:ahLst/>
              <a:cxnLst/>
              <a:rect l="l" t="t" r="r" b="b"/>
              <a:pathLst>
                <a:path w="9573" h="5441" extrusionOk="0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06;p55">
              <a:extLst>
                <a:ext uri="{FF2B5EF4-FFF2-40B4-BE49-F238E27FC236}">
                  <a16:creationId xmlns:a16="http://schemas.microsoft.com/office/drawing/2014/main" id="{A325F6BE-9447-46E8-8E8C-7978260A6895}"/>
                </a:ext>
              </a:extLst>
            </p:cNvPr>
            <p:cNvSpPr/>
            <p:nvPr/>
          </p:nvSpPr>
          <p:spPr>
            <a:xfrm>
              <a:off x="67571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07;p55">
              <a:extLst>
                <a:ext uri="{FF2B5EF4-FFF2-40B4-BE49-F238E27FC236}">
                  <a16:creationId xmlns:a16="http://schemas.microsoft.com/office/drawing/2014/main" id="{DF4B300B-ADC5-42FE-B2B3-E6E42E77F8F9}"/>
                </a:ext>
              </a:extLst>
            </p:cNvPr>
            <p:cNvSpPr/>
            <p:nvPr/>
          </p:nvSpPr>
          <p:spPr>
            <a:xfrm>
              <a:off x="6753150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08;p55">
              <a:extLst>
                <a:ext uri="{FF2B5EF4-FFF2-40B4-BE49-F238E27FC236}">
                  <a16:creationId xmlns:a16="http://schemas.microsoft.com/office/drawing/2014/main" id="{D28B75C6-1BC9-4AAD-89E2-D58395DD477E}"/>
                </a:ext>
              </a:extLst>
            </p:cNvPr>
            <p:cNvSpPr/>
            <p:nvPr/>
          </p:nvSpPr>
          <p:spPr>
            <a:xfrm>
              <a:off x="6753150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09;p55">
              <a:extLst>
                <a:ext uri="{FF2B5EF4-FFF2-40B4-BE49-F238E27FC236}">
                  <a16:creationId xmlns:a16="http://schemas.microsoft.com/office/drawing/2014/main" id="{6BA137CD-724B-499F-AA02-21486A2353E3}"/>
                </a:ext>
              </a:extLst>
            </p:cNvPr>
            <p:cNvSpPr/>
            <p:nvPr/>
          </p:nvSpPr>
          <p:spPr>
            <a:xfrm>
              <a:off x="6791575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10;p55">
              <a:extLst>
                <a:ext uri="{FF2B5EF4-FFF2-40B4-BE49-F238E27FC236}">
                  <a16:creationId xmlns:a16="http://schemas.microsoft.com/office/drawing/2014/main" id="{7D1F3307-1ECA-4BF8-936F-7A95E81C005E}"/>
                </a:ext>
              </a:extLst>
            </p:cNvPr>
            <p:cNvSpPr/>
            <p:nvPr/>
          </p:nvSpPr>
          <p:spPr>
            <a:xfrm>
              <a:off x="6787550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11;p55">
              <a:extLst>
                <a:ext uri="{FF2B5EF4-FFF2-40B4-BE49-F238E27FC236}">
                  <a16:creationId xmlns:a16="http://schemas.microsoft.com/office/drawing/2014/main" id="{CB37B392-A199-41F5-90AD-D11442BDAC9B}"/>
                </a:ext>
              </a:extLst>
            </p:cNvPr>
            <p:cNvSpPr/>
            <p:nvPr/>
          </p:nvSpPr>
          <p:spPr>
            <a:xfrm>
              <a:off x="6787550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12;p55">
              <a:extLst>
                <a:ext uri="{FF2B5EF4-FFF2-40B4-BE49-F238E27FC236}">
                  <a16:creationId xmlns:a16="http://schemas.microsoft.com/office/drawing/2014/main" id="{26025AB6-CAE0-4E0B-B63A-880F3E20A07E}"/>
                </a:ext>
              </a:extLst>
            </p:cNvPr>
            <p:cNvSpPr/>
            <p:nvPr/>
          </p:nvSpPr>
          <p:spPr>
            <a:xfrm>
              <a:off x="6825975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13;p55">
              <a:extLst>
                <a:ext uri="{FF2B5EF4-FFF2-40B4-BE49-F238E27FC236}">
                  <a16:creationId xmlns:a16="http://schemas.microsoft.com/office/drawing/2014/main" id="{5663CAD4-16B5-4553-A7FD-2D83D0C5B15D}"/>
                </a:ext>
              </a:extLst>
            </p:cNvPr>
            <p:cNvSpPr/>
            <p:nvPr/>
          </p:nvSpPr>
          <p:spPr>
            <a:xfrm>
              <a:off x="6821950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14;p55">
              <a:extLst>
                <a:ext uri="{FF2B5EF4-FFF2-40B4-BE49-F238E27FC236}">
                  <a16:creationId xmlns:a16="http://schemas.microsoft.com/office/drawing/2014/main" id="{63F324AF-68BB-4F52-8945-DCE76B9F1694}"/>
                </a:ext>
              </a:extLst>
            </p:cNvPr>
            <p:cNvSpPr/>
            <p:nvPr/>
          </p:nvSpPr>
          <p:spPr>
            <a:xfrm>
              <a:off x="6821950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15;p55">
              <a:extLst>
                <a:ext uri="{FF2B5EF4-FFF2-40B4-BE49-F238E27FC236}">
                  <a16:creationId xmlns:a16="http://schemas.microsoft.com/office/drawing/2014/main" id="{4BF13E82-6888-4178-856D-F5F864E43A6F}"/>
                </a:ext>
              </a:extLst>
            </p:cNvPr>
            <p:cNvSpPr/>
            <p:nvPr/>
          </p:nvSpPr>
          <p:spPr>
            <a:xfrm>
              <a:off x="67571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16;p55">
              <a:extLst>
                <a:ext uri="{FF2B5EF4-FFF2-40B4-BE49-F238E27FC236}">
                  <a16:creationId xmlns:a16="http://schemas.microsoft.com/office/drawing/2014/main" id="{390C8FD0-855C-4344-9847-34324353F881}"/>
                </a:ext>
              </a:extLst>
            </p:cNvPr>
            <p:cNvSpPr/>
            <p:nvPr/>
          </p:nvSpPr>
          <p:spPr>
            <a:xfrm>
              <a:off x="6753150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17;p55">
              <a:extLst>
                <a:ext uri="{FF2B5EF4-FFF2-40B4-BE49-F238E27FC236}">
                  <a16:creationId xmlns:a16="http://schemas.microsoft.com/office/drawing/2014/main" id="{3F777C5D-6B8E-4864-A9F1-16673BAF3FC9}"/>
                </a:ext>
              </a:extLst>
            </p:cNvPr>
            <p:cNvSpPr/>
            <p:nvPr/>
          </p:nvSpPr>
          <p:spPr>
            <a:xfrm>
              <a:off x="6753150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8;p55">
              <a:extLst>
                <a:ext uri="{FF2B5EF4-FFF2-40B4-BE49-F238E27FC236}">
                  <a16:creationId xmlns:a16="http://schemas.microsoft.com/office/drawing/2014/main" id="{FA90EEB8-0FF6-460E-94D1-FFC0610634F7}"/>
                </a:ext>
              </a:extLst>
            </p:cNvPr>
            <p:cNvSpPr/>
            <p:nvPr/>
          </p:nvSpPr>
          <p:spPr>
            <a:xfrm>
              <a:off x="6791575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19;p55">
              <a:extLst>
                <a:ext uri="{FF2B5EF4-FFF2-40B4-BE49-F238E27FC236}">
                  <a16:creationId xmlns:a16="http://schemas.microsoft.com/office/drawing/2014/main" id="{CF9DE913-1EE9-4097-B9EF-70E43EB741BC}"/>
                </a:ext>
              </a:extLst>
            </p:cNvPr>
            <p:cNvSpPr/>
            <p:nvPr/>
          </p:nvSpPr>
          <p:spPr>
            <a:xfrm>
              <a:off x="6787550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20;p55">
              <a:extLst>
                <a:ext uri="{FF2B5EF4-FFF2-40B4-BE49-F238E27FC236}">
                  <a16:creationId xmlns:a16="http://schemas.microsoft.com/office/drawing/2014/main" id="{E47D67D7-EC5F-467F-B439-A794DBC724A0}"/>
                </a:ext>
              </a:extLst>
            </p:cNvPr>
            <p:cNvSpPr/>
            <p:nvPr/>
          </p:nvSpPr>
          <p:spPr>
            <a:xfrm>
              <a:off x="6787550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321;p55">
              <a:extLst>
                <a:ext uri="{FF2B5EF4-FFF2-40B4-BE49-F238E27FC236}">
                  <a16:creationId xmlns:a16="http://schemas.microsoft.com/office/drawing/2014/main" id="{05F7F1FF-77D1-4EEF-8F6E-F90F6B1D75FE}"/>
                </a:ext>
              </a:extLst>
            </p:cNvPr>
            <p:cNvSpPr/>
            <p:nvPr/>
          </p:nvSpPr>
          <p:spPr>
            <a:xfrm>
              <a:off x="6825975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22;p55">
              <a:extLst>
                <a:ext uri="{FF2B5EF4-FFF2-40B4-BE49-F238E27FC236}">
                  <a16:creationId xmlns:a16="http://schemas.microsoft.com/office/drawing/2014/main" id="{9EB29137-2D70-4C73-93F3-83CC88E153F5}"/>
                </a:ext>
              </a:extLst>
            </p:cNvPr>
            <p:cNvSpPr/>
            <p:nvPr/>
          </p:nvSpPr>
          <p:spPr>
            <a:xfrm>
              <a:off x="6821950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23;p55">
              <a:extLst>
                <a:ext uri="{FF2B5EF4-FFF2-40B4-BE49-F238E27FC236}">
                  <a16:creationId xmlns:a16="http://schemas.microsoft.com/office/drawing/2014/main" id="{57560E6D-CC26-4FA0-823D-E6654ED3D38A}"/>
                </a:ext>
              </a:extLst>
            </p:cNvPr>
            <p:cNvSpPr/>
            <p:nvPr/>
          </p:nvSpPr>
          <p:spPr>
            <a:xfrm>
              <a:off x="6821950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24;p55">
              <a:extLst>
                <a:ext uri="{FF2B5EF4-FFF2-40B4-BE49-F238E27FC236}">
                  <a16:creationId xmlns:a16="http://schemas.microsoft.com/office/drawing/2014/main" id="{76F5648E-D9DA-43B0-8B9B-B618021B2727}"/>
                </a:ext>
              </a:extLst>
            </p:cNvPr>
            <p:cNvSpPr/>
            <p:nvPr/>
          </p:nvSpPr>
          <p:spPr>
            <a:xfrm>
              <a:off x="67571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25;p55">
              <a:extLst>
                <a:ext uri="{FF2B5EF4-FFF2-40B4-BE49-F238E27FC236}">
                  <a16:creationId xmlns:a16="http://schemas.microsoft.com/office/drawing/2014/main" id="{0CB1B01F-54CE-4E44-B84B-B095A8FD7590}"/>
                </a:ext>
              </a:extLst>
            </p:cNvPr>
            <p:cNvSpPr/>
            <p:nvPr/>
          </p:nvSpPr>
          <p:spPr>
            <a:xfrm>
              <a:off x="6753150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26;p55">
              <a:extLst>
                <a:ext uri="{FF2B5EF4-FFF2-40B4-BE49-F238E27FC236}">
                  <a16:creationId xmlns:a16="http://schemas.microsoft.com/office/drawing/2014/main" id="{029B641E-D075-4D00-89BB-DB0A11F39149}"/>
                </a:ext>
              </a:extLst>
            </p:cNvPr>
            <p:cNvSpPr/>
            <p:nvPr/>
          </p:nvSpPr>
          <p:spPr>
            <a:xfrm>
              <a:off x="6753150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27;p55">
              <a:extLst>
                <a:ext uri="{FF2B5EF4-FFF2-40B4-BE49-F238E27FC236}">
                  <a16:creationId xmlns:a16="http://schemas.microsoft.com/office/drawing/2014/main" id="{96127D1B-9E64-45A3-96CB-4DFAFA57034E}"/>
                </a:ext>
              </a:extLst>
            </p:cNvPr>
            <p:cNvSpPr/>
            <p:nvPr/>
          </p:nvSpPr>
          <p:spPr>
            <a:xfrm>
              <a:off x="6791575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28;p55">
              <a:extLst>
                <a:ext uri="{FF2B5EF4-FFF2-40B4-BE49-F238E27FC236}">
                  <a16:creationId xmlns:a16="http://schemas.microsoft.com/office/drawing/2014/main" id="{285DA5C8-FB6D-40AB-8F42-60516DE530FA}"/>
                </a:ext>
              </a:extLst>
            </p:cNvPr>
            <p:cNvSpPr/>
            <p:nvPr/>
          </p:nvSpPr>
          <p:spPr>
            <a:xfrm>
              <a:off x="6787550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29;p55">
              <a:extLst>
                <a:ext uri="{FF2B5EF4-FFF2-40B4-BE49-F238E27FC236}">
                  <a16:creationId xmlns:a16="http://schemas.microsoft.com/office/drawing/2014/main" id="{04256DEA-4B0C-4C08-A010-487820844C49}"/>
                </a:ext>
              </a:extLst>
            </p:cNvPr>
            <p:cNvSpPr/>
            <p:nvPr/>
          </p:nvSpPr>
          <p:spPr>
            <a:xfrm>
              <a:off x="6787550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30;p55">
              <a:extLst>
                <a:ext uri="{FF2B5EF4-FFF2-40B4-BE49-F238E27FC236}">
                  <a16:creationId xmlns:a16="http://schemas.microsoft.com/office/drawing/2014/main" id="{E40CF9F8-ECF1-4EBD-B1F8-84A828329479}"/>
                </a:ext>
              </a:extLst>
            </p:cNvPr>
            <p:cNvSpPr/>
            <p:nvPr/>
          </p:nvSpPr>
          <p:spPr>
            <a:xfrm>
              <a:off x="6825975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31;p55">
              <a:extLst>
                <a:ext uri="{FF2B5EF4-FFF2-40B4-BE49-F238E27FC236}">
                  <a16:creationId xmlns:a16="http://schemas.microsoft.com/office/drawing/2014/main" id="{28B36173-8AEB-4264-AD4C-C18B98CCD494}"/>
                </a:ext>
              </a:extLst>
            </p:cNvPr>
            <p:cNvSpPr/>
            <p:nvPr/>
          </p:nvSpPr>
          <p:spPr>
            <a:xfrm>
              <a:off x="6821950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32;p55">
              <a:extLst>
                <a:ext uri="{FF2B5EF4-FFF2-40B4-BE49-F238E27FC236}">
                  <a16:creationId xmlns:a16="http://schemas.microsoft.com/office/drawing/2014/main" id="{C9342CC3-8B3A-4B5D-B110-7AE5BE954E7A}"/>
                </a:ext>
              </a:extLst>
            </p:cNvPr>
            <p:cNvSpPr/>
            <p:nvPr/>
          </p:nvSpPr>
          <p:spPr>
            <a:xfrm>
              <a:off x="6821950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33;p55">
              <a:extLst>
                <a:ext uri="{FF2B5EF4-FFF2-40B4-BE49-F238E27FC236}">
                  <a16:creationId xmlns:a16="http://schemas.microsoft.com/office/drawing/2014/main" id="{2E344374-9D82-4439-8E2B-3473E1225163}"/>
                </a:ext>
              </a:extLst>
            </p:cNvPr>
            <p:cNvSpPr/>
            <p:nvPr/>
          </p:nvSpPr>
          <p:spPr>
            <a:xfrm>
              <a:off x="67571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34;p55">
              <a:extLst>
                <a:ext uri="{FF2B5EF4-FFF2-40B4-BE49-F238E27FC236}">
                  <a16:creationId xmlns:a16="http://schemas.microsoft.com/office/drawing/2014/main" id="{21CF9354-15A8-46AB-A0F0-A6D5059435A3}"/>
                </a:ext>
              </a:extLst>
            </p:cNvPr>
            <p:cNvSpPr/>
            <p:nvPr/>
          </p:nvSpPr>
          <p:spPr>
            <a:xfrm>
              <a:off x="6753150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35;p55">
              <a:extLst>
                <a:ext uri="{FF2B5EF4-FFF2-40B4-BE49-F238E27FC236}">
                  <a16:creationId xmlns:a16="http://schemas.microsoft.com/office/drawing/2014/main" id="{BBD31869-AD38-4884-982C-546E9D50988E}"/>
                </a:ext>
              </a:extLst>
            </p:cNvPr>
            <p:cNvSpPr/>
            <p:nvPr/>
          </p:nvSpPr>
          <p:spPr>
            <a:xfrm>
              <a:off x="6753150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36;p55">
              <a:extLst>
                <a:ext uri="{FF2B5EF4-FFF2-40B4-BE49-F238E27FC236}">
                  <a16:creationId xmlns:a16="http://schemas.microsoft.com/office/drawing/2014/main" id="{53B89F7D-85BA-455D-AB84-33C6DD7ECBB9}"/>
                </a:ext>
              </a:extLst>
            </p:cNvPr>
            <p:cNvSpPr/>
            <p:nvPr/>
          </p:nvSpPr>
          <p:spPr>
            <a:xfrm>
              <a:off x="6791575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37;p55">
              <a:extLst>
                <a:ext uri="{FF2B5EF4-FFF2-40B4-BE49-F238E27FC236}">
                  <a16:creationId xmlns:a16="http://schemas.microsoft.com/office/drawing/2014/main" id="{7D415526-6502-4A27-ACA8-D330BEA4CD97}"/>
                </a:ext>
              </a:extLst>
            </p:cNvPr>
            <p:cNvSpPr/>
            <p:nvPr/>
          </p:nvSpPr>
          <p:spPr>
            <a:xfrm>
              <a:off x="6787550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38;p55">
              <a:extLst>
                <a:ext uri="{FF2B5EF4-FFF2-40B4-BE49-F238E27FC236}">
                  <a16:creationId xmlns:a16="http://schemas.microsoft.com/office/drawing/2014/main" id="{20C7070E-0416-4FFA-955B-709A1B3F0ABE}"/>
                </a:ext>
              </a:extLst>
            </p:cNvPr>
            <p:cNvSpPr/>
            <p:nvPr/>
          </p:nvSpPr>
          <p:spPr>
            <a:xfrm>
              <a:off x="6787550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339;p55">
              <a:extLst>
                <a:ext uri="{FF2B5EF4-FFF2-40B4-BE49-F238E27FC236}">
                  <a16:creationId xmlns:a16="http://schemas.microsoft.com/office/drawing/2014/main" id="{92556BFB-7266-4EF6-BB5F-1A0EA9595EFB}"/>
                </a:ext>
              </a:extLst>
            </p:cNvPr>
            <p:cNvSpPr/>
            <p:nvPr/>
          </p:nvSpPr>
          <p:spPr>
            <a:xfrm>
              <a:off x="6825975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340;p55">
              <a:extLst>
                <a:ext uri="{FF2B5EF4-FFF2-40B4-BE49-F238E27FC236}">
                  <a16:creationId xmlns:a16="http://schemas.microsoft.com/office/drawing/2014/main" id="{A05BF41C-C979-4339-ACC5-88741A1B3D7A}"/>
                </a:ext>
              </a:extLst>
            </p:cNvPr>
            <p:cNvSpPr/>
            <p:nvPr/>
          </p:nvSpPr>
          <p:spPr>
            <a:xfrm>
              <a:off x="6821950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341;p55">
              <a:extLst>
                <a:ext uri="{FF2B5EF4-FFF2-40B4-BE49-F238E27FC236}">
                  <a16:creationId xmlns:a16="http://schemas.microsoft.com/office/drawing/2014/main" id="{8565BD05-6767-45AE-8C74-6FD9CB0BFEFF}"/>
                </a:ext>
              </a:extLst>
            </p:cNvPr>
            <p:cNvSpPr/>
            <p:nvPr/>
          </p:nvSpPr>
          <p:spPr>
            <a:xfrm>
              <a:off x="6821950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342;p55">
              <a:extLst>
                <a:ext uri="{FF2B5EF4-FFF2-40B4-BE49-F238E27FC236}">
                  <a16:creationId xmlns:a16="http://schemas.microsoft.com/office/drawing/2014/main" id="{D3933D41-76EA-4742-A5AF-F290A9BDA1E6}"/>
                </a:ext>
              </a:extLst>
            </p:cNvPr>
            <p:cNvSpPr/>
            <p:nvPr/>
          </p:nvSpPr>
          <p:spPr>
            <a:xfrm>
              <a:off x="69429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343;p55">
              <a:extLst>
                <a:ext uri="{FF2B5EF4-FFF2-40B4-BE49-F238E27FC236}">
                  <a16:creationId xmlns:a16="http://schemas.microsoft.com/office/drawing/2014/main" id="{91B403AB-1DFC-4867-8557-4B8B442DC3A2}"/>
                </a:ext>
              </a:extLst>
            </p:cNvPr>
            <p:cNvSpPr/>
            <p:nvPr/>
          </p:nvSpPr>
          <p:spPr>
            <a:xfrm>
              <a:off x="6965325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344;p55">
              <a:extLst>
                <a:ext uri="{FF2B5EF4-FFF2-40B4-BE49-F238E27FC236}">
                  <a16:creationId xmlns:a16="http://schemas.microsoft.com/office/drawing/2014/main" id="{639AE190-F7E0-4484-AC90-7D0AFCB574BF}"/>
                </a:ext>
              </a:extLst>
            </p:cNvPr>
            <p:cNvSpPr/>
            <p:nvPr/>
          </p:nvSpPr>
          <p:spPr>
            <a:xfrm>
              <a:off x="6943025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345;p55">
              <a:extLst>
                <a:ext uri="{FF2B5EF4-FFF2-40B4-BE49-F238E27FC236}">
                  <a16:creationId xmlns:a16="http://schemas.microsoft.com/office/drawing/2014/main" id="{60FD7E6E-932C-4F8C-8D3A-32CFB8A4581D}"/>
                </a:ext>
              </a:extLst>
            </p:cNvPr>
            <p:cNvSpPr/>
            <p:nvPr/>
          </p:nvSpPr>
          <p:spPr>
            <a:xfrm>
              <a:off x="6908550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346;p55">
              <a:extLst>
                <a:ext uri="{FF2B5EF4-FFF2-40B4-BE49-F238E27FC236}">
                  <a16:creationId xmlns:a16="http://schemas.microsoft.com/office/drawing/2014/main" id="{A94DFCA8-7DC2-4EB1-B0BE-1F170B6E8BF5}"/>
                </a:ext>
              </a:extLst>
            </p:cNvPr>
            <p:cNvSpPr/>
            <p:nvPr/>
          </p:nvSpPr>
          <p:spPr>
            <a:xfrm>
              <a:off x="6930925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47;p55">
              <a:extLst>
                <a:ext uri="{FF2B5EF4-FFF2-40B4-BE49-F238E27FC236}">
                  <a16:creationId xmlns:a16="http://schemas.microsoft.com/office/drawing/2014/main" id="{3CD65286-FE31-439D-A76B-D259F8D14414}"/>
                </a:ext>
              </a:extLst>
            </p:cNvPr>
            <p:cNvSpPr/>
            <p:nvPr/>
          </p:nvSpPr>
          <p:spPr>
            <a:xfrm>
              <a:off x="6908625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48;p55">
              <a:extLst>
                <a:ext uri="{FF2B5EF4-FFF2-40B4-BE49-F238E27FC236}">
                  <a16:creationId xmlns:a16="http://schemas.microsoft.com/office/drawing/2014/main" id="{642C39C9-A268-4B7D-AE47-6743C065B953}"/>
                </a:ext>
              </a:extLst>
            </p:cNvPr>
            <p:cNvSpPr/>
            <p:nvPr/>
          </p:nvSpPr>
          <p:spPr>
            <a:xfrm>
              <a:off x="6874150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49;p55">
              <a:extLst>
                <a:ext uri="{FF2B5EF4-FFF2-40B4-BE49-F238E27FC236}">
                  <a16:creationId xmlns:a16="http://schemas.microsoft.com/office/drawing/2014/main" id="{0726E040-3E0E-4A0F-BC41-A0FCC1FDB125}"/>
                </a:ext>
              </a:extLst>
            </p:cNvPr>
            <p:cNvSpPr/>
            <p:nvPr/>
          </p:nvSpPr>
          <p:spPr>
            <a:xfrm>
              <a:off x="6896525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50;p55">
              <a:extLst>
                <a:ext uri="{FF2B5EF4-FFF2-40B4-BE49-F238E27FC236}">
                  <a16:creationId xmlns:a16="http://schemas.microsoft.com/office/drawing/2014/main" id="{1238A4ED-5CAC-4699-8353-F39CBBB8E189}"/>
                </a:ext>
              </a:extLst>
            </p:cNvPr>
            <p:cNvSpPr/>
            <p:nvPr/>
          </p:nvSpPr>
          <p:spPr>
            <a:xfrm>
              <a:off x="6874225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51;p55">
              <a:extLst>
                <a:ext uri="{FF2B5EF4-FFF2-40B4-BE49-F238E27FC236}">
                  <a16:creationId xmlns:a16="http://schemas.microsoft.com/office/drawing/2014/main" id="{3255E154-3D36-4C8E-B831-FC0483D54ECE}"/>
                </a:ext>
              </a:extLst>
            </p:cNvPr>
            <p:cNvSpPr/>
            <p:nvPr/>
          </p:nvSpPr>
          <p:spPr>
            <a:xfrm>
              <a:off x="69429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2;p55">
              <a:extLst>
                <a:ext uri="{FF2B5EF4-FFF2-40B4-BE49-F238E27FC236}">
                  <a16:creationId xmlns:a16="http://schemas.microsoft.com/office/drawing/2014/main" id="{AA4E03CF-DD94-43BB-BF1A-25072DC5025F}"/>
                </a:ext>
              </a:extLst>
            </p:cNvPr>
            <p:cNvSpPr/>
            <p:nvPr/>
          </p:nvSpPr>
          <p:spPr>
            <a:xfrm>
              <a:off x="6965325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53;p55">
              <a:extLst>
                <a:ext uri="{FF2B5EF4-FFF2-40B4-BE49-F238E27FC236}">
                  <a16:creationId xmlns:a16="http://schemas.microsoft.com/office/drawing/2014/main" id="{BCF5D1DB-9B8F-4DB3-AD27-C1FD45D374F2}"/>
                </a:ext>
              </a:extLst>
            </p:cNvPr>
            <p:cNvSpPr/>
            <p:nvPr/>
          </p:nvSpPr>
          <p:spPr>
            <a:xfrm>
              <a:off x="6943025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54;p55">
              <a:extLst>
                <a:ext uri="{FF2B5EF4-FFF2-40B4-BE49-F238E27FC236}">
                  <a16:creationId xmlns:a16="http://schemas.microsoft.com/office/drawing/2014/main" id="{7C4D25CE-2FCD-4985-8975-8F3BC84AB9D5}"/>
                </a:ext>
              </a:extLst>
            </p:cNvPr>
            <p:cNvSpPr/>
            <p:nvPr/>
          </p:nvSpPr>
          <p:spPr>
            <a:xfrm>
              <a:off x="6908550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55;p55">
              <a:extLst>
                <a:ext uri="{FF2B5EF4-FFF2-40B4-BE49-F238E27FC236}">
                  <a16:creationId xmlns:a16="http://schemas.microsoft.com/office/drawing/2014/main" id="{C960379F-0206-4F7E-89A5-9A12227D0180}"/>
                </a:ext>
              </a:extLst>
            </p:cNvPr>
            <p:cNvSpPr/>
            <p:nvPr/>
          </p:nvSpPr>
          <p:spPr>
            <a:xfrm>
              <a:off x="6930925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56;p55">
              <a:extLst>
                <a:ext uri="{FF2B5EF4-FFF2-40B4-BE49-F238E27FC236}">
                  <a16:creationId xmlns:a16="http://schemas.microsoft.com/office/drawing/2014/main" id="{0474FCC7-B260-4F73-A637-52649F87516F}"/>
                </a:ext>
              </a:extLst>
            </p:cNvPr>
            <p:cNvSpPr/>
            <p:nvPr/>
          </p:nvSpPr>
          <p:spPr>
            <a:xfrm>
              <a:off x="6908625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357;p55">
              <a:extLst>
                <a:ext uri="{FF2B5EF4-FFF2-40B4-BE49-F238E27FC236}">
                  <a16:creationId xmlns:a16="http://schemas.microsoft.com/office/drawing/2014/main" id="{0BBB92EB-F66C-4ECF-921C-1265622F9AE7}"/>
                </a:ext>
              </a:extLst>
            </p:cNvPr>
            <p:cNvSpPr/>
            <p:nvPr/>
          </p:nvSpPr>
          <p:spPr>
            <a:xfrm>
              <a:off x="6874150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358;p55">
              <a:extLst>
                <a:ext uri="{FF2B5EF4-FFF2-40B4-BE49-F238E27FC236}">
                  <a16:creationId xmlns:a16="http://schemas.microsoft.com/office/drawing/2014/main" id="{0BCD670D-F7B4-464C-BF0B-A5F790267413}"/>
                </a:ext>
              </a:extLst>
            </p:cNvPr>
            <p:cNvSpPr/>
            <p:nvPr/>
          </p:nvSpPr>
          <p:spPr>
            <a:xfrm>
              <a:off x="6896525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359;p55">
              <a:extLst>
                <a:ext uri="{FF2B5EF4-FFF2-40B4-BE49-F238E27FC236}">
                  <a16:creationId xmlns:a16="http://schemas.microsoft.com/office/drawing/2014/main" id="{BB1180F2-F2A8-4B08-90ED-953A9C38975C}"/>
                </a:ext>
              </a:extLst>
            </p:cNvPr>
            <p:cNvSpPr/>
            <p:nvPr/>
          </p:nvSpPr>
          <p:spPr>
            <a:xfrm>
              <a:off x="6874225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360;p55">
              <a:extLst>
                <a:ext uri="{FF2B5EF4-FFF2-40B4-BE49-F238E27FC236}">
                  <a16:creationId xmlns:a16="http://schemas.microsoft.com/office/drawing/2014/main" id="{5CE8B93C-69C3-49B0-AB2F-988DA3ABB48D}"/>
                </a:ext>
              </a:extLst>
            </p:cNvPr>
            <p:cNvSpPr/>
            <p:nvPr/>
          </p:nvSpPr>
          <p:spPr>
            <a:xfrm>
              <a:off x="69429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361;p55">
              <a:extLst>
                <a:ext uri="{FF2B5EF4-FFF2-40B4-BE49-F238E27FC236}">
                  <a16:creationId xmlns:a16="http://schemas.microsoft.com/office/drawing/2014/main" id="{10C533B0-D8D2-4F19-8F4B-27AA08F357F7}"/>
                </a:ext>
              </a:extLst>
            </p:cNvPr>
            <p:cNvSpPr/>
            <p:nvPr/>
          </p:nvSpPr>
          <p:spPr>
            <a:xfrm>
              <a:off x="6965325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62;p55">
              <a:extLst>
                <a:ext uri="{FF2B5EF4-FFF2-40B4-BE49-F238E27FC236}">
                  <a16:creationId xmlns:a16="http://schemas.microsoft.com/office/drawing/2014/main" id="{3354780A-CE90-404C-A3C6-820458EA8106}"/>
                </a:ext>
              </a:extLst>
            </p:cNvPr>
            <p:cNvSpPr/>
            <p:nvPr/>
          </p:nvSpPr>
          <p:spPr>
            <a:xfrm>
              <a:off x="6943025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63;p55">
              <a:extLst>
                <a:ext uri="{FF2B5EF4-FFF2-40B4-BE49-F238E27FC236}">
                  <a16:creationId xmlns:a16="http://schemas.microsoft.com/office/drawing/2014/main" id="{A0A63BE9-D405-4AD6-AAD6-810DC558D1F0}"/>
                </a:ext>
              </a:extLst>
            </p:cNvPr>
            <p:cNvSpPr/>
            <p:nvPr/>
          </p:nvSpPr>
          <p:spPr>
            <a:xfrm>
              <a:off x="6908550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64;p55">
              <a:extLst>
                <a:ext uri="{FF2B5EF4-FFF2-40B4-BE49-F238E27FC236}">
                  <a16:creationId xmlns:a16="http://schemas.microsoft.com/office/drawing/2014/main" id="{5C384D4A-5E76-44C2-B32B-A6C16B3C76B0}"/>
                </a:ext>
              </a:extLst>
            </p:cNvPr>
            <p:cNvSpPr/>
            <p:nvPr/>
          </p:nvSpPr>
          <p:spPr>
            <a:xfrm>
              <a:off x="6930925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65;p55">
              <a:extLst>
                <a:ext uri="{FF2B5EF4-FFF2-40B4-BE49-F238E27FC236}">
                  <a16:creationId xmlns:a16="http://schemas.microsoft.com/office/drawing/2014/main" id="{6C778121-F7FE-488F-80AD-98621C032881}"/>
                </a:ext>
              </a:extLst>
            </p:cNvPr>
            <p:cNvSpPr/>
            <p:nvPr/>
          </p:nvSpPr>
          <p:spPr>
            <a:xfrm>
              <a:off x="6908625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66;p55">
              <a:extLst>
                <a:ext uri="{FF2B5EF4-FFF2-40B4-BE49-F238E27FC236}">
                  <a16:creationId xmlns:a16="http://schemas.microsoft.com/office/drawing/2014/main" id="{99E5CA45-A430-4EA2-9A07-436C517A62AE}"/>
                </a:ext>
              </a:extLst>
            </p:cNvPr>
            <p:cNvSpPr/>
            <p:nvPr/>
          </p:nvSpPr>
          <p:spPr>
            <a:xfrm>
              <a:off x="6874150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67;p55">
              <a:extLst>
                <a:ext uri="{FF2B5EF4-FFF2-40B4-BE49-F238E27FC236}">
                  <a16:creationId xmlns:a16="http://schemas.microsoft.com/office/drawing/2014/main" id="{6A533886-ABBC-4DDE-B018-5F2DDDF2B854}"/>
                </a:ext>
              </a:extLst>
            </p:cNvPr>
            <p:cNvSpPr/>
            <p:nvPr/>
          </p:nvSpPr>
          <p:spPr>
            <a:xfrm>
              <a:off x="6896525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8;p55">
              <a:extLst>
                <a:ext uri="{FF2B5EF4-FFF2-40B4-BE49-F238E27FC236}">
                  <a16:creationId xmlns:a16="http://schemas.microsoft.com/office/drawing/2014/main" id="{60A82F3E-DD7A-4EA3-8C87-F86DEE21C22A}"/>
                </a:ext>
              </a:extLst>
            </p:cNvPr>
            <p:cNvSpPr/>
            <p:nvPr/>
          </p:nvSpPr>
          <p:spPr>
            <a:xfrm>
              <a:off x="6874225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69;p55">
              <a:extLst>
                <a:ext uri="{FF2B5EF4-FFF2-40B4-BE49-F238E27FC236}">
                  <a16:creationId xmlns:a16="http://schemas.microsoft.com/office/drawing/2014/main" id="{8D07133C-3234-4C31-AA7D-8576863F521A}"/>
                </a:ext>
              </a:extLst>
            </p:cNvPr>
            <p:cNvSpPr/>
            <p:nvPr/>
          </p:nvSpPr>
          <p:spPr>
            <a:xfrm>
              <a:off x="69429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70;p55">
              <a:extLst>
                <a:ext uri="{FF2B5EF4-FFF2-40B4-BE49-F238E27FC236}">
                  <a16:creationId xmlns:a16="http://schemas.microsoft.com/office/drawing/2014/main" id="{6E45B57C-23F0-4605-B141-5852315D8768}"/>
                </a:ext>
              </a:extLst>
            </p:cNvPr>
            <p:cNvSpPr/>
            <p:nvPr/>
          </p:nvSpPr>
          <p:spPr>
            <a:xfrm>
              <a:off x="6965325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71;p55">
              <a:extLst>
                <a:ext uri="{FF2B5EF4-FFF2-40B4-BE49-F238E27FC236}">
                  <a16:creationId xmlns:a16="http://schemas.microsoft.com/office/drawing/2014/main" id="{755AD5A4-7DEE-4CA1-B64B-B77695A8D727}"/>
                </a:ext>
              </a:extLst>
            </p:cNvPr>
            <p:cNvSpPr/>
            <p:nvPr/>
          </p:nvSpPr>
          <p:spPr>
            <a:xfrm>
              <a:off x="6943025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372;p55">
              <a:extLst>
                <a:ext uri="{FF2B5EF4-FFF2-40B4-BE49-F238E27FC236}">
                  <a16:creationId xmlns:a16="http://schemas.microsoft.com/office/drawing/2014/main" id="{806D2926-8A3F-43C9-91DE-217CE5319B19}"/>
                </a:ext>
              </a:extLst>
            </p:cNvPr>
            <p:cNvSpPr/>
            <p:nvPr/>
          </p:nvSpPr>
          <p:spPr>
            <a:xfrm>
              <a:off x="6908550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373;p55">
              <a:extLst>
                <a:ext uri="{FF2B5EF4-FFF2-40B4-BE49-F238E27FC236}">
                  <a16:creationId xmlns:a16="http://schemas.microsoft.com/office/drawing/2014/main" id="{6AAC45F7-6B5E-4F36-ACCA-4EA2A78D9AD3}"/>
                </a:ext>
              </a:extLst>
            </p:cNvPr>
            <p:cNvSpPr/>
            <p:nvPr/>
          </p:nvSpPr>
          <p:spPr>
            <a:xfrm>
              <a:off x="6930925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374;p55">
              <a:extLst>
                <a:ext uri="{FF2B5EF4-FFF2-40B4-BE49-F238E27FC236}">
                  <a16:creationId xmlns:a16="http://schemas.microsoft.com/office/drawing/2014/main" id="{1E04A969-1616-47CF-AADB-3C9D4E03D24F}"/>
                </a:ext>
              </a:extLst>
            </p:cNvPr>
            <p:cNvSpPr/>
            <p:nvPr/>
          </p:nvSpPr>
          <p:spPr>
            <a:xfrm>
              <a:off x="6908625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375;p55">
              <a:extLst>
                <a:ext uri="{FF2B5EF4-FFF2-40B4-BE49-F238E27FC236}">
                  <a16:creationId xmlns:a16="http://schemas.microsoft.com/office/drawing/2014/main" id="{C1AB01CB-A541-4696-926B-E9A34D45FBE8}"/>
                </a:ext>
              </a:extLst>
            </p:cNvPr>
            <p:cNvSpPr/>
            <p:nvPr/>
          </p:nvSpPr>
          <p:spPr>
            <a:xfrm>
              <a:off x="6874150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376;p55">
              <a:extLst>
                <a:ext uri="{FF2B5EF4-FFF2-40B4-BE49-F238E27FC236}">
                  <a16:creationId xmlns:a16="http://schemas.microsoft.com/office/drawing/2014/main" id="{874CCB69-F069-44B0-9A06-FF8A029F8BD1}"/>
                </a:ext>
              </a:extLst>
            </p:cNvPr>
            <p:cNvSpPr/>
            <p:nvPr/>
          </p:nvSpPr>
          <p:spPr>
            <a:xfrm>
              <a:off x="6896525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377;p55">
              <a:extLst>
                <a:ext uri="{FF2B5EF4-FFF2-40B4-BE49-F238E27FC236}">
                  <a16:creationId xmlns:a16="http://schemas.microsoft.com/office/drawing/2014/main" id="{6F4C7F2D-42B9-4205-9EF9-817D58DF5D11}"/>
                </a:ext>
              </a:extLst>
            </p:cNvPr>
            <p:cNvSpPr/>
            <p:nvPr/>
          </p:nvSpPr>
          <p:spPr>
            <a:xfrm>
              <a:off x="6874225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378;p55">
              <a:extLst>
                <a:ext uri="{FF2B5EF4-FFF2-40B4-BE49-F238E27FC236}">
                  <a16:creationId xmlns:a16="http://schemas.microsoft.com/office/drawing/2014/main" id="{499BD769-7AE2-423D-98A8-49E4FA8EFF7C}"/>
                </a:ext>
              </a:extLst>
            </p:cNvPr>
            <p:cNvSpPr/>
            <p:nvPr/>
          </p:nvSpPr>
          <p:spPr>
            <a:xfrm>
              <a:off x="6715925" y="1088475"/>
              <a:ext cx="242575" cy="142000"/>
            </a:xfrm>
            <a:custGeom>
              <a:avLst/>
              <a:gdLst/>
              <a:ahLst/>
              <a:cxnLst/>
              <a:rect l="l" t="t" r="r" b="b"/>
              <a:pathLst>
                <a:path w="9703" h="5680" extrusionOk="0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379;p55">
              <a:extLst>
                <a:ext uri="{FF2B5EF4-FFF2-40B4-BE49-F238E27FC236}">
                  <a16:creationId xmlns:a16="http://schemas.microsoft.com/office/drawing/2014/main" id="{60581334-3D87-4696-A165-37C6EEC655D0}"/>
                </a:ext>
              </a:extLst>
            </p:cNvPr>
            <p:cNvSpPr/>
            <p:nvPr/>
          </p:nvSpPr>
          <p:spPr>
            <a:xfrm>
              <a:off x="6774425" y="1092575"/>
              <a:ext cx="57925" cy="105150"/>
            </a:xfrm>
            <a:custGeom>
              <a:avLst/>
              <a:gdLst/>
              <a:ahLst/>
              <a:cxnLst/>
              <a:rect l="l" t="t" r="r" b="b"/>
              <a:pathLst>
                <a:path w="2317" h="4206" extrusionOk="0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380;p55">
              <a:extLst>
                <a:ext uri="{FF2B5EF4-FFF2-40B4-BE49-F238E27FC236}">
                  <a16:creationId xmlns:a16="http://schemas.microsoft.com/office/drawing/2014/main" id="{B28D68FE-EA34-48A6-85B9-8B608A583E65}"/>
                </a:ext>
              </a:extLst>
            </p:cNvPr>
            <p:cNvSpPr/>
            <p:nvPr/>
          </p:nvSpPr>
          <p:spPr>
            <a:xfrm>
              <a:off x="6774425" y="1046650"/>
              <a:ext cx="149525" cy="151075"/>
            </a:xfrm>
            <a:custGeom>
              <a:avLst/>
              <a:gdLst/>
              <a:ahLst/>
              <a:cxnLst/>
              <a:rect l="l" t="t" r="r" b="b"/>
              <a:pathLst>
                <a:path w="5981" h="6043" extrusionOk="0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381;p55">
              <a:extLst>
                <a:ext uri="{FF2B5EF4-FFF2-40B4-BE49-F238E27FC236}">
                  <a16:creationId xmlns:a16="http://schemas.microsoft.com/office/drawing/2014/main" id="{C14BA55D-F20A-4DD4-B031-801FC5D2A3A1}"/>
                </a:ext>
              </a:extLst>
            </p:cNvPr>
            <p:cNvSpPr/>
            <p:nvPr/>
          </p:nvSpPr>
          <p:spPr>
            <a:xfrm>
              <a:off x="6893775" y="1105675"/>
              <a:ext cx="21450" cy="51750"/>
            </a:xfrm>
            <a:custGeom>
              <a:avLst/>
              <a:gdLst/>
              <a:ahLst/>
              <a:cxnLst/>
              <a:rect l="l" t="t" r="r" b="b"/>
              <a:pathLst>
                <a:path w="858" h="2070" extrusionOk="0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382;p55">
              <a:extLst>
                <a:ext uri="{FF2B5EF4-FFF2-40B4-BE49-F238E27FC236}">
                  <a16:creationId xmlns:a16="http://schemas.microsoft.com/office/drawing/2014/main" id="{81CFA874-CEEF-4966-A674-A26DAC43F72E}"/>
                </a:ext>
              </a:extLst>
            </p:cNvPr>
            <p:cNvSpPr/>
            <p:nvPr/>
          </p:nvSpPr>
          <p:spPr>
            <a:xfrm>
              <a:off x="6892325" y="1117150"/>
              <a:ext cx="1575" cy="40275"/>
            </a:xfrm>
            <a:custGeom>
              <a:avLst/>
              <a:gdLst/>
              <a:ahLst/>
              <a:cxnLst/>
              <a:rect l="l" t="t" r="r" b="b"/>
              <a:pathLst>
                <a:path w="63" h="1611" extrusionOk="0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383;p55">
              <a:extLst>
                <a:ext uri="{FF2B5EF4-FFF2-40B4-BE49-F238E27FC236}">
                  <a16:creationId xmlns:a16="http://schemas.microsoft.com/office/drawing/2014/main" id="{FC2564AD-51D6-406F-9543-42880023C03E}"/>
                </a:ext>
              </a:extLst>
            </p:cNvPr>
            <p:cNvSpPr/>
            <p:nvPr/>
          </p:nvSpPr>
          <p:spPr>
            <a:xfrm>
              <a:off x="6911100" y="1109750"/>
              <a:ext cx="1800" cy="36675"/>
            </a:xfrm>
            <a:custGeom>
              <a:avLst/>
              <a:gdLst/>
              <a:ahLst/>
              <a:cxnLst/>
              <a:rect l="l" t="t" r="r" b="b"/>
              <a:pathLst>
                <a:path w="72" h="1467" extrusionOk="0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384;p55">
              <a:extLst>
                <a:ext uri="{FF2B5EF4-FFF2-40B4-BE49-F238E27FC236}">
                  <a16:creationId xmlns:a16="http://schemas.microsoft.com/office/drawing/2014/main" id="{9994903F-D689-411E-BBFD-32A5008E9859}"/>
                </a:ext>
              </a:extLst>
            </p:cNvPr>
            <p:cNvSpPr/>
            <p:nvPr/>
          </p:nvSpPr>
          <p:spPr>
            <a:xfrm>
              <a:off x="6895800" y="11105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385;p55">
              <a:extLst>
                <a:ext uri="{FF2B5EF4-FFF2-40B4-BE49-F238E27FC236}">
                  <a16:creationId xmlns:a16="http://schemas.microsoft.com/office/drawing/2014/main" id="{08DFDDCE-5720-477D-8CA3-9F3CB8B61C18}"/>
                </a:ext>
              </a:extLst>
            </p:cNvPr>
            <p:cNvSpPr/>
            <p:nvPr/>
          </p:nvSpPr>
          <p:spPr>
            <a:xfrm>
              <a:off x="6773375" y="102635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386;p55">
              <a:extLst>
                <a:ext uri="{FF2B5EF4-FFF2-40B4-BE49-F238E27FC236}">
                  <a16:creationId xmlns:a16="http://schemas.microsoft.com/office/drawing/2014/main" id="{81841968-E8F0-4ADA-ACB0-C627209576E1}"/>
                </a:ext>
              </a:extLst>
            </p:cNvPr>
            <p:cNvSpPr/>
            <p:nvPr/>
          </p:nvSpPr>
          <p:spPr>
            <a:xfrm>
              <a:off x="6814875" y="102635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387;p55">
              <a:extLst>
                <a:ext uri="{FF2B5EF4-FFF2-40B4-BE49-F238E27FC236}">
                  <a16:creationId xmlns:a16="http://schemas.microsoft.com/office/drawing/2014/main" id="{63CD7364-A895-4939-B355-5929EFE1A27A}"/>
                </a:ext>
              </a:extLst>
            </p:cNvPr>
            <p:cNvSpPr/>
            <p:nvPr/>
          </p:nvSpPr>
          <p:spPr>
            <a:xfrm>
              <a:off x="6895800" y="113197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388;p55">
              <a:extLst>
                <a:ext uri="{FF2B5EF4-FFF2-40B4-BE49-F238E27FC236}">
                  <a16:creationId xmlns:a16="http://schemas.microsoft.com/office/drawing/2014/main" id="{93FC73FC-F0E8-4563-BB74-E4C36F7096BA}"/>
                </a:ext>
              </a:extLst>
            </p:cNvPr>
            <p:cNvSpPr/>
            <p:nvPr/>
          </p:nvSpPr>
          <p:spPr>
            <a:xfrm>
              <a:off x="6904175" y="1127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389;p55">
              <a:extLst>
                <a:ext uri="{FF2B5EF4-FFF2-40B4-BE49-F238E27FC236}">
                  <a16:creationId xmlns:a16="http://schemas.microsoft.com/office/drawing/2014/main" id="{41D6E978-5AB7-4E48-A8AD-E12D613BA91A}"/>
                </a:ext>
              </a:extLst>
            </p:cNvPr>
            <p:cNvSpPr/>
            <p:nvPr/>
          </p:nvSpPr>
          <p:spPr>
            <a:xfrm>
              <a:off x="6912550" y="11222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390;p55">
              <a:extLst>
                <a:ext uri="{FF2B5EF4-FFF2-40B4-BE49-F238E27FC236}">
                  <a16:creationId xmlns:a16="http://schemas.microsoft.com/office/drawing/2014/main" id="{D8D3E2EC-1CA2-434C-8976-AEC499EF7D54}"/>
                </a:ext>
              </a:extLst>
            </p:cNvPr>
            <p:cNvSpPr/>
            <p:nvPr/>
          </p:nvSpPr>
          <p:spPr>
            <a:xfrm>
              <a:off x="6920925" y="111740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391;p55">
              <a:extLst>
                <a:ext uri="{FF2B5EF4-FFF2-40B4-BE49-F238E27FC236}">
                  <a16:creationId xmlns:a16="http://schemas.microsoft.com/office/drawing/2014/main" id="{9E74EA2E-A04A-4EDF-9A54-15F7A0F59070}"/>
                </a:ext>
              </a:extLst>
            </p:cNvPr>
            <p:cNvSpPr/>
            <p:nvPr/>
          </p:nvSpPr>
          <p:spPr>
            <a:xfrm>
              <a:off x="6929300" y="11125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392;p55">
              <a:extLst>
                <a:ext uri="{FF2B5EF4-FFF2-40B4-BE49-F238E27FC236}">
                  <a16:creationId xmlns:a16="http://schemas.microsoft.com/office/drawing/2014/main" id="{2BB150DA-320E-4DC5-878C-AC21A348041F}"/>
                </a:ext>
              </a:extLst>
            </p:cNvPr>
            <p:cNvSpPr/>
            <p:nvPr/>
          </p:nvSpPr>
          <p:spPr>
            <a:xfrm>
              <a:off x="6900000" y="11295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393;p55">
              <a:extLst>
                <a:ext uri="{FF2B5EF4-FFF2-40B4-BE49-F238E27FC236}">
                  <a16:creationId xmlns:a16="http://schemas.microsoft.com/office/drawing/2014/main" id="{FC599BEB-E9B8-4659-AEFF-56A3C2A84DA6}"/>
                </a:ext>
              </a:extLst>
            </p:cNvPr>
            <p:cNvSpPr/>
            <p:nvPr/>
          </p:nvSpPr>
          <p:spPr>
            <a:xfrm>
              <a:off x="6908375" y="1124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394;p55">
              <a:extLst>
                <a:ext uri="{FF2B5EF4-FFF2-40B4-BE49-F238E27FC236}">
                  <a16:creationId xmlns:a16="http://schemas.microsoft.com/office/drawing/2014/main" id="{EF81F1C7-536B-4B93-B9E8-9566409ED5C2}"/>
                </a:ext>
              </a:extLst>
            </p:cNvPr>
            <p:cNvSpPr/>
            <p:nvPr/>
          </p:nvSpPr>
          <p:spPr>
            <a:xfrm>
              <a:off x="6916750" y="11198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395;p55">
              <a:extLst>
                <a:ext uri="{FF2B5EF4-FFF2-40B4-BE49-F238E27FC236}">
                  <a16:creationId xmlns:a16="http://schemas.microsoft.com/office/drawing/2014/main" id="{1012E8B0-60E5-4075-A014-843F3FBE4F05}"/>
                </a:ext>
              </a:extLst>
            </p:cNvPr>
            <p:cNvSpPr/>
            <p:nvPr/>
          </p:nvSpPr>
          <p:spPr>
            <a:xfrm>
              <a:off x="6925125" y="111497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96;p55">
              <a:extLst>
                <a:ext uri="{FF2B5EF4-FFF2-40B4-BE49-F238E27FC236}">
                  <a16:creationId xmlns:a16="http://schemas.microsoft.com/office/drawing/2014/main" id="{2FBE65F4-47D9-4C7D-A815-68FD213B3742}"/>
                </a:ext>
              </a:extLst>
            </p:cNvPr>
            <p:cNvSpPr/>
            <p:nvPr/>
          </p:nvSpPr>
          <p:spPr>
            <a:xfrm>
              <a:off x="6783375" y="1119400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97;p55">
              <a:extLst>
                <a:ext uri="{FF2B5EF4-FFF2-40B4-BE49-F238E27FC236}">
                  <a16:creationId xmlns:a16="http://schemas.microsoft.com/office/drawing/2014/main" id="{9555E35E-197A-44E1-844D-A8F0E2768A7A}"/>
                </a:ext>
              </a:extLst>
            </p:cNvPr>
            <p:cNvSpPr/>
            <p:nvPr/>
          </p:nvSpPr>
          <p:spPr>
            <a:xfrm>
              <a:off x="6778875" y="1116800"/>
              <a:ext cx="4650" cy="34175"/>
            </a:xfrm>
            <a:custGeom>
              <a:avLst/>
              <a:gdLst/>
              <a:ahLst/>
              <a:cxnLst/>
              <a:rect l="l" t="t" r="r" b="b"/>
              <a:pathLst>
                <a:path w="186" h="1367" extrusionOk="0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98;p55">
              <a:extLst>
                <a:ext uri="{FF2B5EF4-FFF2-40B4-BE49-F238E27FC236}">
                  <a16:creationId xmlns:a16="http://schemas.microsoft.com/office/drawing/2014/main" id="{BFFD7189-C98F-476F-82A8-D247E26611BF}"/>
                </a:ext>
              </a:extLst>
            </p:cNvPr>
            <p:cNvSpPr/>
            <p:nvPr/>
          </p:nvSpPr>
          <p:spPr>
            <a:xfrm>
              <a:off x="6778850" y="1148300"/>
              <a:ext cx="47000" cy="29850"/>
            </a:xfrm>
            <a:custGeom>
              <a:avLst/>
              <a:gdLst/>
              <a:ahLst/>
              <a:cxnLst/>
              <a:rect l="l" t="t" r="r" b="b"/>
              <a:pathLst>
                <a:path w="1880" h="1194" extrusionOk="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99;p55">
              <a:extLst>
                <a:ext uri="{FF2B5EF4-FFF2-40B4-BE49-F238E27FC236}">
                  <a16:creationId xmlns:a16="http://schemas.microsoft.com/office/drawing/2014/main" id="{720CB137-34F8-4F05-B4DB-32CFF5CCCF40}"/>
                </a:ext>
              </a:extLst>
            </p:cNvPr>
            <p:cNvSpPr/>
            <p:nvPr/>
          </p:nvSpPr>
          <p:spPr>
            <a:xfrm>
              <a:off x="6839200" y="1121575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400;p55">
              <a:extLst>
                <a:ext uri="{FF2B5EF4-FFF2-40B4-BE49-F238E27FC236}">
                  <a16:creationId xmlns:a16="http://schemas.microsoft.com/office/drawing/2014/main" id="{FD4F4F3D-4E26-4F08-9C6B-E5390EBFDE77}"/>
                </a:ext>
              </a:extLst>
            </p:cNvPr>
            <p:cNvSpPr/>
            <p:nvPr/>
          </p:nvSpPr>
          <p:spPr>
            <a:xfrm>
              <a:off x="6881625" y="1118975"/>
              <a:ext cx="4675" cy="34125"/>
            </a:xfrm>
            <a:custGeom>
              <a:avLst/>
              <a:gdLst/>
              <a:ahLst/>
              <a:cxnLst/>
              <a:rect l="l" t="t" r="r" b="b"/>
              <a:pathLst>
                <a:path w="187" h="1365" extrusionOk="0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401;p55">
              <a:extLst>
                <a:ext uri="{FF2B5EF4-FFF2-40B4-BE49-F238E27FC236}">
                  <a16:creationId xmlns:a16="http://schemas.microsoft.com/office/drawing/2014/main" id="{CEE8E6B4-1E6E-42B2-AD24-D86263594231}"/>
                </a:ext>
              </a:extLst>
            </p:cNvPr>
            <p:cNvSpPr/>
            <p:nvPr/>
          </p:nvSpPr>
          <p:spPr>
            <a:xfrm>
              <a:off x="6839275" y="1150475"/>
              <a:ext cx="47025" cy="29850"/>
            </a:xfrm>
            <a:custGeom>
              <a:avLst/>
              <a:gdLst/>
              <a:ahLst/>
              <a:cxnLst/>
              <a:rect l="l" t="t" r="r" b="b"/>
              <a:pathLst>
                <a:path w="1881" h="1194" extrusionOk="0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02;p55">
              <a:extLst>
                <a:ext uri="{FF2B5EF4-FFF2-40B4-BE49-F238E27FC236}">
                  <a16:creationId xmlns:a16="http://schemas.microsoft.com/office/drawing/2014/main" id="{7D7D3EDE-2CF1-49CB-B5F3-6AC77C3D861E}"/>
                </a:ext>
              </a:extLst>
            </p:cNvPr>
            <p:cNvSpPr/>
            <p:nvPr/>
          </p:nvSpPr>
          <p:spPr>
            <a:xfrm>
              <a:off x="6868875" y="1080225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03;p55">
              <a:extLst>
                <a:ext uri="{FF2B5EF4-FFF2-40B4-BE49-F238E27FC236}">
                  <a16:creationId xmlns:a16="http://schemas.microsoft.com/office/drawing/2014/main" id="{53869831-A53C-439D-9FC7-7E5EF150480B}"/>
                </a:ext>
              </a:extLst>
            </p:cNvPr>
            <p:cNvSpPr/>
            <p:nvPr/>
          </p:nvSpPr>
          <p:spPr>
            <a:xfrm>
              <a:off x="6888075" y="1078475"/>
              <a:ext cx="3100" cy="22650"/>
            </a:xfrm>
            <a:custGeom>
              <a:avLst/>
              <a:gdLst/>
              <a:ahLst/>
              <a:cxnLst/>
              <a:rect l="l" t="t" r="r" b="b"/>
              <a:pathLst>
                <a:path w="124" h="906" extrusionOk="0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404;p55">
              <a:extLst>
                <a:ext uri="{FF2B5EF4-FFF2-40B4-BE49-F238E27FC236}">
                  <a16:creationId xmlns:a16="http://schemas.microsoft.com/office/drawing/2014/main" id="{BAFB6540-DAED-4DF8-AA71-865DCD0F14B7}"/>
                </a:ext>
              </a:extLst>
            </p:cNvPr>
            <p:cNvSpPr/>
            <p:nvPr/>
          </p:nvSpPr>
          <p:spPr>
            <a:xfrm>
              <a:off x="6868900" y="1099350"/>
              <a:ext cx="22275" cy="14675"/>
            </a:xfrm>
            <a:custGeom>
              <a:avLst/>
              <a:gdLst/>
              <a:ahLst/>
              <a:cxnLst/>
              <a:rect l="l" t="t" r="r" b="b"/>
              <a:pathLst>
                <a:path w="891" h="587" extrusionOk="0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405;p55">
              <a:extLst>
                <a:ext uri="{FF2B5EF4-FFF2-40B4-BE49-F238E27FC236}">
                  <a16:creationId xmlns:a16="http://schemas.microsoft.com/office/drawing/2014/main" id="{DA005198-D845-42A1-9F6E-F02A2C20D7CA}"/>
                </a:ext>
              </a:extLst>
            </p:cNvPr>
            <p:cNvSpPr/>
            <p:nvPr/>
          </p:nvSpPr>
          <p:spPr>
            <a:xfrm>
              <a:off x="6880000" y="1097300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6;p55">
              <a:extLst>
                <a:ext uri="{FF2B5EF4-FFF2-40B4-BE49-F238E27FC236}">
                  <a16:creationId xmlns:a16="http://schemas.microsoft.com/office/drawing/2014/main" id="{6BFF68B4-4998-495A-98CB-8027FF5D35AF}"/>
                </a:ext>
              </a:extLst>
            </p:cNvPr>
            <p:cNvSpPr/>
            <p:nvPr/>
          </p:nvSpPr>
          <p:spPr>
            <a:xfrm>
              <a:off x="6884200" y="1114375"/>
              <a:ext cx="19825" cy="17625"/>
            </a:xfrm>
            <a:custGeom>
              <a:avLst/>
              <a:gdLst/>
              <a:ahLst/>
              <a:cxnLst/>
              <a:rect l="l" t="t" r="r" b="b"/>
              <a:pathLst>
                <a:path w="793" h="705" extrusionOk="0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07;p55">
              <a:extLst>
                <a:ext uri="{FF2B5EF4-FFF2-40B4-BE49-F238E27FC236}">
                  <a16:creationId xmlns:a16="http://schemas.microsoft.com/office/drawing/2014/main" id="{1E486034-FAFB-415A-8C37-324A761D7EB1}"/>
                </a:ext>
              </a:extLst>
            </p:cNvPr>
            <p:cNvSpPr/>
            <p:nvPr/>
          </p:nvSpPr>
          <p:spPr>
            <a:xfrm>
              <a:off x="6884200" y="1114150"/>
              <a:ext cx="20000" cy="17850"/>
            </a:xfrm>
            <a:custGeom>
              <a:avLst/>
              <a:gdLst/>
              <a:ahLst/>
              <a:cxnLst/>
              <a:rect l="l" t="t" r="r" b="b"/>
              <a:pathLst>
                <a:path w="800" h="714" extrusionOk="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08;p55">
              <a:extLst>
                <a:ext uri="{FF2B5EF4-FFF2-40B4-BE49-F238E27FC236}">
                  <a16:creationId xmlns:a16="http://schemas.microsoft.com/office/drawing/2014/main" id="{57AC62FF-1C5D-4AC2-9F8E-74AB504F5797}"/>
                </a:ext>
              </a:extLst>
            </p:cNvPr>
            <p:cNvSpPr/>
            <p:nvPr/>
          </p:nvSpPr>
          <p:spPr>
            <a:xfrm>
              <a:off x="6892575" y="1109350"/>
              <a:ext cx="20000" cy="17800"/>
            </a:xfrm>
            <a:custGeom>
              <a:avLst/>
              <a:gdLst/>
              <a:ahLst/>
              <a:cxnLst/>
              <a:rect l="l" t="t" r="r" b="b"/>
              <a:pathLst>
                <a:path w="800" h="712" extrusionOk="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09;p55">
              <a:extLst>
                <a:ext uri="{FF2B5EF4-FFF2-40B4-BE49-F238E27FC236}">
                  <a16:creationId xmlns:a16="http://schemas.microsoft.com/office/drawing/2014/main" id="{356AB846-66C9-46F8-BDCA-0F0AA01C6A1B}"/>
                </a:ext>
              </a:extLst>
            </p:cNvPr>
            <p:cNvSpPr/>
            <p:nvPr/>
          </p:nvSpPr>
          <p:spPr>
            <a:xfrm>
              <a:off x="6900950" y="1104425"/>
              <a:ext cx="20000" cy="17875"/>
            </a:xfrm>
            <a:custGeom>
              <a:avLst/>
              <a:gdLst/>
              <a:ahLst/>
              <a:cxnLst/>
              <a:rect l="l" t="t" r="r" b="b"/>
              <a:pathLst>
                <a:path w="800" h="715" extrusionOk="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10;p55">
              <a:extLst>
                <a:ext uri="{FF2B5EF4-FFF2-40B4-BE49-F238E27FC236}">
                  <a16:creationId xmlns:a16="http://schemas.microsoft.com/office/drawing/2014/main" id="{E65F1419-ACFA-46CE-9ED4-2A63A91D0B9D}"/>
                </a:ext>
              </a:extLst>
            </p:cNvPr>
            <p:cNvSpPr/>
            <p:nvPr/>
          </p:nvSpPr>
          <p:spPr>
            <a:xfrm>
              <a:off x="6909325" y="1099650"/>
              <a:ext cx="20000" cy="17775"/>
            </a:xfrm>
            <a:custGeom>
              <a:avLst/>
              <a:gdLst/>
              <a:ahLst/>
              <a:cxnLst/>
              <a:rect l="l" t="t" r="r" b="b"/>
              <a:pathLst>
                <a:path w="800" h="711" extrusionOk="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11;p55">
              <a:extLst>
                <a:ext uri="{FF2B5EF4-FFF2-40B4-BE49-F238E27FC236}">
                  <a16:creationId xmlns:a16="http://schemas.microsoft.com/office/drawing/2014/main" id="{AFCB534D-8848-4E8F-9C49-E0AB91AD7CED}"/>
                </a:ext>
              </a:extLst>
            </p:cNvPr>
            <p:cNvSpPr/>
            <p:nvPr/>
          </p:nvSpPr>
          <p:spPr>
            <a:xfrm>
              <a:off x="6748875" y="1161900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12;p55">
              <a:extLst>
                <a:ext uri="{FF2B5EF4-FFF2-40B4-BE49-F238E27FC236}">
                  <a16:creationId xmlns:a16="http://schemas.microsoft.com/office/drawing/2014/main" id="{FC18148B-9991-4F55-9219-3D3B8189F6FD}"/>
                </a:ext>
              </a:extLst>
            </p:cNvPr>
            <p:cNvSpPr/>
            <p:nvPr/>
          </p:nvSpPr>
          <p:spPr>
            <a:xfrm>
              <a:off x="6748375" y="1158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13;p55">
              <a:extLst>
                <a:ext uri="{FF2B5EF4-FFF2-40B4-BE49-F238E27FC236}">
                  <a16:creationId xmlns:a16="http://schemas.microsoft.com/office/drawing/2014/main" id="{E25DE13C-3496-4D8A-98FE-F127D4E0A074}"/>
                </a:ext>
              </a:extLst>
            </p:cNvPr>
            <p:cNvSpPr/>
            <p:nvPr/>
          </p:nvSpPr>
          <p:spPr>
            <a:xfrm>
              <a:off x="6714100" y="10885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14;p55">
              <a:extLst>
                <a:ext uri="{FF2B5EF4-FFF2-40B4-BE49-F238E27FC236}">
                  <a16:creationId xmlns:a16="http://schemas.microsoft.com/office/drawing/2014/main" id="{C112C2BA-37B6-4C5D-9F75-A8B091914EFC}"/>
                </a:ext>
              </a:extLst>
            </p:cNvPr>
            <p:cNvSpPr/>
            <p:nvPr/>
          </p:nvSpPr>
          <p:spPr>
            <a:xfrm>
              <a:off x="6801150" y="1181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15;p55">
              <a:extLst>
                <a:ext uri="{FF2B5EF4-FFF2-40B4-BE49-F238E27FC236}">
                  <a16:creationId xmlns:a16="http://schemas.microsoft.com/office/drawing/2014/main" id="{8686AA4E-B5BB-4261-84F6-745611213755}"/>
                </a:ext>
              </a:extLst>
            </p:cNvPr>
            <p:cNvSpPr/>
            <p:nvPr/>
          </p:nvSpPr>
          <p:spPr>
            <a:xfrm>
              <a:off x="6800650" y="1178800"/>
              <a:ext cx="11500" cy="6100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416;p55">
              <a:extLst>
                <a:ext uri="{FF2B5EF4-FFF2-40B4-BE49-F238E27FC236}">
                  <a16:creationId xmlns:a16="http://schemas.microsoft.com/office/drawing/2014/main" id="{0A19326F-2B13-4916-8567-DAA09939DF49}"/>
                </a:ext>
              </a:extLst>
            </p:cNvPr>
            <p:cNvSpPr/>
            <p:nvPr/>
          </p:nvSpPr>
          <p:spPr>
            <a:xfrm>
              <a:off x="6766375" y="1108425"/>
              <a:ext cx="81500" cy="77875"/>
            </a:xfrm>
            <a:custGeom>
              <a:avLst/>
              <a:gdLst/>
              <a:ahLst/>
              <a:cxnLst/>
              <a:rect l="l" t="t" r="r" b="b"/>
              <a:pathLst>
                <a:path w="3260" h="3115" extrusionOk="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417;p55">
              <a:extLst>
                <a:ext uri="{FF2B5EF4-FFF2-40B4-BE49-F238E27FC236}">
                  <a16:creationId xmlns:a16="http://schemas.microsoft.com/office/drawing/2014/main" id="{FD1F5098-296D-40B6-BFBD-B2278F556D11}"/>
                </a:ext>
              </a:extLst>
            </p:cNvPr>
            <p:cNvSpPr/>
            <p:nvPr/>
          </p:nvSpPr>
          <p:spPr>
            <a:xfrm>
              <a:off x="6589325" y="904625"/>
              <a:ext cx="145650" cy="458275"/>
            </a:xfrm>
            <a:custGeom>
              <a:avLst/>
              <a:gdLst/>
              <a:ahLst/>
              <a:cxnLst/>
              <a:rect l="l" t="t" r="r" b="b"/>
              <a:pathLst>
                <a:path w="5826" h="18331" extrusionOk="0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18;p55">
              <a:extLst>
                <a:ext uri="{FF2B5EF4-FFF2-40B4-BE49-F238E27FC236}">
                  <a16:creationId xmlns:a16="http://schemas.microsoft.com/office/drawing/2014/main" id="{2B1DDF0B-8827-404E-A8FE-8EA68AB298B4}"/>
                </a:ext>
              </a:extLst>
            </p:cNvPr>
            <p:cNvSpPr/>
            <p:nvPr/>
          </p:nvSpPr>
          <p:spPr>
            <a:xfrm>
              <a:off x="6448925" y="904625"/>
              <a:ext cx="140425" cy="455525"/>
            </a:xfrm>
            <a:custGeom>
              <a:avLst/>
              <a:gdLst/>
              <a:ahLst/>
              <a:cxnLst/>
              <a:rect l="l" t="t" r="r" b="b"/>
              <a:pathLst>
                <a:path w="5617" h="18221" extrusionOk="0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19;p55">
              <a:extLst>
                <a:ext uri="{FF2B5EF4-FFF2-40B4-BE49-F238E27FC236}">
                  <a16:creationId xmlns:a16="http://schemas.microsoft.com/office/drawing/2014/main" id="{3A87CD56-839C-4139-83D0-611877E302A2}"/>
                </a:ext>
              </a:extLst>
            </p:cNvPr>
            <p:cNvSpPr/>
            <p:nvPr/>
          </p:nvSpPr>
          <p:spPr>
            <a:xfrm>
              <a:off x="6593250" y="986950"/>
              <a:ext cx="141700" cy="455475"/>
            </a:xfrm>
            <a:custGeom>
              <a:avLst/>
              <a:gdLst/>
              <a:ahLst/>
              <a:cxnLst/>
              <a:rect l="l" t="t" r="r" b="b"/>
              <a:pathLst>
                <a:path w="5668" h="18219" extrusionOk="0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20;p55">
              <a:extLst>
                <a:ext uri="{FF2B5EF4-FFF2-40B4-BE49-F238E27FC236}">
                  <a16:creationId xmlns:a16="http://schemas.microsoft.com/office/drawing/2014/main" id="{B1BEE4E2-B301-4EFC-B6EB-39C4163636B2}"/>
                </a:ext>
              </a:extLst>
            </p:cNvPr>
            <p:cNvSpPr/>
            <p:nvPr/>
          </p:nvSpPr>
          <p:spPr>
            <a:xfrm>
              <a:off x="6448925" y="984175"/>
              <a:ext cx="145650" cy="458250"/>
            </a:xfrm>
            <a:custGeom>
              <a:avLst/>
              <a:gdLst/>
              <a:ahLst/>
              <a:cxnLst/>
              <a:rect l="l" t="t" r="r" b="b"/>
              <a:pathLst>
                <a:path w="5826" h="18330" extrusionOk="0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21;p55">
              <a:extLst>
                <a:ext uri="{FF2B5EF4-FFF2-40B4-BE49-F238E27FC236}">
                  <a16:creationId xmlns:a16="http://schemas.microsoft.com/office/drawing/2014/main" id="{DAD56674-8D6C-4DEE-B3BE-F1B414BCD54F}"/>
                </a:ext>
              </a:extLst>
            </p:cNvPr>
            <p:cNvSpPr/>
            <p:nvPr/>
          </p:nvSpPr>
          <p:spPr>
            <a:xfrm>
              <a:off x="6448925" y="904675"/>
              <a:ext cx="284675" cy="161825"/>
            </a:xfrm>
            <a:custGeom>
              <a:avLst/>
              <a:gdLst/>
              <a:ahLst/>
              <a:cxnLst/>
              <a:rect l="l" t="t" r="r" b="b"/>
              <a:pathLst>
                <a:path w="11387" h="6473" extrusionOk="0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22;p55">
              <a:extLst>
                <a:ext uri="{FF2B5EF4-FFF2-40B4-BE49-F238E27FC236}">
                  <a16:creationId xmlns:a16="http://schemas.microsoft.com/office/drawing/2014/main" id="{393A7BEF-DCB2-42B6-AF03-BF80C6DB7EEB}"/>
                </a:ext>
              </a:extLst>
            </p:cNvPr>
            <p:cNvSpPr/>
            <p:nvPr/>
          </p:nvSpPr>
          <p:spPr>
            <a:xfrm>
              <a:off x="6469075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423;p55">
              <a:extLst>
                <a:ext uri="{FF2B5EF4-FFF2-40B4-BE49-F238E27FC236}">
                  <a16:creationId xmlns:a16="http://schemas.microsoft.com/office/drawing/2014/main" id="{685139CC-E3DA-4850-AD98-8221E23A8237}"/>
                </a:ext>
              </a:extLst>
            </p:cNvPr>
            <p:cNvSpPr/>
            <p:nvPr/>
          </p:nvSpPr>
          <p:spPr>
            <a:xfrm>
              <a:off x="6464300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424;p55">
              <a:extLst>
                <a:ext uri="{FF2B5EF4-FFF2-40B4-BE49-F238E27FC236}">
                  <a16:creationId xmlns:a16="http://schemas.microsoft.com/office/drawing/2014/main" id="{565B991D-43ED-4CB3-9A8A-831632F1D164}"/>
                </a:ext>
              </a:extLst>
            </p:cNvPr>
            <p:cNvSpPr/>
            <p:nvPr/>
          </p:nvSpPr>
          <p:spPr>
            <a:xfrm>
              <a:off x="6464300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425;p55">
              <a:extLst>
                <a:ext uri="{FF2B5EF4-FFF2-40B4-BE49-F238E27FC236}">
                  <a16:creationId xmlns:a16="http://schemas.microsoft.com/office/drawing/2014/main" id="{A7FECD8C-9118-44FE-91E1-5EEBE235C79B}"/>
                </a:ext>
              </a:extLst>
            </p:cNvPr>
            <p:cNvSpPr/>
            <p:nvPr/>
          </p:nvSpPr>
          <p:spPr>
            <a:xfrm>
              <a:off x="6510000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426;p55">
              <a:extLst>
                <a:ext uri="{FF2B5EF4-FFF2-40B4-BE49-F238E27FC236}">
                  <a16:creationId xmlns:a16="http://schemas.microsoft.com/office/drawing/2014/main" id="{DCF3B433-893D-4273-AF13-5EFFEBAAEFC9}"/>
                </a:ext>
              </a:extLst>
            </p:cNvPr>
            <p:cNvSpPr/>
            <p:nvPr/>
          </p:nvSpPr>
          <p:spPr>
            <a:xfrm>
              <a:off x="650522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427;p55">
              <a:extLst>
                <a:ext uri="{FF2B5EF4-FFF2-40B4-BE49-F238E27FC236}">
                  <a16:creationId xmlns:a16="http://schemas.microsoft.com/office/drawing/2014/main" id="{FCE481D1-E79A-4A06-A585-5D8F9E8A56A0}"/>
                </a:ext>
              </a:extLst>
            </p:cNvPr>
            <p:cNvSpPr/>
            <p:nvPr/>
          </p:nvSpPr>
          <p:spPr>
            <a:xfrm>
              <a:off x="6505225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428;p55">
              <a:extLst>
                <a:ext uri="{FF2B5EF4-FFF2-40B4-BE49-F238E27FC236}">
                  <a16:creationId xmlns:a16="http://schemas.microsoft.com/office/drawing/2014/main" id="{E46543E9-AD25-46FF-92DF-057ECCB149C1}"/>
                </a:ext>
              </a:extLst>
            </p:cNvPr>
            <p:cNvSpPr/>
            <p:nvPr/>
          </p:nvSpPr>
          <p:spPr>
            <a:xfrm>
              <a:off x="6550925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429;p55">
              <a:extLst>
                <a:ext uri="{FF2B5EF4-FFF2-40B4-BE49-F238E27FC236}">
                  <a16:creationId xmlns:a16="http://schemas.microsoft.com/office/drawing/2014/main" id="{7CE79C44-D329-4B17-A9B8-A1051BA7A7E8}"/>
                </a:ext>
              </a:extLst>
            </p:cNvPr>
            <p:cNvSpPr/>
            <p:nvPr/>
          </p:nvSpPr>
          <p:spPr>
            <a:xfrm>
              <a:off x="65461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430;p55">
              <a:extLst>
                <a:ext uri="{FF2B5EF4-FFF2-40B4-BE49-F238E27FC236}">
                  <a16:creationId xmlns:a16="http://schemas.microsoft.com/office/drawing/2014/main" id="{180757A7-9CAB-4EA8-8171-26909BED55F4}"/>
                </a:ext>
              </a:extLst>
            </p:cNvPr>
            <p:cNvSpPr/>
            <p:nvPr/>
          </p:nvSpPr>
          <p:spPr>
            <a:xfrm>
              <a:off x="6546150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431;p55">
              <a:extLst>
                <a:ext uri="{FF2B5EF4-FFF2-40B4-BE49-F238E27FC236}">
                  <a16:creationId xmlns:a16="http://schemas.microsoft.com/office/drawing/2014/main" id="{3ED72E17-60CF-40FF-BC57-49989824D09B}"/>
                </a:ext>
              </a:extLst>
            </p:cNvPr>
            <p:cNvSpPr/>
            <p:nvPr/>
          </p:nvSpPr>
          <p:spPr>
            <a:xfrm>
              <a:off x="6469075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432;p55">
              <a:extLst>
                <a:ext uri="{FF2B5EF4-FFF2-40B4-BE49-F238E27FC236}">
                  <a16:creationId xmlns:a16="http://schemas.microsoft.com/office/drawing/2014/main" id="{CE9F24CC-E317-4494-AC31-5F81A160FC23}"/>
                </a:ext>
              </a:extLst>
            </p:cNvPr>
            <p:cNvSpPr/>
            <p:nvPr/>
          </p:nvSpPr>
          <p:spPr>
            <a:xfrm>
              <a:off x="6464300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433;p55">
              <a:extLst>
                <a:ext uri="{FF2B5EF4-FFF2-40B4-BE49-F238E27FC236}">
                  <a16:creationId xmlns:a16="http://schemas.microsoft.com/office/drawing/2014/main" id="{15FCEDC6-B68C-445B-8E31-803FFAA46850}"/>
                </a:ext>
              </a:extLst>
            </p:cNvPr>
            <p:cNvSpPr/>
            <p:nvPr/>
          </p:nvSpPr>
          <p:spPr>
            <a:xfrm>
              <a:off x="6464300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434;p55">
              <a:extLst>
                <a:ext uri="{FF2B5EF4-FFF2-40B4-BE49-F238E27FC236}">
                  <a16:creationId xmlns:a16="http://schemas.microsoft.com/office/drawing/2014/main" id="{932FE769-4C13-4815-8D72-CDEBFCCDF962}"/>
                </a:ext>
              </a:extLst>
            </p:cNvPr>
            <p:cNvSpPr/>
            <p:nvPr/>
          </p:nvSpPr>
          <p:spPr>
            <a:xfrm>
              <a:off x="6510000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435;p55">
              <a:extLst>
                <a:ext uri="{FF2B5EF4-FFF2-40B4-BE49-F238E27FC236}">
                  <a16:creationId xmlns:a16="http://schemas.microsoft.com/office/drawing/2014/main" id="{718DB3F1-4748-4549-807B-009E502BD3E3}"/>
                </a:ext>
              </a:extLst>
            </p:cNvPr>
            <p:cNvSpPr/>
            <p:nvPr/>
          </p:nvSpPr>
          <p:spPr>
            <a:xfrm>
              <a:off x="650522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436;p55">
              <a:extLst>
                <a:ext uri="{FF2B5EF4-FFF2-40B4-BE49-F238E27FC236}">
                  <a16:creationId xmlns:a16="http://schemas.microsoft.com/office/drawing/2014/main" id="{176D81B4-9112-4D28-AC2C-7108381166CD}"/>
                </a:ext>
              </a:extLst>
            </p:cNvPr>
            <p:cNvSpPr/>
            <p:nvPr/>
          </p:nvSpPr>
          <p:spPr>
            <a:xfrm>
              <a:off x="6505225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437;p55">
              <a:extLst>
                <a:ext uri="{FF2B5EF4-FFF2-40B4-BE49-F238E27FC236}">
                  <a16:creationId xmlns:a16="http://schemas.microsoft.com/office/drawing/2014/main" id="{E60A4F35-23D8-4137-9330-F5D74F41B7AA}"/>
                </a:ext>
              </a:extLst>
            </p:cNvPr>
            <p:cNvSpPr/>
            <p:nvPr/>
          </p:nvSpPr>
          <p:spPr>
            <a:xfrm>
              <a:off x="6550925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438;p55">
              <a:extLst>
                <a:ext uri="{FF2B5EF4-FFF2-40B4-BE49-F238E27FC236}">
                  <a16:creationId xmlns:a16="http://schemas.microsoft.com/office/drawing/2014/main" id="{CBDBA54D-0C12-4EC0-8D89-0FFD65A12307}"/>
                </a:ext>
              </a:extLst>
            </p:cNvPr>
            <p:cNvSpPr/>
            <p:nvPr/>
          </p:nvSpPr>
          <p:spPr>
            <a:xfrm>
              <a:off x="65461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439;p55">
              <a:extLst>
                <a:ext uri="{FF2B5EF4-FFF2-40B4-BE49-F238E27FC236}">
                  <a16:creationId xmlns:a16="http://schemas.microsoft.com/office/drawing/2014/main" id="{C6602596-61AA-4903-8C0F-E3FF68A3AE01}"/>
                </a:ext>
              </a:extLst>
            </p:cNvPr>
            <p:cNvSpPr/>
            <p:nvPr/>
          </p:nvSpPr>
          <p:spPr>
            <a:xfrm>
              <a:off x="6546150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440;p55">
              <a:extLst>
                <a:ext uri="{FF2B5EF4-FFF2-40B4-BE49-F238E27FC236}">
                  <a16:creationId xmlns:a16="http://schemas.microsoft.com/office/drawing/2014/main" id="{E51B11F6-11D6-428F-8209-6A0744ED6283}"/>
                </a:ext>
              </a:extLst>
            </p:cNvPr>
            <p:cNvSpPr/>
            <p:nvPr/>
          </p:nvSpPr>
          <p:spPr>
            <a:xfrm>
              <a:off x="6469075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441;p55">
              <a:extLst>
                <a:ext uri="{FF2B5EF4-FFF2-40B4-BE49-F238E27FC236}">
                  <a16:creationId xmlns:a16="http://schemas.microsoft.com/office/drawing/2014/main" id="{10534715-4520-499E-9CEE-08617F46C997}"/>
                </a:ext>
              </a:extLst>
            </p:cNvPr>
            <p:cNvSpPr/>
            <p:nvPr/>
          </p:nvSpPr>
          <p:spPr>
            <a:xfrm>
              <a:off x="6464300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442;p55">
              <a:extLst>
                <a:ext uri="{FF2B5EF4-FFF2-40B4-BE49-F238E27FC236}">
                  <a16:creationId xmlns:a16="http://schemas.microsoft.com/office/drawing/2014/main" id="{84630767-DF25-408E-8E83-7AE20F379A3A}"/>
                </a:ext>
              </a:extLst>
            </p:cNvPr>
            <p:cNvSpPr/>
            <p:nvPr/>
          </p:nvSpPr>
          <p:spPr>
            <a:xfrm>
              <a:off x="6464300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443;p55">
              <a:extLst>
                <a:ext uri="{FF2B5EF4-FFF2-40B4-BE49-F238E27FC236}">
                  <a16:creationId xmlns:a16="http://schemas.microsoft.com/office/drawing/2014/main" id="{492A55E2-1885-4142-A0A2-0AF51FFEA7C1}"/>
                </a:ext>
              </a:extLst>
            </p:cNvPr>
            <p:cNvSpPr/>
            <p:nvPr/>
          </p:nvSpPr>
          <p:spPr>
            <a:xfrm>
              <a:off x="6510000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444;p55">
              <a:extLst>
                <a:ext uri="{FF2B5EF4-FFF2-40B4-BE49-F238E27FC236}">
                  <a16:creationId xmlns:a16="http://schemas.microsoft.com/office/drawing/2014/main" id="{C21C4875-F045-4095-8724-5686586BF930}"/>
                </a:ext>
              </a:extLst>
            </p:cNvPr>
            <p:cNvSpPr/>
            <p:nvPr/>
          </p:nvSpPr>
          <p:spPr>
            <a:xfrm>
              <a:off x="650522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445;p55">
              <a:extLst>
                <a:ext uri="{FF2B5EF4-FFF2-40B4-BE49-F238E27FC236}">
                  <a16:creationId xmlns:a16="http://schemas.microsoft.com/office/drawing/2014/main" id="{5427F837-89EF-4227-A8F9-7397871ADBBD}"/>
                </a:ext>
              </a:extLst>
            </p:cNvPr>
            <p:cNvSpPr/>
            <p:nvPr/>
          </p:nvSpPr>
          <p:spPr>
            <a:xfrm>
              <a:off x="6505225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446;p55">
              <a:extLst>
                <a:ext uri="{FF2B5EF4-FFF2-40B4-BE49-F238E27FC236}">
                  <a16:creationId xmlns:a16="http://schemas.microsoft.com/office/drawing/2014/main" id="{F1BFC33A-BF7B-43A4-AAD5-3782B23670C1}"/>
                </a:ext>
              </a:extLst>
            </p:cNvPr>
            <p:cNvSpPr/>
            <p:nvPr/>
          </p:nvSpPr>
          <p:spPr>
            <a:xfrm>
              <a:off x="6550925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447;p55">
              <a:extLst>
                <a:ext uri="{FF2B5EF4-FFF2-40B4-BE49-F238E27FC236}">
                  <a16:creationId xmlns:a16="http://schemas.microsoft.com/office/drawing/2014/main" id="{3A163AF3-761E-43EA-A74D-0523229A7088}"/>
                </a:ext>
              </a:extLst>
            </p:cNvPr>
            <p:cNvSpPr/>
            <p:nvPr/>
          </p:nvSpPr>
          <p:spPr>
            <a:xfrm>
              <a:off x="65461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448;p55">
              <a:extLst>
                <a:ext uri="{FF2B5EF4-FFF2-40B4-BE49-F238E27FC236}">
                  <a16:creationId xmlns:a16="http://schemas.microsoft.com/office/drawing/2014/main" id="{055A711D-D0A9-4662-915D-41C2C35F7FB9}"/>
                </a:ext>
              </a:extLst>
            </p:cNvPr>
            <p:cNvSpPr/>
            <p:nvPr/>
          </p:nvSpPr>
          <p:spPr>
            <a:xfrm>
              <a:off x="6546150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449;p55">
              <a:extLst>
                <a:ext uri="{FF2B5EF4-FFF2-40B4-BE49-F238E27FC236}">
                  <a16:creationId xmlns:a16="http://schemas.microsoft.com/office/drawing/2014/main" id="{6562585A-C23C-4CB6-BBAF-73423D497C82}"/>
                </a:ext>
              </a:extLst>
            </p:cNvPr>
            <p:cNvSpPr/>
            <p:nvPr/>
          </p:nvSpPr>
          <p:spPr>
            <a:xfrm>
              <a:off x="6469075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450;p55">
              <a:extLst>
                <a:ext uri="{FF2B5EF4-FFF2-40B4-BE49-F238E27FC236}">
                  <a16:creationId xmlns:a16="http://schemas.microsoft.com/office/drawing/2014/main" id="{56BFEAD6-B243-43A5-83E2-370206A544DD}"/>
                </a:ext>
              </a:extLst>
            </p:cNvPr>
            <p:cNvSpPr/>
            <p:nvPr/>
          </p:nvSpPr>
          <p:spPr>
            <a:xfrm>
              <a:off x="6464300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51;p55">
              <a:extLst>
                <a:ext uri="{FF2B5EF4-FFF2-40B4-BE49-F238E27FC236}">
                  <a16:creationId xmlns:a16="http://schemas.microsoft.com/office/drawing/2014/main" id="{8FA2E959-DAF1-42B2-B9AF-5E9B806BF417}"/>
                </a:ext>
              </a:extLst>
            </p:cNvPr>
            <p:cNvSpPr/>
            <p:nvPr/>
          </p:nvSpPr>
          <p:spPr>
            <a:xfrm>
              <a:off x="6464300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52;p55">
              <a:extLst>
                <a:ext uri="{FF2B5EF4-FFF2-40B4-BE49-F238E27FC236}">
                  <a16:creationId xmlns:a16="http://schemas.microsoft.com/office/drawing/2014/main" id="{37FB1E83-84F6-4A04-9905-E13E13C3300D}"/>
                </a:ext>
              </a:extLst>
            </p:cNvPr>
            <p:cNvSpPr/>
            <p:nvPr/>
          </p:nvSpPr>
          <p:spPr>
            <a:xfrm>
              <a:off x="6510000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53;p55">
              <a:extLst>
                <a:ext uri="{FF2B5EF4-FFF2-40B4-BE49-F238E27FC236}">
                  <a16:creationId xmlns:a16="http://schemas.microsoft.com/office/drawing/2014/main" id="{8E90C266-5E57-4D69-8BDB-BE0DB5756CB8}"/>
                </a:ext>
              </a:extLst>
            </p:cNvPr>
            <p:cNvSpPr/>
            <p:nvPr/>
          </p:nvSpPr>
          <p:spPr>
            <a:xfrm>
              <a:off x="650522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54;p55">
              <a:extLst>
                <a:ext uri="{FF2B5EF4-FFF2-40B4-BE49-F238E27FC236}">
                  <a16:creationId xmlns:a16="http://schemas.microsoft.com/office/drawing/2014/main" id="{84929D2B-3CE3-4F45-9092-723D15CDE1DC}"/>
                </a:ext>
              </a:extLst>
            </p:cNvPr>
            <p:cNvSpPr/>
            <p:nvPr/>
          </p:nvSpPr>
          <p:spPr>
            <a:xfrm>
              <a:off x="6505225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55;p55">
              <a:extLst>
                <a:ext uri="{FF2B5EF4-FFF2-40B4-BE49-F238E27FC236}">
                  <a16:creationId xmlns:a16="http://schemas.microsoft.com/office/drawing/2014/main" id="{460F4B74-7BE6-4D2F-8F01-24B87CA2B273}"/>
                </a:ext>
              </a:extLst>
            </p:cNvPr>
            <p:cNvSpPr/>
            <p:nvPr/>
          </p:nvSpPr>
          <p:spPr>
            <a:xfrm>
              <a:off x="6550925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56;p55">
              <a:extLst>
                <a:ext uri="{FF2B5EF4-FFF2-40B4-BE49-F238E27FC236}">
                  <a16:creationId xmlns:a16="http://schemas.microsoft.com/office/drawing/2014/main" id="{A9FF88C1-6E00-4281-8E47-D398537C4898}"/>
                </a:ext>
              </a:extLst>
            </p:cNvPr>
            <p:cNvSpPr/>
            <p:nvPr/>
          </p:nvSpPr>
          <p:spPr>
            <a:xfrm>
              <a:off x="65461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57;p55">
              <a:extLst>
                <a:ext uri="{FF2B5EF4-FFF2-40B4-BE49-F238E27FC236}">
                  <a16:creationId xmlns:a16="http://schemas.microsoft.com/office/drawing/2014/main" id="{04D8F4A1-5101-4AE9-BE3E-DB9FC050E604}"/>
                </a:ext>
              </a:extLst>
            </p:cNvPr>
            <p:cNvSpPr/>
            <p:nvPr/>
          </p:nvSpPr>
          <p:spPr>
            <a:xfrm>
              <a:off x="6546150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458;p55">
              <a:extLst>
                <a:ext uri="{FF2B5EF4-FFF2-40B4-BE49-F238E27FC236}">
                  <a16:creationId xmlns:a16="http://schemas.microsoft.com/office/drawing/2014/main" id="{C53B216C-6EA9-44D3-913D-375CAF89AD6C}"/>
                </a:ext>
              </a:extLst>
            </p:cNvPr>
            <p:cNvSpPr/>
            <p:nvPr/>
          </p:nvSpPr>
          <p:spPr>
            <a:xfrm>
              <a:off x="6469075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459;p55">
              <a:extLst>
                <a:ext uri="{FF2B5EF4-FFF2-40B4-BE49-F238E27FC236}">
                  <a16:creationId xmlns:a16="http://schemas.microsoft.com/office/drawing/2014/main" id="{5F78E658-DFE0-47B2-AD57-218C60144C46}"/>
                </a:ext>
              </a:extLst>
            </p:cNvPr>
            <p:cNvSpPr/>
            <p:nvPr/>
          </p:nvSpPr>
          <p:spPr>
            <a:xfrm>
              <a:off x="6464300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460;p55">
              <a:extLst>
                <a:ext uri="{FF2B5EF4-FFF2-40B4-BE49-F238E27FC236}">
                  <a16:creationId xmlns:a16="http://schemas.microsoft.com/office/drawing/2014/main" id="{AA6783D4-896A-4818-81CE-A4A9C87F9FEF}"/>
                </a:ext>
              </a:extLst>
            </p:cNvPr>
            <p:cNvSpPr/>
            <p:nvPr/>
          </p:nvSpPr>
          <p:spPr>
            <a:xfrm>
              <a:off x="6464300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461;p55">
              <a:extLst>
                <a:ext uri="{FF2B5EF4-FFF2-40B4-BE49-F238E27FC236}">
                  <a16:creationId xmlns:a16="http://schemas.microsoft.com/office/drawing/2014/main" id="{C4758262-0150-4C41-9C2B-61F9CCA1F6EE}"/>
                </a:ext>
              </a:extLst>
            </p:cNvPr>
            <p:cNvSpPr/>
            <p:nvPr/>
          </p:nvSpPr>
          <p:spPr>
            <a:xfrm>
              <a:off x="6510000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462;p55">
              <a:extLst>
                <a:ext uri="{FF2B5EF4-FFF2-40B4-BE49-F238E27FC236}">
                  <a16:creationId xmlns:a16="http://schemas.microsoft.com/office/drawing/2014/main" id="{CC76B124-6B88-48C8-B95C-A5E4E2737235}"/>
                </a:ext>
              </a:extLst>
            </p:cNvPr>
            <p:cNvSpPr/>
            <p:nvPr/>
          </p:nvSpPr>
          <p:spPr>
            <a:xfrm>
              <a:off x="650522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463;p55">
              <a:extLst>
                <a:ext uri="{FF2B5EF4-FFF2-40B4-BE49-F238E27FC236}">
                  <a16:creationId xmlns:a16="http://schemas.microsoft.com/office/drawing/2014/main" id="{38C41F60-C7B9-4112-AE22-6A17AA4BB401}"/>
                </a:ext>
              </a:extLst>
            </p:cNvPr>
            <p:cNvSpPr/>
            <p:nvPr/>
          </p:nvSpPr>
          <p:spPr>
            <a:xfrm>
              <a:off x="6505225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464;p55">
              <a:extLst>
                <a:ext uri="{FF2B5EF4-FFF2-40B4-BE49-F238E27FC236}">
                  <a16:creationId xmlns:a16="http://schemas.microsoft.com/office/drawing/2014/main" id="{85F5F3B2-A755-4F73-BE63-38A99B81E495}"/>
                </a:ext>
              </a:extLst>
            </p:cNvPr>
            <p:cNvSpPr/>
            <p:nvPr/>
          </p:nvSpPr>
          <p:spPr>
            <a:xfrm>
              <a:off x="6550925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465;p55">
              <a:extLst>
                <a:ext uri="{FF2B5EF4-FFF2-40B4-BE49-F238E27FC236}">
                  <a16:creationId xmlns:a16="http://schemas.microsoft.com/office/drawing/2014/main" id="{B362CE73-2269-4E96-BBB8-C383A760873E}"/>
                </a:ext>
              </a:extLst>
            </p:cNvPr>
            <p:cNvSpPr/>
            <p:nvPr/>
          </p:nvSpPr>
          <p:spPr>
            <a:xfrm>
              <a:off x="65461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466;p55">
              <a:extLst>
                <a:ext uri="{FF2B5EF4-FFF2-40B4-BE49-F238E27FC236}">
                  <a16:creationId xmlns:a16="http://schemas.microsoft.com/office/drawing/2014/main" id="{81739B51-1499-4C6D-A98B-D18C7706A9F2}"/>
                </a:ext>
              </a:extLst>
            </p:cNvPr>
            <p:cNvSpPr/>
            <p:nvPr/>
          </p:nvSpPr>
          <p:spPr>
            <a:xfrm>
              <a:off x="6546150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467;p55">
              <a:extLst>
                <a:ext uri="{FF2B5EF4-FFF2-40B4-BE49-F238E27FC236}">
                  <a16:creationId xmlns:a16="http://schemas.microsoft.com/office/drawing/2014/main" id="{18967A46-6047-40EF-8875-151E604C770A}"/>
                </a:ext>
              </a:extLst>
            </p:cNvPr>
            <p:cNvSpPr/>
            <p:nvPr/>
          </p:nvSpPr>
          <p:spPr>
            <a:xfrm>
              <a:off x="6690100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468;p55">
              <a:extLst>
                <a:ext uri="{FF2B5EF4-FFF2-40B4-BE49-F238E27FC236}">
                  <a16:creationId xmlns:a16="http://schemas.microsoft.com/office/drawing/2014/main" id="{2BAE3764-153C-4C85-ACA2-309D29BA5B8D}"/>
                </a:ext>
              </a:extLst>
            </p:cNvPr>
            <p:cNvSpPr/>
            <p:nvPr/>
          </p:nvSpPr>
          <p:spPr>
            <a:xfrm>
              <a:off x="6716725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469;p55">
              <a:extLst>
                <a:ext uri="{FF2B5EF4-FFF2-40B4-BE49-F238E27FC236}">
                  <a16:creationId xmlns:a16="http://schemas.microsoft.com/office/drawing/2014/main" id="{A65BB835-7FEB-401F-935F-3C11FD9D56F2}"/>
                </a:ext>
              </a:extLst>
            </p:cNvPr>
            <p:cNvSpPr/>
            <p:nvPr/>
          </p:nvSpPr>
          <p:spPr>
            <a:xfrm>
              <a:off x="6690175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470;p55">
              <a:extLst>
                <a:ext uri="{FF2B5EF4-FFF2-40B4-BE49-F238E27FC236}">
                  <a16:creationId xmlns:a16="http://schemas.microsoft.com/office/drawing/2014/main" id="{4A9B0214-60BB-4276-A1DA-2F7BF4D4BFCC}"/>
                </a:ext>
              </a:extLst>
            </p:cNvPr>
            <p:cNvSpPr/>
            <p:nvPr/>
          </p:nvSpPr>
          <p:spPr>
            <a:xfrm>
              <a:off x="6649175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471;p55">
              <a:extLst>
                <a:ext uri="{FF2B5EF4-FFF2-40B4-BE49-F238E27FC236}">
                  <a16:creationId xmlns:a16="http://schemas.microsoft.com/office/drawing/2014/main" id="{BBAA8BA6-D0DA-495C-B064-9ED6512D8DBD}"/>
                </a:ext>
              </a:extLst>
            </p:cNvPr>
            <p:cNvSpPr/>
            <p:nvPr/>
          </p:nvSpPr>
          <p:spPr>
            <a:xfrm>
              <a:off x="667577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472;p55">
              <a:extLst>
                <a:ext uri="{FF2B5EF4-FFF2-40B4-BE49-F238E27FC236}">
                  <a16:creationId xmlns:a16="http://schemas.microsoft.com/office/drawing/2014/main" id="{209197CC-7A51-4528-A03A-58C5B5E64C41}"/>
                </a:ext>
              </a:extLst>
            </p:cNvPr>
            <p:cNvSpPr/>
            <p:nvPr/>
          </p:nvSpPr>
          <p:spPr>
            <a:xfrm>
              <a:off x="6649250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473;p55">
              <a:extLst>
                <a:ext uri="{FF2B5EF4-FFF2-40B4-BE49-F238E27FC236}">
                  <a16:creationId xmlns:a16="http://schemas.microsoft.com/office/drawing/2014/main" id="{7BBE0C9E-F6C9-484E-92F0-09D8B3E72168}"/>
                </a:ext>
              </a:extLst>
            </p:cNvPr>
            <p:cNvSpPr/>
            <p:nvPr/>
          </p:nvSpPr>
          <p:spPr>
            <a:xfrm>
              <a:off x="6608250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474;p55">
              <a:extLst>
                <a:ext uri="{FF2B5EF4-FFF2-40B4-BE49-F238E27FC236}">
                  <a16:creationId xmlns:a16="http://schemas.microsoft.com/office/drawing/2014/main" id="{D5B22183-750B-43AC-96D3-935A850799D7}"/>
                </a:ext>
              </a:extLst>
            </p:cNvPr>
            <p:cNvSpPr/>
            <p:nvPr/>
          </p:nvSpPr>
          <p:spPr>
            <a:xfrm>
              <a:off x="66348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475;p55">
              <a:extLst>
                <a:ext uri="{FF2B5EF4-FFF2-40B4-BE49-F238E27FC236}">
                  <a16:creationId xmlns:a16="http://schemas.microsoft.com/office/drawing/2014/main" id="{BF4B5038-32EE-4B94-8526-F622072DFCCC}"/>
                </a:ext>
              </a:extLst>
            </p:cNvPr>
            <p:cNvSpPr/>
            <p:nvPr/>
          </p:nvSpPr>
          <p:spPr>
            <a:xfrm>
              <a:off x="6608325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476;p55">
              <a:extLst>
                <a:ext uri="{FF2B5EF4-FFF2-40B4-BE49-F238E27FC236}">
                  <a16:creationId xmlns:a16="http://schemas.microsoft.com/office/drawing/2014/main" id="{70C570DB-243D-471F-95C0-AD5CEBBA6B22}"/>
                </a:ext>
              </a:extLst>
            </p:cNvPr>
            <p:cNvSpPr/>
            <p:nvPr/>
          </p:nvSpPr>
          <p:spPr>
            <a:xfrm>
              <a:off x="6469075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477;p55">
              <a:extLst>
                <a:ext uri="{FF2B5EF4-FFF2-40B4-BE49-F238E27FC236}">
                  <a16:creationId xmlns:a16="http://schemas.microsoft.com/office/drawing/2014/main" id="{7E5AFB3B-652C-4DF2-A035-B341C68A2ED5}"/>
                </a:ext>
              </a:extLst>
            </p:cNvPr>
            <p:cNvSpPr/>
            <p:nvPr/>
          </p:nvSpPr>
          <p:spPr>
            <a:xfrm>
              <a:off x="6464300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478;p55">
              <a:extLst>
                <a:ext uri="{FF2B5EF4-FFF2-40B4-BE49-F238E27FC236}">
                  <a16:creationId xmlns:a16="http://schemas.microsoft.com/office/drawing/2014/main" id="{452810BF-A477-409A-896B-A8C57BBB7629}"/>
                </a:ext>
              </a:extLst>
            </p:cNvPr>
            <p:cNvSpPr/>
            <p:nvPr/>
          </p:nvSpPr>
          <p:spPr>
            <a:xfrm>
              <a:off x="6464300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479;p55">
              <a:extLst>
                <a:ext uri="{FF2B5EF4-FFF2-40B4-BE49-F238E27FC236}">
                  <a16:creationId xmlns:a16="http://schemas.microsoft.com/office/drawing/2014/main" id="{EB56A26A-BF90-4AB6-8803-6195A48F94E4}"/>
                </a:ext>
              </a:extLst>
            </p:cNvPr>
            <p:cNvSpPr/>
            <p:nvPr/>
          </p:nvSpPr>
          <p:spPr>
            <a:xfrm>
              <a:off x="6510000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480;p55">
              <a:extLst>
                <a:ext uri="{FF2B5EF4-FFF2-40B4-BE49-F238E27FC236}">
                  <a16:creationId xmlns:a16="http://schemas.microsoft.com/office/drawing/2014/main" id="{907D220B-E334-46F2-8983-50C6F9E76D99}"/>
                </a:ext>
              </a:extLst>
            </p:cNvPr>
            <p:cNvSpPr/>
            <p:nvPr/>
          </p:nvSpPr>
          <p:spPr>
            <a:xfrm>
              <a:off x="650522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481;p55">
              <a:extLst>
                <a:ext uri="{FF2B5EF4-FFF2-40B4-BE49-F238E27FC236}">
                  <a16:creationId xmlns:a16="http://schemas.microsoft.com/office/drawing/2014/main" id="{68E4D7F5-C305-4F5F-A544-5602FD894E6D}"/>
                </a:ext>
              </a:extLst>
            </p:cNvPr>
            <p:cNvSpPr/>
            <p:nvPr/>
          </p:nvSpPr>
          <p:spPr>
            <a:xfrm>
              <a:off x="6505225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482;p55">
              <a:extLst>
                <a:ext uri="{FF2B5EF4-FFF2-40B4-BE49-F238E27FC236}">
                  <a16:creationId xmlns:a16="http://schemas.microsoft.com/office/drawing/2014/main" id="{8AB73438-3B83-4A86-802A-7E2862C2AA5C}"/>
                </a:ext>
              </a:extLst>
            </p:cNvPr>
            <p:cNvSpPr/>
            <p:nvPr/>
          </p:nvSpPr>
          <p:spPr>
            <a:xfrm>
              <a:off x="6550925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483;p55">
              <a:extLst>
                <a:ext uri="{FF2B5EF4-FFF2-40B4-BE49-F238E27FC236}">
                  <a16:creationId xmlns:a16="http://schemas.microsoft.com/office/drawing/2014/main" id="{506BAAAA-8595-45AA-B2B5-73F48B20BADF}"/>
                </a:ext>
              </a:extLst>
            </p:cNvPr>
            <p:cNvSpPr/>
            <p:nvPr/>
          </p:nvSpPr>
          <p:spPr>
            <a:xfrm>
              <a:off x="65461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484;p55">
              <a:extLst>
                <a:ext uri="{FF2B5EF4-FFF2-40B4-BE49-F238E27FC236}">
                  <a16:creationId xmlns:a16="http://schemas.microsoft.com/office/drawing/2014/main" id="{57DF1F93-65CF-4D82-A1EF-806EC9C3E4A2}"/>
                </a:ext>
              </a:extLst>
            </p:cNvPr>
            <p:cNvSpPr/>
            <p:nvPr/>
          </p:nvSpPr>
          <p:spPr>
            <a:xfrm>
              <a:off x="6546150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485;p55">
              <a:extLst>
                <a:ext uri="{FF2B5EF4-FFF2-40B4-BE49-F238E27FC236}">
                  <a16:creationId xmlns:a16="http://schemas.microsoft.com/office/drawing/2014/main" id="{E20EB333-0023-46A7-AA4F-A9230C035C6C}"/>
                </a:ext>
              </a:extLst>
            </p:cNvPr>
            <p:cNvSpPr/>
            <p:nvPr/>
          </p:nvSpPr>
          <p:spPr>
            <a:xfrm>
              <a:off x="6690100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486;p55">
              <a:extLst>
                <a:ext uri="{FF2B5EF4-FFF2-40B4-BE49-F238E27FC236}">
                  <a16:creationId xmlns:a16="http://schemas.microsoft.com/office/drawing/2014/main" id="{9BDDDB2A-AB72-42AA-B3A2-A9D33C62630F}"/>
                </a:ext>
              </a:extLst>
            </p:cNvPr>
            <p:cNvSpPr/>
            <p:nvPr/>
          </p:nvSpPr>
          <p:spPr>
            <a:xfrm>
              <a:off x="6716725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487;p55">
              <a:extLst>
                <a:ext uri="{FF2B5EF4-FFF2-40B4-BE49-F238E27FC236}">
                  <a16:creationId xmlns:a16="http://schemas.microsoft.com/office/drawing/2014/main" id="{D79AC489-EC3A-43B9-B921-DD18786F323A}"/>
                </a:ext>
              </a:extLst>
            </p:cNvPr>
            <p:cNvSpPr/>
            <p:nvPr/>
          </p:nvSpPr>
          <p:spPr>
            <a:xfrm>
              <a:off x="6690175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488;p55">
              <a:extLst>
                <a:ext uri="{FF2B5EF4-FFF2-40B4-BE49-F238E27FC236}">
                  <a16:creationId xmlns:a16="http://schemas.microsoft.com/office/drawing/2014/main" id="{DC20BCAF-C4FA-49C2-8141-EAEC3C3022F0}"/>
                </a:ext>
              </a:extLst>
            </p:cNvPr>
            <p:cNvSpPr/>
            <p:nvPr/>
          </p:nvSpPr>
          <p:spPr>
            <a:xfrm>
              <a:off x="6649175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489;p55">
              <a:extLst>
                <a:ext uri="{FF2B5EF4-FFF2-40B4-BE49-F238E27FC236}">
                  <a16:creationId xmlns:a16="http://schemas.microsoft.com/office/drawing/2014/main" id="{2E64CD53-6D6B-4317-AD7A-911AAED9963C}"/>
                </a:ext>
              </a:extLst>
            </p:cNvPr>
            <p:cNvSpPr/>
            <p:nvPr/>
          </p:nvSpPr>
          <p:spPr>
            <a:xfrm>
              <a:off x="667577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490;p55">
              <a:extLst>
                <a:ext uri="{FF2B5EF4-FFF2-40B4-BE49-F238E27FC236}">
                  <a16:creationId xmlns:a16="http://schemas.microsoft.com/office/drawing/2014/main" id="{CF24383F-8EB6-49D4-94DA-4655F7F1AD5F}"/>
                </a:ext>
              </a:extLst>
            </p:cNvPr>
            <p:cNvSpPr/>
            <p:nvPr/>
          </p:nvSpPr>
          <p:spPr>
            <a:xfrm>
              <a:off x="6649250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491;p55">
              <a:extLst>
                <a:ext uri="{FF2B5EF4-FFF2-40B4-BE49-F238E27FC236}">
                  <a16:creationId xmlns:a16="http://schemas.microsoft.com/office/drawing/2014/main" id="{7E65D043-DBFF-4AD4-85FF-1AC045945F0E}"/>
                </a:ext>
              </a:extLst>
            </p:cNvPr>
            <p:cNvSpPr/>
            <p:nvPr/>
          </p:nvSpPr>
          <p:spPr>
            <a:xfrm>
              <a:off x="6608250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492;p55">
              <a:extLst>
                <a:ext uri="{FF2B5EF4-FFF2-40B4-BE49-F238E27FC236}">
                  <a16:creationId xmlns:a16="http://schemas.microsoft.com/office/drawing/2014/main" id="{A23DDB9E-E5AC-4752-A306-CC834E7C8ED1}"/>
                </a:ext>
              </a:extLst>
            </p:cNvPr>
            <p:cNvSpPr/>
            <p:nvPr/>
          </p:nvSpPr>
          <p:spPr>
            <a:xfrm>
              <a:off x="66348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493;p55">
              <a:extLst>
                <a:ext uri="{FF2B5EF4-FFF2-40B4-BE49-F238E27FC236}">
                  <a16:creationId xmlns:a16="http://schemas.microsoft.com/office/drawing/2014/main" id="{0E4E84DD-1D8B-435E-A6E0-A2190A0AB8BD}"/>
                </a:ext>
              </a:extLst>
            </p:cNvPr>
            <p:cNvSpPr/>
            <p:nvPr/>
          </p:nvSpPr>
          <p:spPr>
            <a:xfrm>
              <a:off x="6608325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94;p55">
              <a:extLst>
                <a:ext uri="{FF2B5EF4-FFF2-40B4-BE49-F238E27FC236}">
                  <a16:creationId xmlns:a16="http://schemas.microsoft.com/office/drawing/2014/main" id="{6BCB88B2-048C-4FD2-9205-B8FAB61B6859}"/>
                </a:ext>
              </a:extLst>
            </p:cNvPr>
            <p:cNvSpPr/>
            <p:nvPr/>
          </p:nvSpPr>
          <p:spPr>
            <a:xfrm>
              <a:off x="6690100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495;p55">
              <a:extLst>
                <a:ext uri="{FF2B5EF4-FFF2-40B4-BE49-F238E27FC236}">
                  <a16:creationId xmlns:a16="http://schemas.microsoft.com/office/drawing/2014/main" id="{180636BB-900F-436B-B3BF-A0B8A3FBC374}"/>
                </a:ext>
              </a:extLst>
            </p:cNvPr>
            <p:cNvSpPr/>
            <p:nvPr/>
          </p:nvSpPr>
          <p:spPr>
            <a:xfrm>
              <a:off x="6716725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496;p55">
              <a:extLst>
                <a:ext uri="{FF2B5EF4-FFF2-40B4-BE49-F238E27FC236}">
                  <a16:creationId xmlns:a16="http://schemas.microsoft.com/office/drawing/2014/main" id="{205E0EEF-E84D-411C-A449-EC2CF0A8487B}"/>
                </a:ext>
              </a:extLst>
            </p:cNvPr>
            <p:cNvSpPr/>
            <p:nvPr/>
          </p:nvSpPr>
          <p:spPr>
            <a:xfrm>
              <a:off x="6690175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497;p55">
              <a:extLst>
                <a:ext uri="{FF2B5EF4-FFF2-40B4-BE49-F238E27FC236}">
                  <a16:creationId xmlns:a16="http://schemas.microsoft.com/office/drawing/2014/main" id="{5CC97FBC-9D3C-44CA-9776-916F00BC1A64}"/>
                </a:ext>
              </a:extLst>
            </p:cNvPr>
            <p:cNvSpPr/>
            <p:nvPr/>
          </p:nvSpPr>
          <p:spPr>
            <a:xfrm>
              <a:off x="6649175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498;p55">
              <a:extLst>
                <a:ext uri="{FF2B5EF4-FFF2-40B4-BE49-F238E27FC236}">
                  <a16:creationId xmlns:a16="http://schemas.microsoft.com/office/drawing/2014/main" id="{937A7C66-A1A5-4A49-B89A-9518B6DC7B48}"/>
                </a:ext>
              </a:extLst>
            </p:cNvPr>
            <p:cNvSpPr/>
            <p:nvPr/>
          </p:nvSpPr>
          <p:spPr>
            <a:xfrm>
              <a:off x="667577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499;p55">
              <a:extLst>
                <a:ext uri="{FF2B5EF4-FFF2-40B4-BE49-F238E27FC236}">
                  <a16:creationId xmlns:a16="http://schemas.microsoft.com/office/drawing/2014/main" id="{F6C5707F-FC3A-4EBD-90DE-DCFF95794A50}"/>
                </a:ext>
              </a:extLst>
            </p:cNvPr>
            <p:cNvSpPr/>
            <p:nvPr/>
          </p:nvSpPr>
          <p:spPr>
            <a:xfrm>
              <a:off x="6649250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500;p55">
              <a:extLst>
                <a:ext uri="{FF2B5EF4-FFF2-40B4-BE49-F238E27FC236}">
                  <a16:creationId xmlns:a16="http://schemas.microsoft.com/office/drawing/2014/main" id="{EFC2D3C8-0CCC-44B6-9FD3-530FAB7201A0}"/>
                </a:ext>
              </a:extLst>
            </p:cNvPr>
            <p:cNvSpPr/>
            <p:nvPr/>
          </p:nvSpPr>
          <p:spPr>
            <a:xfrm>
              <a:off x="6608250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501;p55">
              <a:extLst>
                <a:ext uri="{FF2B5EF4-FFF2-40B4-BE49-F238E27FC236}">
                  <a16:creationId xmlns:a16="http://schemas.microsoft.com/office/drawing/2014/main" id="{738B3B08-7D00-43F7-BC01-5E4901AD1AC4}"/>
                </a:ext>
              </a:extLst>
            </p:cNvPr>
            <p:cNvSpPr/>
            <p:nvPr/>
          </p:nvSpPr>
          <p:spPr>
            <a:xfrm>
              <a:off x="66348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502;p55">
              <a:extLst>
                <a:ext uri="{FF2B5EF4-FFF2-40B4-BE49-F238E27FC236}">
                  <a16:creationId xmlns:a16="http://schemas.microsoft.com/office/drawing/2014/main" id="{81595983-4A6E-49D6-B495-2382C5DD7D6F}"/>
                </a:ext>
              </a:extLst>
            </p:cNvPr>
            <p:cNvSpPr/>
            <p:nvPr/>
          </p:nvSpPr>
          <p:spPr>
            <a:xfrm>
              <a:off x="6608325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503;p55">
              <a:extLst>
                <a:ext uri="{FF2B5EF4-FFF2-40B4-BE49-F238E27FC236}">
                  <a16:creationId xmlns:a16="http://schemas.microsoft.com/office/drawing/2014/main" id="{6C1501F6-2AA1-4161-8B3D-20FF10EB9543}"/>
                </a:ext>
              </a:extLst>
            </p:cNvPr>
            <p:cNvSpPr/>
            <p:nvPr/>
          </p:nvSpPr>
          <p:spPr>
            <a:xfrm>
              <a:off x="6690100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504;p55">
              <a:extLst>
                <a:ext uri="{FF2B5EF4-FFF2-40B4-BE49-F238E27FC236}">
                  <a16:creationId xmlns:a16="http://schemas.microsoft.com/office/drawing/2014/main" id="{8867531A-9B10-4E3F-A08D-E75961640769}"/>
                </a:ext>
              </a:extLst>
            </p:cNvPr>
            <p:cNvSpPr/>
            <p:nvPr/>
          </p:nvSpPr>
          <p:spPr>
            <a:xfrm>
              <a:off x="6716725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505;p55">
              <a:extLst>
                <a:ext uri="{FF2B5EF4-FFF2-40B4-BE49-F238E27FC236}">
                  <a16:creationId xmlns:a16="http://schemas.microsoft.com/office/drawing/2014/main" id="{87F2BA41-B748-4598-A412-B6ED1429FA2E}"/>
                </a:ext>
              </a:extLst>
            </p:cNvPr>
            <p:cNvSpPr/>
            <p:nvPr/>
          </p:nvSpPr>
          <p:spPr>
            <a:xfrm>
              <a:off x="6690175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506;p55">
              <a:extLst>
                <a:ext uri="{FF2B5EF4-FFF2-40B4-BE49-F238E27FC236}">
                  <a16:creationId xmlns:a16="http://schemas.microsoft.com/office/drawing/2014/main" id="{F964838D-0BE1-4298-9CF8-79D80092F5EA}"/>
                </a:ext>
              </a:extLst>
            </p:cNvPr>
            <p:cNvSpPr/>
            <p:nvPr/>
          </p:nvSpPr>
          <p:spPr>
            <a:xfrm>
              <a:off x="6649175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507;p55">
              <a:extLst>
                <a:ext uri="{FF2B5EF4-FFF2-40B4-BE49-F238E27FC236}">
                  <a16:creationId xmlns:a16="http://schemas.microsoft.com/office/drawing/2014/main" id="{33DD88DA-BF30-4551-849D-B393D954F0CD}"/>
                </a:ext>
              </a:extLst>
            </p:cNvPr>
            <p:cNvSpPr/>
            <p:nvPr/>
          </p:nvSpPr>
          <p:spPr>
            <a:xfrm>
              <a:off x="667577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508;p55">
              <a:extLst>
                <a:ext uri="{FF2B5EF4-FFF2-40B4-BE49-F238E27FC236}">
                  <a16:creationId xmlns:a16="http://schemas.microsoft.com/office/drawing/2014/main" id="{EB082BBE-E4B7-4A7A-9E79-7BAED5BF810C}"/>
                </a:ext>
              </a:extLst>
            </p:cNvPr>
            <p:cNvSpPr/>
            <p:nvPr/>
          </p:nvSpPr>
          <p:spPr>
            <a:xfrm>
              <a:off x="6649250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509;p55">
              <a:extLst>
                <a:ext uri="{FF2B5EF4-FFF2-40B4-BE49-F238E27FC236}">
                  <a16:creationId xmlns:a16="http://schemas.microsoft.com/office/drawing/2014/main" id="{B2FBF133-6C41-4AFF-AED0-8AEB62DE469E}"/>
                </a:ext>
              </a:extLst>
            </p:cNvPr>
            <p:cNvSpPr/>
            <p:nvPr/>
          </p:nvSpPr>
          <p:spPr>
            <a:xfrm>
              <a:off x="6608250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510;p55">
              <a:extLst>
                <a:ext uri="{FF2B5EF4-FFF2-40B4-BE49-F238E27FC236}">
                  <a16:creationId xmlns:a16="http://schemas.microsoft.com/office/drawing/2014/main" id="{8F9F4140-95AB-4B55-A79A-77FF054DA03E}"/>
                </a:ext>
              </a:extLst>
            </p:cNvPr>
            <p:cNvSpPr/>
            <p:nvPr/>
          </p:nvSpPr>
          <p:spPr>
            <a:xfrm>
              <a:off x="66348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511;p55">
              <a:extLst>
                <a:ext uri="{FF2B5EF4-FFF2-40B4-BE49-F238E27FC236}">
                  <a16:creationId xmlns:a16="http://schemas.microsoft.com/office/drawing/2014/main" id="{96113D23-AD4B-474A-A181-85A8D7135AF5}"/>
                </a:ext>
              </a:extLst>
            </p:cNvPr>
            <p:cNvSpPr/>
            <p:nvPr/>
          </p:nvSpPr>
          <p:spPr>
            <a:xfrm>
              <a:off x="6608325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512;p55">
              <a:extLst>
                <a:ext uri="{FF2B5EF4-FFF2-40B4-BE49-F238E27FC236}">
                  <a16:creationId xmlns:a16="http://schemas.microsoft.com/office/drawing/2014/main" id="{3379E516-A6A3-460E-B8FE-1E0B80983B18}"/>
                </a:ext>
              </a:extLst>
            </p:cNvPr>
            <p:cNvSpPr/>
            <p:nvPr/>
          </p:nvSpPr>
          <p:spPr>
            <a:xfrm>
              <a:off x="6690100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513;p55">
              <a:extLst>
                <a:ext uri="{FF2B5EF4-FFF2-40B4-BE49-F238E27FC236}">
                  <a16:creationId xmlns:a16="http://schemas.microsoft.com/office/drawing/2014/main" id="{B01E3963-3C0B-48DF-8D40-55C0529C0CA2}"/>
                </a:ext>
              </a:extLst>
            </p:cNvPr>
            <p:cNvSpPr/>
            <p:nvPr/>
          </p:nvSpPr>
          <p:spPr>
            <a:xfrm>
              <a:off x="6716725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514;p55">
              <a:extLst>
                <a:ext uri="{FF2B5EF4-FFF2-40B4-BE49-F238E27FC236}">
                  <a16:creationId xmlns:a16="http://schemas.microsoft.com/office/drawing/2014/main" id="{93C470BD-BDF5-443F-9F50-C588D90A0AF7}"/>
                </a:ext>
              </a:extLst>
            </p:cNvPr>
            <p:cNvSpPr/>
            <p:nvPr/>
          </p:nvSpPr>
          <p:spPr>
            <a:xfrm>
              <a:off x="6690175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515;p55">
              <a:extLst>
                <a:ext uri="{FF2B5EF4-FFF2-40B4-BE49-F238E27FC236}">
                  <a16:creationId xmlns:a16="http://schemas.microsoft.com/office/drawing/2014/main" id="{4E1DB144-6AAF-4F24-99AB-2591B07C849E}"/>
                </a:ext>
              </a:extLst>
            </p:cNvPr>
            <p:cNvSpPr/>
            <p:nvPr/>
          </p:nvSpPr>
          <p:spPr>
            <a:xfrm>
              <a:off x="6649175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516;p55">
              <a:extLst>
                <a:ext uri="{FF2B5EF4-FFF2-40B4-BE49-F238E27FC236}">
                  <a16:creationId xmlns:a16="http://schemas.microsoft.com/office/drawing/2014/main" id="{BBAF8956-6F9C-43FB-BFF7-E0D3D4928E4D}"/>
                </a:ext>
              </a:extLst>
            </p:cNvPr>
            <p:cNvSpPr/>
            <p:nvPr/>
          </p:nvSpPr>
          <p:spPr>
            <a:xfrm>
              <a:off x="667577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17;p55">
              <a:extLst>
                <a:ext uri="{FF2B5EF4-FFF2-40B4-BE49-F238E27FC236}">
                  <a16:creationId xmlns:a16="http://schemas.microsoft.com/office/drawing/2014/main" id="{8B5AC578-1B3E-4083-B6D2-3681072BA22C}"/>
                </a:ext>
              </a:extLst>
            </p:cNvPr>
            <p:cNvSpPr/>
            <p:nvPr/>
          </p:nvSpPr>
          <p:spPr>
            <a:xfrm>
              <a:off x="6649250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8;p55">
              <a:extLst>
                <a:ext uri="{FF2B5EF4-FFF2-40B4-BE49-F238E27FC236}">
                  <a16:creationId xmlns:a16="http://schemas.microsoft.com/office/drawing/2014/main" id="{DE288C96-4276-4DE4-9116-D842716779F6}"/>
                </a:ext>
              </a:extLst>
            </p:cNvPr>
            <p:cNvSpPr/>
            <p:nvPr/>
          </p:nvSpPr>
          <p:spPr>
            <a:xfrm>
              <a:off x="6608250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19;p55">
              <a:extLst>
                <a:ext uri="{FF2B5EF4-FFF2-40B4-BE49-F238E27FC236}">
                  <a16:creationId xmlns:a16="http://schemas.microsoft.com/office/drawing/2014/main" id="{8C69CBC5-83BE-45D0-9698-02267818092B}"/>
                </a:ext>
              </a:extLst>
            </p:cNvPr>
            <p:cNvSpPr/>
            <p:nvPr/>
          </p:nvSpPr>
          <p:spPr>
            <a:xfrm>
              <a:off x="66348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20;p55">
              <a:extLst>
                <a:ext uri="{FF2B5EF4-FFF2-40B4-BE49-F238E27FC236}">
                  <a16:creationId xmlns:a16="http://schemas.microsoft.com/office/drawing/2014/main" id="{0279504F-63EA-4962-BF04-AE198F31DC4B}"/>
                </a:ext>
              </a:extLst>
            </p:cNvPr>
            <p:cNvSpPr/>
            <p:nvPr/>
          </p:nvSpPr>
          <p:spPr>
            <a:xfrm>
              <a:off x="6608325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21;p55">
              <a:extLst>
                <a:ext uri="{FF2B5EF4-FFF2-40B4-BE49-F238E27FC236}">
                  <a16:creationId xmlns:a16="http://schemas.microsoft.com/office/drawing/2014/main" id="{47423461-C01B-4621-B679-C6021734EEDF}"/>
                </a:ext>
              </a:extLst>
            </p:cNvPr>
            <p:cNvSpPr/>
            <p:nvPr/>
          </p:nvSpPr>
          <p:spPr>
            <a:xfrm>
              <a:off x="6690100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22;p55">
              <a:extLst>
                <a:ext uri="{FF2B5EF4-FFF2-40B4-BE49-F238E27FC236}">
                  <a16:creationId xmlns:a16="http://schemas.microsoft.com/office/drawing/2014/main" id="{FD81A6F7-05AC-42CA-8248-F84EAA3966D0}"/>
                </a:ext>
              </a:extLst>
            </p:cNvPr>
            <p:cNvSpPr/>
            <p:nvPr/>
          </p:nvSpPr>
          <p:spPr>
            <a:xfrm>
              <a:off x="6716725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23;p55">
              <a:extLst>
                <a:ext uri="{FF2B5EF4-FFF2-40B4-BE49-F238E27FC236}">
                  <a16:creationId xmlns:a16="http://schemas.microsoft.com/office/drawing/2014/main" id="{69CA63BA-743D-4FC0-8125-213CC423C087}"/>
                </a:ext>
              </a:extLst>
            </p:cNvPr>
            <p:cNvSpPr/>
            <p:nvPr/>
          </p:nvSpPr>
          <p:spPr>
            <a:xfrm>
              <a:off x="6690175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24;p55">
              <a:extLst>
                <a:ext uri="{FF2B5EF4-FFF2-40B4-BE49-F238E27FC236}">
                  <a16:creationId xmlns:a16="http://schemas.microsoft.com/office/drawing/2014/main" id="{451A9821-401B-4713-AE23-F3D34AAA09FE}"/>
                </a:ext>
              </a:extLst>
            </p:cNvPr>
            <p:cNvSpPr/>
            <p:nvPr/>
          </p:nvSpPr>
          <p:spPr>
            <a:xfrm>
              <a:off x="6649175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25;p55">
              <a:extLst>
                <a:ext uri="{FF2B5EF4-FFF2-40B4-BE49-F238E27FC236}">
                  <a16:creationId xmlns:a16="http://schemas.microsoft.com/office/drawing/2014/main" id="{19AB30E0-5F7A-4E10-803E-CE7758B8EB0F}"/>
                </a:ext>
              </a:extLst>
            </p:cNvPr>
            <p:cNvSpPr/>
            <p:nvPr/>
          </p:nvSpPr>
          <p:spPr>
            <a:xfrm>
              <a:off x="667577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26;p55">
              <a:extLst>
                <a:ext uri="{FF2B5EF4-FFF2-40B4-BE49-F238E27FC236}">
                  <a16:creationId xmlns:a16="http://schemas.microsoft.com/office/drawing/2014/main" id="{E17DC683-0A33-4C30-9937-8F2A62A68CAB}"/>
                </a:ext>
              </a:extLst>
            </p:cNvPr>
            <p:cNvSpPr/>
            <p:nvPr/>
          </p:nvSpPr>
          <p:spPr>
            <a:xfrm>
              <a:off x="6649250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527;p55">
              <a:extLst>
                <a:ext uri="{FF2B5EF4-FFF2-40B4-BE49-F238E27FC236}">
                  <a16:creationId xmlns:a16="http://schemas.microsoft.com/office/drawing/2014/main" id="{F5B41206-1404-4707-8E90-002F79F40F7C}"/>
                </a:ext>
              </a:extLst>
            </p:cNvPr>
            <p:cNvSpPr/>
            <p:nvPr/>
          </p:nvSpPr>
          <p:spPr>
            <a:xfrm>
              <a:off x="6608250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528;p55">
              <a:extLst>
                <a:ext uri="{FF2B5EF4-FFF2-40B4-BE49-F238E27FC236}">
                  <a16:creationId xmlns:a16="http://schemas.microsoft.com/office/drawing/2014/main" id="{A5067930-0986-4F5F-A322-6119D983A5DF}"/>
                </a:ext>
              </a:extLst>
            </p:cNvPr>
            <p:cNvSpPr/>
            <p:nvPr/>
          </p:nvSpPr>
          <p:spPr>
            <a:xfrm>
              <a:off x="66348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529;p55">
              <a:extLst>
                <a:ext uri="{FF2B5EF4-FFF2-40B4-BE49-F238E27FC236}">
                  <a16:creationId xmlns:a16="http://schemas.microsoft.com/office/drawing/2014/main" id="{2E6E7306-5789-473C-9F47-736FC970F96E}"/>
                </a:ext>
              </a:extLst>
            </p:cNvPr>
            <p:cNvSpPr/>
            <p:nvPr/>
          </p:nvSpPr>
          <p:spPr>
            <a:xfrm>
              <a:off x="6608325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530;p55">
              <a:extLst>
                <a:ext uri="{FF2B5EF4-FFF2-40B4-BE49-F238E27FC236}">
                  <a16:creationId xmlns:a16="http://schemas.microsoft.com/office/drawing/2014/main" id="{31988E4D-B36B-45F3-BCE2-FF04ADA57B2D}"/>
                </a:ext>
              </a:extLst>
            </p:cNvPr>
            <p:cNvSpPr/>
            <p:nvPr/>
          </p:nvSpPr>
          <p:spPr>
            <a:xfrm>
              <a:off x="6594075" y="895150"/>
              <a:ext cx="91525" cy="144900"/>
            </a:xfrm>
            <a:custGeom>
              <a:avLst/>
              <a:gdLst/>
              <a:ahLst/>
              <a:cxnLst/>
              <a:rect l="l" t="t" r="r" b="b"/>
              <a:pathLst>
                <a:path w="3661" h="5796" extrusionOk="0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531;p55">
              <a:extLst>
                <a:ext uri="{FF2B5EF4-FFF2-40B4-BE49-F238E27FC236}">
                  <a16:creationId xmlns:a16="http://schemas.microsoft.com/office/drawing/2014/main" id="{3D706D71-599E-4661-B6A9-9BED96294671}"/>
                </a:ext>
              </a:extLst>
            </p:cNvPr>
            <p:cNvSpPr/>
            <p:nvPr/>
          </p:nvSpPr>
          <p:spPr>
            <a:xfrm>
              <a:off x="6500875" y="893350"/>
              <a:ext cx="94100" cy="146700"/>
            </a:xfrm>
            <a:custGeom>
              <a:avLst/>
              <a:gdLst/>
              <a:ahLst/>
              <a:cxnLst/>
              <a:rect l="l" t="t" r="r" b="b"/>
              <a:pathLst>
                <a:path w="3764" h="5868" extrusionOk="0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532;p55">
              <a:extLst>
                <a:ext uri="{FF2B5EF4-FFF2-40B4-BE49-F238E27FC236}">
                  <a16:creationId xmlns:a16="http://schemas.microsoft.com/office/drawing/2014/main" id="{A6F23E31-AC9A-445B-84F5-2E2730075F5C}"/>
                </a:ext>
              </a:extLst>
            </p:cNvPr>
            <p:cNvSpPr/>
            <p:nvPr/>
          </p:nvSpPr>
          <p:spPr>
            <a:xfrm>
              <a:off x="6500875" y="842000"/>
              <a:ext cx="183850" cy="104500"/>
            </a:xfrm>
            <a:custGeom>
              <a:avLst/>
              <a:gdLst/>
              <a:ahLst/>
              <a:cxnLst/>
              <a:rect l="l" t="t" r="r" b="b"/>
              <a:pathLst>
                <a:path w="7354" h="4180" extrusionOk="0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533;p55">
              <a:extLst>
                <a:ext uri="{FF2B5EF4-FFF2-40B4-BE49-F238E27FC236}">
                  <a16:creationId xmlns:a16="http://schemas.microsoft.com/office/drawing/2014/main" id="{9548332C-2308-4928-8014-CA6D96D99281}"/>
                </a:ext>
              </a:extLst>
            </p:cNvPr>
            <p:cNvSpPr/>
            <p:nvPr/>
          </p:nvSpPr>
          <p:spPr>
            <a:xfrm>
              <a:off x="6513925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534;p55">
              <a:extLst>
                <a:ext uri="{FF2B5EF4-FFF2-40B4-BE49-F238E27FC236}">
                  <a16:creationId xmlns:a16="http://schemas.microsoft.com/office/drawing/2014/main" id="{E3A9E63C-CE00-4FB4-9E80-42579CF06F87}"/>
                </a:ext>
              </a:extLst>
            </p:cNvPr>
            <p:cNvSpPr/>
            <p:nvPr/>
          </p:nvSpPr>
          <p:spPr>
            <a:xfrm>
              <a:off x="6510800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535;p55">
              <a:extLst>
                <a:ext uri="{FF2B5EF4-FFF2-40B4-BE49-F238E27FC236}">
                  <a16:creationId xmlns:a16="http://schemas.microsoft.com/office/drawing/2014/main" id="{C338AFAB-789A-4716-9612-C52580D45748}"/>
                </a:ext>
              </a:extLst>
            </p:cNvPr>
            <p:cNvSpPr/>
            <p:nvPr/>
          </p:nvSpPr>
          <p:spPr>
            <a:xfrm>
              <a:off x="6510800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536;p55">
              <a:extLst>
                <a:ext uri="{FF2B5EF4-FFF2-40B4-BE49-F238E27FC236}">
                  <a16:creationId xmlns:a16="http://schemas.microsoft.com/office/drawing/2014/main" id="{F7590FCC-5EA3-46BA-A5DA-F1275C0CAF1D}"/>
                </a:ext>
              </a:extLst>
            </p:cNvPr>
            <p:cNvSpPr/>
            <p:nvPr/>
          </p:nvSpPr>
          <p:spPr>
            <a:xfrm>
              <a:off x="6540350" y="972625"/>
              <a:ext cx="17275" cy="29700"/>
            </a:xfrm>
            <a:custGeom>
              <a:avLst/>
              <a:gdLst/>
              <a:ahLst/>
              <a:cxnLst/>
              <a:rect l="l" t="t" r="r" b="b"/>
              <a:pathLst>
                <a:path w="691" h="1188" extrusionOk="0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537;p55">
              <a:extLst>
                <a:ext uri="{FF2B5EF4-FFF2-40B4-BE49-F238E27FC236}">
                  <a16:creationId xmlns:a16="http://schemas.microsoft.com/office/drawing/2014/main" id="{DEA7A1AA-8D8F-4206-946C-6985565FAD13}"/>
                </a:ext>
              </a:extLst>
            </p:cNvPr>
            <p:cNvSpPr/>
            <p:nvPr/>
          </p:nvSpPr>
          <p:spPr>
            <a:xfrm>
              <a:off x="6537225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538;p55">
              <a:extLst>
                <a:ext uri="{FF2B5EF4-FFF2-40B4-BE49-F238E27FC236}">
                  <a16:creationId xmlns:a16="http://schemas.microsoft.com/office/drawing/2014/main" id="{BA1CA032-D496-44FA-AF7D-9A17CE65A5E6}"/>
                </a:ext>
              </a:extLst>
            </p:cNvPr>
            <p:cNvSpPr/>
            <p:nvPr/>
          </p:nvSpPr>
          <p:spPr>
            <a:xfrm>
              <a:off x="6537225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539;p55">
              <a:extLst>
                <a:ext uri="{FF2B5EF4-FFF2-40B4-BE49-F238E27FC236}">
                  <a16:creationId xmlns:a16="http://schemas.microsoft.com/office/drawing/2014/main" id="{4FD270ED-776D-4B89-B2F6-1D4D96AEC508}"/>
                </a:ext>
              </a:extLst>
            </p:cNvPr>
            <p:cNvSpPr/>
            <p:nvPr/>
          </p:nvSpPr>
          <p:spPr>
            <a:xfrm>
              <a:off x="6566775" y="98767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540;p55">
              <a:extLst>
                <a:ext uri="{FF2B5EF4-FFF2-40B4-BE49-F238E27FC236}">
                  <a16:creationId xmlns:a16="http://schemas.microsoft.com/office/drawing/2014/main" id="{1AF00BA5-E9BD-4BEE-89F2-0BCD6E4FA911}"/>
                </a:ext>
              </a:extLst>
            </p:cNvPr>
            <p:cNvSpPr/>
            <p:nvPr/>
          </p:nvSpPr>
          <p:spPr>
            <a:xfrm>
              <a:off x="6563650" y="985900"/>
              <a:ext cx="3200" cy="23350"/>
            </a:xfrm>
            <a:custGeom>
              <a:avLst/>
              <a:gdLst/>
              <a:ahLst/>
              <a:cxnLst/>
              <a:rect l="l" t="t" r="r" b="b"/>
              <a:pathLst>
                <a:path w="128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541;p55">
              <a:extLst>
                <a:ext uri="{FF2B5EF4-FFF2-40B4-BE49-F238E27FC236}">
                  <a16:creationId xmlns:a16="http://schemas.microsoft.com/office/drawing/2014/main" id="{4AADEA29-D33C-4D88-9D2A-DE5153324143}"/>
                </a:ext>
              </a:extLst>
            </p:cNvPr>
            <p:cNvSpPr/>
            <p:nvPr/>
          </p:nvSpPr>
          <p:spPr>
            <a:xfrm>
              <a:off x="6563650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542;p55">
              <a:extLst>
                <a:ext uri="{FF2B5EF4-FFF2-40B4-BE49-F238E27FC236}">
                  <a16:creationId xmlns:a16="http://schemas.microsoft.com/office/drawing/2014/main" id="{4A2CD120-BDAA-45E0-A140-915D30B881F8}"/>
                </a:ext>
              </a:extLst>
            </p:cNvPr>
            <p:cNvSpPr/>
            <p:nvPr/>
          </p:nvSpPr>
          <p:spPr>
            <a:xfrm>
              <a:off x="6656650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543;p55">
              <a:extLst>
                <a:ext uri="{FF2B5EF4-FFF2-40B4-BE49-F238E27FC236}">
                  <a16:creationId xmlns:a16="http://schemas.microsoft.com/office/drawing/2014/main" id="{F89A11A2-D420-48F6-A1AB-DA6A4AD0F35B}"/>
                </a:ext>
              </a:extLst>
            </p:cNvPr>
            <p:cNvSpPr/>
            <p:nvPr/>
          </p:nvSpPr>
          <p:spPr>
            <a:xfrm>
              <a:off x="6673825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544;p55">
              <a:extLst>
                <a:ext uri="{FF2B5EF4-FFF2-40B4-BE49-F238E27FC236}">
                  <a16:creationId xmlns:a16="http://schemas.microsoft.com/office/drawing/2014/main" id="{D66697A6-D595-4B21-B50D-A7BE878821BF}"/>
                </a:ext>
              </a:extLst>
            </p:cNvPr>
            <p:cNvSpPr/>
            <p:nvPr/>
          </p:nvSpPr>
          <p:spPr>
            <a:xfrm>
              <a:off x="6656675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545;p55">
              <a:extLst>
                <a:ext uri="{FF2B5EF4-FFF2-40B4-BE49-F238E27FC236}">
                  <a16:creationId xmlns:a16="http://schemas.microsoft.com/office/drawing/2014/main" id="{10DCCDDE-98BC-4365-979D-B3D22C8655CA}"/>
                </a:ext>
              </a:extLst>
            </p:cNvPr>
            <p:cNvSpPr/>
            <p:nvPr/>
          </p:nvSpPr>
          <p:spPr>
            <a:xfrm>
              <a:off x="6630225" y="9726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546;p55">
              <a:extLst>
                <a:ext uri="{FF2B5EF4-FFF2-40B4-BE49-F238E27FC236}">
                  <a16:creationId xmlns:a16="http://schemas.microsoft.com/office/drawing/2014/main" id="{36E108A8-7F32-4DE2-BF68-A5CD8D06AF74}"/>
                </a:ext>
              </a:extLst>
            </p:cNvPr>
            <p:cNvSpPr/>
            <p:nvPr/>
          </p:nvSpPr>
          <p:spPr>
            <a:xfrm>
              <a:off x="6647400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547;p55">
              <a:extLst>
                <a:ext uri="{FF2B5EF4-FFF2-40B4-BE49-F238E27FC236}">
                  <a16:creationId xmlns:a16="http://schemas.microsoft.com/office/drawing/2014/main" id="{538BB90F-4F86-456F-939D-13DFB257DB95}"/>
                </a:ext>
              </a:extLst>
            </p:cNvPr>
            <p:cNvSpPr/>
            <p:nvPr/>
          </p:nvSpPr>
          <p:spPr>
            <a:xfrm>
              <a:off x="6630250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48;p55">
              <a:extLst>
                <a:ext uri="{FF2B5EF4-FFF2-40B4-BE49-F238E27FC236}">
                  <a16:creationId xmlns:a16="http://schemas.microsoft.com/office/drawing/2014/main" id="{BDEB1CD3-7701-4571-ABF4-B5FAFE84914C}"/>
                </a:ext>
              </a:extLst>
            </p:cNvPr>
            <p:cNvSpPr/>
            <p:nvPr/>
          </p:nvSpPr>
          <p:spPr>
            <a:xfrm>
              <a:off x="6603800" y="98767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49;p55">
              <a:extLst>
                <a:ext uri="{FF2B5EF4-FFF2-40B4-BE49-F238E27FC236}">
                  <a16:creationId xmlns:a16="http://schemas.microsoft.com/office/drawing/2014/main" id="{1E08D5CA-A528-4635-A303-BD6105967FF4}"/>
                </a:ext>
              </a:extLst>
            </p:cNvPr>
            <p:cNvSpPr/>
            <p:nvPr/>
          </p:nvSpPr>
          <p:spPr>
            <a:xfrm>
              <a:off x="6620975" y="985900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50;p55">
              <a:extLst>
                <a:ext uri="{FF2B5EF4-FFF2-40B4-BE49-F238E27FC236}">
                  <a16:creationId xmlns:a16="http://schemas.microsoft.com/office/drawing/2014/main" id="{01855C5D-B0D6-4DC5-9917-C4FB66338190}"/>
                </a:ext>
              </a:extLst>
            </p:cNvPr>
            <p:cNvSpPr/>
            <p:nvPr/>
          </p:nvSpPr>
          <p:spPr>
            <a:xfrm>
              <a:off x="6603825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551;p55">
              <a:extLst>
                <a:ext uri="{FF2B5EF4-FFF2-40B4-BE49-F238E27FC236}">
                  <a16:creationId xmlns:a16="http://schemas.microsoft.com/office/drawing/2014/main" id="{DE94BF15-5D55-4C58-967A-8DE64C6187BE}"/>
                </a:ext>
              </a:extLst>
            </p:cNvPr>
            <p:cNvSpPr/>
            <p:nvPr/>
          </p:nvSpPr>
          <p:spPr>
            <a:xfrm>
              <a:off x="6513925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552;p55">
              <a:extLst>
                <a:ext uri="{FF2B5EF4-FFF2-40B4-BE49-F238E27FC236}">
                  <a16:creationId xmlns:a16="http://schemas.microsoft.com/office/drawing/2014/main" id="{47C642EC-6DA9-4184-83F3-58E04CC2DBF3}"/>
                </a:ext>
              </a:extLst>
            </p:cNvPr>
            <p:cNvSpPr/>
            <p:nvPr/>
          </p:nvSpPr>
          <p:spPr>
            <a:xfrm>
              <a:off x="6510800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553;p55">
              <a:extLst>
                <a:ext uri="{FF2B5EF4-FFF2-40B4-BE49-F238E27FC236}">
                  <a16:creationId xmlns:a16="http://schemas.microsoft.com/office/drawing/2014/main" id="{9EB66A2B-88C6-451A-B7C6-94E6CF40B177}"/>
                </a:ext>
              </a:extLst>
            </p:cNvPr>
            <p:cNvSpPr/>
            <p:nvPr/>
          </p:nvSpPr>
          <p:spPr>
            <a:xfrm>
              <a:off x="6510800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554;p55">
              <a:extLst>
                <a:ext uri="{FF2B5EF4-FFF2-40B4-BE49-F238E27FC236}">
                  <a16:creationId xmlns:a16="http://schemas.microsoft.com/office/drawing/2014/main" id="{115A4521-2BDB-4705-8EC1-0D94546FD7D9}"/>
                </a:ext>
              </a:extLst>
            </p:cNvPr>
            <p:cNvSpPr/>
            <p:nvPr/>
          </p:nvSpPr>
          <p:spPr>
            <a:xfrm>
              <a:off x="6540350" y="936875"/>
              <a:ext cx="17275" cy="29675"/>
            </a:xfrm>
            <a:custGeom>
              <a:avLst/>
              <a:gdLst/>
              <a:ahLst/>
              <a:cxnLst/>
              <a:rect l="l" t="t" r="r" b="b"/>
              <a:pathLst>
                <a:path w="691" h="1187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555;p55">
              <a:extLst>
                <a:ext uri="{FF2B5EF4-FFF2-40B4-BE49-F238E27FC236}">
                  <a16:creationId xmlns:a16="http://schemas.microsoft.com/office/drawing/2014/main" id="{39D69C9D-4296-46E9-915C-822E61F7B3BC}"/>
                </a:ext>
              </a:extLst>
            </p:cNvPr>
            <p:cNvSpPr/>
            <p:nvPr/>
          </p:nvSpPr>
          <p:spPr>
            <a:xfrm>
              <a:off x="6537225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556;p55">
              <a:extLst>
                <a:ext uri="{FF2B5EF4-FFF2-40B4-BE49-F238E27FC236}">
                  <a16:creationId xmlns:a16="http://schemas.microsoft.com/office/drawing/2014/main" id="{35028033-EBB0-4120-9B10-D441B1385416}"/>
                </a:ext>
              </a:extLst>
            </p:cNvPr>
            <p:cNvSpPr/>
            <p:nvPr/>
          </p:nvSpPr>
          <p:spPr>
            <a:xfrm>
              <a:off x="6537225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557;p55">
              <a:extLst>
                <a:ext uri="{FF2B5EF4-FFF2-40B4-BE49-F238E27FC236}">
                  <a16:creationId xmlns:a16="http://schemas.microsoft.com/office/drawing/2014/main" id="{4323A49D-65D7-431A-9661-F0E93CBAD848}"/>
                </a:ext>
              </a:extLst>
            </p:cNvPr>
            <p:cNvSpPr/>
            <p:nvPr/>
          </p:nvSpPr>
          <p:spPr>
            <a:xfrm>
              <a:off x="6566775" y="9519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558;p55">
              <a:extLst>
                <a:ext uri="{FF2B5EF4-FFF2-40B4-BE49-F238E27FC236}">
                  <a16:creationId xmlns:a16="http://schemas.microsoft.com/office/drawing/2014/main" id="{8B9F84FB-EA75-4E1B-977D-A92436EA5D13}"/>
                </a:ext>
              </a:extLst>
            </p:cNvPr>
            <p:cNvSpPr/>
            <p:nvPr/>
          </p:nvSpPr>
          <p:spPr>
            <a:xfrm>
              <a:off x="6563650" y="950150"/>
              <a:ext cx="3200" cy="23375"/>
            </a:xfrm>
            <a:custGeom>
              <a:avLst/>
              <a:gdLst/>
              <a:ahLst/>
              <a:cxnLst/>
              <a:rect l="l" t="t" r="r" b="b"/>
              <a:pathLst>
                <a:path w="128" h="935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559;p55">
              <a:extLst>
                <a:ext uri="{FF2B5EF4-FFF2-40B4-BE49-F238E27FC236}">
                  <a16:creationId xmlns:a16="http://schemas.microsoft.com/office/drawing/2014/main" id="{143415D2-5050-4CB9-A099-D29A6408F533}"/>
                </a:ext>
              </a:extLst>
            </p:cNvPr>
            <p:cNvSpPr/>
            <p:nvPr/>
          </p:nvSpPr>
          <p:spPr>
            <a:xfrm>
              <a:off x="6563650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560;p55">
              <a:extLst>
                <a:ext uri="{FF2B5EF4-FFF2-40B4-BE49-F238E27FC236}">
                  <a16:creationId xmlns:a16="http://schemas.microsoft.com/office/drawing/2014/main" id="{AAD26711-16DA-4C69-AD95-39804F739E9D}"/>
                </a:ext>
              </a:extLst>
            </p:cNvPr>
            <p:cNvSpPr/>
            <p:nvPr/>
          </p:nvSpPr>
          <p:spPr>
            <a:xfrm>
              <a:off x="6656650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561;p55">
              <a:extLst>
                <a:ext uri="{FF2B5EF4-FFF2-40B4-BE49-F238E27FC236}">
                  <a16:creationId xmlns:a16="http://schemas.microsoft.com/office/drawing/2014/main" id="{EB2383FA-9F45-4F8F-9EC2-D39705AB2EE4}"/>
                </a:ext>
              </a:extLst>
            </p:cNvPr>
            <p:cNvSpPr/>
            <p:nvPr/>
          </p:nvSpPr>
          <p:spPr>
            <a:xfrm>
              <a:off x="6673825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562;p55">
              <a:extLst>
                <a:ext uri="{FF2B5EF4-FFF2-40B4-BE49-F238E27FC236}">
                  <a16:creationId xmlns:a16="http://schemas.microsoft.com/office/drawing/2014/main" id="{3A2A08CA-8F5A-485D-8A9A-408B354F9F98}"/>
                </a:ext>
              </a:extLst>
            </p:cNvPr>
            <p:cNvSpPr/>
            <p:nvPr/>
          </p:nvSpPr>
          <p:spPr>
            <a:xfrm>
              <a:off x="6656675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563;p55">
              <a:extLst>
                <a:ext uri="{FF2B5EF4-FFF2-40B4-BE49-F238E27FC236}">
                  <a16:creationId xmlns:a16="http://schemas.microsoft.com/office/drawing/2014/main" id="{E7834C3D-EBFA-4077-9984-E116A341429D}"/>
                </a:ext>
              </a:extLst>
            </p:cNvPr>
            <p:cNvSpPr/>
            <p:nvPr/>
          </p:nvSpPr>
          <p:spPr>
            <a:xfrm>
              <a:off x="6630225" y="9368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564;p55">
              <a:extLst>
                <a:ext uri="{FF2B5EF4-FFF2-40B4-BE49-F238E27FC236}">
                  <a16:creationId xmlns:a16="http://schemas.microsoft.com/office/drawing/2014/main" id="{27836F84-971A-4E64-8A37-5793EEED46D3}"/>
                </a:ext>
              </a:extLst>
            </p:cNvPr>
            <p:cNvSpPr/>
            <p:nvPr/>
          </p:nvSpPr>
          <p:spPr>
            <a:xfrm>
              <a:off x="6647400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565;p55">
              <a:extLst>
                <a:ext uri="{FF2B5EF4-FFF2-40B4-BE49-F238E27FC236}">
                  <a16:creationId xmlns:a16="http://schemas.microsoft.com/office/drawing/2014/main" id="{88C17240-1CF8-42F3-8AE5-435A7E0D4112}"/>
                </a:ext>
              </a:extLst>
            </p:cNvPr>
            <p:cNvSpPr/>
            <p:nvPr/>
          </p:nvSpPr>
          <p:spPr>
            <a:xfrm>
              <a:off x="6630250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566;p55">
              <a:extLst>
                <a:ext uri="{FF2B5EF4-FFF2-40B4-BE49-F238E27FC236}">
                  <a16:creationId xmlns:a16="http://schemas.microsoft.com/office/drawing/2014/main" id="{D0CDBFC0-0176-48DC-80D4-F4575C9C3A11}"/>
                </a:ext>
              </a:extLst>
            </p:cNvPr>
            <p:cNvSpPr/>
            <p:nvPr/>
          </p:nvSpPr>
          <p:spPr>
            <a:xfrm>
              <a:off x="6603800" y="95192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567;p55">
              <a:extLst>
                <a:ext uri="{FF2B5EF4-FFF2-40B4-BE49-F238E27FC236}">
                  <a16:creationId xmlns:a16="http://schemas.microsoft.com/office/drawing/2014/main" id="{DE20DC29-EF47-46AC-9C2B-CB3613A9A9E8}"/>
                </a:ext>
              </a:extLst>
            </p:cNvPr>
            <p:cNvSpPr/>
            <p:nvPr/>
          </p:nvSpPr>
          <p:spPr>
            <a:xfrm>
              <a:off x="6620975" y="9501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568;p55">
              <a:extLst>
                <a:ext uri="{FF2B5EF4-FFF2-40B4-BE49-F238E27FC236}">
                  <a16:creationId xmlns:a16="http://schemas.microsoft.com/office/drawing/2014/main" id="{8194D137-3FD6-48C0-B03F-3B6EDA350918}"/>
                </a:ext>
              </a:extLst>
            </p:cNvPr>
            <p:cNvSpPr/>
            <p:nvPr/>
          </p:nvSpPr>
          <p:spPr>
            <a:xfrm>
              <a:off x="6603825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569;p55">
              <a:extLst>
                <a:ext uri="{FF2B5EF4-FFF2-40B4-BE49-F238E27FC236}">
                  <a16:creationId xmlns:a16="http://schemas.microsoft.com/office/drawing/2014/main" id="{4C1A069E-5052-4563-8679-8323FE4A669C}"/>
                </a:ext>
              </a:extLst>
            </p:cNvPr>
            <p:cNvSpPr/>
            <p:nvPr/>
          </p:nvSpPr>
          <p:spPr>
            <a:xfrm>
              <a:off x="7161750" y="1066600"/>
              <a:ext cx="399150" cy="229825"/>
            </a:xfrm>
            <a:custGeom>
              <a:avLst/>
              <a:gdLst/>
              <a:ahLst/>
              <a:cxnLst/>
              <a:rect l="l" t="t" r="r" b="b"/>
              <a:pathLst>
                <a:path w="15966" h="9193" extrusionOk="0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570;p55">
              <a:extLst>
                <a:ext uri="{FF2B5EF4-FFF2-40B4-BE49-F238E27FC236}">
                  <a16:creationId xmlns:a16="http://schemas.microsoft.com/office/drawing/2014/main" id="{35F4C748-CD94-434F-BF5A-3A5BF3FEAA2E}"/>
                </a:ext>
              </a:extLst>
            </p:cNvPr>
            <p:cNvSpPr/>
            <p:nvPr/>
          </p:nvSpPr>
          <p:spPr>
            <a:xfrm>
              <a:off x="7264600" y="1092650"/>
              <a:ext cx="10500" cy="32725"/>
            </a:xfrm>
            <a:custGeom>
              <a:avLst/>
              <a:gdLst/>
              <a:ahLst/>
              <a:cxnLst/>
              <a:rect l="l" t="t" r="r" b="b"/>
              <a:pathLst>
                <a:path w="420" h="1309" extrusionOk="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571;p55">
              <a:extLst>
                <a:ext uri="{FF2B5EF4-FFF2-40B4-BE49-F238E27FC236}">
                  <a16:creationId xmlns:a16="http://schemas.microsoft.com/office/drawing/2014/main" id="{6CD13F48-3099-4BAA-B3A7-2FD3E82F5A0E}"/>
                </a:ext>
              </a:extLst>
            </p:cNvPr>
            <p:cNvSpPr/>
            <p:nvPr/>
          </p:nvSpPr>
          <p:spPr>
            <a:xfrm>
              <a:off x="7264075" y="1089650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572;p55">
              <a:extLst>
                <a:ext uri="{FF2B5EF4-FFF2-40B4-BE49-F238E27FC236}">
                  <a16:creationId xmlns:a16="http://schemas.microsoft.com/office/drawing/2014/main" id="{D1B2E844-202C-4B4C-B4E2-CBCD56DC8A6C}"/>
                </a:ext>
              </a:extLst>
            </p:cNvPr>
            <p:cNvSpPr/>
            <p:nvPr/>
          </p:nvSpPr>
          <p:spPr>
            <a:xfrm>
              <a:off x="7228375" y="1019275"/>
              <a:ext cx="81525" cy="77875"/>
            </a:xfrm>
            <a:custGeom>
              <a:avLst/>
              <a:gdLst/>
              <a:ahLst/>
              <a:cxnLst/>
              <a:rect l="l" t="t" r="r" b="b"/>
              <a:pathLst>
                <a:path w="3261" h="3115" extrusionOk="0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573;p55">
              <a:extLst>
                <a:ext uri="{FF2B5EF4-FFF2-40B4-BE49-F238E27FC236}">
                  <a16:creationId xmlns:a16="http://schemas.microsoft.com/office/drawing/2014/main" id="{37E55E95-E785-4AB2-B7FC-2A2D51F28D36}"/>
                </a:ext>
              </a:extLst>
            </p:cNvPr>
            <p:cNvSpPr/>
            <p:nvPr/>
          </p:nvSpPr>
          <p:spPr>
            <a:xfrm>
              <a:off x="7212325" y="1112600"/>
              <a:ext cx="10500" cy="32700"/>
            </a:xfrm>
            <a:custGeom>
              <a:avLst/>
              <a:gdLst/>
              <a:ahLst/>
              <a:cxnLst/>
              <a:rect l="l" t="t" r="r" b="b"/>
              <a:pathLst>
                <a:path w="420" h="1308" extrusionOk="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574;p55">
              <a:extLst>
                <a:ext uri="{FF2B5EF4-FFF2-40B4-BE49-F238E27FC236}">
                  <a16:creationId xmlns:a16="http://schemas.microsoft.com/office/drawing/2014/main" id="{7308A589-E6D2-48C7-ACD7-526DA0DBA9F6}"/>
                </a:ext>
              </a:extLst>
            </p:cNvPr>
            <p:cNvSpPr/>
            <p:nvPr/>
          </p:nvSpPr>
          <p:spPr>
            <a:xfrm>
              <a:off x="7211800" y="1109575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75;p55">
              <a:extLst>
                <a:ext uri="{FF2B5EF4-FFF2-40B4-BE49-F238E27FC236}">
                  <a16:creationId xmlns:a16="http://schemas.microsoft.com/office/drawing/2014/main" id="{42832F71-E541-4D14-A756-6DF30E84B0E0}"/>
                </a:ext>
              </a:extLst>
            </p:cNvPr>
            <p:cNvSpPr/>
            <p:nvPr/>
          </p:nvSpPr>
          <p:spPr>
            <a:xfrm>
              <a:off x="7176100" y="1039225"/>
              <a:ext cx="81525" cy="77850"/>
            </a:xfrm>
            <a:custGeom>
              <a:avLst/>
              <a:gdLst/>
              <a:ahLst/>
              <a:cxnLst/>
              <a:rect l="l" t="t" r="r" b="b"/>
              <a:pathLst>
                <a:path w="3261" h="3114" extrusionOk="0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76;p55">
              <a:extLst>
                <a:ext uri="{FF2B5EF4-FFF2-40B4-BE49-F238E27FC236}">
                  <a16:creationId xmlns:a16="http://schemas.microsoft.com/office/drawing/2014/main" id="{547C8C32-BD9B-4E78-9A9B-31369C6447C2}"/>
                </a:ext>
              </a:extLst>
            </p:cNvPr>
            <p:cNvSpPr/>
            <p:nvPr/>
          </p:nvSpPr>
          <p:spPr>
            <a:xfrm>
              <a:off x="7338400" y="1098150"/>
              <a:ext cx="57925" cy="105175"/>
            </a:xfrm>
            <a:custGeom>
              <a:avLst/>
              <a:gdLst/>
              <a:ahLst/>
              <a:cxnLst/>
              <a:rect l="l" t="t" r="r" b="b"/>
              <a:pathLst>
                <a:path w="2317" h="4207" extrusionOk="0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77;p55">
              <a:extLst>
                <a:ext uri="{FF2B5EF4-FFF2-40B4-BE49-F238E27FC236}">
                  <a16:creationId xmlns:a16="http://schemas.microsoft.com/office/drawing/2014/main" id="{7EFAC3AE-DE2E-434B-B007-D755F52D804C}"/>
                </a:ext>
              </a:extLst>
            </p:cNvPr>
            <p:cNvSpPr/>
            <p:nvPr/>
          </p:nvSpPr>
          <p:spPr>
            <a:xfrm>
              <a:off x="7246800" y="1052225"/>
              <a:ext cx="149525" cy="151100"/>
            </a:xfrm>
            <a:custGeom>
              <a:avLst/>
              <a:gdLst/>
              <a:ahLst/>
              <a:cxnLst/>
              <a:rect l="l" t="t" r="r" b="b"/>
              <a:pathLst>
                <a:path w="5981" h="6044" extrusionOk="0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78;p55">
              <a:extLst>
                <a:ext uri="{FF2B5EF4-FFF2-40B4-BE49-F238E27FC236}">
                  <a16:creationId xmlns:a16="http://schemas.microsoft.com/office/drawing/2014/main" id="{33DDA044-6724-4C7C-BC8D-8F2C6E8E40E0}"/>
                </a:ext>
              </a:extLst>
            </p:cNvPr>
            <p:cNvSpPr/>
            <p:nvPr/>
          </p:nvSpPr>
          <p:spPr>
            <a:xfrm>
              <a:off x="7255575" y="1111200"/>
              <a:ext cx="21425" cy="51800"/>
            </a:xfrm>
            <a:custGeom>
              <a:avLst/>
              <a:gdLst/>
              <a:ahLst/>
              <a:cxnLst/>
              <a:rect l="l" t="t" r="r" b="b"/>
              <a:pathLst>
                <a:path w="857" h="2072" extrusionOk="0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79;p55">
              <a:extLst>
                <a:ext uri="{FF2B5EF4-FFF2-40B4-BE49-F238E27FC236}">
                  <a16:creationId xmlns:a16="http://schemas.microsoft.com/office/drawing/2014/main" id="{83A261CB-EE99-48B2-AFBF-AE2DE73F5D1E}"/>
                </a:ext>
              </a:extLst>
            </p:cNvPr>
            <p:cNvSpPr/>
            <p:nvPr/>
          </p:nvSpPr>
          <p:spPr>
            <a:xfrm>
              <a:off x="7276875" y="1122750"/>
              <a:ext cx="1575" cy="40250"/>
            </a:xfrm>
            <a:custGeom>
              <a:avLst/>
              <a:gdLst/>
              <a:ahLst/>
              <a:cxnLst/>
              <a:rect l="l" t="t" r="r" b="b"/>
              <a:pathLst>
                <a:path w="63" h="1610" extrusionOk="0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80;p55">
              <a:extLst>
                <a:ext uri="{FF2B5EF4-FFF2-40B4-BE49-F238E27FC236}">
                  <a16:creationId xmlns:a16="http://schemas.microsoft.com/office/drawing/2014/main" id="{16BDAB06-0E75-45EF-82C1-0DF604D6464C}"/>
                </a:ext>
              </a:extLst>
            </p:cNvPr>
            <p:cNvSpPr/>
            <p:nvPr/>
          </p:nvSpPr>
          <p:spPr>
            <a:xfrm>
              <a:off x="7257875" y="1115350"/>
              <a:ext cx="1800" cy="36625"/>
            </a:xfrm>
            <a:custGeom>
              <a:avLst/>
              <a:gdLst/>
              <a:ahLst/>
              <a:cxnLst/>
              <a:rect l="l" t="t" r="r" b="b"/>
              <a:pathLst>
                <a:path w="72" h="1465" extrusionOk="0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81;p55">
              <a:extLst>
                <a:ext uri="{FF2B5EF4-FFF2-40B4-BE49-F238E27FC236}">
                  <a16:creationId xmlns:a16="http://schemas.microsoft.com/office/drawing/2014/main" id="{2A9CF864-3971-4CD7-8CDA-F41DCF960001}"/>
                </a:ext>
              </a:extLst>
            </p:cNvPr>
            <p:cNvSpPr/>
            <p:nvPr/>
          </p:nvSpPr>
          <p:spPr>
            <a:xfrm>
              <a:off x="7259200" y="11161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582;p55">
              <a:extLst>
                <a:ext uri="{FF2B5EF4-FFF2-40B4-BE49-F238E27FC236}">
                  <a16:creationId xmlns:a16="http://schemas.microsoft.com/office/drawing/2014/main" id="{ACED0974-192C-4B53-BE39-9D328FF22A6A}"/>
                </a:ext>
              </a:extLst>
            </p:cNvPr>
            <p:cNvSpPr/>
            <p:nvPr/>
          </p:nvSpPr>
          <p:spPr>
            <a:xfrm>
              <a:off x="7296350" y="103190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583;p55">
              <a:extLst>
                <a:ext uri="{FF2B5EF4-FFF2-40B4-BE49-F238E27FC236}">
                  <a16:creationId xmlns:a16="http://schemas.microsoft.com/office/drawing/2014/main" id="{B485D55B-899A-4DE7-9E2B-647611E31D89}"/>
                </a:ext>
              </a:extLst>
            </p:cNvPr>
            <p:cNvSpPr/>
            <p:nvPr/>
          </p:nvSpPr>
          <p:spPr>
            <a:xfrm>
              <a:off x="7244975" y="103190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84;p55">
              <a:extLst>
                <a:ext uri="{FF2B5EF4-FFF2-40B4-BE49-F238E27FC236}">
                  <a16:creationId xmlns:a16="http://schemas.microsoft.com/office/drawing/2014/main" id="{7C8F3A2B-81DC-46AA-9247-D68F7A9BABC8}"/>
                </a:ext>
              </a:extLst>
            </p:cNvPr>
            <p:cNvSpPr/>
            <p:nvPr/>
          </p:nvSpPr>
          <p:spPr>
            <a:xfrm>
              <a:off x="7270750" y="113752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585;p55">
              <a:extLst>
                <a:ext uri="{FF2B5EF4-FFF2-40B4-BE49-F238E27FC236}">
                  <a16:creationId xmlns:a16="http://schemas.microsoft.com/office/drawing/2014/main" id="{A642C539-A4AB-4468-BF37-937493A8C86D}"/>
                </a:ext>
              </a:extLst>
            </p:cNvPr>
            <p:cNvSpPr/>
            <p:nvPr/>
          </p:nvSpPr>
          <p:spPr>
            <a:xfrm>
              <a:off x="7262375" y="1132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586;p55">
              <a:extLst>
                <a:ext uri="{FF2B5EF4-FFF2-40B4-BE49-F238E27FC236}">
                  <a16:creationId xmlns:a16="http://schemas.microsoft.com/office/drawing/2014/main" id="{90FCDEEF-AEFE-44F9-87C5-77724F0EA7AE}"/>
                </a:ext>
              </a:extLst>
            </p:cNvPr>
            <p:cNvSpPr/>
            <p:nvPr/>
          </p:nvSpPr>
          <p:spPr>
            <a:xfrm>
              <a:off x="7254000" y="11278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587;p55">
              <a:extLst>
                <a:ext uri="{FF2B5EF4-FFF2-40B4-BE49-F238E27FC236}">
                  <a16:creationId xmlns:a16="http://schemas.microsoft.com/office/drawing/2014/main" id="{92124045-EF79-4724-B6A6-F80D29A086C0}"/>
                </a:ext>
              </a:extLst>
            </p:cNvPr>
            <p:cNvSpPr/>
            <p:nvPr/>
          </p:nvSpPr>
          <p:spPr>
            <a:xfrm>
              <a:off x="7245625" y="1123000"/>
              <a:ext cx="4225" cy="3550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588;p55">
              <a:extLst>
                <a:ext uri="{FF2B5EF4-FFF2-40B4-BE49-F238E27FC236}">
                  <a16:creationId xmlns:a16="http://schemas.microsoft.com/office/drawing/2014/main" id="{62EFFEDE-530D-4778-9E2D-DB774ADB54DA}"/>
                </a:ext>
              </a:extLst>
            </p:cNvPr>
            <p:cNvSpPr/>
            <p:nvPr/>
          </p:nvSpPr>
          <p:spPr>
            <a:xfrm>
              <a:off x="7237225" y="1118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589;p55">
              <a:extLst>
                <a:ext uri="{FF2B5EF4-FFF2-40B4-BE49-F238E27FC236}">
                  <a16:creationId xmlns:a16="http://schemas.microsoft.com/office/drawing/2014/main" id="{EB73C298-D82F-4322-AB8B-3412AABE1A8D}"/>
                </a:ext>
              </a:extLst>
            </p:cNvPr>
            <p:cNvSpPr/>
            <p:nvPr/>
          </p:nvSpPr>
          <p:spPr>
            <a:xfrm>
              <a:off x="7266550" y="11351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590;p55">
              <a:extLst>
                <a:ext uri="{FF2B5EF4-FFF2-40B4-BE49-F238E27FC236}">
                  <a16:creationId xmlns:a16="http://schemas.microsoft.com/office/drawing/2014/main" id="{5F6758A9-D54A-46D0-94FC-F8F519F5747A}"/>
                </a:ext>
              </a:extLst>
            </p:cNvPr>
            <p:cNvSpPr/>
            <p:nvPr/>
          </p:nvSpPr>
          <p:spPr>
            <a:xfrm>
              <a:off x="7258175" y="11302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591;p55">
              <a:extLst>
                <a:ext uri="{FF2B5EF4-FFF2-40B4-BE49-F238E27FC236}">
                  <a16:creationId xmlns:a16="http://schemas.microsoft.com/office/drawing/2014/main" id="{B6979EDC-BB33-40F9-AB9B-EEF4CDE8B1A4}"/>
                </a:ext>
              </a:extLst>
            </p:cNvPr>
            <p:cNvSpPr/>
            <p:nvPr/>
          </p:nvSpPr>
          <p:spPr>
            <a:xfrm>
              <a:off x="7249800" y="11254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592;p55">
              <a:extLst>
                <a:ext uri="{FF2B5EF4-FFF2-40B4-BE49-F238E27FC236}">
                  <a16:creationId xmlns:a16="http://schemas.microsoft.com/office/drawing/2014/main" id="{7C373AA9-D2FB-4B05-AE77-19574C3A5D1D}"/>
                </a:ext>
              </a:extLst>
            </p:cNvPr>
            <p:cNvSpPr/>
            <p:nvPr/>
          </p:nvSpPr>
          <p:spPr>
            <a:xfrm>
              <a:off x="7241425" y="11205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593;p55">
              <a:extLst>
                <a:ext uri="{FF2B5EF4-FFF2-40B4-BE49-F238E27FC236}">
                  <a16:creationId xmlns:a16="http://schemas.microsoft.com/office/drawing/2014/main" id="{8E9AAD1A-F3B8-4024-B9FB-D022FA47B531}"/>
                </a:ext>
              </a:extLst>
            </p:cNvPr>
            <p:cNvSpPr/>
            <p:nvPr/>
          </p:nvSpPr>
          <p:spPr>
            <a:xfrm>
              <a:off x="7344825" y="1124975"/>
              <a:ext cx="42525" cy="53500"/>
            </a:xfrm>
            <a:custGeom>
              <a:avLst/>
              <a:gdLst/>
              <a:ahLst/>
              <a:cxnLst/>
              <a:rect l="l" t="t" r="r" b="b"/>
              <a:pathLst>
                <a:path w="1701" h="2140" extrusionOk="0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594;p55">
              <a:extLst>
                <a:ext uri="{FF2B5EF4-FFF2-40B4-BE49-F238E27FC236}">
                  <a16:creationId xmlns:a16="http://schemas.microsoft.com/office/drawing/2014/main" id="{87D47F59-0E4F-42CA-86C1-E8D181BD78B6}"/>
                </a:ext>
              </a:extLst>
            </p:cNvPr>
            <p:cNvSpPr/>
            <p:nvPr/>
          </p:nvSpPr>
          <p:spPr>
            <a:xfrm>
              <a:off x="7387275" y="1122375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595;p55">
              <a:extLst>
                <a:ext uri="{FF2B5EF4-FFF2-40B4-BE49-F238E27FC236}">
                  <a16:creationId xmlns:a16="http://schemas.microsoft.com/office/drawing/2014/main" id="{27E64BF2-2BC3-4529-8939-92A05746CFD5}"/>
                </a:ext>
              </a:extLst>
            </p:cNvPr>
            <p:cNvSpPr/>
            <p:nvPr/>
          </p:nvSpPr>
          <p:spPr>
            <a:xfrm>
              <a:off x="7344925" y="1153850"/>
              <a:ext cx="46975" cy="29900"/>
            </a:xfrm>
            <a:custGeom>
              <a:avLst/>
              <a:gdLst/>
              <a:ahLst/>
              <a:cxnLst/>
              <a:rect l="l" t="t" r="r" b="b"/>
              <a:pathLst>
                <a:path w="1879" h="1196" extrusionOk="0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596;p55">
              <a:extLst>
                <a:ext uri="{FF2B5EF4-FFF2-40B4-BE49-F238E27FC236}">
                  <a16:creationId xmlns:a16="http://schemas.microsoft.com/office/drawing/2014/main" id="{A7686995-BACF-4DCA-895A-DC7B2B0F9DC4}"/>
                </a:ext>
              </a:extLst>
            </p:cNvPr>
            <p:cNvSpPr/>
            <p:nvPr/>
          </p:nvSpPr>
          <p:spPr>
            <a:xfrm>
              <a:off x="7289025" y="1127150"/>
              <a:ext cx="42500" cy="53475"/>
            </a:xfrm>
            <a:custGeom>
              <a:avLst/>
              <a:gdLst/>
              <a:ahLst/>
              <a:cxnLst/>
              <a:rect l="l" t="t" r="r" b="b"/>
              <a:pathLst>
                <a:path w="1700" h="2139" extrusionOk="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597;p55">
              <a:extLst>
                <a:ext uri="{FF2B5EF4-FFF2-40B4-BE49-F238E27FC236}">
                  <a16:creationId xmlns:a16="http://schemas.microsoft.com/office/drawing/2014/main" id="{63204009-4ECE-443A-B6B2-BDCAFB2B3996}"/>
                </a:ext>
              </a:extLst>
            </p:cNvPr>
            <p:cNvSpPr/>
            <p:nvPr/>
          </p:nvSpPr>
          <p:spPr>
            <a:xfrm>
              <a:off x="7284500" y="1124550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598;p55">
              <a:extLst>
                <a:ext uri="{FF2B5EF4-FFF2-40B4-BE49-F238E27FC236}">
                  <a16:creationId xmlns:a16="http://schemas.microsoft.com/office/drawing/2014/main" id="{FA1EB2D7-41A4-40B8-8F79-F9264FCD33D5}"/>
                </a:ext>
              </a:extLst>
            </p:cNvPr>
            <p:cNvSpPr/>
            <p:nvPr/>
          </p:nvSpPr>
          <p:spPr>
            <a:xfrm>
              <a:off x="7284500" y="1156025"/>
              <a:ext cx="46950" cy="29850"/>
            </a:xfrm>
            <a:custGeom>
              <a:avLst/>
              <a:gdLst/>
              <a:ahLst/>
              <a:cxnLst/>
              <a:rect l="l" t="t" r="r" b="b"/>
              <a:pathLst>
                <a:path w="1878" h="1194" extrusionOk="0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599;p55">
              <a:extLst>
                <a:ext uri="{FF2B5EF4-FFF2-40B4-BE49-F238E27FC236}">
                  <a16:creationId xmlns:a16="http://schemas.microsoft.com/office/drawing/2014/main" id="{06BBFF36-9CB2-4619-BCCA-69AB5CF04E8C}"/>
                </a:ext>
              </a:extLst>
            </p:cNvPr>
            <p:cNvSpPr/>
            <p:nvPr/>
          </p:nvSpPr>
          <p:spPr>
            <a:xfrm>
              <a:off x="7282575" y="1085800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600;p55">
              <a:extLst>
                <a:ext uri="{FF2B5EF4-FFF2-40B4-BE49-F238E27FC236}">
                  <a16:creationId xmlns:a16="http://schemas.microsoft.com/office/drawing/2014/main" id="{BE92B9D2-BBC9-4DE1-B20C-6F336AD7571F}"/>
                </a:ext>
              </a:extLst>
            </p:cNvPr>
            <p:cNvSpPr/>
            <p:nvPr/>
          </p:nvSpPr>
          <p:spPr>
            <a:xfrm>
              <a:off x="7279600" y="1084050"/>
              <a:ext cx="3075" cy="22650"/>
            </a:xfrm>
            <a:custGeom>
              <a:avLst/>
              <a:gdLst/>
              <a:ahLst/>
              <a:cxnLst/>
              <a:rect l="l" t="t" r="r" b="b"/>
              <a:pathLst>
                <a:path w="123" h="906" extrusionOk="0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601;p55">
              <a:extLst>
                <a:ext uri="{FF2B5EF4-FFF2-40B4-BE49-F238E27FC236}">
                  <a16:creationId xmlns:a16="http://schemas.microsoft.com/office/drawing/2014/main" id="{8B7F0F24-8D08-41C7-94A4-DACC2CCEFBEC}"/>
                </a:ext>
              </a:extLst>
            </p:cNvPr>
            <p:cNvSpPr/>
            <p:nvPr/>
          </p:nvSpPr>
          <p:spPr>
            <a:xfrm>
              <a:off x="7279600" y="1104950"/>
              <a:ext cx="22250" cy="14650"/>
            </a:xfrm>
            <a:custGeom>
              <a:avLst/>
              <a:gdLst/>
              <a:ahLst/>
              <a:cxnLst/>
              <a:rect l="l" t="t" r="r" b="b"/>
              <a:pathLst>
                <a:path w="890" h="586" extrusionOk="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602;p55">
              <a:extLst>
                <a:ext uri="{FF2B5EF4-FFF2-40B4-BE49-F238E27FC236}">
                  <a16:creationId xmlns:a16="http://schemas.microsoft.com/office/drawing/2014/main" id="{CD01018D-0176-4298-895A-0B709C25D95A}"/>
                </a:ext>
              </a:extLst>
            </p:cNvPr>
            <p:cNvSpPr/>
            <p:nvPr/>
          </p:nvSpPr>
          <p:spPr>
            <a:xfrm>
              <a:off x="7237225" y="1102875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603;p55">
              <a:extLst>
                <a:ext uri="{FF2B5EF4-FFF2-40B4-BE49-F238E27FC236}">
                  <a16:creationId xmlns:a16="http://schemas.microsoft.com/office/drawing/2014/main" id="{20C8C3D7-23A4-4C7F-8BE0-A5FACB2C71E7}"/>
                </a:ext>
              </a:extLst>
            </p:cNvPr>
            <p:cNvSpPr/>
            <p:nvPr/>
          </p:nvSpPr>
          <p:spPr>
            <a:xfrm>
              <a:off x="7266775" y="1119950"/>
              <a:ext cx="19775" cy="17600"/>
            </a:xfrm>
            <a:custGeom>
              <a:avLst/>
              <a:gdLst/>
              <a:ahLst/>
              <a:cxnLst/>
              <a:rect l="l" t="t" r="r" b="b"/>
              <a:pathLst>
                <a:path w="791" h="704" extrusionOk="0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604;p55">
              <a:extLst>
                <a:ext uri="{FF2B5EF4-FFF2-40B4-BE49-F238E27FC236}">
                  <a16:creationId xmlns:a16="http://schemas.microsoft.com/office/drawing/2014/main" id="{5219F436-6EA6-4EE3-A746-6F91907895A6}"/>
                </a:ext>
              </a:extLst>
            </p:cNvPr>
            <p:cNvSpPr/>
            <p:nvPr/>
          </p:nvSpPr>
          <p:spPr>
            <a:xfrm>
              <a:off x="7266550" y="1119725"/>
              <a:ext cx="20000" cy="17825"/>
            </a:xfrm>
            <a:custGeom>
              <a:avLst/>
              <a:gdLst/>
              <a:ahLst/>
              <a:cxnLst/>
              <a:rect l="l" t="t" r="r" b="b"/>
              <a:pathLst>
                <a:path w="800" h="713" extrusionOk="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605;p55">
              <a:extLst>
                <a:ext uri="{FF2B5EF4-FFF2-40B4-BE49-F238E27FC236}">
                  <a16:creationId xmlns:a16="http://schemas.microsoft.com/office/drawing/2014/main" id="{6622F846-F9CA-42BA-A92A-7B49B8E4FCD9}"/>
                </a:ext>
              </a:extLst>
            </p:cNvPr>
            <p:cNvSpPr/>
            <p:nvPr/>
          </p:nvSpPr>
          <p:spPr>
            <a:xfrm>
              <a:off x="7258175" y="1114950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606;p55">
              <a:extLst>
                <a:ext uri="{FF2B5EF4-FFF2-40B4-BE49-F238E27FC236}">
                  <a16:creationId xmlns:a16="http://schemas.microsoft.com/office/drawing/2014/main" id="{D869370A-1ADD-4AB7-B7DD-0E3935F46B31}"/>
                </a:ext>
              </a:extLst>
            </p:cNvPr>
            <p:cNvSpPr/>
            <p:nvPr/>
          </p:nvSpPr>
          <p:spPr>
            <a:xfrm>
              <a:off x="7249800" y="1110025"/>
              <a:ext cx="20025" cy="17825"/>
            </a:xfrm>
            <a:custGeom>
              <a:avLst/>
              <a:gdLst/>
              <a:ahLst/>
              <a:cxnLst/>
              <a:rect l="l" t="t" r="r" b="b"/>
              <a:pathLst>
                <a:path w="801" h="713" extrusionOk="0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607;p55">
              <a:extLst>
                <a:ext uri="{FF2B5EF4-FFF2-40B4-BE49-F238E27FC236}">
                  <a16:creationId xmlns:a16="http://schemas.microsoft.com/office/drawing/2014/main" id="{AB4B2109-4599-4311-97EE-30B0F8C0658B}"/>
                </a:ext>
              </a:extLst>
            </p:cNvPr>
            <p:cNvSpPr/>
            <p:nvPr/>
          </p:nvSpPr>
          <p:spPr>
            <a:xfrm>
              <a:off x="7241425" y="1105225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08;p55">
              <a:extLst>
                <a:ext uri="{FF2B5EF4-FFF2-40B4-BE49-F238E27FC236}">
                  <a16:creationId xmlns:a16="http://schemas.microsoft.com/office/drawing/2014/main" id="{33FEC6E6-5335-47A0-99C0-7C1ABCC1A479}"/>
                </a:ext>
              </a:extLst>
            </p:cNvPr>
            <p:cNvSpPr/>
            <p:nvPr/>
          </p:nvSpPr>
          <p:spPr>
            <a:xfrm>
              <a:off x="7443125" y="1120775"/>
              <a:ext cx="78575" cy="142875"/>
            </a:xfrm>
            <a:custGeom>
              <a:avLst/>
              <a:gdLst/>
              <a:ahLst/>
              <a:cxnLst/>
              <a:rect l="l" t="t" r="r" b="b"/>
              <a:pathLst>
                <a:path w="3143" h="5715" extrusionOk="0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609;p55">
              <a:extLst>
                <a:ext uri="{FF2B5EF4-FFF2-40B4-BE49-F238E27FC236}">
                  <a16:creationId xmlns:a16="http://schemas.microsoft.com/office/drawing/2014/main" id="{3432D67A-C6D9-4954-8526-BF32A7691EB9}"/>
                </a:ext>
              </a:extLst>
            </p:cNvPr>
            <p:cNvSpPr/>
            <p:nvPr/>
          </p:nvSpPr>
          <p:spPr>
            <a:xfrm>
              <a:off x="7319175" y="1058325"/>
              <a:ext cx="202575" cy="205325"/>
            </a:xfrm>
            <a:custGeom>
              <a:avLst/>
              <a:gdLst/>
              <a:ahLst/>
              <a:cxnLst/>
              <a:rect l="l" t="t" r="r" b="b"/>
              <a:pathLst>
                <a:path w="8103" h="8213" extrusionOk="0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610;p55">
              <a:extLst>
                <a:ext uri="{FF2B5EF4-FFF2-40B4-BE49-F238E27FC236}">
                  <a16:creationId xmlns:a16="http://schemas.microsoft.com/office/drawing/2014/main" id="{B7C4DC96-0F74-4DC2-9277-66F797F8ECDA}"/>
                </a:ext>
              </a:extLst>
            </p:cNvPr>
            <p:cNvSpPr/>
            <p:nvPr/>
          </p:nvSpPr>
          <p:spPr>
            <a:xfrm>
              <a:off x="7386325" y="1051350"/>
              <a:ext cx="136800" cy="116225"/>
            </a:xfrm>
            <a:custGeom>
              <a:avLst/>
              <a:gdLst/>
              <a:ahLst/>
              <a:cxnLst/>
              <a:rect l="l" t="t" r="r" b="b"/>
              <a:pathLst>
                <a:path w="5472" h="4649" extrusionOk="0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11;p55">
              <a:extLst>
                <a:ext uri="{FF2B5EF4-FFF2-40B4-BE49-F238E27FC236}">
                  <a16:creationId xmlns:a16="http://schemas.microsoft.com/office/drawing/2014/main" id="{5E2080F0-84A4-4888-867F-65B5595D1C19}"/>
                </a:ext>
              </a:extLst>
            </p:cNvPr>
            <p:cNvSpPr/>
            <p:nvPr/>
          </p:nvSpPr>
          <p:spPr>
            <a:xfrm>
              <a:off x="7316725" y="1051350"/>
              <a:ext cx="150200" cy="51375"/>
            </a:xfrm>
            <a:custGeom>
              <a:avLst/>
              <a:gdLst/>
              <a:ahLst/>
              <a:cxnLst/>
              <a:rect l="l" t="t" r="r" b="b"/>
              <a:pathLst>
                <a:path w="6008" h="2055" extrusionOk="0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612;p55">
              <a:extLst>
                <a:ext uri="{FF2B5EF4-FFF2-40B4-BE49-F238E27FC236}">
                  <a16:creationId xmlns:a16="http://schemas.microsoft.com/office/drawing/2014/main" id="{762B08E9-2EE8-49A3-A944-FAEC8F7685A7}"/>
                </a:ext>
              </a:extLst>
            </p:cNvPr>
            <p:cNvSpPr/>
            <p:nvPr/>
          </p:nvSpPr>
          <p:spPr>
            <a:xfrm>
              <a:off x="7367400" y="1138725"/>
              <a:ext cx="17175" cy="11150"/>
            </a:xfrm>
            <a:custGeom>
              <a:avLst/>
              <a:gdLst/>
              <a:ahLst/>
              <a:cxnLst/>
              <a:rect l="l" t="t" r="r" b="b"/>
              <a:pathLst>
                <a:path w="687" h="446" extrusionOk="0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613;p55">
              <a:extLst>
                <a:ext uri="{FF2B5EF4-FFF2-40B4-BE49-F238E27FC236}">
                  <a16:creationId xmlns:a16="http://schemas.microsoft.com/office/drawing/2014/main" id="{E73D1FD6-0BAB-42AA-82C8-93AFFF0416BB}"/>
                </a:ext>
              </a:extLst>
            </p:cNvPr>
            <p:cNvSpPr/>
            <p:nvPr/>
          </p:nvSpPr>
          <p:spPr>
            <a:xfrm>
              <a:off x="7369750" y="1121550"/>
              <a:ext cx="14925" cy="25825"/>
            </a:xfrm>
            <a:custGeom>
              <a:avLst/>
              <a:gdLst/>
              <a:ahLst/>
              <a:cxnLst/>
              <a:rect l="l" t="t" r="r" b="b"/>
              <a:pathLst>
                <a:path w="597" h="1033" extrusionOk="0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614;p55">
              <a:extLst>
                <a:ext uri="{FF2B5EF4-FFF2-40B4-BE49-F238E27FC236}">
                  <a16:creationId xmlns:a16="http://schemas.microsoft.com/office/drawing/2014/main" id="{48D4C246-3A05-4E36-9D95-440BA94BBBDE}"/>
                </a:ext>
              </a:extLst>
            </p:cNvPr>
            <p:cNvSpPr/>
            <p:nvPr/>
          </p:nvSpPr>
          <p:spPr>
            <a:xfrm>
              <a:off x="7367400" y="1120125"/>
              <a:ext cx="2500" cy="19725"/>
            </a:xfrm>
            <a:custGeom>
              <a:avLst/>
              <a:gdLst/>
              <a:ahLst/>
              <a:cxnLst/>
              <a:rect l="l" t="t" r="r" b="b"/>
              <a:pathLst>
                <a:path w="100" h="789" extrusionOk="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615;p55">
              <a:extLst>
                <a:ext uri="{FF2B5EF4-FFF2-40B4-BE49-F238E27FC236}">
                  <a16:creationId xmlns:a16="http://schemas.microsoft.com/office/drawing/2014/main" id="{857C6DD1-34E8-4547-867B-48557079E7E2}"/>
                </a:ext>
              </a:extLst>
            </p:cNvPr>
            <p:cNvSpPr/>
            <p:nvPr/>
          </p:nvSpPr>
          <p:spPr>
            <a:xfrm>
              <a:off x="7334050" y="1153775"/>
              <a:ext cx="26200" cy="63200"/>
            </a:xfrm>
            <a:custGeom>
              <a:avLst/>
              <a:gdLst/>
              <a:ahLst/>
              <a:cxnLst/>
              <a:rect l="l" t="t" r="r" b="b"/>
              <a:pathLst>
                <a:path w="1048" h="2528" extrusionOk="0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616;p55">
              <a:extLst>
                <a:ext uri="{FF2B5EF4-FFF2-40B4-BE49-F238E27FC236}">
                  <a16:creationId xmlns:a16="http://schemas.microsoft.com/office/drawing/2014/main" id="{2066F1F5-05A6-475D-900D-15728031FF04}"/>
                </a:ext>
              </a:extLst>
            </p:cNvPr>
            <p:cNvSpPr/>
            <p:nvPr/>
          </p:nvSpPr>
          <p:spPr>
            <a:xfrm>
              <a:off x="7360075" y="1167825"/>
              <a:ext cx="1950" cy="49150"/>
            </a:xfrm>
            <a:custGeom>
              <a:avLst/>
              <a:gdLst/>
              <a:ahLst/>
              <a:cxnLst/>
              <a:rect l="l" t="t" r="r" b="b"/>
              <a:pathLst>
                <a:path w="78" h="1966" extrusionOk="0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17;p55">
              <a:extLst>
                <a:ext uri="{FF2B5EF4-FFF2-40B4-BE49-F238E27FC236}">
                  <a16:creationId xmlns:a16="http://schemas.microsoft.com/office/drawing/2014/main" id="{B25B48D8-4ADE-4126-85B4-B5E034488491}"/>
                </a:ext>
              </a:extLst>
            </p:cNvPr>
            <p:cNvSpPr/>
            <p:nvPr/>
          </p:nvSpPr>
          <p:spPr>
            <a:xfrm>
              <a:off x="7336875" y="1158800"/>
              <a:ext cx="2200" cy="44775"/>
            </a:xfrm>
            <a:custGeom>
              <a:avLst/>
              <a:gdLst/>
              <a:ahLst/>
              <a:cxnLst/>
              <a:rect l="l" t="t" r="r" b="b"/>
              <a:pathLst>
                <a:path w="88" h="1791" extrusionOk="0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18;p55">
              <a:extLst>
                <a:ext uri="{FF2B5EF4-FFF2-40B4-BE49-F238E27FC236}">
                  <a16:creationId xmlns:a16="http://schemas.microsoft.com/office/drawing/2014/main" id="{EA5D26BC-3F84-47E2-B667-233A57F11C38}"/>
                </a:ext>
              </a:extLst>
            </p:cNvPr>
            <p:cNvSpPr/>
            <p:nvPr/>
          </p:nvSpPr>
          <p:spPr>
            <a:xfrm>
              <a:off x="7338500" y="1159750"/>
              <a:ext cx="19250" cy="54250"/>
            </a:xfrm>
            <a:custGeom>
              <a:avLst/>
              <a:gdLst/>
              <a:ahLst/>
              <a:cxnLst/>
              <a:rect l="l" t="t" r="r" b="b"/>
              <a:pathLst>
                <a:path w="770" h="2170" extrusionOk="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19;p55">
              <a:extLst>
                <a:ext uri="{FF2B5EF4-FFF2-40B4-BE49-F238E27FC236}">
                  <a16:creationId xmlns:a16="http://schemas.microsoft.com/office/drawing/2014/main" id="{F41F4324-329A-4F2B-A7C9-4A966B79505B}"/>
                </a:ext>
              </a:extLst>
            </p:cNvPr>
            <p:cNvSpPr/>
            <p:nvPr/>
          </p:nvSpPr>
          <p:spPr>
            <a:xfrm>
              <a:off x="7311675" y="1143550"/>
              <a:ext cx="65350" cy="45325"/>
            </a:xfrm>
            <a:custGeom>
              <a:avLst/>
              <a:gdLst/>
              <a:ahLst/>
              <a:cxnLst/>
              <a:rect l="l" t="t" r="r" b="b"/>
              <a:pathLst>
                <a:path w="2614" h="1813" extrusionOk="0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20;p55">
              <a:extLst>
                <a:ext uri="{FF2B5EF4-FFF2-40B4-BE49-F238E27FC236}">
                  <a16:creationId xmlns:a16="http://schemas.microsoft.com/office/drawing/2014/main" id="{84598C54-12C7-4972-ABAF-A3A3D4D3A336}"/>
                </a:ext>
              </a:extLst>
            </p:cNvPr>
            <p:cNvSpPr/>
            <p:nvPr/>
          </p:nvSpPr>
          <p:spPr>
            <a:xfrm>
              <a:off x="7347750" y="1164425"/>
              <a:ext cx="24175" cy="21525"/>
            </a:xfrm>
            <a:custGeom>
              <a:avLst/>
              <a:gdLst/>
              <a:ahLst/>
              <a:cxnLst/>
              <a:rect l="l" t="t" r="r" b="b"/>
              <a:pathLst>
                <a:path w="967" h="861" extrusionOk="0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21;p55">
              <a:extLst>
                <a:ext uri="{FF2B5EF4-FFF2-40B4-BE49-F238E27FC236}">
                  <a16:creationId xmlns:a16="http://schemas.microsoft.com/office/drawing/2014/main" id="{B26DE0EF-2392-45A8-9B2A-AB1191840FA2}"/>
                </a:ext>
              </a:extLst>
            </p:cNvPr>
            <p:cNvSpPr/>
            <p:nvPr/>
          </p:nvSpPr>
          <p:spPr>
            <a:xfrm>
              <a:off x="7347500" y="1164150"/>
              <a:ext cx="24425" cy="21800"/>
            </a:xfrm>
            <a:custGeom>
              <a:avLst/>
              <a:gdLst/>
              <a:ahLst/>
              <a:cxnLst/>
              <a:rect l="l" t="t" r="r" b="b"/>
              <a:pathLst>
                <a:path w="977" h="872" extrusionOk="0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22;p55">
              <a:extLst>
                <a:ext uri="{FF2B5EF4-FFF2-40B4-BE49-F238E27FC236}">
                  <a16:creationId xmlns:a16="http://schemas.microsoft.com/office/drawing/2014/main" id="{5D160A03-B0D1-4B2B-B341-724AD5962B2B}"/>
                </a:ext>
              </a:extLst>
            </p:cNvPr>
            <p:cNvSpPr/>
            <p:nvPr/>
          </p:nvSpPr>
          <p:spPr>
            <a:xfrm>
              <a:off x="7337250" y="115830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23;p55">
              <a:extLst>
                <a:ext uri="{FF2B5EF4-FFF2-40B4-BE49-F238E27FC236}">
                  <a16:creationId xmlns:a16="http://schemas.microsoft.com/office/drawing/2014/main" id="{A0EE1986-9175-4F29-A93F-67133272B91A}"/>
                </a:ext>
              </a:extLst>
            </p:cNvPr>
            <p:cNvSpPr/>
            <p:nvPr/>
          </p:nvSpPr>
          <p:spPr>
            <a:xfrm>
              <a:off x="7327025" y="1152275"/>
              <a:ext cx="24450" cy="21775"/>
            </a:xfrm>
            <a:custGeom>
              <a:avLst/>
              <a:gdLst/>
              <a:ahLst/>
              <a:cxnLst/>
              <a:rect l="l" t="t" r="r" b="b"/>
              <a:pathLst>
                <a:path w="978" h="871" extrusionOk="0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24;p55">
              <a:extLst>
                <a:ext uri="{FF2B5EF4-FFF2-40B4-BE49-F238E27FC236}">
                  <a16:creationId xmlns:a16="http://schemas.microsoft.com/office/drawing/2014/main" id="{8FD3A04C-B309-4BC8-A817-52CDFE3AE848}"/>
                </a:ext>
              </a:extLst>
            </p:cNvPr>
            <p:cNvSpPr/>
            <p:nvPr/>
          </p:nvSpPr>
          <p:spPr>
            <a:xfrm>
              <a:off x="7316800" y="114645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25;p55">
              <a:extLst>
                <a:ext uri="{FF2B5EF4-FFF2-40B4-BE49-F238E27FC236}">
                  <a16:creationId xmlns:a16="http://schemas.microsoft.com/office/drawing/2014/main" id="{32082925-E20E-487D-9BC2-7B496ACF1B64}"/>
                </a:ext>
              </a:extLst>
            </p:cNvPr>
            <p:cNvSpPr/>
            <p:nvPr/>
          </p:nvSpPr>
          <p:spPr>
            <a:xfrm>
              <a:off x="7388500" y="1216750"/>
              <a:ext cx="34400" cy="20825"/>
            </a:xfrm>
            <a:custGeom>
              <a:avLst/>
              <a:gdLst/>
              <a:ahLst/>
              <a:cxnLst/>
              <a:rect l="l" t="t" r="r" b="b"/>
              <a:pathLst>
                <a:path w="1376" h="833" extrusionOk="0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26;p55">
              <a:extLst>
                <a:ext uri="{FF2B5EF4-FFF2-40B4-BE49-F238E27FC236}">
                  <a16:creationId xmlns:a16="http://schemas.microsoft.com/office/drawing/2014/main" id="{F1448C29-6228-4D2E-B72A-EDDA0A1407A1}"/>
                </a:ext>
              </a:extLst>
            </p:cNvPr>
            <p:cNvSpPr/>
            <p:nvPr/>
          </p:nvSpPr>
          <p:spPr>
            <a:xfrm>
              <a:off x="7390600" y="11777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627;p55">
              <a:extLst>
                <a:ext uri="{FF2B5EF4-FFF2-40B4-BE49-F238E27FC236}">
                  <a16:creationId xmlns:a16="http://schemas.microsoft.com/office/drawing/2014/main" id="{6F0EFF22-0F48-4807-AAE6-C64E39104651}"/>
                </a:ext>
              </a:extLst>
            </p:cNvPr>
            <p:cNvSpPr/>
            <p:nvPr/>
          </p:nvSpPr>
          <p:spPr>
            <a:xfrm>
              <a:off x="7388500" y="1176500"/>
              <a:ext cx="2225" cy="41250"/>
            </a:xfrm>
            <a:custGeom>
              <a:avLst/>
              <a:gdLst/>
              <a:ahLst/>
              <a:cxnLst/>
              <a:rect l="l" t="t" r="r" b="b"/>
              <a:pathLst>
                <a:path w="89" h="1650" extrusionOk="0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628;p55">
              <a:extLst>
                <a:ext uri="{FF2B5EF4-FFF2-40B4-BE49-F238E27FC236}">
                  <a16:creationId xmlns:a16="http://schemas.microsoft.com/office/drawing/2014/main" id="{371987A0-4674-4FE4-ABE3-098FF4377D41}"/>
                </a:ext>
              </a:extLst>
            </p:cNvPr>
            <p:cNvSpPr/>
            <p:nvPr/>
          </p:nvSpPr>
          <p:spPr>
            <a:xfrm>
              <a:off x="7467375" y="1208500"/>
              <a:ext cx="34400" cy="20875"/>
            </a:xfrm>
            <a:custGeom>
              <a:avLst/>
              <a:gdLst/>
              <a:ahLst/>
              <a:cxnLst/>
              <a:rect l="l" t="t" r="r" b="b"/>
              <a:pathLst>
                <a:path w="1376" h="835" extrusionOk="0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629;p55">
              <a:extLst>
                <a:ext uri="{FF2B5EF4-FFF2-40B4-BE49-F238E27FC236}">
                  <a16:creationId xmlns:a16="http://schemas.microsoft.com/office/drawing/2014/main" id="{6D6FE4E4-6EA0-46F0-8642-6500E877A34F}"/>
                </a:ext>
              </a:extLst>
            </p:cNvPr>
            <p:cNvSpPr/>
            <p:nvPr/>
          </p:nvSpPr>
          <p:spPr>
            <a:xfrm>
              <a:off x="7467275" y="11695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630;p55">
              <a:extLst>
                <a:ext uri="{FF2B5EF4-FFF2-40B4-BE49-F238E27FC236}">
                  <a16:creationId xmlns:a16="http://schemas.microsoft.com/office/drawing/2014/main" id="{63212FC9-FFCC-41C2-960E-349F3F522B8C}"/>
                </a:ext>
              </a:extLst>
            </p:cNvPr>
            <p:cNvSpPr/>
            <p:nvPr/>
          </p:nvSpPr>
          <p:spPr>
            <a:xfrm>
              <a:off x="7499525" y="1168275"/>
              <a:ext cx="2250" cy="41250"/>
            </a:xfrm>
            <a:custGeom>
              <a:avLst/>
              <a:gdLst/>
              <a:ahLst/>
              <a:cxnLst/>
              <a:rect l="l" t="t" r="r" b="b"/>
              <a:pathLst>
                <a:path w="90" h="1650" extrusionOk="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631;p55">
              <a:extLst>
                <a:ext uri="{FF2B5EF4-FFF2-40B4-BE49-F238E27FC236}">
                  <a16:creationId xmlns:a16="http://schemas.microsoft.com/office/drawing/2014/main" id="{3326D01A-992E-4777-A8E6-151D97144356}"/>
                </a:ext>
              </a:extLst>
            </p:cNvPr>
            <p:cNvSpPr/>
            <p:nvPr/>
          </p:nvSpPr>
          <p:spPr>
            <a:xfrm>
              <a:off x="7133500" y="1237600"/>
              <a:ext cx="200400" cy="108300"/>
            </a:xfrm>
            <a:custGeom>
              <a:avLst/>
              <a:gdLst/>
              <a:ahLst/>
              <a:cxnLst/>
              <a:rect l="l" t="t" r="r" b="b"/>
              <a:pathLst>
                <a:path w="8016" h="4332" extrusionOk="0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632;p55">
              <a:extLst>
                <a:ext uri="{FF2B5EF4-FFF2-40B4-BE49-F238E27FC236}">
                  <a16:creationId xmlns:a16="http://schemas.microsoft.com/office/drawing/2014/main" id="{3C5FC6C0-63B3-48A5-8631-7C76D0A3E0D6}"/>
                </a:ext>
              </a:extLst>
            </p:cNvPr>
            <p:cNvSpPr/>
            <p:nvPr/>
          </p:nvSpPr>
          <p:spPr>
            <a:xfrm>
              <a:off x="7129300" y="1226600"/>
              <a:ext cx="212450" cy="122275"/>
            </a:xfrm>
            <a:custGeom>
              <a:avLst/>
              <a:gdLst/>
              <a:ahLst/>
              <a:cxnLst/>
              <a:rect l="l" t="t" r="r" b="b"/>
              <a:pathLst>
                <a:path w="8498" h="4891" extrusionOk="0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633;p55">
              <a:extLst>
                <a:ext uri="{FF2B5EF4-FFF2-40B4-BE49-F238E27FC236}">
                  <a16:creationId xmlns:a16="http://schemas.microsoft.com/office/drawing/2014/main" id="{B3D2718D-DA14-4FE0-A8BC-FB51A512F9B7}"/>
                </a:ext>
              </a:extLst>
            </p:cNvPr>
            <p:cNvSpPr/>
            <p:nvPr/>
          </p:nvSpPr>
          <p:spPr>
            <a:xfrm>
              <a:off x="7114400" y="1259325"/>
              <a:ext cx="225750" cy="156575"/>
            </a:xfrm>
            <a:custGeom>
              <a:avLst/>
              <a:gdLst/>
              <a:ahLst/>
              <a:cxnLst/>
              <a:rect l="l" t="t" r="r" b="b"/>
              <a:pathLst>
                <a:path w="9030" h="6263" extrusionOk="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634;p55">
              <a:extLst>
                <a:ext uri="{FF2B5EF4-FFF2-40B4-BE49-F238E27FC236}">
                  <a16:creationId xmlns:a16="http://schemas.microsoft.com/office/drawing/2014/main" id="{C71AD016-5481-4E1A-8F37-B6E57D27CC16}"/>
                </a:ext>
              </a:extLst>
            </p:cNvPr>
            <p:cNvSpPr/>
            <p:nvPr/>
          </p:nvSpPr>
          <p:spPr>
            <a:xfrm>
              <a:off x="7211200" y="1386000"/>
              <a:ext cx="10600" cy="8825"/>
            </a:xfrm>
            <a:custGeom>
              <a:avLst/>
              <a:gdLst/>
              <a:ahLst/>
              <a:cxnLst/>
              <a:rect l="l" t="t" r="r" b="b"/>
              <a:pathLst>
                <a:path w="424" h="353" extrusionOk="0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635;p55">
              <a:extLst>
                <a:ext uri="{FF2B5EF4-FFF2-40B4-BE49-F238E27FC236}">
                  <a16:creationId xmlns:a16="http://schemas.microsoft.com/office/drawing/2014/main" id="{06C84891-9DC5-41C4-995F-FC9C8E985E45}"/>
                </a:ext>
              </a:extLst>
            </p:cNvPr>
            <p:cNvSpPr/>
            <p:nvPr/>
          </p:nvSpPr>
          <p:spPr>
            <a:xfrm>
              <a:off x="7205125" y="138622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636;p55">
              <a:extLst>
                <a:ext uri="{FF2B5EF4-FFF2-40B4-BE49-F238E27FC236}">
                  <a16:creationId xmlns:a16="http://schemas.microsoft.com/office/drawing/2014/main" id="{6EA0FEE0-3B04-45A7-8584-F1248DBA3B3F}"/>
                </a:ext>
              </a:extLst>
            </p:cNvPr>
            <p:cNvSpPr/>
            <p:nvPr/>
          </p:nvSpPr>
          <p:spPr>
            <a:xfrm>
              <a:off x="7206400" y="1387725"/>
              <a:ext cx="14750" cy="18900"/>
            </a:xfrm>
            <a:custGeom>
              <a:avLst/>
              <a:gdLst/>
              <a:ahLst/>
              <a:cxnLst/>
              <a:rect l="l" t="t" r="r" b="b"/>
              <a:pathLst>
                <a:path w="590" h="756" extrusionOk="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637;p55">
              <a:extLst>
                <a:ext uri="{FF2B5EF4-FFF2-40B4-BE49-F238E27FC236}">
                  <a16:creationId xmlns:a16="http://schemas.microsoft.com/office/drawing/2014/main" id="{BB7B7A22-EF58-40FC-8111-DBE0FA481F14}"/>
                </a:ext>
              </a:extLst>
            </p:cNvPr>
            <p:cNvSpPr/>
            <p:nvPr/>
          </p:nvSpPr>
          <p:spPr>
            <a:xfrm>
              <a:off x="7303050" y="1332975"/>
              <a:ext cx="10575" cy="8825"/>
            </a:xfrm>
            <a:custGeom>
              <a:avLst/>
              <a:gdLst/>
              <a:ahLst/>
              <a:cxnLst/>
              <a:rect l="l" t="t" r="r" b="b"/>
              <a:pathLst>
                <a:path w="423" h="353" extrusionOk="0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638;p55">
              <a:extLst>
                <a:ext uri="{FF2B5EF4-FFF2-40B4-BE49-F238E27FC236}">
                  <a16:creationId xmlns:a16="http://schemas.microsoft.com/office/drawing/2014/main" id="{B4821113-A465-4AF1-831B-96F25F972301}"/>
                </a:ext>
              </a:extLst>
            </p:cNvPr>
            <p:cNvSpPr/>
            <p:nvPr/>
          </p:nvSpPr>
          <p:spPr>
            <a:xfrm>
              <a:off x="7296950" y="133317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639;p55">
              <a:extLst>
                <a:ext uri="{FF2B5EF4-FFF2-40B4-BE49-F238E27FC236}">
                  <a16:creationId xmlns:a16="http://schemas.microsoft.com/office/drawing/2014/main" id="{49D45C9C-1E23-43E9-BC44-CA2A58078147}"/>
                </a:ext>
              </a:extLst>
            </p:cNvPr>
            <p:cNvSpPr/>
            <p:nvPr/>
          </p:nvSpPr>
          <p:spPr>
            <a:xfrm>
              <a:off x="7298275" y="1334725"/>
              <a:ext cx="14725" cy="18900"/>
            </a:xfrm>
            <a:custGeom>
              <a:avLst/>
              <a:gdLst/>
              <a:ahLst/>
              <a:cxnLst/>
              <a:rect l="l" t="t" r="r" b="b"/>
              <a:pathLst>
                <a:path w="589" h="756" extrusionOk="0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640;p55">
              <a:extLst>
                <a:ext uri="{FF2B5EF4-FFF2-40B4-BE49-F238E27FC236}">
                  <a16:creationId xmlns:a16="http://schemas.microsoft.com/office/drawing/2014/main" id="{303CCB9E-3769-423D-B437-ED769B6E83F7}"/>
                </a:ext>
              </a:extLst>
            </p:cNvPr>
            <p:cNvSpPr/>
            <p:nvPr/>
          </p:nvSpPr>
          <p:spPr>
            <a:xfrm>
              <a:off x="7113175" y="1311725"/>
              <a:ext cx="77800" cy="104200"/>
            </a:xfrm>
            <a:custGeom>
              <a:avLst/>
              <a:gdLst/>
              <a:ahLst/>
              <a:cxnLst/>
              <a:rect l="l" t="t" r="r" b="b"/>
              <a:pathLst>
                <a:path w="3112" h="4168" extrusionOk="0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641;p55">
              <a:extLst>
                <a:ext uri="{FF2B5EF4-FFF2-40B4-BE49-F238E27FC236}">
                  <a16:creationId xmlns:a16="http://schemas.microsoft.com/office/drawing/2014/main" id="{D76F0294-7F86-489B-B5EA-BF426B1EFC2C}"/>
                </a:ext>
              </a:extLst>
            </p:cNvPr>
            <p:cNvSpPr/>
            <p:nvPr/>
          </p:nvSpPr>
          <p:spPr>
            <a:xfrm>
              <a:off x="7307850" y="1280800"/>
              <a:ext cx="29750" cy="31125"/>
            </a:xfrm>
            <a:custGeom>
              <a:avLst/>
              <a:gdLst/>
              <a:ahLst/>
              <a:cxnLst/>
              <a:rect l="l" t="t" r="r" b="b"/>
              <a:pathLst>
                <a:path w="1190" h="1245" extrusionOk="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642;p55">
              <a:extLst>
                <a:ext uri="{FF2B5EF4-FFF2-40B4-BE49-F238E27FC236}">
                  <a16:creationId xmlns:a16="http://schemas.microsoft.com/office/drawing/2014/main" id="{3482C314-3B3B-4849-B1AD-8A178982A79C}"/>
                </a:ext>
              </a:extLst>
            </p:cNvPr>
            <p:cNvSpPr/>
            <p:nvPr/>
          </p:nvSpPr>
          <p:spPr>
            <a:xfrm>
              <a:off x="7273950" y="1300325"/>
              <a:ext cx="29700" cy="31200"/>
            </a:xfrm>
            <a:custGeom>
              <a:avLst/>
              <a:gdLst/>
              <a:ahLst/>
              <a:cxnLst/>
              <a:rect l="l" t="t" r="r" b="b"/>
              <a:pathLst>
                <a:path w="1188" h="1248" extrusionOk="0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643;p55">
              <a:extLst>
                <a:ext uri="{FF2B5EF4-FFF2-40B4-BE49-F238E27FC236}">
                  <a16:creationId xmlns:a16="http://schemas.microsoft.com/office/drawing/2014/main" id="{9475250E-8A9F-4968-B87A-3ED9D261DCA7}"/>
                </a:ext>
              </a:extLst>
            </p:cNvPr>
            <p:cNvSpPr/>
            <p:nvPr/>
          </p:nvSpPr>
          <p:spPr>
            <a:xfrm>
              <a:off x="7240000" y="1319950"/>
              <a:ext cx="29750" cy="31175"/>
            </a:xfrm>
            <a:custGeom>
              <a:avLst/>
              <a:gdLst/>
              <a:ahLst/>
              <a:cxnLst/>
              <a:rect l="l" t="t" r="r" b="b"/>
              <a:pathLst>
                <a:path w="1190" h="1247" extrusionOk="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644;p55">
              <a:extLst>
                <a:ext uri="{FF2B5EF4-FFF2-40B4-BE49-F238E27FC236}">
                  <a16:creationId xmlns:a16="http://schemas.microsoft.com/office/drawing/2014/main" id="{68C76814-E702-4CCB-AE1A-A3AE2DAC3B55}"/>
                </a:ext>
              </a:extLst>
            </p:cNvPr>
            <p:cNvSpPr/>
            <p:nvPr/>
          </p:nvSpPr>
          <p:spPr>
            <a:xfrm>
              <a:off x="7206125" y="1339525"/>
              <a:ext cx="29700" cy="3117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645;p55">
              <a:extLst>
                <a:ext uri="{FF2B5EF4-FFF2-40B4-BE49-F238E27FC236}">
                  <a16:creationId xmlns:a16="http://schemas.microsoft.com/office/drawing/2014/main" id="{B545E6B9-5B80-480D-9B8E-EF2FA8F2BC28}"/>
                </a:ext>
              </a:extLst>
            </p:cNvPr>
            <p:cNvSpPr/>
            <p:nvPr/>
          </p:nvSpPr>
          <p:spPr>
            <a:xfrm>
              <a:off x="7187225" y="1359100"/>
              <a:ext cx="14700" cy="22425"/>
            </a:xfrm>
            <a:custGeom>
              <a:avLst/>
              <a:gdLst/>
              <a:ahLst/>
              <a:cxnLst/>
              <a:rect l="l" t="t" r="r" b="b"/>
              <a:pathLst>
                <a:path w="588" h="897" extrusionOk="0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646;p55">
              <a:extLst>
                <a:ext uri="{FF2B5EF4-FFF2-40B4-BE49-F238E27FC236}">
                  <a16:creationId xmlns:a16="http://schemas.microsoft.com/office/drawing/2014/main" id="{F020C848-5E42-4C52-90EA-E9C9C0DC4CAA}"/>
                </a:ext>
              </a:extLst>
            </p:cNvPr>
            <p:cNvSpPr/>
            <p:nvPr/>
          </p:nvSpPr>
          <p:spPr>
            <a:xfrm>
              <a:off x="7121750" y="1338650"/>
              <a:ext cx="54800" cy="55025"/>
            </a:xfrm>
            <a:custGeom>
              <a:avLst/>
              <a:gdLst/>
              <a:ahLst/>
              <a:cxnLst/>
              <a:rect l="l" t="t" r="r" b="b"/>
              <a:pathLst>
                <a:path w="2192" h="2201" extrusionOk="0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7647;p55">
            <a:extLst>
              <a:ext uri="{FF2B5EF4-FFF2-40B4-BE49-F238E27FC236}">
                <a16:creationId xmlns:a16="http://schemas.microsoft.com/office/drawing/2014/main" id="{C48B464D-1080-4832-9D98-29140FD95DB7}"/>
              </a:ext>
            </a:extLst>
          </p:cNvPr>
          <p:cNvGrpSpPr/>
          <p:nvPr/>
        </p:nvGrpSpPr>
        <p:grpSpPr>
          <a:xfrm flipH="1">
            <a:off x="720132" y="537900"/>
            <a:ext cx="4010166" cy="2627337"/>
            <a:chOff x="4230215" y="407085"/>
            <a:chExt cx="4537927" cy="4243800"/>
          </a:xfrm>
        </p:grpSpPr>
        <p:sp>
          <p:nvSpPr>
            <p:cNvPr id="424" name="Google Shape;7648;p55">
              <a:extLst>
                <a:ext uri="{FF2B5EF4-FFF2-40B4-BE49-F238E27FC236}">
                  <a16:creationId xmlns:a16="http://schemas.microsoft.com/office/drawing/2014/main" id="{EBB1A385-8F69-47AA-B287-C9FE289638B5}"/>
                </a:ext>
              </a:extLst>
            </p:cNvPr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649;p55">
              <a:extLst>
                <a:ext uri="{FF2B5EF4-FFF2-40B4-BE49-F238E27FC236}">
                  <a16:creationId xmlns:a16="http://schemas.microsoft.com/office/drawing/2014/main" id="{EE2E5919-1C8C-43FB-8343-99B573E0A957}"/>
                </a:ext>
              </a:extLst>
            </p:cNvPr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7650;p55">
            <a:extLst>
              <a:ext uri="{FF2B5EF4-FFF2-40B4-BE49-F238E27FC236}">
                <a16:creationId xmlns:a16="http://schemas.microsoft.com/office/drawing/2014/main" id="{160EAFE1-A2D6-4661-AFC9-3C07F3D7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278" y="1156716"/>
            <a:ext cx="30723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42524"/>
                </a:solidFill>
              </a:rPr>
              <a:t>THANKS</a:t>
            </a:r>
            <a:endParaRPr sz="5200">
              <a:solidFill>
                <a:srgbClr val="E42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"/>
    </mc:Choice>
    <mc:Fallback xmlns="">
      <p:transition spd="slow" advTm="43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9"/>
          <p:cNvGrpSpPr/>
          <p:nvPr/>
        </p:nvGrpSpPr>
        <p:grpSpPr>
          <a:xfrm>
            <a:off x="-1245327" y="922822"/>
            <a:ext cx="2500846" cy="3750376"/>
            <a:chOff x="1267275" y="726675"/>
            <a:chExt cx="420600" cy="630750"/>
          </a:xfrm>
        </p:grpSpPr>
        <p:sp>
          <p:nvSpPr>
            <p:cNvPr id="356" name="Google Shape;356;p29"/>
            <p:cNvSpPr/>
            <p:nvPr/>
          </p:nvSpPr>
          <p:spPr>
            <a:xfrm>
              <a:off x="12672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267675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75975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8064" y="1"/>
                  </a:moveTo>
                  <a:lnTo>
                    <a:pt x="0" y="4642"/>
                  </a:lnTo>
                  <a:lnTo>
                    <a:pt x="0" y="19794"/>
                  </a:lnTo>
                  <a:lnTo>
                    <a:pt x="8064" y="15151"/>
                  </a:lnTo>
                  <a:lnTo>
                    <a:pt x="8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267675" y="726675"/>
              <a:ext cx="419800" cy="125975"/>
            </a:xfrm>
            <a:custGeom>
              <a:avLst/>
              <a:gdLst/>
              <a:ahLst/>
              <a:cxnLst/>
              <a:rect l="l" t="t" r="r" b="b"/>
              <a:pathLst>
                <a:path w="16792" h="5039" extrusionOk="0">
                  <a:moveTo>
                    <a:pt x="8396" y="1"/>
                  </a:moveTo>
                  <a:lnTo>
                    <a:pt x="0" y="4835"/>
                  </a:lnTo>
                  <a:lnTo>
                    <a:pt x="332" y="5038"/>
                  </a:lnTo>
                  <a:lnTo>
                    <a:pt x="8396" y="397"/>
                  </a:lnTo>
                  <a:lnTo>
                    <a:pt x="16458" y="5038"/>
                  </a:lnTo>
                  <a:lnTo>
                    <a:pt x="16792" y="4835"/>
                  </a:lnTo>
                  <a:lnTo>
                    <a:pt x="839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311025" y="1033600"/>
              <a:ext cx="86525" cy="99275"/>
            </a:xfrm>
            <a:custGeom>
              <a:avLst/>
              <a:gdLst/>
              <a:ahLst/>
              <a:cxnLst/>
              <a:rect l="l" t="t" r="r" b="b"/>
              <a:pathLst>
                <a:path w="3461" h="3971" extrusionOk="0">
                  <a:moveTo>
                    <a:pt x="3460" y="0"/>
                  </a:moveTo>
                  <a:lnTo>
                    <a:pt x="0" y="1977"/>
                  </a:lnTo>
                  <a:lnTo>
                    <a:pt x="0" y="3970"/>
                  </a:lnTo>
                  <a:lnTo>
                    <a:pt x="3460" y="199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317800" y="1044725"/>
              <a:ext cx="72825" cy="77025"/>
            </a:xfrm>
            <a:custGeom>
              <a:avLst/>
              <a:gdLst/>
              <a:ahLst/>
              <a:cxnLst/>
              <a:rect l="l" t="t" r="r" b="b"/>
              <a:pathLst>
                <a:path w="2913" h="3081" extrusionOk="0">
                  <a:moveTo>
                    <a:pt x="2912" y="0"/>
                  </a:moveTo>
                  <a:lnTo>
                    <a:pt x="1" y="1681"/>
                  </a:lnTo>
                  <a:lnTo>
                    <a:pt x="1" y="3080"/>
                  </a:lnTo>
                  <a:lnTo>
                    <a:pt x="2912" y="1398"/>
                  </a:lnTo>
                  <a:lnTo>
                    <a:pt x="291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317400" y="1077175"/>
              <a:ext cx="73625" cy="44575"/>
            </a:xfrm>
            <a:custGeom>
              <a:avLst/>
              <a:gdLst/>
              <a:ahLst/>
              <a:cxnLst/>
              <a:rect l="l" t="t" r="r" b="b"/>
              <a:pathLst>
                <a:path w="2945" h="1783" extrusionOk="0">
                  <a:moveTo>
                    <a:pt x="1517" y="0"/>
                  </a:moveTo>
                  <a:lnTo>
                    <a:pt x="1" y="1782"/>
                  </a:lnTo>
                  <a:lnTo>
                    <a:pt x="1" y="1782"/>
                  </a:lnTo>
                  <a:lnTo>
                    <a:pt x="2944" y="10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6787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477575" y="1231450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2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275975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3"/>
                  </a:lnTo>
                  <a:lnTo>
                    <a:pt x="8064" y="9286"/>
                  </a:lnTo>
                  <a:lnTo>
                    <a:pt x="16126" y="4645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477575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0" y="1"/>
                  </a:moveTo>
                  <a:lnTo>
                    <a:pt x="0" y="15151"/>
                  </a:lnTo>
                  <a:lnTo>
                    <a:pt x="8062" y="19794"/>
                  </a:lnTo>
                  <a:lnTo>
                    <a:pt x="8062" y="4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354275" y="1157575"/>
              <a:ext cx="101175" cy="82925"/>
            </a:xfrm>
            <a:custGeom>
              <a:avLst/>
              <a:gdLst/>
              <a:ahLst/>
              <a:cxnLst/>
              <a:rect l="l" t="t" r="r" b="b"/>
              <a:pathLst>
                <a:path w="4047" h="3317" extrusionOk="0">
                  <a:moveTo>
                    <a:pt x="4046" y="0"/>
                  </a:moveTo>
                  <a:lnTo>
                    <a:pt x="0" y="2310"/>
                  </a:lnTo>
                  <a:lnTo>
                    <a:pt x="0" y="3317"/>
                  </a:lnTo>
                  <a:lnTo>
                    <a:pt x="4046" y="973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312975" y="1103050"/>
              <a:ext cx="108600" cy="121400"/>
            </a:xfrm>
            <a:custGeom>
              <a:avLst/>
              <a:gdLst/>
              <a:ahLst/>
              <a:cxnLst/>
              <a:rect l="l" t="t" r="r" b="b"/>
              <a:pathLst>
                <a:path w="4344" h="4856" extrusionOk="0">
                  <a:moveTo>
                    <a:pt x="4344" y="1"/>
                  </a:moveTo>
                  <a:lnTo>
                    <a:pt x="1" y="2524"/>
                  </a:lnTo>
                  <a:lnTo>
                    <a:pt x="1" y="4855"/>
                  </a:lnTo>
                  <a:lnTo>
                    <a:pt x="4344" y="2332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300700" y="1095575"/>
              <a:ext cx="120875" cy="70575"/>
            </a:xfrm>
            <a:custGeom>
              <a:avLst/>
              <a:gdLst/>
              <a:ahLst/>
              <a:cxnLst/>
              <a:rect l="l" t="t" r="r" b="b"/>
              <a:pathLst>
                <a:path w="4835" h="2823" extrusionOk="0">
                  <a:moveTo>
                    <a:pt x="4343" y="1"/>
                  </a:moveTo>
                  <a:lnTo>
                    <a:pt x="0" y="2524"/>
                  </a:lnTo>
                  <a:lnTo>
                    <a:pt x="492" y="2823"/>
                  </a:lnTo>
                  <a:lnTo>
                    <a:pt x="4835" y="300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300625" y="1158650"/>
              <a:ext cx="54350" cy="89950"/>
            </a:xfrm>
            <a:custGeom>
              <a:avLst/>
              <a:gdLst/>
              <a:ahLst/>
              <a:cxnLst/>
              <a:rect l="l" t="t" r="r" b="b"/>
              <a:pathLst>
                <a:path w="2174" h="3598" extrusionOk="0">
                  <a:moveTo>
                    <a:pt x="0" y="1"/>
                  </a:moveTo>
                  <a:lnTo>
                    <a:pt x="0" y="2333"/>
                  </a:lnTo>
                  <a:lnTo>
                    <a:pt x="2174" y="3597"/>
                  </a:lnTo>
                  <a:lnTo>
                    <a:pt x="2174" y="3597"/>
                  </a:lnTo>
                  <a:lnTo>
                    <a:pt x="2170" y="2267"/>
                  </a:lnTo>
                  <a:lnTo>
                    <a:pt x="527" y="1271"/>
                  </a:lnTo>
                  <a:lnTo>
                    <a:pt x="527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319250" y="1136475"/>
              <a:ext cx="136200" cy="78875"/>
            </a:xfrm>
            <a:custGeom>
              <a:avLst/>
              <a:gdLst/>
              <a:ahLst/>
              <a:cxnLst/>
              <a:rect l="l" t="t" r="r" b="b"/>
              <a:pathLst>
                <a:path w="5448" h="3155" extrusionOk="0">
                  <a:moveTo>
                    <a:pt x="4065" y="0"/>
                  </a:moveTo>
                  <a:lnTo>
                    <a:pt x="1" y="2299"/>
                  </a:lnTo>
                  <a:lnTo>
                    <a:pt x="1401" y="3154"/>
                  </a:lnTo>
                  <a:lnTo>
                    <a:pt x="5447" y="844"/>
                  </a:lnTo>
                  <a:lnTo>
                    <a:pt x="40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13275" y="118310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2" y="0"/>
                  </a:moveTo>
                  <a:lnTo>
                    <a:pt x="0" y="293"/>
                  </a:lnTo>
                  <a:lnTo>
                    <a:pt x="1640" y="1289"/>
                  </a:lnTo>
                  <a:lnTo>
                    <a:pt x="2200" y="97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408350" y="112785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3" y="0"/>
                  </a:moveTo>
                  <a:lnTo>
                    <a:pt x="1" y="292"/>
                  </a:lnTo>
                  <a:lnTo>
                    <a:pt x="1641" y="1289"/>
                  </a:lnTo>
                  <a:lnTo>
                    <a:pt x="2201" y="9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407775" y="1135125"/>
              <a:ext cx="41400" cy="58175"/>
            </a:xfrm>
            <a:custGeom>
              <a:avLst/>
              <a:gdLst/>
              <a:ahLst/>
              <a:cxnLst/>
              <a:rect l="l" t="t" r="r" b="b"/>
              <a:pathLst>
                <a:path w="1656" h="2327" extrusionOk="0">
                  <a:moveTo>
                    <a:pt x="1" y="1"/>
                  </a:moveTo>
                  <a:lnTo>
                    <a:pt x="1" y="318"/>
                  </a:lnTo>
                  <a:lnTo>
                    <a:pt x="1367" y="1097"/>
                  </a:lnTo>
                  <a:lnTo>
                    <a:pt x="1378" y="2173"/>
                  </a:lnTo>
                  <a:lnTo>
                    <a:pt x="1651" y="2327"/>
                  </a:lnTo>
                  <a:lnTo>
                    <a:pt x="1655" y="9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5604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566525" y="1046650"/>
              <a:ext cx="67775" cy="106900"/>
            </a:xfrm>
            <a:custGeom>
              <a:avLst/>
              <a:gdLst/>
              <a:ahLst/>
              <a:cxnLst/>
              <a:rect l="l" t="t" r="r" b="b"/>
              <a:pathLst>
                <a:path w="2711" h="4276" extrusionOk="0">
                  <a:moveTo>
                    <a:pt x="0" y="0"/>
                  </a:moveTo>
                  <a:lnTo>
                    <a:pt x="0" y="2719"/>
                  </a:lnTo>
                  <a:lnTo>
                    <a:pt x="2711" y="4275"/>
                  </a:lnTo>
                  <a:lnTo>
                    <a:pt x="2711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563550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5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56615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3" y="0"/>
                  </a:moveTo>
                  <a:lnTo>
                    <a:pt x="1" y="174"/>
                  </a:lnTo>
                  <a:lnTo>
                    <a:pt x="2782" y="1813"/>
                  </a:lnTo>
                  <a:lnTo>
                    <a:pt x="2907" y="145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555400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0" y="1"/>
                  </a:moveTo>
                  <a:lnTo>
                    <a:pt x="0" y="1577"/>
                  </a:lnTo>
                  <a:lnTo>
                    <a:pt x="3599" y="3651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555400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0" y="1"/>
                  </a:moveTo>
                  <a:lnTo>
                    <a:pt x="0" y="510"/>
                  </a:lnTo>
                  <a:lnTo>
                    <a:pt x="3599" y="2583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494850" y="1155150"/>
              <a:ext cx="53475" cy="56200"/>
            </a:xfrm>
            <a:custGeom>
              <a:avLst/>
              <a:gdLst/>
              <a:ahLst/>
              <a:cxnLst/>
              <a:rect l="l" t="t" r="r" b="b"/>
              <a:pathLst>
                <a:path w="2139" h="2248" extrusionOk="0">
                  <a:moveTo>
                    <a:pt x="1" y="0"/>
                  </a:moveTo>
                  <a:lnTo>
                    <a:pt x="1" y="973"/>
                  </a:lnTo>
                  <a:lnTo>
                    <a:pt x="2138" y="2248"/>
                  </a:lnTo>
                  <a:lnTo>
                    <a:pt x="2138" y="1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528725" y="1100625"/>
              <a:ext cx="60850" cy="94700"/>
            </a:xfrm>
            <a:custGeom>
              <a:avLst/>
              <a:gdLst/>
              <a:ahLst/>
              <a:cxnLst/>
              <a:rect l="l" t="t" r="r" b="b"/>
              <a:pathLst>
                <a:path w="2434" h="3788" extrusionOk="0">
                  <a:moveTo>
                    <a:pt x="0" y="0"/>
                  </a:moveTo>
                  <a:lnTo>
                    <a:pt x="0" y="2332"/>
                  </a:lnTo>
                  <a:lnTo>
                    <a:pt x="2433" y="3788"/>
                  </a:lnTo>
                  <a:lnTo>
                    <a:pt x="2433" y="1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28725" y="1093150"/>
              <a:ext cx="73125" cy="43900"/>
            </a:xfrm>
            <a:custGeom>
              <a:avLst/>
              <a:gdLst/>
              <a:ahLst/>
              <a:cxnLst/>
              <a:rect l="l" t="t" r="r" b="b"/>
              <a:pathLst>
                <a:path w="2925" h="1756" extrusionOk="0">
                  <a:moveTo>
                    <a:pt x="490" y="1"/>
                  </a:moveTo>
                  <a:lnTo>
                    <a:pt x="0" y="299"/>
                  </a:lnTo>
                  <a:lnTo>
                    <a:pt x="2433" y="1755"/>
                  </a:lnTo>
                  <a:lnTo>
                    <a:pt x="2925" y="145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47575" y="1129550"/>
              <a:ext cx="54350" cy="89925"/>
            </a:xfrm>
            <a:custGeom>
              <a:avLst/>
              <a:gdLst/>
              <a:ahLst/>
              <a:cxnLst/>
              <a:rect l="l" t="t" r="r" b="b"/>
              <a:pathLst>
                <a:path w="2174" h="3597" extrusionOk="0">
                  <a:moveTo>
                    <a:pt x="2174" y="1"/>
                  </a:moveTo>
                  <a:lnTo>
                    <a:pt x="1649" y="299"/>
                  </a:lnTo>
                  <a:lnTo>
                    <a:pt x="1649" y="1269"/>
                  </a:lnTo>
                  <a:lnTo>
                    <a:pt x="4" y="2267"/>
                  </a:lnTo>
                  <a:lnTo>
                    <a:pt x="0" y="3597"/>
                  </a:lnTo>
                  <a:lnTo>
                    <a:pt x="0" y="3597"/>
                  </a:lnTo>
                  <a:lnTo>
                    <a:pt x="2174" y="2332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494850" y="1134050"/>
              <a:ext cx="88475" cy="52175"/>
            </a:xfrm>
            <a:custGeom>
              <a:avLst/>
              <a:gdLst/>
              <a:ahLst/>
              <a:cxnLst/>
              <a:rect l="l" t="t" r="r" b="b"/>
              <a:pathLst>
                <a:path w="3539" h="2087" extrusionOk="0">
                  <a:moveTo>
                    <a:pt x="1383" y="0"/>
                  </a:moveTo>
                  <a:lnTo>
                    <a:pt x="1" y="844"/>
                  </a:lnTo>
                  <a:lnTo>
                    <a:pt x="2138" y="2087"/>
                  </a:lnTo>
                  <a:lnTo>
                    <a:pt x="3539" y="123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534250" y="1153975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1689" y="1"/>
                  </a:moveTo>
                  <a:lnTo>
                    <a:pt x="1" y="971"/>
                  </a:lnTo>
                  <a:lnTo>
                    <a:pt x="562" y="1290"/>
                  </a:lnTo>
                  <a:lnTo>
                    <a:pt x="2201" y="292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486925" y="1125425"/>
              <a:ext cx="55000" cy="32250"/>
            </a:xfrm>
            <a:custGeom>
              <a:avLst/>
              <a:gdLst/>
              <a:ahLst/>
              <a:cxnLst/>
              <a:rect l="l" t="t" r="r" b="b"/>
              <a:pathLst>
                <a:path w="2200" h="1290" extrusionOk="0">
                  <a:moveTo>
                    <a:pt x="1687" y="0"/>
                  </a:moveTo>
                  <a:lnTo>
                    <a:pt x="0" y="969"/>
                  </a:lnTo>
                  <a:lnTo>
                    <a:pt x="560" y="1289"/>
                  </a:lnTo>
                  <a:lnTo>
                    <a:pt x="2200" y="292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501025" y="1132700"/>
              <a:ext cx="41275" cy="58175"/>
            </a:xfrm>
            <a:custGeom>
              <a:avLst/>
              <a:gdLst/>
              <a:ahLst/>
              <a:cxnLst/>
              <a:rect l="l" t="t" r="r" b="b"/>
              <a:pathLst>
                <a:path w="1651" h="2327" extrusionOk="0">
                  <a:moveTo>
                    <a:pt x="1650" y="1"/>
                  </a:moveTo>
                  <a:lnTo>
                    <a:pt x="0" y="998"/>
                  </a:lnTo>
                  <a:lnTo>
                    <a:pt x="6" y="2327"/>
                  </a:lnTo>
                  <a:lnTo>
                    <a:pt x="279" y="2173"/>
                  </a:lnTo>
                  <a:lnTo>
                    <a:pt x="289" y="1097"/>
                  </a:lnTo>
                  <a:lnTo>
                    <a:pt x="1650" y="31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275975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2"/>
                  </a:lnTo>
                  <a:lnTo>
                    <a:pt x="8064" y="9287"/>
                  </a:lnTo>
                  <a:lnTo>
                    <a:pt x="16126" y="4644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267675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4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477575" y="1037325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4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309675" y="959850"/>
              <a:ext cx="26600" cy="73700"/>
            </a:xfrm>
            <a:custGeom>
              <a:avLst/>
              <a:gdLst/>
              <a:ahLst/>
              <a:cxnLst/>
              <a:rect l="l" t="t" r="r" b="b"/>
              <a:pathLst>
                <a:path w="1064" h="2948" extrusionOk="0">
                  <a:moveTo>
                    <a:pt x="1" y="1"/>
                  </a:moveTo>
                  <a:lnTo>
                    <a:pt x="1" y="2332"/>
                  </a:lnTo>
                  <a:lnTo>
                    <a:pt x="1064" y="2947"/>
                  </a:lnTo>
                  <a:lnTo>
                    <a:pt x="1064" y="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336250" y="917475"/>
              <a:ext cx="101175" cy="116075"/>
            </a:xfrm>
            <a:custGeom>
              <a:avLst/>
              <a:gdLst/>
              <a:ahLst/>
              <a:cxnLst/>
              <a:rect l="l" t="t" r="r" b="b"/>
              <a:pathLst>
                <a:path w="4047" h="4643" extrusionOk="0">
                  <a:moveTo>
                    <a:pt x="4046" y="1"/>
                  </a:moveTo>
                  <a:lnTo>
                    <a:pt x="1" y="2312"/>
                  </a:lnTo>
                  <a:lnTo>
                    <a:pt x="1" y="4642"/>
                  </a:lnTo>
                  <a:lnTo>
                    <a:pt x="4046" y="2332"/>
                  </a:lnTo>
                  <a:lnTo>
                    <a:pt x="40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336250" y="941775"/>
              <a:ext cx="101175" cy="67525"/>
            </a:xfrm>
            <a:custGeom>
              <a:avLst/>
              <a:gdLst/>
              <a:ahLst/>
              <a:cxnLst/>
              <a:rect l="l" t="t" r="r" b="b"/>
              <a:pathLst>
                <a:path w="4047" h="2701" extrusionOk="0">
                  <a:moveTo>
                    <a:pt x="4046" y="0"/>
                  </a:moveTo>
                  <a:lnTo>
                    <a:pt x="1" y="2310"/>
                  </a:lnTo>
                  <a:lnTo>
                    <a:pt x="1" y="2700"/>
                  </a:lnTo>
                  <a:lnTo>
                    <a:pt x="4046" y="390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310150" y="902075"/>
              <a:ext cx="127275" cy="73225"/>
            </a:xfrm>
            <a:custGeom>
              <a:avLst/>
              <a:gdLst/>
              <a:ahLst/>
              <a:cxnLst/>
              <a:rect l="l" t="t" r="r" b="b"/>
              <a:pathLst>
                <a:path w="5091" h="2929" extrusionOk="0">
                  <a:moveTo>
                    <a:pt x="4046" y="0"/>
                  </a:moveTo>
                  <a:lnTo>
                    <a:pt x="1" y="2312"/>
                  </a:lnTo>
                  <a:lnTo>
                    <a:pt x="1045" y="2928"/>
                  </a:lnTo>
                  <a:lnTo>
                    <a:pt x="5090" y="617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319825" y="907700"/>
              <a:ext cx="107925" cy="61975"/>
            </a:xfrm>
            <a:custGeom>
              <a:avLst/>
              <a:gdLst/>
              <a:ahLst/>
              <a:cxnLst/>
              <a:rect l="l" t="t" r="r" b="b"/>
              <a:pathLst>
                <a:path w="4317" h="2479" extrusionOk="0">
                  <a:moveTo>
                    <a:pt x="3658" y="0"/>
                  </a:moveTo>
                  <a:lnTo>
                    <a:pt x="1" y="2090"/>
                  </a:lnTo>
                  <a:lnTo>
                    <a:pt x="659" y="2478"/>
                  </a:lnTo>
                  <a:lnTo>
                    <a:pt x="4316" y="389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330425" y="844150"/>
              <a:ext cx="61100" cy="78725"/>
            </a:xfrm>
            <a:custGeom>
              <a:avLst/>
              <a:gdLst/>
              <a:ahLst/>
              <a:cxnLst/>
              <a:rect l="l" t="t" r="r" b="b"/>
              <a:pathLst>
                <a:path w="2444" h="3149" extrusionOk="0">
                  <a:moveTo>
                    <a:pt x="1766" y="0"/>
                  </a:moveTo>
                  <a:cubicBezTo>
                    <a:pt x="1603" y="0"/>
                    <a:pt x="1419" y="53"/>
                    <a:pt x="1224" y="165"/>
                  </a:cubicBezTo>
                  <a:cubicBezTo>
                    <a:pt x="554" y="553"/>
                    <a:pt x="3" y="1504"/>
                    <a:pt x="2" y="2278"/>
                  </a:cubicBezTo>
                  <a:cubicBezTo>
                    <a:pt x="1" y="2829"/>
                    <a:pt x="278" y="3149"/>
                    <a:pt x="680" y="3149"/>
                  </a:cubicBezTo>
                  <a:cubicBezTo>
                    <a:pt x="843" y="3149"/>
                    <a:pt x="1027" y="3096"/>
                    <a:pt x="1221" y="2984"/>
                  </a:cubicBezTo>
                  <a:cubicBezTo>
                    <a:pt x="1893" y="2597"/>
                    <a:pt x="2442" y="1646"/>
                    <a:pt x="2444" y="870"/>
                  </a:cubicBezTo>
                  <a:cubicBezTo>
                    <a:pt x="2444" y="319"/>
                    <a:pt x="2167" y="0"/>
                    <a:pt x="1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335300" y="849025"/>
              <a:ext cx="51375" cy="69700"/>
            </a:xfrm>
            <a:custGeom>
              <a:avLst/>
              <a:gdLst/>
              <a:ahLst/>
              <a:cxnLst/>
              <a:rect l="l" t="t" r="r" b="b"/>
              <a:pathLst>
                <a:path w="2055" h="2788" extrusionOk="0">
                  <a:moveTo>
                    <a:pt x="1571" y="1"/>
                  </a:moveTo>
                  <a:cubicBezTo>
                    <a:pt x="1439" y="1"/>
                    <a:pt x="1284" y="52"/>
                    <a:pt x="1128" y="142"/>
                  </a:cubicBezTo>
                  <a:cubicBezTo>
                    <a:pt x="517" y="494"/>
                    <a:pt x="1" y="1387"/>
                    <a:pt x="1" y="2090"/>
                  </a:cubicBezTo>
                  <a:cubicBezTo>
                    <a:pt x="1" y="2334"/>
                    <a:pt x="65" y="2539"/>
                    <a:pt x="179" y="2653"/>
                  </a:cubicBezTo>
                  <a:cubicBezTo>
                    <a:pt x="259" y="2737"/>
                    <a:pt x="369" y="2786"/>
                    <a:pt x="485" y="2788"/>
                  </a:cubicBezTo>
                  <a:cubicBezTo>
                    <a:pt x="617" y="2788"/>
                    <a:pt x="771" y="2726"/>
                    <a:pt x="929" y="2634"/>
                  </a:cubicBezTo>
                  <a:cubicBezTo>
                    <a:pt x="1538" y="2285"/>
                    <a:pt x="2054" y="1380"/>
                    <a:pt x="2054" y="675"/>
                  </a:cubicBezTo>
                  <a:cubicBezTo>
                    <a:pt x="2054" y="455"/>
                    <a:pt x="2005" y="275"/>
                    <a:pt x="1909" y="156"/>
                  </a:cubicBezTo>
                  <a:cubicBezTo>
                    <a:pt x="1827" y="52"/>
                    <a:pt x="1713" y="1"/>
                    <a:pt x="1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35300" y="849000"/>
              <a:ext cx="45450" cy="55275"/>
            </a:xfrm>
            <a:custGeom>
              <a:avLst/>
              <a:gdLst/>
              <a:ahLst/>
              <a:cxnLst/>
              <a:rect l="l" t="t" r="r" b="b"/>
              <a:pathLst>
                <a:path w="1818" h="2211" extrusionOk="0">
                  <a:moveTo>
                    <a:pt x="1579" y="0"/>
                  </a:moveTo>
                  <a:cubicBezTo>
                    <a:pt x="1576" y="0"/>
                    <a:pt x="1574" y="0"/>
                    <a:pt x="1571" y="0"/>
                  </a:cubicBezTo>
                  <a:cubicBezTo>
                    <a:pt x="1438" y="0"/>
                    <a:pt x="1284" y="50"/>
                    <a:pt x="1126" y="141"/>
                  </a:cubicBezTo>
                  <a:cubicBezTo>
                    <a:pt x="517" y="492"/>
                    <a:pt x="2" y="1385"/>
                    <a:pt x="1" y="2087"/>
                  </a:cubicBezTo>
                  <a:cubicBezTo>
                    <a:pt x="1" y="2131"/>
                    <a:pt x="2" y="2171"/>
                    <a:pt x="7" y="2210"/>
                  </a:cubicBezTo>
                  <a:cubicBezTo>
                    <a:pt x="320" y="1295"/>
                    <a:pt x="967" y="531"/>
                    <a:pt x="1818" y="72"/>
                  </a:cubicBezTo>
                  <a:cubicBezTo>
                    <a:pt x="1747" y="25"/>
                    <a:pt x="1663" y="0"/>
                    <a:pt x="157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355325" y="858275"/>
              <a:ext cx="31375" cy="58075"/>
            </a:xfrm>
            <a:custGeom>
              <a:avLst/>
              <a:gdLst/>
              <a:ahLst/>
              <a:cxnLst/>
              <a:rect l="l" t="t" r="r" b="b"/>
              <a:pathLst>
                <a:path w="1255" h="2323" extrusionOk="0">
                  <a:moveTo>
                    <a:pt x="1214" y="1"/>
                  </a:moveTo>
                  <a:cubicBezTo>
                    <a:pt x="1081" y="888"/>
                    <a:pt x="653" y="1706"/>
                    <a:pt x="0" y="2322"/>
                  </a:cubicBezTo>
                  <a:cubicBezTo>
                    <a:pt x="42" y="2303"/>
                    <a:pt x="86" y="2282"/>
                    <a:pt x="128" y="2257"/>
                  </a:cubicBezTo>
                  <a:cubicBezTo>
                    <a:pt x="737" y="1906"/>
                    <a:pt x="1252" y="1010"/>
                    <a:pt x="1253" y="305"/>
                  </a:cubicBezTo>
                  <a:cubicBezTo>
                    <a:pt x="1255" y="202"/>
                    <a:pt x="1242" y="99"/>
                    <a:pt x="121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5604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566525" y="829050"/>
              <a:ext cx="67775" cy="106950"/>
            </a:xfrm>
            <a:custGeom>
              <a:avLst/>
              <a:gdLst/>
              <a:ahLst/>
              <a:cxnLst/>
              <a:rect l="l" t="t" r="r" b="b"/>
              <a:pathLst>
                <a:path w="2711" h="4278" extrusionOk="0">
                  <a:moveTo>
                    <a:pt x="0" y="1"/>
                  </a:moveTo>
                  <a:lnTo>
                    <a:pt x="0" y="2720"/>
                  </a:lnTo>
                  <a:lnTo>
                    <a:pt x="2711" y="4277"/>
                  </a:lnTo>
                  <a:lnTo>
                    <a:pt x="2711" y="1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63550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5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56615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3" y="1"/>
                  </a:moveTo>
                  <a:lnTo>
                    <a:pt x="1" y="175"/>
                  </a:lnTo>
                  <a:lnTo>
                    <a:pt x="2782" y="1813"/>
                  </a:lnTo>
                  <a:lnTo>
                    <a:pt x="2907" y="14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555400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0" y="0"/>
                  </a:moveTo>
                  <a:lnTo>
                    <a:pt x="0" y="1577"/>
                  </a:lnTo>
                  <a:lnTo>
                    <a:pt x="3599" y="3652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555400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0" y="0"/>
                  </a:moveTo>
                  <a:lnTo>
                    <a:pt x="0" y="509"/>
                  </a:lnTo>
                  <a:lnTo>
                    <a:pt x="3599" y="2584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356700" y="1028200"/>
              <a:ext cx="170625" cy="97975"/>
            </a:xfrm>
            <a:custGeom>
              <a:avLst/>
              <a:gdLst/>
              <a:ahLst/>
              <a:cxnLst/>
              <a:rect l="l" t="t" r="r" b="b"/>
              <a:pathLst>
                <a:path w="6825" h="3919" extrusionOk="0">
                  <a:moveTo>
                    <a:pt x="1042" y="0"/>
                  </a:moveTo>
                  <a:lnTo>
                    <a:pt x="0" y="615"/>
                  </a:lnTo>
                  <a:lnTo>
                    <a:pt x="5783" y="3918"/>
                  </a:lnTo>
                  <a:lnTo>
                    <a:pt x="6825" y="3303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639600" y="961450"/>
              <a:ext cx="8550" cy="63750"/>
            </a:xfrm>
            <a:custGeom>
              <a:avLst/>
              <a:gdLst/>
              <a:ahLst/>
              <a:cxnLst/>
              <a:rect l="l" t="t" r="r" b="b"/>
              <a:pathLst>
                <a:path w="342" h="2550" extrusionOk="0">
                  <a:moveTo>
                    <a:pt x="342" y="1"/>
                  </a:moveTo>
                  <a:lnTo>
                    <a:pt x="1" y="218"/>
                  </a:lnTo>
                  <a:lnTo>
                    <a:pt x="1" y="2550"/>
                  </a:lnTo>
                  <a:lnTo>
                    <a:pt x="342" y="2332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538475" y="909150"/>
              <a:ext cx="101150" cy="116050"/>
            </a:xfrm>
            <a:custGeom>
              <a:avLst/>
              <a:gdLst/>
              <a:ahLst/>
              <a:cxnLst/>
              <a:rect l="l" t="t" r="r" b="b"/>
              <a:pathLst>
                <a:path w="4046" h="4642" extrusionOk="0">
                  <a:moveTo>
                    <a:pt x="0" y="0"/>
                  </a:moveTo>
                  <a:lnTo>
                    <a:pt x="0" y="2332"/>
                  </a:lnTo>
                  <a:lnTo>
                    <a:pt x="4046" y="4642"/>
                  </a:lnTo>
                  <a:lnTo>
                    <a:pt x="4046" y="2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538475" y="903700"/>
              <a:ext cx="109200" cy="63225"/>
            </a:xfrm>
            <a:custGeom>
              <a:avLst/>
              <a:gdLst/>
              <a:ahLst/>
              <a:cxnLst/>
              <a:rect l="l" t="t" r="r" b="b"/>
              <a:pathLst>
                <a:path w="4368" h="2529" extrusionOk="0">
                  <a:moveTo>
                    <a:pt x="322" y="1"/>
                  </a:moveTo>
                  <a:lnTo>
                    <a:pt x="0" y="218"/>
                  </a:lnTo>
                  <a:lnTo>
                    <a:pt x="4046" y="2528"/>
                  </a:lnTo>
                  <a:lnTo>
                    <a:pt x="4368" y="231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531725" y="991175"/>
              <a:ext cx="107900" cy="96275"/>
            </a:xfrm>
            <a:custGeom>
              <a:avLst/>
              <a:gdLst/>
              <a:ahLst/>
              <a:cxnLst/>
              <a:rect l="l" t="t" r="r" b="b"/>
              <a:pathLst>
                <a:path w="4316" h="3851" extrusionOk="0">
                  <a:moveTo>
                    <a:pt x="4316" y="1"/>
                  </a:moveTo>
                  <a:lnTo>
                    <a:pt x="0" y="2522"/>
                  </a:lnTo>
                  <a:lnTo>
                    <a:pt x="0" y="3851"/>
                  </a:lnTo>
                  <a:lnTo>
                    <a:pt x="4316" y="1361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430575" y="996475"/>
              <a:ext cx="101175" cy="90975"/>
            </a:xfrm>
            <a:custGeom>
              <a:avLst/>
              <a:gdLst/>
              <a:ahLst/>
              <a:cxnLst/>
              <a:rect l="l" t="t" r="r" b="b"/>
              <a:pathLst>
                <a:path w="4047" h="3639" extrusionOk="0">
                  <a:moveTo>
                    <a:pt x="1" y="0"/>
                  </a:moveTo>
                  <a:lnTo>
                    <a:pt x="1" y="1360"/>
                  </a:lnTo>
                  <a:lnTo>
                    <a:pt x="4046" y="3639"/>
                  </a:lnTo>
                  <a:lnTo>
                    <a:pt x="4046" y="2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430575" y="933400"/>
              <a:ext cx="208575" cy="120850"/>
            </a:xfrm>
            <a:custGeom>
              <a:avLst/>
              <a:gdLst/>
              <a:ahLst/>
              <a:cxnLst/>
              <a:rect l="l" t="t" r="r" b="b"/>
              <a:pathLst>
                <a:path w="8343" h="4834" extrusionOk="0">
                  <a:moveTo>
                    <a:pt x="4297" y="0"/>
                  </a:moveTo>
                  <a:lnTo>
                    <a:pt x="1" y="2523"/>
                  </a:lnTo>
                  <a:lnTo>
                    <a:pt x="4046" y="4833"/>
                  </a:lnTo>
                  <a:lnTo>
                    <a:pt x="8343" y="2312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523675" y="1044725"/>
              <a:ext cx="8550" cy="47575"/>
            </a:xfrm>
            <a:custGeom>
              <a:avLst/>
              <a:gdLst/>
              <a:ahLst/>
              <a:cxnLst/>
              <a:rect l="l" t="t" r="r" b="b"/>
              <a:pathLst>
                <a:path w="342" h="1903" extrusionOk="0">
                  <a:moveTo>
                    <a:pt x="341" y="0"/>
                  </a:moveTo>
                  <a:lnTo>
                    <a:pt x="1" y="218"/>
                  </a:lnTo>
                  <a:lnTo>
                    <a:pt x="1" y="1903"/>
                  </a:lnTo>
                  <a:lnTo>
                    <a:pt x="341" y="1697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422575" y="992400"/>
              <a:ext cx="101125" cy="99900"/>
            </a:xfrm>
            <a:custGeom>
              <a:avLst/>
              <a:gdLst/>
              <a:ahLst/>
              <a:cxnLst/>
              <a:rect l="l" t="t" r="r" b="b"/>
              <a:pathLst>
                <a:path w="4045" h="3996" extrusionOk="0">
                  <a:moveTo>
                    <a:pt x="0" y="1"/>
                  </a:moveTo>
                  <a:lnTo>
                    <a:pt x="0" y="1684"/>
                  </a:lnTo>
                  <a:lnTo>
                    <a:pt x="4045" y="3996"/>
                  </a:lnTo>
                  <a:lnTo>
                    <a:pt x="4045" y="2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422575" y="986975"/>
              <a:ext cx="109175" cy="63200"/>
            </a:xfrm>
            <a:custGeom>
              <a:avLst/>
              <a:gdLst/>
              <a:ahLst/>
              <a:cxnLst/>
              <a:rect l="l" t="t" r="r" b="b"/>
              <a:pathLst>
                <a:path w="4367" h="2528" extrusionOk="0">
                  <a:moveTo>
                    <a:pt x="321" y="0"/>
                  </a:moveTo>
                  <a:lnTo>
                    <a:pt x="0" y="218"/>
                  </a:lnTo>
                  <a:lnTo>
                    <a:pt x="4045" y="2528"/>
                  </a:lnTo>
                  <a:lnTo>
                    <a:pt x="4366" y="231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532275" y="991175"/>
              <a:ext cx="107075" cy="73900"/>
            </a:xfrm>
            <a:custGeom>
              <a:avLst/>
              <a:gdLst/>
              <a:ahLst/>
              <a:cxnLst/>
              <a:rect l="l" t="t" r="r" b="b"/>
              <a:pathLst>
                <a:path w="4283" h="2956" extrusionOk="0">
                  <a:moveTo>
                    <a:pt x="4282" y="1"/>
                  </a:moveTo>
                  <a:lnTo>
                    <a:pt x="0" y="2515"/>
                  </a:lnTo>
                  <a:lnTo>
                    <a:pt x="0" y="2956"/>
                  </a:lnTo>
                  <a:lnTo>
                    <a:pt x="4282" y="450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519625" y="929500"/>
              <a:ext cx="119725" cy="70675"/>
            </a:xfrm>
            <a:custGeom>
              <a:avLst/>
              <a:gdLst/>
              <a:ahLst/>
              <a:cxnLst/>
              <a:rect l="l" t="t" r="r" b="b"/>
              <a:pathLst>
                <a:path w="4789" h="2827" extrusionOk="0">
                  <a:moveTo>
                    <a:pt x="286" y="1"/>
                  </a:moveTo>
                  <a:cubicBezTo>
                    <a:pt x="272" y="1"/>
                    <a:pt x="257" y="5"/>
                    <a:pt x="245" y="13"/>
                  </a:cubicBezTo>
                  <a:cubicBezTo>
                    <a:pt x="94" y="105"/>
                    <a:pt x="2" y="269"/>
                    <a:pt x="0" y="446"/>
                  </a:cubicBezTo>
                  <a:lnTo>
                    <a:pt x="0" y="581"/>
                  </a:lnTo>
                  <a:cubicBezTo>
                    <a:pt x="0" y="610"/>
                    <a:pt x="16" y="636"/>
                    <a:pt x="41" y="651"/>
                  </a:cubicBezTo>
                  <a:lnTo>
                    <a:pt x="3702" y="2739"/>
                  </a:lnTo>
                  <a:cubicBezTo>
                    <a:pt x="3805" y="2797"/>
                    <a:pt x="3920" y="2827"/>
                    <a:pt x="4035" y="2827"/>
                  </a:cubicBezTo>
                  <a:cubicBezTo>
                    <a:pt x="4153" y="2827"/>
                    <a:pt x="4271" y="2796"/>
                    <a:pt x="4376" y="2733"/>
                  </a:cubicBezTo>
                  <a:lnTo>
                    <a:pt x="4749" y="2510"/>
                  </a:lnTo>
                  <a:cubicBezTo>
                    <a:pt x="4774" y="2494"/>
                    <a:pt x="4788" y="2468"/>
                    <a:pt x="4788" y="2440"/>
                  </a:cubicBezTo>
                  <a:lnTo>
                    <a:pt x="4788" y="2125"/>
                  </a:lnTo>
                  <a:cubicBezTo>
                    <a:pt x="4788" y="2079"/>
                    <a:pt x="4751" y="2045"/>
                    <a:pt x="4709" y="2045"/>
                  </a:cubicBezTo>
                  <a:cubicBezTo>
                    <a:pt x="4702" y="2045"/>
                    <a:pt x="4695" y="2045"/>
                    <a:pt x="4688" y="2047"/>
                  </a:cubicBezTo>
                  <a:lnTo>
                    <a:pt x="4044" y="2212"/>
                  </a:lnTo>
                  <a:lnTo>
                    <a:pt x="4044" y="2237"/>
                  </a:lnTo>
                  <a:lnTo>
                    <a:pt x="326" y="13"/>
                  </a:lnTo>
                  <a:cubicBezTo>
                    <a:pt x="314" y="5"/>
                    <a:pt x="300" y="1"/>
                    <a:pt x="28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620975" y="980000"/>
              <a:ext cx="18375" cy="20125"/>
            </a:xfrm>
            <a:custGeom>
              <a:avLst/>
              <a:gdLst/>
              <a:ahLst/>
              <a:cxnLst/>
              <a:rect l="l" t="t" r="r" b="b"/>
              <a:pathLst>
                <a:path w="735" h="805" extrusionOk="0">
                  <a:moveTo>
                    <a:pt x="734" y="1"/>
                  </a:moveTo>
                  <a:lnTo>
                    <a:pt x="0" y="190"/>
                  </a:lnTo>
                  <a:lnTo>
                    <a:pt x="0" y="804"/>
                  </a:lnTo>
                  <a:cubicBezTo>
                    <a:pt x="114" y="801"/>
                    <a:pt x="224" y="770"/>
                    <a:pt x="321" y="712"/>
                  </a:cubicBezTo>
                  <a:lnTo>
                    <a:pt x="695" y="490"/>
                  </a:lnTo>
                  <a:cubicBezTo>
                    <a:pt x="720" y="474"/>
                    <a:pt x="734" y="448"/>
                    <a:pt x="734" y="420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522400" y="922275"/>
              <a:ext cx="116750" cy="67375"/>
            </a:xfrm>
            <a:custGeom>
              <a:avLst/>
              <a:gdLst/>
              <a:ahLst/>
              <a:cxnLst/>
              <a:rect l="l" t="t" r="r" b="b"/>
              <a:pathLst>
                <a:path w="4670" h="2695" extrusionOk="0">
                  <a:moveTo>
                    <a:pt x="624" y="0"/>
                  </a:moveTo>
                  <a:lnTo>
                    <a:pt x="83" y="336"/>
                  </a:lnTo>
                  <a:cubicBezTo>
                    <a:pt x="1" y="387"/>
                    <a:pt x="4" y="509"/>
                    <a:pt x="88" y="557"/>
                  </a:cubicBezTo>
                  <a:lnTo>
                    <a:pt x="3749" y="2645"/>
                  </a:lnTo>
                  <a:cubicBezTo>
                    <a:pt x="3806" y="2678"/>
                    <a:pt x="3870" y="2694"/>
                    <a:pt x="3934" y="2694"/>
                  </a:cubicBezTo>
                  <a:cubicBezTo>
                    <a:pt x="4001" y="2694"/>
                    <a:pt x="4069" y="2676"/>
                    <a:pt x="4129" y="2639"/>
                  </a:cubicBezTo>
                  <a:lnTo>
                    <a:pt x="4670" y="231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449725" y="969975"/>
              <a:ext cx="127775" cy="72875"/>
            </a:xfrm>
            <a:custGeom>
              <a:avLst/>
              <a:gdLst/>
              <a:ahLst/>
              <a:cxnLst/>
              <a:rect l="l" t="t" r="r" b="b"/>
              <a:pathLst>
                <a:path w="5111" h="2915" extrusionOk="0">
                  <a:moveTo>
                    <a:pt x="1042" y="0"/>
                  </a:moveTo>
                  <a:lnTo>
                    <a:pt x="0" y="615"/>
                  </a:lnTo>
                  <a:lnTo>
                    <a:pt x="4068" y="2915"/>
                  </a:lnTo>
                  <a:lnTo>
                    <a:pt x="5110" y="2300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551375" y="1027475"/>
              <a:ext cx="26300" cy="26725"/>
            </a:xfrm>
            <a:custGeom>
              <a:avLst/>
              <a:gdLst/>
              <a:ahLst/>
              <a:cxnLst/>
              <a:rect l="l" t="t" r="r" b="b"/>
              <a:pathLst>
                <a:path w="1052" h="1069" extrusionOk="0">
                  <a:moveTo>
                    <a:pt x="1052" y="0"/>
                  </a:moveTo>
                  <a:lnTo>
                    <a:pt x="0" y="615"/>
                  </a:lnTo>
                  <a:lnTo>
                    <a:pt x="0" y="1069"/>
                  </a:lnTo>
                  <a:lnTo>
                    <a:pt x="1052" y="445"/>
                  </a:lnTo>
                  <a:lnTo>
                    <a:pt x="105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451325" y="884375"/>
              <a:ext cx="49875" cy="69825"/>
            </a:xfrm>
            <a:custGeom>
              <a:avLst/>
              <a:gdLst/>
              <a:ahLst/>
              <a:cxnLst/>
              <a:rect l="l" t="t" r="r" b="b"/>
              <a:pathLst>
                <a:path w="1995" h="2793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572"/>
                    <a:pt x="453" y="2792"/>
                    <a:pt x="996" y="2792"/>
                  </a:cubicBezTo>
                  <a:cubicBezTo>
                    <a:pt x="1542" y="2792"/>
                    <a:pt x="1994" y="2572"/>
                    <a:pt x="1994" y="2299"/>
                  </a:cubicBezTo>
                  <a:cubicBezTo>
                    <a:pt x="1994" y="2286"/>
                    <a:pt x="1985" y="4"/>
                    <a:pt x="1985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465425" y="884375"/>
              <a:ext cx="35775" cy="69825"/>
            </a:xfrm>
            <a:custGeom>
              <a:avLst/>
              <a:gdLst/>
              <a:ahLst/>
              <a:cxnLst/>
              <a:rect l="l" t="t" r="r" b="b"/>
              <a:pathLst>
                <a:path w="1431" h="2793" extrusionOk="0">
                  <a:moveTo>
                    <a:pt x="0" y="1"/>
                  </a:moveTo>
                  <a:lnTo>
                    <a:pt x="0" y="2746"/>
                  </a:lnTo>
                  <a:cubicBezTo>
                    <a:pt x="134" y="2776"/>
                    <a:pt x="270" y="2792"/>
                    <a:pt x="406" y="2792"/>
                  </a:cubicBezTo>
                  <a:cubicBezTo>
                    <a:pt x="412" y="2792"/>
                    <a:pt x="418" y="2792"/>
                    <a:pt x="424" y="2792"/>
                  </a:cubicBezTo>
                  <a:cubicBezTo>
                    <a:pt x="969" y="2792"/>
                    <a:pt x="1430" y="2572"/>
                    <a:pt x="1430" y="2299"/>
                  </a:cubicBezTo>
                  <a:cubicBezTo>
                    <a:pt x="1430" y="2286"/>
                    <a:pt x="1411" y="4"/>
                    <a:pt x="1411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477575" y="884425"/>
              <a:ext cx="23625" cy="69775"/>
            </a:xfrm>
            <a:custGeom>
              <a:avLst/>
              <a:gdLst/>
              <a:ahLst/>
              <a:cxnLst/>
              <a:rect l="l" t="t" r="r" b="b"/>
              <a:pathLst>
                <a:path w="945" h="2791" extrusionOk="0">
                  <a:moveTo>
                    <a:pt x="0" y="0"/>
                  </a:moveTo>
                  <a:lnTo>
                    <a:pt x="0" y="2790"/>
                  </a:lnTo>
                  <a:cubicBezTo>
                    <a:pt x="518" y="2774"/>
                    <a:pt x="944" y="2560"/>
                    <a:pt x="944" y="2297"/>
                  </a:cubicBezTo>
                  <a:cubicBezTo>
                    <a:pt x="944" y="2284"/>
                    <a:pt x="925" y="2"/>
                    <a:pt x="92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1490500" y="884450"/>
              <a:ext cx="10700" cy="67450"/>
            </a:xfrm>
            <a:custGeom>
              <a:avLst/>
              <a:gdLst/>
              <a:ahLst/>
              <a:cxnLst/>
              <a:rect l="l" t="t" r="r" b="b"/>
              <a:pathLst>
                <a:path w="428" h="2698" extrusionOk="0">
                  <a:moveTo>
                    <a:pt x="1" y="1"/>
                  </a:moveTo>
                  <a:lnTo>
                    <a:pt x="1" y="2698"/>
                  </a:lnTo>
                  <a:cubicBezTo>
                    <a:pt x="256" y="2608"/>
                    <a:pt x="427" y="2463"/>
                    <a:pt x="427" y="2296"/>
                  </a:cubicBezTo>
                  <a:cubicBezTo>
                    <a:pt x="427" y="2283"/>
                    <a:pt x="408" y="1"/>
                    <a:pt x="408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1450850" y="871800"/>
              <a:ext cx="49875" cy="25050"/>
            </a:xfrm>
            <a:custGeom>
              <a:avLst/>
              <a:gdLst/>
              <a:ahLst/>
              <a:cxnLst/>
              <a:rect l="l" t="t" r="r" b="b"/>
              <a:pathLst>
                <a:path w="1995" h="1002" extrusionOk="0">
                  <a:moveTo>
                    <a:pt x="1994" y="501"/>
                  </a:moveTo>
                  <a:cubicBezTo>
                    <a:pt x="1994" y="776"/>
                    <a:pt x="1549" y="1001"/>
                    <a:pt x="998" y="1001"/>
                  </a:cubicBezTo>
                  <a:cubicBezTo>
                    <a:pt x="447" y="1001"/>
                    <a:pt x="0" y="776"/>
                    <a:pt x="0" y="501"/>
                  </a:cubicBezTo>
                  <a:cubicBezTo>
                    <a:pt x="0" y="224"/>
                    <a:pt x="447" y="1"/>
                    <a:pt x="998" y="1"/>
                  </a:cubicBezTo>
                  <a:cubicBezTo>
                    <a:pt x="1549" y="1"/>
                    <a:pt x="1994" y="224"/>
                    <a:pt x="1994" y="50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1462600" y="874400"/>
              <a:ext cx="26450" cy="13350"/>
            </a:xfrm>
            <a:custGeom>
              <a:avLst/>
              <a:gdLst/>
              <a:ahLst/>
              <a:cxnLst/>
              <a:rect l="l" t="t" r="r" b="b"/>
              <a:pathLst>
                <a:path w="1058" h="534" extrusionOk="0">
                  <a:moveTo>
                    <a:pt x="1057" y="266"/>
                  </a:moveTo>
                  <a:cubicBezTo>
                    <a:pt x="1057" y="414"/>
                    <a:pt x="821" y="533"/>
                    <a:pt x="528" y="533"/>
                  </a:cubicBezTo>
                  <a:cubicBezTo>
                    <a:pt x="236" y="533"/>
                    <a:pt x="0" y="414"/>
                    <a:pt x="0" y="266"/>
                  </a:cubicBezTo>
                  <a:cubicBezTo>
                    <a:pt x="0" y="120"/>
                    <a:pt x="236" y="1"/>
                    <a:pt x="528" y="1"/>
                  </a:cubicBezTo>
                  <a:cubicBezTo>
                    <a:pt x="821" y="1"/>
                    <a:pt x="1057" y="120"/>
                    <a:pt x="1057" y="266"/>
                  </a:cubicBezTo>
                  <a:close/>
                </a:path>
              </a:pathLst>
            </a:custGeom>
            <a:solidFill>
              <a:srgbClr val="F0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472475" y="864650"/>
              <a:ext cx="6125" cy="16575"/>
            </a:xfrm>
            <a:custGeom>
              <a:avLst/>
              <a:gdLst/>
              <a:ahLst/>
              <a:cxnLst/>
              <a:rect l="l" t="t" r="r" b="b"/>
              <a:pathLst>
                <a:path w="245" h="663" extrusionOk="0">
                  <a:moveTo>
                    <a:pt x="1" y="1"/>
                  </a:moveTo>
                  <a:lnTo>
                    <a:pt x="1" y="600"/>
                  </a:lnTo>
                  <a:cubicBezTo>
                    <a:pt x="1" y="635"/>
                    <a:pt x="55" y="662"/>
                    <a:pt x="123" y="662"/>
                  </a:cubicBezTo>
                  <a:cubicBezTo>
                    <a:pt x="191" y="662"/>
                    <a:pt x="245" y="635"/>
                    <a:pt x="245" y="600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1457375" y="835375"/>
              <a:ext cx="36850" cy="31950"/>
            </a:xfrm>
            <a:custGeom>
              <a:avLst/>
              <a:gdLst/>
              <a:ahLst/>
              <a:cxnLst/>
              <a:rect l="l" t="t" r="r" b="b"/>
              <a:pathLst>
                <a:path w="1474" h="1278" extrusionOk="0">
                  <a:moveTo>
                    <a:pt x="383" y="0"/>
                  </a:moveTo>
                  <a:cubicBezTo>
                    <a:pt x="196" y="358"/>
                    <a:pt x="0" y="912"/>
                    <a:pt x="0" y="921"/>
                  </a:cubicBezTo>
                  <a:cubicBezTo>
                    <a:pt x="0" y="1118"/>
                    <a:pt x="334" y="1278"/>
                    <a:pt x="737" y="1278"/>
                  </a:cubicBezTo>
                  <a:cubicBezTo>
                    <a:pt x="1142" y="1278"/>
                    <a:pt x="1474" y="1118"/>
                    <a:pt x="1474" y="921"/>
                  </a:cubicBezTo>
                  <a:cubicBezTo>
                    <a:pt x="1474" y="917"/>
                    <a:pt x="1266" y="36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466975" y="832000"/>
              <a:ext cx="17075" cy="7550"/>
            </a:xfrm>
            <a:custGeom>
              <a:avLst/>
              <a:gdLst/>
              <a:ahLst/>
              <a:cxnLst/>
              <a:rect l="l" t="t" r="r" b="b"/>
              <a:pathLst>
                <a:path w="683" h="302" extrusionOk="0">
                  <a:moveTo>
                    <a:pt x="341" y="0"/>
                  </a:moveTo>
                  <a:cubicBezTo>
                    <a:pt x="154" y="0"/>
                    <a:pt x="1" y="69"/>
                    <a:pt x="1" y="151"/>
                  </a:cubicBezTo>
                  <a:cubicBezTo>
                    <a:pt x="1" y="234"/>
                    <a:pt x="154" y="302"/>
                    <a:pt x="341" y="302"/>
                  </a:cubicBezTo>
                  <a:cubicBezTo>
                    <a:pt x="530" y="302"/>
                    <a:pt x="682" y="234"/>
                    <a:pt x="682" y="151"/>
                  </a:cubicBezTo>
                  <a:cubicBezTo>
                    <a:pt x="682" y="69"/>
                    <a:pt x="530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366425" y="1191575"/>
              <a:ext cx="171425" cy="98825"/>
            </a:xfrm>
            <a:custGeom>
              <a:avLst/>
              <a:gdLst/>
              <a:ahLst/>
              <a:cxnLst/>
              <a:rect l="l" t="t" r="r" b="b"/>
              <a:pathLst>
                <a:path w="6857" h="3953" extrusionOk="0">
                  <a:moveTo>
                    <a:pt x="4437" y="1"/>
                  </a:moveTo>
                  <a:lnTo>
                    <a:pt x="0" y="2557"/>
                  </a:lnTo>
                  <a:lnTo>
                    <a:pt x="2419" y="3952"/>
                  </a:lnTo>
                  <a:lnTo>
                    <a:pt x="6856" y="139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397050" y="1234025"/>
              <a:ext cx="26600" cy="38125"/>
            </a:xfrm>
            <a:custGeom>
              <a:avLst/>
              <a:gdLst/>
              <a:ahLst/>
              <a:cxnLst/>
              <a:rect l="l" t="t" r="r" b="b"/>
              <a:pathLst>
                <a:path w="1064" h="1525" extrusionOk="0">
                  <a:moveTo>
                    <a:pt x="0" y="1"/>
                  </a:moveTo>
                  <a:lnTo>
                    <a:pt x="0" y="908"/>
                  </a:lnTo>
                  <a:lnTo>
                    <a:pt x="1063" y="1525"/>
                  </a:lnTo>
                  <a:lnTo>
                    <a:pt x="1063" y="6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423625" y="1201375"/>
              <a:ext cx="81725" cy="70775"/>
            </a:xfrm>
            <a:custGeom>
              <a:avLst/>
              <a:gdLst/>
              <a:ahLst/>
              <a:cxnLst/>
              <a:rect l="l" t="t" r="r" b="b"/>
              <a:pathLst>
                <a:path w="3269" h="2831" extrusionOk="0">
                  <a:moveTo>
                    <a:pt x="3269" y="0"/>
                  </a:moveTo>
                  <a:lnTo>
                    <a:pt x="0" y="1923"/>
                  </a:lnTo>
                  <a:lnTo>
                    <a:pt x="0" y="2831"/>
                  </a:lnTo>
                  <a:lnTo>
                    <a:pt x="3269" y="90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397525" y="1186000"/>
              <a:ext cx="107825" cy="63450"/>
            </a:xfrm>
            <a:custGeom>
              <a:avLst/>
              <a:gdLst/>
              <a:ahLst/>
              <a:cxnLst/>
              <a:rect l="l" t="t" r="r" b="b"/>
              <a:pathLst>
                <a:path w="4313" h="2538" extrusionOk="0">
                  <a:moveTo>
                    <a:pt x="3269" y="0"/>
                  </a:moveTo>
                  <a:lnTo>
                    <a:pt x="0" y="1922"/>
                  </a:lnTo>
                  <a:lnTo>
                    <a:pt x="1044" y="2538"/>
                  </a:lnTo>
                  <a:lnTo>
                    <a:pt x="4313" y="615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407200" y="1191575"/>
              <a:ext cx="88475" cy="52275"/>
            </a:xfrm>
            <a:custGeom>
              <a:avLst/>
              <a:gdLst/>
              <a:ahLst/>
              <a:cxnLst/>
              <a:rect l="l" t="t" r="r" b="b"/>
              <a:pathLst>
                <a:path w="3539" h="2091" extrusionOk="0">
                  <a:moveTo>
                    <a:pt x="2880" y="1"/>
                  </a:moveTo>
                  <a:lnTo>
                    <a:pt x="0" y="1702"/>
                  </a:lnTo>
                  <a:lnTo>
                    <a:pt x="657" y="2090"/>
                  </a:lnTo>
                  <a:lnTo>
                    <a:pt x="3539" y="391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329875" y="950500"/>
              <a:ext cx="9950" cy="14300"/>
            </a:xfrm>
            <a:custGeom>
              <a:avLst/>
              <a:gdLst/>
              <a:ahLst/>
              <a:cxnLst/>
              <a:rect l="l" t="t" r="r" b="b"/>
              <a:pathLst>
                <a:path w="398" h="572" extrusionOk="0">
                  <a:moveTo>
                    <a:pt x="0" y="1"/>
                  </a:moveTo>
                  <a:lnTo>
                    <a:pt x="0" y="341"/>
                  </a:lnTo>
                  <a:lnTo>
                    <a:pt x="398" y="572"/>
                  </a:lnTo>
                  <a:lnTo>
                    <a:pt x="398" y="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339800" y="946725"/>
              <a:ext cx="16225" cy="18075"/>
            </a:xfrm>
            <a:custGeom>
              <a:avLst/>
              <a:gdLst/>
              <a:ahLst/>
              <a:cxnLst/>
              <a:rect l="l" t="t" r="r" b="b"/>
              <a:pathLst>
                <a:path w="649" h="723" extrusionOk="0">
                  <a:moveTo>
                    <a:pt x="649" y="1"/>
                  </a:moveTo>
                  <a:lnTo>
                    <a:pt x="1" y="382"/>
                  </a:lnTo>
                  <a:lnTo>
                    <a:pt x="1" y="723"/>
                  </a:lnTo>
                  <a:lnTo>
                    <a:pt x="649" y="340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330050" y="940975"/>
              <a:ext cx="25975" cy="15325"/>
            </a:xfrm>
            <a:custGeom>
              <a:avLst/>
              <a:gdLst/>
              <a:ahLst/>
              <a:cxnLst/>
              <a:rect l="l" t="t" r="r" b="b"/>
              <a:pathLst>
                <a:path w="1039" h="613" extrusionOk="0">
                  <a:moveTo>
                    <a:pt x="647" y="0"/>
                  </a:moveTo>
                  <a:lnTo>
                    <a:pt x="1" y="382"/>
                  </a:lnTo>
                  <a:lnTo>
                    <a:pt x="391" y="612"/>
                  </a:lnTo>
                  <a:lnTo>
                    <a:pt x="1039" y="231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582700" y="1221200"/>
              <a:ext cx="40725" cy="13350"/>
            </a:xfrm>
            <a:custGeom>
              <a:avLst/>
              <a:gdLst/>
              <a:ahLst/>
              <a:cxnLst/>
              <a:rect l="l" t="t" r="r" b="b"/>
              <a:pathLst>
                <a:path w="1629" h="534" extrusionOk="0">
                  <a:moveTo>
                    <a:pt x="0" y="0"/>
                  </a:moveTo>
                  <a:lnTo>
                    <a:pt x="0" y="134"/>
                  </a:lnTo>
                  <a:cubicBezTo>
                    <a:pt x="0" y="354"/>
                    <a:pt x="371" y="534"/>
                    <a:pt x="815" y="534"/>
                  </a:cubicBezTo>
                  <a:cubicBezTo>
                    <a:pt x="1257" y="534"/>
                    <a:pt x="1629" y="354"/>
                    <a:pt x="1629" y="134"/>
                  </a:cubicBezTo>
                  <a:cubicBezTo>
                    <a:pt x="1629" y="122"/>
                    <a:pt x="1617" y="3"/>
                    <a:pt x="161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582575" y="1210975"/>
              <a:ext cx="40500" cy="20350"/>
            </a:xfrm>
            <a:custGeom>
              <a:avLst/>
              <a:gdLst/>
              <a:ahLst/>
              <a:cxnLst/>
              <a:rect l="l" t="t" r="r" b="b"/>
              <a:pathLst>
                <a:path w="1620" h="814" extrusionOk="0">
                  <a:moveTo>
                    <a:pt x="1619" y="408"/>
                  </a:moveTo>
                  <a:cubicBezTo>
                    <a:pt x="1619" y="631"/>
                    <a:pt x="1257" y="814"/>
                    <a:pt x="810" y="814"/>
                  </a:cubicBezTo>
                  <a:cubicBezTo>
                    <a:pt x="363" y="814"/>
                    <a:pt x="1" y="633"/>
                    <a:pt x="1" y="408"/>
                  </a:cubicBezTo>
                  <a:cubicBezTo>
                    <a:pt x="1" y="182"/>
                    <a:pt x="363" y="0"/>
                    <a:pt x="810" y="0"/>
                  </a:cubicBezTo>
                  <a:cubicBezTo>
                    <a:pt x="1257" y="0"/>
                    <a:pt x="1619" y="183"/>
                    <a:pt x="1619" y="408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597875" y="1197275"/>
              <a:ext cx="9125" cy="25275"/>
            </a:xfrm>
            <a:custGeom>
              <a:avLst/>
              <a:gdLst/>
              <a:ahLst/>
              <a:cxnLst/>
              <a:rect l="l" t="t" r="r" b="b"/>
              <a:pathLst>
                <a:path w="365" h="1011" extrusionOk="0">
                  <a:moveTo>
                    <a:pt x="1" y="0"/>
                  </a:moveTo>
                  <a:lnTo>
                    <a:pt x="1" y="915"/>
                  </a:lnTo>
                  <a:cubicBezTo>
                    <a:pt x="1" y="967"/>
                    <a:pt x="79" y="1011"/>
                    <a:pt x="184" y="1011"/>
                  </a:cubicBezTo>
                  <a:cubicBezTo>
                    <a:pt x="288" y="1011"/>
                    <a:pt x="365" y="967"/>
                    <a:pt x="365" y="915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577650" y="1192525"/>
              <a:ext cx="50525" cy="19700"/>
            </a:xfrm>
            <a:custGeom>
              <a:avLst/>
              <a:gdLst/>
              <a:ahLst/>
              <a:cxnLst/>
              <a:rect l="l" t="t" r="r" b="b"/>
              <a:pathLst>
                <a:path w="2021" h="788" extrusionOk="0">
                  <a:moveTo>
                    <a:pt x="1" y="0"/>
                  </a:moveTo>
                  <a:lnTo>
                    <a:pt x="1" y="293"/>
                  </a:lnTo>
                  <a:cubicBezTo>
                    <a:pt x="1" y="566"/>
                    <a:pt x="465" y="788"/>
                    <a:pt x="1010" y="788"/>
                  </a:cubicBezTo>
                  <a:cubicBezTo>
                    <a:pt x="1555" y="788"/>
                    <a:pt x="2021" y="566"/>
                    <a:pt x="2021" y="293"/>
                  </a:cubicBezTo>
                  <a:cubicBezTo>
                    <a:pt x="2021" y="280"/>
                    <a:pt x="1997" y="3"/>
                    <a:pt x="199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577825" y="1179950"/>
              <a:ext cx="49875" cy="25075"/>
            </a:xfrm>
            <a:custGeom>
              <a:avLst/>
              <a:gdLst/>
              <a:ahLst/>
              <a:cxnLst/>
              <a:rect l="l" t="t" r="r" b="b"/>
              <a:pathLst>
                <a:path w="1995" h="1003" extrusionOk="0">
                  <a:moveTo>
                    <a:pt x="1995" y="500"/>
                  </a:moveTo>
                  <a:cubicBezTo>
                    <a:pt x="1995" y="777"/>
                    <a:pt x="1548" y="1002"/>
                    <a:pt x="999" y="1002"/>
                  </a:cubicBezTo>
                  <a:cubicBezTo>
                    <a:pt x="448" y="1002"/>
                    <a:pt x="1" y="777"/>
                    <a:pt x="1" y="500"/>
                  </a:cubicBezTo>
                  <a:cubicBezTo>
                    <a:pt x="1" y="225"/>
                    <a:pt x="448" y="0"/>
                    <a:pt x="999" y="0"/>
                  </a:cubicBezTo>
                  <a:cubicBezTo>
                    <a:pt x="1548" y="0"/>
                    <a:pt x="1995" y="225"/>
                    <a:pt x="1995" y="500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596025" y="1168300"/>
              <a:ext cx="9925" cy="4375"/>
            </a:xfrm>
            <a:custGeom>
              <a:avLst/>
              <a:gdLst/>
              <a:ahLst/>
              <a:cxnLst/>
              <a:rect l="l" t="t" r="r" b="b"/>
              <a:pathLst>
                <a:path w="397" h="175" extrusionOk="0">
                  <a:moveTo>
                    <a:pt x="198" y="1"/>
                  </a:moveTo>
                  <a:cubicBezTo>
                    <a:pt x="89" y="1"/>
                    <a:pt x="1" y="40"/>
                    <a:pt x="1" y="88"/>
                  </a:cubicBezTo>
                  <a:cubicBezTo>
                    <a:pt x="1" y="136"/>
                    <a:pt x="89" y="175"/>
                    <a:pt x="198" y="175"/>
                  </a:cubicBezTo>
                  <a:cubicBezTo>
                    <a:pt x="308" y="175"/>
                    <a:pt x="397" y="136"/>
                    <a:pt x="397" y="88"/>
                  </a:cubicBezTo>
                  <a:cubicBezTo>
                    <a:pt x="397" y="40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577475" y="1142275"/>
              <a:ext cx="25625" cy="34325"/>
            </a:xfrm>
            <a:custGeom>
              <a:avLst/>
              <a:gdLst/>
              <a:ahLst/>
              <a:cxnLst/>
              <a:rect l="l" t="t" r="r" b="b"/>
              <a:pathLst>
                <a:path w="1025" h="1373" extrusionOk="0">
                  <a:moveTo>
                    <a:pt x="1024" y="1372"/>
                  </a:moveTo>
                  <a:cubicBezTo>
                    <a:pt x="1024" y="1372"/>
                    <a:pt x="865" y="3"/>
                    <a:pt x="0" y="1"/>
                  </a:cubicBezTo>
                  <a:cubicBezTo>
                    <a:pt x="0" y="1"/>
                    <a:pt x="622" y="657"/>
                    <a:pt x="1024" y="1372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589325" y="1124700"/>
              <a:ext cx="24450" cy="51850"/>
            </a:xfrm>
            <a:custGeom>
              <a:avLst/>
              <a:gdLst/>
              <a:ahLst/>
              <a:cxnLst/>
              <a:rect l="l" t="t" r="r" b="b"/>
              <a:pathLst>
                <a:path w="978" h="2074" extrusionOk="0">
                  <a:moveTo>
                    <a:pt x="463" y="2074"/>
                  </a:moveTo>
                  <a:cubicBezTo>
                    <a:pt x="463" y="2074"/>
                    <a:pt x="978" y="442"/>
                    <a:pt x="1" y="0"/>
                  </a:cubicBezTo>
                  <a:cubicBezTo>
                    <a:pt x="1" y="0"/>
                    <a:pt x="372" y="1060"/>
                    <a:pt x="463" y="2074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595500" y="1137025"/>
              <a:ext cx="20900" cy="39650"/>
            </a:xfrm>
            <a:custGeom>
              <a:avLst/>
              <a:gdLst/>
              <a:ahLst/>
              <a:cxnLst/>
              <a:rect l="l" t="t" r="r" b="b"/>
              <a:pathLst>
                <a:path w="836" h="1586" extrusionOk="0">
                  <a:moveTo>
                    <a:pt x="190" y="1585"/>
                  </a:moveTo>
                  <a:cubicBezTo>
                    <a:pt x="190" y="1585"/>
                    <a:pt x="0" y="221"/>
                    <a:pt x="835" y="0"/>
                  </a:cubicBezTo>
                  <a:cubicBezTo>
                    <a:pt x="835" y="0"/>
                    <a:pt x="735" y="860"/>
                    <a:pt x="190" y="1585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590850" y="1170125"/>
              <a:ext cx="20800" cy="27750"/>
            </a:xfrm>
            <a:custGeom>
              <a:avLst/>
              <a:gdLst/>
              <a:ahLst/>
              <a:cxnLst/>
              <a:rect l="l" t="t" r="r" b="b"/>
              <a:pathLst>
                <a:path w="832" h="1110" extrusionOk="0">
                  <a:moveTo>
                    <a:pt x="217" y="0"/>
                  </a:moveTo>
                  <a:cubicBezTo>
                    <a:pt x="111" y="334"/>
                    <a:pt x="0" y="851"/>
                    <a:pt x="0" y="859"/>
                  </a:cubicBezTo>
                  <a:cubicBezTo>
                    <a:pt x="0" y="1043"/>
                    <a:pt x="189" y="1109"/>
                    <a:pt x="417" y="1109"/>
                  </a:cubicBezTo>
                  <a:cubicBezTo>
                    <a:pt x="644" y="1109"/>
                    <a:pt x="831" y="1043"/>
                    <a:pt x="831" y="859"/>
                  </a:cubicBezTo>
                  <a:cubicBezTo>
                    <a:pt x="831" y="854"/>
                    <a:pt x="715" y="335"/>
                    <a:pt x="604" y="0"/>
                  </a:cubicBezTo>
                  <a:cubicBezTo>
                    <a:pt x="604" y="0"/>
                    <a:pt x="556" y="102"/>
                    <a:pt x="405" y="102"/>
                  </a:cubicBezTo>
                  <a:cubicBezTo>
                    <a:pt x="256" y="102"/>
                    <a:pt x="217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01800" y="891700"/>
              <a:ext cx="10350" cy="2350"/>
            </a:xfrm>
            <a:custGeom>
              <a:avLst/>
              <a:gdLst/>
              <a:ahLst/>
              <a:cxnLst/>
              <a:rect l="l" t="t" r="r" b="b"/>
              <a:pathLst>
                <a:path w="414" h="94" extrusionOk="0">
                  <a:moveTo>
                    <a:pt x="208" y="1"/>
                  </a:moveTo>
                  <a:cubicBezTo>
                    <a:pt x="93" y="1"/>
                    <a:pt x="0" y="21"/>
                    <a:pt x="0" y="47"/>
                  </a:cubicBezTo>
                  <a:cubicBezTo>
                    <a:pt x="0" y="72"/>
                    <a:pt x="93" y="93"/>
                    <a:pt x="208" y="93"/>
                  </a:cubicBezTo>
                  <a:cubicBezTo>
                    <a:pt x="322" y="93"/>
                    <a:pt x="414" y="72"/>
                    <a:pt x="414" y="47"/>
                  </a:cubicBezTo>
                  <a:cubicBezTo>
                    <a:pt x="414" y="21"/>
                    <a:pt x="322" y="1"/>
                    <a:pt x="20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82550" y="859125"/>
              <a:ext cx="24700" cy="39025"/>
            </a:xfrm>
            <a:custGeom>
              <a:avLst/>
              <a:gdLst/>
              <a:ahLst/>
              <a:cxnLst/>
              <a:rect l="l" t="t" r="r" b="b"/>
              <a:pathLst>
                <a:path w="988" h="1561" extrusionOk="0">
                  <a:moveTo>
                    <a:pt x="988" y="1560"/>
                  </a:moveTo>
                  <a:cubicBezTo>
                    <a:pt x="988" y="1560"/>
                    <a:pt x="611" y="297"/>
                    <a:pt x="0" y="145"/>
                  </a:cubicBezTo>
                  <a:cubicBezTo>
                    <a:pt x="2" y="145"/>
                    <a:pt x="817" y="0"/>
                    <a:pt x="988" y="156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04875" y="858925"/>
              <a:ext cx="20725" cy="39225"/>
            </a:xfrm>
            <a:custGeom>
              <a:avLst/>
              <a:gdLst/>
              <a:ahLst/>
              <a:cxnLst/>
              <a:rect l="l" t="t" r="r" b="b"/>
              <a:pathLst>
                <a:path w="829" h="1569" extrusionOk="0">
                  <a:moveTo>
                    <a:pt x="95" y="1568"/>
                  </a:moveTo>
                  <a:cubicBezTo>
                    <a:pt x="95" y="1568"/>
                    <a:pt x="254" y="260"/>
                    <a:pt x="829" y="5"/>
                  </a:cubicBezTo>
                  <a:cubicBezTo>
                    <a:pt x="829" y="5"/>
                    <a:pt x="1" y="1"/>
                    <a:pt x="95" y="1568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93100" y="846100"/>
              <a:ext cx="16725" cy="52050"/>
            </a:xfrm>
            <a:custGeom>
              <a:avLst/>
              <a:gdLst/>
              <a:ahLst/>
              <a:cxnLst/>
              <a:rect l="l" t="t" r="r" b="b"/>
              <a:pathLst>
                <a:path w="669" h="2082" extrusionOk="0">
                  <a:moveTo>
                    <a:pt x="576" y="2013"/>
                  </a:moveTo>
                  <a:cubicBezTo>
                    <a:pt x="576" y="2013"/>
                    <a:pt x="569" y="683"/>
                    <a:pt x="0" y="0"/>
                  </a:cubicBezTo>
                  <a:cubicBezTo>
                    <a:pt x="0" y="0"/>
                    <a:pt x="447" y="259"/>
                    <a:pt x="557" y="914"/>
                  </a:cubicBezTo>
                  <a:cubicBezTo>
                    <a:pt x="669" y="1568"/>
                    <a:pt x="566" y="2081"/>
                    <a:pt x="566" y="2081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01825" y="892975"/>
              <a:ext cx="10375" cy="28725"/>
            </a:xfrm>
            <a:custGeom>
              <a:avLst/>
              <a:gdLst/>
              <a:ahLst/>
              <a:cxnLst/>
              <a:rect l="l" t="t" r="r" b="b"/>
              <a:pathLst>
                <a:path w="415" h="1149" extrusionOk="0">
                  <a:moveTo>
                    <a:pt x="4" y="0"/>
                  </a:moveTo>
                  <a:cubicBezTo>
                    <a:pt x="4" y="3"/>
                    <a:pt x="2" y="6"/>
                    <a:pt x="1" y="9"/>
                  </a:cubicBezTo>
                  <a:lnTo>
                    <a:pt x="1" y="1085"/>
                  </a:lnTo>
                  <a:cubicBezTo>
                    <a:pt x="46" y="1127"/>
                    <a:pt x="146" y="1149"/>
                    <a:pt x="228" y="1149"/>
                  </a:cubicBezTo>
                  <a:cubicBezTo>
                    <a:pt x="294" y="1149"/>
                    <a:pt x="414" y="1111"/>
                    <a:pt x="414" y="1059"/>
                  </a:cubicBezTo>
                  <a:lnTo>
                    <a:pt x="414" y="3"/>
                  </a:lnTo>
                  <a:cubicBezTo>
                    <a:pt x="372" y="28"/>
                    <a:pt x="321" y="42"/>
                    <a:pt x="217" y="42"/>
                  </a:cubicBezTo>
                  <a:cubicBezTo>
                    <a:pt x="49" y="4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63" name="Google Shape;463;p29"/>
          <p:cNvGrpSpPr/>
          <p:nvPr/>
        </p:nvGrpSpPr>
        <p:grpSpPr>
          <a:xfrm>
            <a:off x="7889770" y="922822"/>
            <a:ext cx="2500846" cy="3750376"/>
            <a:chOff x="1766175" y="726675"/>
            <a:chExt cx="420600" cy="630750"/>
          </a:xfrm>
        </p:grpSpPr>
        <p:sp>
          <p:nvSpPr>
            <p:cNvPr id="464" name="Google Shape;464;p29"/>
            <p:cNvSpPr/>
            <p:nvPr/>
          </p:nvSpPr>
          <p:spPr>
            <a:xfrm>
              <a:off x="2083850" y="1108150"/>
              <a:ext cx="25075" cy="14000"/>
            </a:xfrm>
            <a:custGeom>
              <a:avLst/>
              <a:gdLst/>
              <a:ahLst/>
              <a:cxnLst/>
              <a:rect l="l" t="t" r="r" b="b"/>
              <a:pathLst>
                <a:path w="1003" h="560" extrusionOk="0">
                  <a:moveTo>
                    <a:pt x="502" y="1"/>
                  </a:moveTo>
                  <a:cubicBezTo>
                    <a:pt x="225" y="1"/>
                    <a:pt x="0" y="126"/>
                    <a:pt x="0" y="281"/>
                  </a:cubicBezTo>
                  <a:cubicBezTo>
                    <a:pt x="0" y="435"/>
                    <a:pt x="225" y="559"/>
                    <a:pt x="502" y="559"/>
                  </a:cubicBezTo>
                  <a:cubicBezTo>
                    <a:pt x="779" y="559"/>
                    <a:pt x="1002" y="435"/>
                    <a:pt x="1002" y="281"/>
                  </a:cubicBezTo>
                  <a:cubicBezTo>
                    <a:pt x="1002" y="126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083850" y="1107625"/>
              <a:ext cx="25075" cy="13975"/>
            </a:xfrm>
            <a:custGeom>
              <a:avLst/>
              <a:gdLst/>
              <a:ahLst/>
              <a:cxnLst/>
              <a:rect l="l" t="t" r="r" b="b"/>
              <a:pathLst>
                <a:path w="1003" h="559" extrusionOk="0">
                  <a:moveTo>
                    <a:pt x="502" y="0"/>
                  </a:moveTo>
                  <a:cubicBezTo>
                    <a:pt x="225" y="0"/>
                    <a:pt x="0" y="125"/>
                    <a:pt x="0" y="279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2" y="434"/>
                    <a:pt x="1002" y="279"/>
                  </a:cubicBezTo>
                  <a:cubicBezTo>
                    <a:pt x="1002" y="125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095450" y="1039925"/>
              <a:ext cx="1900" cy="75125"/>
            </a:xfrm>
            <a:custGeom>
              <a:avLst/>
              <a:gdLst/>
              <a:ahLst/>
              <a:cxnLst/>
              <a:rect l="l" t="t" r="r" b="b"/>
              <a:pathLst>
                <a:path w="76" h="3005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991"/>
                  </a:lnTo>
                  <a:cubicBezTo>
                    <a:pt x="0" y="2998"/>
                    <a:pt x="6" y="3004"/>
                    <a:pt x="13" y="3004"/>
                  </a:cubicBezTo>
                  <a:lnTo>
                    <a:pt x="62" y="3004"/>
                  </a:lnTo>
                  <a:cubicBezTo>
                    <a:pt x="70" y="3004"/>
                    <a:pt x="75" y="2998"/>
                    <a:pt x="75" y="2991"/>
                  </a:cubicBezTo>
                  <a:lnTo>
                    <a:pt x="75" y="14"/>
                  </a:lnTo>
                  <a:cubicBezTo>
                    <a:pt x="75" y="7"/>
                    <a:pt x="70" y="1"/>
                    <a:pt x="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079850" y="1010675"/>
              <a:ext cx="33075" cy="40150"/>
            </a:xfrm>
            <a:custGeom>
              <a:avLst/>
              <a:gdLst/>
              <a:ahLst/>
              <a:cxnLst/>
              <a:rect l="l" t="t" r="r" b="b"/>
              <a:pathLst>
                <a:path w="1323" h="1606" extrusionOk="0">
                  <a:moveTo>
                    <a:pt x="1194" y="1"/>
                  </a:moveTo>
                  <a:lnTo>
                    <a:pt x="128" y="21"/>
                  </a:lnTo>
                  <a:lnTo>
                    <a:pt x="3" y="1204"/>
                  </a:lnTo>
                  <a:cubicBezTo>
                    <a:pt x="1" y="1216"/>
                    <a:pt x="1" y="1228"/>
                    <a:pt x="1" y="1238"/>
                  </a:cubicBezTo>
                  <a:cubicBezTo>
                    <a:pt x="1" y="1442"/>
                    <a:pt x="296" y="1606"/>
                    <a:pt x="662" y="1606"/>
                  </a:cubicBezTo>
                  <a:cubicBezTo>
                    <a:pt x="1026" y="1606"/>
                    <a:pt x="1323" y="1442"/>
                    <a:pt x="1323" y="1238"/>
                  </a:cubicBezTo>
                  <a:cubicBezTo>
                    <a:pt x="1323" y="1228"/>
                    <a:pt x="1322" y="1216"/>
                    <a:pt x="1320" y="1206"/>
                  </a:cubicBezTo>
                  <a:lnTo>
                    <a:pt x="1323" y="12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83050" y="1003750"/>
              <a:ext cx="26650" cy="14850"/>
            </a:xfrm>
            <a:custGeom>
              <a:avLst/>
              <a:gdLst/>
              <a:ahLst/>
              <a:cxnLst/>
              <a:rect l="l" t="t" r="r" b="b"/>
              <a:pathLst>
                <a:path w="1066" h="594" extrusionOk="0">
                  <a:moveTo>
                    <a:pt x="534" y="1"/>
                  </a:moveTo>
                  <a:cubicBezTo>
                    <a:pt x="239" y="1"/>
                    <a:pt x="0" y="134"/>
                    <a:pt x="0" y="298"/>
                  </a:cubicBezTo>
                  <a:cubicBezTo>
                    <a:pt x="0" y="462"/>
                    <a:pt x="239" y="594"/>
                    <a:pt x="534" y="594"/>
                  </a:cubicBezTo>
                  <a:cubicBezTo>
                    <a:pt x="828" y="594"/>
                    <a:pt x="1066" y="462"/>
                    <a:pt x="1066" y="298"/>
                  </a:cubicBezTo>
                  <a:cubicBezTo>
                    <a:pt x="1066" y="134"/>
                    <a:pt x="828" y="1"/>
                    <a:pt x="53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84925" y="1004800"/>
              <a:ext cx="22900" cy="12750"/>
            </a:xfrm>
            <a:custGeom>
              <a:avLst/>
              <a:gdLst/>
              <a:ahLst/>
              <a:cxnLst/>
              <a:rect l="l" t="t" r="r" b="b"/>
              <a:pathLst>
                <a:path w="916" h="510" extrusionOk="0">
                  <a:moveTo>
                    <a:pt x="459" y="1"/>
                  </a:moveTo>
                  <a:cubicBezTo>
                    <a:pt x="206" y="1"/>
                    <a:pt x="1" y="115"/>
                    <a:pt x="1" y="256"/>
                  </a:cubicBezTo>
                  <a:cubicBezTo>
                    <a:pt x="1" y="397"/>
                    <a:pt x="206" y="510"/>
                    <a:pt x="459" y="510"/>
                  </a:cubicBezTo>
                  <a:cubicBezTo>
                    <a:pt x="711" y="510"/>
                    <a:pt x="916" y="397"/>
                    <a:pt x="916" y="256"/>
                  </a:cubicBezTo>
                  <a:cubicBezTo>
                    <a:pt x="916" y="115"/>
                    <a:pt x="711" y="1"/>
                    <a:pt x="45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7661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7665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774900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8063" y="1"/>
                  </a:moveTo>
                  <a:lnTo>
                    <a:pt x="1" y="4642"/>
                  </a:lnTo>
                  <a:lnTo>
                    <a:pt x="1" y="19794"/>
                  </a:lnTo>
                  <a:lnTo>
                    <a:pt x="8063" y="15151"/>
                  </a:lnTo>
                  <a:lnTo>
                    <a:pt x="806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766550" y="726675"/>
              <a:ext cx="419825" cy="125975"/>
            </a:xfrm>
            <a:custGeom>
              <a:avLst/>
              <a:gdLst/>
              <a:ahLst/>
              <a:cxnLst/>
              <a:rect l="l" t="t" r="r" b="b"/>
              <a:pathLst>
                <a:path w="16793" h="5039" extrusionOk="0">
                  <a:moveTo>
                    <a:pt x="8397" y="1"/>
                  </a:moveTo>
                  <a:lnTo>
                    <a:pt x="1" y="4835"/>
                  </a:lnTo>
                  <a:lnTo>
                    <a:pt x="335" y="5038"/>
                  </a:lnTo>
                  <a:lnTo>
                    <a:pt x="8397" y="397"/>
                  </a:lnTo>
                  <a:lnTo>
                    <a:pt x="16461" y="5038"/>
                  </a:lnTo>
                  <a:lnTo>
                    <a:pt x="16793" y="4835"/>
                  </a:lnTo>
                  <a:lnTo>
                    <a:pt x="839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1776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9764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2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774900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3"/>
                  </a:lnTo>
                  <a:lnTo>
                    <a:pt x="8063" y="9286"/>
                  </a:lnTo>
                  <a:lnTo>
                    <a:pt x="16127" y="4645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976450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1" y="1"/>
                  </a:moveTo>
                  <a:lnTo>
                    <a:pt x="1" y="15151"/>
                  </a:lnTo>
                  <a:lnTo>
                    <a:pt x="8065" y="19794"/>
                  </a:lnTo>
                  <a:lnTo>
                    <a:pt x="8065" y="4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0593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065450" y="1046650"/>
              <a:ext cx="67750" cy="106900"/>
            </a:xfrm>
            <a:custGeom>
              <a:avLst/>
              <a:gdLst/>
              <a:ahLst/>
              <a:cxnLst/>
              <a:rect l="l" t="t" r="r" b="b"/>
              <a:pathLst>
                <a:path w="2710" h="4276" extrusionOk="0">
                  <a:moveTo>
                    <a:pt x="1" y="0"/>
                  </a:moveTo>
                  <a:lnTo>
                    <a:pt x="1" y="2719"/>
                  </a:lnTo>
                  <a:lnTo>
                    <a:pt x="2710" y="4275"/>
                  </a:lnTo>
                  <a:lnTo>
                    <a:pt x="2710" y="15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062475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6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6510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2" y="0"/>
                  </a:moveTo>
                  <a:lnTo>
                    <a:pt x="0" y="174"/>
                  </a:lnTo>
                  <a:lnTo>
                    <a:pt x="2780" y="1813"/>
                  </a:lnTo>
                  <a:lnTo>
                    <a:pt x="2906" y="145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54325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1" y="1"/>
                  </a:moveTo>
                  <a:lnTo>
                    <a:pt x="1" y="1577"/>
                  </a:lnTo>
                  <a:lnTo>
                    <a:pt x="3600" y="3651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054325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1" y="1"/>
                  </a:moveTo>
                  <a:lnTo>
                    <a:pt x="1" y="510"/>
                  </a:lnTo>
                  <a:lnTo>
                    <a:pt x="3600" y="2583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082900" y="1206950"/>
              <a:ext cx="7275" cy="18150"/>
            </a:xfrm>
            <a:custGeom>
              <a:avLst/>
              <a:gdLst/>
              <a:ahLst/>
              <a:cxnLst/>
              <a:rect l="l" t="t" r="r" b="b"/>
              <a:pathLst>
                <a:path w="291" h="726" extrusionOk="0">
                  <a:moveTo>
                    <a:pt x="19" y="1"/>
                  </a:moveTo>
                  <a:cubicBezTo>
                    <a:pt x="7" y="1"/>
                    <a:pt x="0" y="10"/>
                    <a:pt x="0" y="35"/>
                  </a:cubicBezTo>
                  <a:lnTo>
                    <a:pt x="0" y="580"/>
                  </a:lnTo>
                  <a:cubicBezTo>
                    <a:pt x="0" y="660"/>
                    <a:pt x="64" y="725"/>
                    <a:pt x="145" y="725"/>
                  </a:cubicBezTo>
                  <a:cubicBezTo>
                    <a:pt x="146" y="725"/>
                    <a:pt x="147" y="725"/>
                    <a:pt x="148" y="725"/>
                  </a:cubicBezTo>
                  <a:cubicBezTo>
                    <a:pt x="225" y="725"/>
                    <a:pt x="289" y="661"/>
                    <a:pt x="290" y="583"/>
                  </a:cubicBezTo>
                  <a:lnTo>
                    <a:pt x="290" y="37"/>
                  </a:lnTo>
                  <a:cubicBezTo>
                    <a:pt x="290" y="11"/>
                    <a:pt x="283" y="2"/>
                    <a:pt x="271" y="2"/>
                  </a:cubicBezTo>
                  <a:cubicBezTo>
                    <a:pt x="246" y="2"/>
                    <a:pt x="198" y="41"/>
                    <a:pt x="145" y="41"/>
                  </a:cubicBezTo>
                  <a:cubicBezTo>
                    <a:pt x="91" y="40"/>
                    <a:pt x="44" y="1"/>
                    <a:pt x="19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61825" y="1138300"/>
              <a:ext cx="7275" cy="14075"/>
            </a:xfrm>
            <a:custGeom>
              <a:avLst/>
              <a:gdLst/>
              <a:ahLst/>
              <a:cxnLst/>
              <a:rect l="l" t="t" r="r" b="b"/>
              <a:pathLst>
                <a:path w="291" h="563" extrusionOk="0">
                  <a:moveTo>
                    <a:pt x="7" y="0"/>
                  </a:moveTo>
                  <a:cubicBezTo>
                    <a:pt x="3" y="0"/>
                    <a:pt x="0" y="6"/>
                    <a:pt x="0" y="22"/>
                  </a:cubicBezTo>
                  <a:lnTo>
                    <a:pt x="0" y="418"/>
                  </a:lnTo>
                  <a:cubicBezTo>
                    <a:pt x="0" y="497"/>
                    <a:pt x="64" y="561"/>
                    <a:pt x="145" y="563"/>
                  </a:cubicBezTo>
                  <a:cubicBezTo>
                    <a:pt x="223" y="563"/>
                    <a:pt x="289" y="499"/>
                    <a:pt x="290" y="421"/>
                  </a:cubicBezTo>
                  <a:lnTo>
                    <a:pt x="290" y="23"/>
                  </a:lnTo>
                  <a:cubicBezTo>
                    <a:pt x="290" y="8"/>
                    <a:pt x="288" y="2"/>
                    <a:pt x="283" y="2"/>
                  </a:cubicBezTo>
                  <a:cubicBezTo>
                    <a:pt x="264" y="2"/>
                    <a:pt x="208" y="107"/>
                    <a:pt x="145" y="107"/>
                  </a:cubicBezTo>
                  <a:cubicBezTo>
                    <a:pt x="81" y="107"/>
                    <a:pt x="26" y="0"/>
                    <a:pt x="7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116825" y="1192150"/>
              <a:ext cx="7275" cy="17625"/>
            </a:xfrm>
            <a:custGeom>
              <a:avLst/>
              <a:gdLst/>
              <a:ahLst/>
              <a:cxnLst/>
              <a:rect l="l" t="t" r="r" b="b"/>
              <a:pathLst>
                <a:path w="291" h="705" extrusionOk="0">
                  <a:moveTo>
                    <a:pt x="3" y="1"/>
                  </a:moveTo>
                  <a:cubicBezTo>
                    <a:pt x="1" y="1"/>
                    <a:pt x="1" y="5"/>
                    <a:pt x="1" y="14"/>
                  </a:cubicBezTo>
                  <a:lnTo>
                    <a:pt x="1" y="559"/>
                  </a:lnTo>
                  <a:cubicBezTo>
                    <a:pt x="1" y="639"/>
                    <a:pt x="66" y="704"/>
                    <a:pt x="146" y="704"/>
                  </a:cubicBezTo>
                  <a:cubicBezTo>
                    <a:pt x="147" y="704"/>
                    <a:pt x="147" y="704"/>
                    <a:pt x="148" y="704"/>
                  </a:cubicBezTo>
                  <a:cubicBezTo>
                    <a:pt x="227" y="704"/>
                    <a:pt x="291" y="641"/>
                    <a:pt x="291" y="562"/>
                  </a:cubicBezTo>
                  <a:lnTo>
                    <a:pt x="291" y="17"/>
                  </a:lnTo>
                  <a:cubicBezTo>
                    <a:pt x="291" y="8"/>
                    <a:pt x="290" y="4"/>
                    <a:pt x="288" y="4"/>
                  </a:cubicBezTo>
                  <a:cubicBezTo>
                    <a:pt x="276" y="4"/>
                    <a:pt x="216" y="250"/>
                    <a:pt x="146" y="250"/>
                  </a:cubicBezTo>
                  <a:cubicBezTo>
                    <a:pt x="75" y="250"/>
                    <a:pt x="15" y="1"/>
                    <a:pt x="3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66425" y="1114500"/>
              <a:ext cx="134225" cy="82650"/>
            </a:xfrm>
            <a:custGeom>
              <a:avLst/>
              <a:gdLst/>
              <a:ahLst/>
              <a:cxnLst/>
              <a:rect l="l" t="t" r="r" b="b"/>
              <a:pathLst>
                <a:path w="5369" h="3306" extrusionOk="0">
                  <a:moveTo>
                    <a:pt x="1054" y="1"/>
                  </a:moveTo>
                  <a:lnTo>
                    <a:pt x="71" y="555"/>
                  </a:lnTo>
                  <a:lnTo>
                    <a:pt x="39" y="572"/>
                  </a:lnTo>
                  <a:lnTo>
                    <a:pt x="0" y="621"/>
                  </a:lnTo>
                  <a:lnTo>
                    <a:pt x="4678" y="3305"/>
                  </a:lnTo>
                  <a:lnTo>
                    <a:pt x="5368" y="251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59125" y="1124125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0"/>
                  </a:moveTo>
                  <a:lnTo>
                    <a:pt x="1" y="479"/>
                  </a:lnTo>
                  <a:lnTo>
                    <a:pt x="5291" y="3432"/>
                  </a:lnTo>
                  <a:lnTo>
                    <a:pt x="5291" y="3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1959125" y="1131250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1"/>
                  </a:moveTo>
                  <a:lnTo>
                    <a:pt x="1" y="330"/>
                  </a:lnTo>
                  <a:lnTo>
                    <a:pt x="5291" y="3433"/>
                  </a:lnTo>
                  <a:lnTo>
                    <a:pt x="5291" y="30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1959050" y="1063150"/>
              <a:ext cx="43525" cy="81250"/>
            </a:xfrm>
            <a:custGeom>
              <a:avLst/>
              <a:gdLst/>
              <a:ahLst/>
              <a:cxnLst/>
              <a:rect l="l" t="t" r="r" b="b"/>
              <a:pathLst>
                <a:path w="1741" h="3250" extrusionOk="0">
                  <a:moveTo>
                    <a:pt x="1407" y="0"/>
                  </a:moveTo>
                  <a:lnTo>
                    <a:pt x="1020" y="233"/>
                  </a:lnTo>
                  <a:lnTo>
                    <a:pt x="1020" y="1044"/>
                  </a:lnTo>
                  <a:lnTo>
                    <a:pt x="198" y="1508"/>
                  </a:lnTo>
                  <a:cubicBezTo>
                    <a:pt x="76" y="1576"/>
                    <a:pt x="1" y="1705"/>
                    <a:pt x="1" y="1844"/>
                  </a:cubicBezTo>
                  <a:lnTo>
                    <a:pt x="1" y="3054"/>
                  </a:lnTo>
                  <a:lnTo>
                    <a:pt x="334" y="3250"/>
                  </a:lnTo>
                  <a:lnTo>
                    <a:pt x="334" y="2047"/>
                  </a:lnTo>
                  <a:lnTo>
                    <a:pt x="1354" y="1689"/>
                  </a:lnTo>
                  <a:lnTo>
                    <a:pt x="1354" y="429"/>
                  </a:lnTo>
                  <a:lnTo>
                    <a:pt x="1741" y="19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1992875" y="1068025"/>
              <a:ext cx="125400" cy="72650"/>
            </a:xfrm>
            <a:custGeom>
              <a:avLst/>
              <a:gdLst/>
              <a:ahLst/>
              <a:cxnLst/>
              <a:rect l="l" t="t" r="r" b="b"/>
              <a:pathLst>
                <a:path w="5016" h="2906" extrusionOk="0">
                  <a:moveTo>
                    <a:pt x="388" y="1"/>
                  </a:moveTo>
                  <a:lnTo>
                    <a:pt x="1" y="234"/>
                  </a:lnTo>
                  <a:lnTo>
                    <a:pt x="4628" y="2905"/>
                  </a:lnTo>
                  <a:lnTo>
                    <a:pt x="5015" y="267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1992875" y="1073875"/>
              <a:ext cx="115700" cy="108400"/>
            </a:xfrm>
            <a:custGeom>
              <a:avLst/>
              <a:gdLst/>
              <a:ahLst/>
              <a:cxnLst/>
              <a:rect l="l" t="t" r="r" b="b"/>
              <a:pathLst>
                <a:path w="4628" h="4336" extrusionOk="0">
                  <a:moveTo>
                    <a:pt x="1" y="0"/>
                  </a:moveTo>
                  <a:lnTo>
                    <a:pt x="1" y="1624"/>
                  </a:lnTo>
                  <a:lnTo>
                    <a:pt x="4628" y="4336"/>
                  </a:lnTo>
                  <a:lnTo>
                    <a:pt x="4628" y="26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967400" y="1094175"/>
              <a:ext cx="25500" cy="34650"/>
            </a:xfrm>
            <a:custGeom>
              <a:avLst/>
              <a:gdLst/>
              <a:ahLst/>
              <a:cxnLst/>
              <a:rect l="l" t="t" r="r" b="b"/>
              <a:pathLst>
                <a:path w="1020" h="1386" extrusionOk="0">
                  <a:moveTo>
                    <a:pt x="1020" y="0"/>
                  </a:moveTo>
                  <a:lnTo>
                    <a:pt x="164" y="482"/>
                  </a:lnTo>
                  <a:cubicBezTo>
                    <a:pt x="63" y="538"/>
                    <a:pt x="0" y="647"/>
                    <a:pt x="0" y="763"/>
                  </a:cubicBezTo>
                  <a:lnTo>
                    <a:pt x="0" y="1385"/>
                  </a:lnTo>
                  <a:lnTo>
                    <a:pt x="1020" y="812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083075" y="1134775"/>
              <a:ext cx="43500" cy="82300"/>
            </a:xfrm>
            <a:custGeom>
              <a:avLst/>
              <a:gdLst/>
              <a:ahLst/>
              <a:cxnLst/>
              <a:rect l="l" t="t" r="r" b="b"/>
              <a:pathLst>
                <a:path w="1740" h="3292" extrusionOk="0">
                  <a:moveTo>
                    <a:pt x="1406" y="0"/>
                  </a:moveTo>
                  <a:lnTo>
                    <a:pt x="1019" y="234"/>
                  </a:lnTo>
                  <a:lnTo>
                    <a:pt x="1019" y="1086"/>
                  </a:lnTo>
                  <a:lnTo>
                    <a:pt x="185" y="1558"/>
                  </a:lnTo>
                  <a:cubicBezTo>
                    <a:pt x="70" y="1622"/>
                    <a:pt x="1" y="1743"/>
                    <a:pt x="1" y="1875"/>
                  </a:cubicBezTo>
                  <a:lnTo>
                    <a:pt x="1" y="3096"/>
                  </a:lnTo>
                  <a:lnTo>
                    <a:pt x="333" y="3292"/>
                  </a:lnTo>
                  <a:lnTo>
                    <a:pt x="1407" y="2419"/>
                  </a:lnTo>
                  <a:lnTo>
                    <a:pt x="1739" y="196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091375" y="1139700"/>
              <a:ext cx="35200" cy="77375"/>
            </a:xfrm>
            <a:custGeom>
              <a:avLst/>
              <a:gdLst/>
              <a:ahLst/>
              <a:cxnLst/>
              <a:rect l="l" t="t" r="r" b="b"/>
              <a:pathLst>
                <a:path w="1408" h="3095" extrusionOk="0">
                  <a:moveTo>
                    <a:pt x="1407" y="1"/>
                  </a:moveTo>
                  <a:lnTo>
                    <a:pt x="1020" y="234"/>
                  </a:lnTo>
                  <a:lnTo>
                    <a:pt x="1020" y="1087"/>
                  </a:lnTo>
                  <a:lnTo>
                    <a:pt x="205" y="1546"/>
                  </a:lnTo>
                  <a:cubicBezTo>
                    <a:pt x="79" y="1617"/>
                    <a:pt x="1" y="1751"/>
                    <a:pt x="1" y="1897"/>
                  </a:cubicBezTo>
                  <a:lnTo>
                    <a:pt x="1" y="3095"/>
                  </a:lnTo>
                  <a:lnTo>
                    <a:pt x="1407" y="2418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23525" y="1139050"/>
              <a:ext cx="25150" cy="19850"/>
            </a:xfrm>
            <a:custGeom>
              <a:avLst/>
              <a:gdLst/>
              <a:ahLst/>
              <a:cxnLst/>
              <a:rect l="l" t="t" r="r" b="b"/>
              <a:pathLst>
                <a:path w="1006" h="794" extrusionOk="0">
                  <a:moveTo>
                    <a:pt x="1005" y="0"/>
                  </a:moveTo>
                  <a:lnTo>
                    <a:pt x="988" y="28"/>
                  </a:lnTo>
                  <a:lnTo>
                    <a:pt x="61" y="576"/>
                  </a:lnTo>
                  <a:lnTo>
                    <a:pt x="0" y="557"/>
                  </a:lnTo>
                  <a:lnTo>
                    <a:pt x="0" y="794"/>
                  </a:lnTo>
                  <a:cubicBezTo>
                    <a:pt x="18" y="792"/>
                    <a:pt x="35" y="788"/>
                    <a:pt x="49" y="779"/>
                  </a:cubicBezTo>
                  <a:lnTo>
                    <a:pt x="985" y="225"/>
                  </a:lnTo>
                  <a:cubicBezTo>
                    <a:pt x="998" y="218"/>
                    <a:pt x="1005" y="203"/>
                    <a:pt x="1005" y="189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970400" y="1123675"/>
              <a:ext cx="53150" cy="35200"/>
            </a:xfrm>
            <a:custGeom>
              <a:avLst/>
              <a:gdLst/>
              <a:ahLst/>
              <a:cxnLst/>
              <a:rect l="l" t="t" r="r" b="b"/>
              <a:pathLst>
                <a:path w="2126" h="1408" extrusionOk="0">
                  <a:moveTo>
                    <a:pt x="2" y="1"/>
                  </a:moveTo>
                  <a:lnTo>
                    <a:pt x="2" y="189"/>
                  </a:lnTo>
                  <a:cubicBezTo>
                    <a:pt x="1" y="204"/>
                    <a:pt x="9" y="217"/>
                    <a:pt x="23" y="225"/>
                  </a:cubicBezTo>
                  <a:lnTo>
                    <a:pt x="2076" y="1391"/>
                  </a:lnTo>
                  <a:lnTo>
                    <a:pt x="2077" y="1393"/>
                  </a:lnTo>
                  <a:lnTo>
                    <a:pt x="2092" y="1400"/>
                  </a:lnTo>
                  <a:cubicBezTo>
                    <a:pt x="2102" y="1406"/>
                    <a:pt x="2114" y="1407"/>
                    <a:pt x="2125" y="1407"/>
                  </a:cubicBezTo>
                  <a:lnTo>
                    <a:pt x="2125" y="1185"/>
                  </a:lnTo>
                  <a:lnTo>
                    <a:pt x="2058" y="1185"/>
                  </a:lnTo>
                  <a:lnTo>
                    <a:pt x="20" y="2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970300" y="1108825"/>
              <a:ext cx="78550" cy="44950"/>
            </a:xfrm>
            <a:custGeom>
              <a:avLst/>
              <a:gdLst/>
              <a:ahLst/>
              <a:cxnLst/>
              <a:rect l="l" t="t" r="r" b="b"/>
              <a:pathLst>
                <a:path w="3142" h="1798" extrusionOk="0">
                  <a:moveTo>
                    <a:pt x="1012" y="1"/>
                  </a:moveTo>
                  <a:cubicBezTo>
                    <a:pt x="987" y="1"/>
                    <a:pt x="962" y="8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4"/>
                  </a:cubicBezTo>
                  <a:lnTo>
                    <a:pt x="2058" y="1776"/>
                  </a:lnTo>
                  <a:cubicBezTo>
                    <a:pt x="2080" y="1790"/>
                    <a:pt x="2106" y="1797"/>
                    <a:pt x="2131" y="1797"/>
                  </a:cubicBezTo>
                  <a:cubicBezTo>
                    <a:pt x="2156" y="1797"/>
                    <a:pt x="2181" y="1791"/>
                    <a:pt x="2203" y="1778"/>
                  </a:cubicBezTo>
                  <a:lnTo>
                    <a:pt x="3114" y="1238"/>
                  </a:lnTo>
                  <a:cubicBezTo>
                    <a:pt x="3140" y="1222"/>
                    <a:pt x="3141" y="1185"/>
                    <a:pt x="3115" y="1169"/>
                  </a:cubicBezTo>
                  <a:lnTo>
                    <a:pt x="1085" y="22"/>
                  </a:lnTo>
                  <a:cubicBezTo>
                    <a:pt x="1062" y="8"/>
                    <a:pt x="1037" y="1"/>
                    <a:pt x="10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081600" y="1185475"/>
              <a:ext cx="1500" cy="5900"/>
            </a:xfrm>
            <a:custGeom>
              <a:avLst/>
              <a:gdLst/>
              <a:ahLst/>
              <a:cxnLst/>
              <a:rect l="l" t="t" r="r" b="b"/>
              <a:pathLst>
                <a:path w="60" h="236" extrusionOk="0">
                  <a:moveTo>
                    <a:pt x="0" y="1"/>
                  </a:moveTo>
                  <a:lnTo>
                    <a:pt x="0" y="236"/>
                  </a:lnTo>
                  <a:cubicBezTo>
                    <a:pt x="18" y="236"/>
                    <a:pt x="35" y="230"/>
                    <a:pt x="49" y="221"/>
                  </a:cubicBezTo>
                  <a:lnTo>
                    <a:pt x="60" y="216"/>
                  </a:lnTo>
                  <a:lnTo>
                    <a:pt x="60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26450" y="1155000"/>
              <a:ext cx="55175" cy="36375"/>
            </a:xfrm>
            <a:custGeom>
              <a:avLst/>
              <a:gdLst/>
              <a:ahLst/>
              <a:cxnLst/>
              <a:rect l="l" t="t" r="r" b="b"/>
              <a:pathLst>
                <a:path w="2207" h="1455" extrusionOk="0">
                  <a:moveTo>
                    <a:pt x="1" y="0"/>
                  </a:moveTo>
                  <a:lnTo>
                    <a:pt x="1" y="189"/>
                  </a:lnTo>
                  <a:cubicBezTo>
                    <a:pt x="1" y="203"/>
                    <a:pt x="9" y="217"/>
                    <a:pt x="21" y="225"/>
                  </a:cubicBezTo>
                  <a:lnTo>
                    <a:pt x="2157" y="1439"/>
                  </a:lnTo>
                  <a:lnTo>
                    <a:pt x="2171" y="1448"/>
                  </a:lnTo>
                  <a:cubicBezTo>
                    <a:pt x="2183" y="1452"/>
                    <a:pt x="2195" y="1455"/>
                    <a:pt x="2206" y="1455"/>
                  </a:cubicBezTo>
                  <a:lnTo>
                    <a:pt x="2206" y="1233"/>
                  </a:lnTo>
                  <a:lnTo>
                    <a:pt x="2139" y="1233"/>
                  </a:lnTo>
                  <a:lnTo>
                    <a:pt x="19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026350" y="1140150"/>
              <a:ext cx="73350" cy="46100"/>
            </a:xfrm>
            <a:custGeom>
              <a:avLst/>
              <a:gdLst/>
              <a:ahLst/>
              <a:cxnLst/>
              <a:rect l="l" t="t" r="r" b="b"/>
              <a:pathLst>
                <a:path w="2934" h="1844" extrusionOk="0">
                  <a:moveTo>
                    <a:pt x="1011" y="1"/>
                  </a:moveTo>
                  <a:cubicBezTo>
                    <a:pt x="987" y="1"/>
                    <a:pt x="962" y="7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5"/>
                  </a:cubicBezTo>
                  <a:lnTo>
                    <a:pt x="2138" y="1824"/>
                  </a:lnTo>
                  <a:cubicBezTo>
                    <a:pt x="2160" y="1837"/>
                    <a:pt x="2186" y="1844"/>
                    <a:pt x="2211" y="1844"/>
                  </a:cubicBezTo>
                  <a:cubicBezTo>
                    <a:pt x="2231" y="1844"/>
                    <a:pt x="2251" y="1840"/>
                    <a:pt x="2270" y="1831"/>
                  </a:cubicBezTo>
                  <a:lnTo>
                    <a:pt x="2270" y="1697"/>
                  </a:lnTo>
                  <a:lnTo>
                    <a:pt x="2270" y="1660"/>
                  </a:lnTo>
                  <a:cubicBezTo>
                    <a:pt x="2270" y="1528"/>
                    <a:pt x="2339" y="1407"/>
                    <a:pt x="2454" y="1343"/>
                  </a:cubicBezTo>
                  <a:lnTo>
                    <a:pt x="2934" y="1072"/>
                  </a:lnTo>
                  <a:lnTo>
                    <a:pt x="1085" y="22"/>
                  </a:lnTo>
                  <a:cubicBezTo>
                    <a:pt x="1062" y="8"/>
                    <a:pt x="1037" y="1"/>
                    <a:pt x="10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994550" y="1091450"/>
              <a:ext cx="20350" cy="35850"/>
            </a:xfrm>
            <a:custGeom>
              <a:avLst/>
              <a:gdLst/>
              <a:ahLst/>
              <a:cxnLst/>
              <a:rect l="l" t="t" r="r" b="b"/>
              <a:pathLst>
                <a:path w="814" h="1434" extrusionOk="0">
                  <a:moveTo>
                    <a:pt x="1" y="1"/>
                  </a:moveTo>
                  <a:lnTo>
                    <a:pt x="1" y="982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014875" y="10989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994550" y="1087800"/>
              <a:ext cx="26675" cy="14950"/>
            </a:xfrm>
            <a:custGeom>
              <a:avLst/>
              <a:gdLst/>
              <a:ahLst/>
              <a:cxnLst/>
              <a:rect l="l" t="t" r="r" b="b"/>
              <a:pathLst>
                <a:path w="1067" h="598" extrusionOk="0">
                  <a:moveTo>
                    <a:pt x="254" y="0"/>
                  </a:moveTo>
                  <a:lnTo>
                    <a:pt x="1" y="147"/>
                  </a:lnTo>
                  <a:lnTo>
                    <a:pt x="814" y="597"/>
                  </a:lnTo>
                  <a:lnTo>
                    <a:pt x="1066" y="44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035300" y="1114225"/>
              <a:ext cx="20350" cy="35825"/>
            </a:xfrm>
            <a:custGeom>
              <a:avLst/>
              <a:gdLst/>
              <a:ahLst/>
              <a:cxnLst/>
              <a:rect l="l" t="t" r="r" b="b"/>
              <a:pathLst>
                <a:path w="814" h="1433" extrusionOk="0">
                  <a:moveTo>
                    <a:pt x="0" y="0"/>
                  </a:moveTo>
                  <a:lnTo>
                    <a:pt x="0" y="980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055625" y="1121725"/>
              <a:ext cx="6375" cy="28325"/>
            </a:xfrm>
            <a:custGeom>
              <a:avLst/>
              <a:gdLst/>
              <a:ahLst/>
              <a:cxnLst/>
              <a:rect l="l" t="t" r="r" b="b"/>
              <a:pathLst>
                <a:path w="255" h="1133" extrusionOk="0">
                  <a:moveTo>
                    <a:pt x="255" y="0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035300" y="1110550"/>
              <a:ext cx="26675" cy="14975"/>
            </a:xfrm>
            <a:custGeom>
              <a:avLst/>
              <a:gdLst/>
              <a:ahLst/>
              <a:cxnLst/>
              <a:rect l="l" t="t" r="r" b="b"/>
              <a:pathLst>
                <a:path w="1067" h="599" extrusionOk="0">
                  <a:moveTo>
                    <a:pt x="254" y="1"/>
                  </a:moveTo>
                  <a:lnTo>
                    <a:pt x="0" y="146"/>
                  </a:lnTo>
                  <a:lnTo>
                    <a:pt x="814" y="598"/>
                  </a:lnTo>
                  <a:lnTo>
                    <a:pt x="1066" y="44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069550" y="1133200"/>
              <a:ext cx="20325" cy="35900"/>
            </a:xfrm>
            <a:custGeom>
              <a:avLst/>
              <a:gdLst/>
              <a:ahLst/>
              <a:cxnLst/>
              <a:rect l="l" t="t" r="r" b="b"/>
              <a:pathLst>
                <a:path w="813" h="1436" extrusionOk="0">
                  <a:moveTo>
                    <a:pt x="1" y="1"/>
                  </a:moveTo>
                  <a:lnTo>
                    <a:pt x="1" y="983"/>
                  </a:lnTo>
                  <a:lnTo>
                    <a:pt x="813" y="1435"/>
                  </a:lnTo>
                  <a:lnTo>
                    <a:pt x="813" y="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089850" y="11407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069550" y="1129550"/>
              <a:ext cx="26675" cy="15000"/>
            </a:xfrm>
            <a:custGeom>
              <a:avLst/>
              <a:gdLst/>
              <a:ahLst/>
              <a:cxnLst/>
              <a:rect l="l" t="t" r="r" b="b"/>
              <a:pathLst>
                <a:path w="1067" h="600" extrusionOk="0">
                  <a:moveTo>
                    <a:pt x="254" y="1"/>
                  </a:moveTo>
                  <a:lnTo>
                    <a:pt x="1" y="147"/>
                  </a:lnTo>
                  <a:lnTo>
                    <a:pt x="813" y="599"/>
                  </a:lnTo>
                  <a:lnTo>
                    <a:pt x="1067" y="449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819575" y="1139550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4"/>
                  </a:lnTo>
                  <a:lnTo>
                    <a:pt x="0" y="614"/>
                  </a:lnTo>
                  <a:lnTo>
                    <a:pt x="596" y="956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819575" y="1138400"/>
              <a:ext cx="40225" cy="23075"/>
            </a:xfrm>
            <a:custGeom>
              <a:avLst/>
              <a:gdLst/>
              <a:ahLst/>
              <a:cxnLst/>
              <a:rect l="l" t="t" r="r" b="b"/>
              <a:pathLst>
                <a:path w="1609" h="923" extrusionOk="0">
                  <a:moveTo>
                    <a:pt x="1011" y="0"/>
                  </a:moveTo>
                  <a:lnTo>
                    <a:pt x="0" y="580"/>
                  </a:lnTo>
                  <a:lnTo>
                    <a:pt x="596" y="923"/>
                  </a:lnTo>
                  <a:lnTo>
                    <a:pt x="1608" y="343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819575" y="1082375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5"/>
                  </a:lnTo>
                  <a:lnTo>
                    <a:pt x="0" y="614"/>
                  </a:lnTo>
                  <a:lnTo>
                    <a:pt x="596" y="957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819575" y="1081200"/>
              <a:ext cx="40225" cy="23100"/>
            </a:xfrm>
            <a:custGeom>
              <a:avLst/>
              <a:gdLst/>
              <a:ahLst/>
              <a:cxnLst/>
              <a:rect l="l" t="t" r="r" b="b"/>
              <a:pathLst>
                <a:path w="1609" h="924" extrusionOk="0">
                  <a:moveTo>
                    <a:pt x="1011" y="0"/>
                  </a:moveTo>
                  <a:lnTo>
                    <a:pt x="0" y="582"/>
                  </a:lnTo>
                  <a:lnTo>
                    <a:pt x="596" y="924"/>
                  </a:lnTo>
                  <a:lnTo>
                    <a:pt x="1608" y="34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823725" y="1065050"/>
              <a:ext cx="6700" cy="32200"/>
            </a:xfrm>
            <a:custGeom>
              <a:avLst/>
              <a:gdLst/>
              <a:ahLst/>
              <a:cxnLst/>
              <a:rect l="l" t="t" r="r" b="b"/>
              <a:pathLst>
                <a:path w="268" h="1288" extrusionOk="0">
                  <a:moveTo>
                    <a:pt x="1" y="1"/>
                  </a:moveTo>
                  <a:lnTo>
                    <a:pt x="1" y="1126"/>
                  </a:lnTo>
                  <a:lnTo>
                    <a:pt x="268" y="1287"/>
                  </a:lnTo>
                  <a:lnTo>
                    <a:pt x="268" y="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824575" y="1067600"/>
              <a:ext cx="5025" cy="21150"/>
            </a:xfrm>
            <a:custGeom>
              <a:avLst/>
              <a:gdLst/>
              <a:ahLst/>
              <a:cxnLst/>
              <a:rect l="l" t="t" r="r" b="b"/>
              <a:pathLst>
                <a:path w="201" h="846" extrusionOk="0">
                  <a:moveTo>
                    <a:pt x="0" y="0"/>
                  </a:moveTo>
                  <a:lnTo>
                    <a:pt x="0" y="725"/>
                  </a:lnTo>
                  <a:lnTo>
                    <a:pt x="200" y="846"/>
                  </a:lnTo>
                  <a:lnTo>
                    <a:pt x="20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824575" y="1087025"/>
              <a:ext cx="5025" cy="8300"/>
            </a:xfrm>
            <a:custGeom>
              <a:avLst/>
              <a:gdLst/>
              <a:ahLst/>
              <a:cxnLst/>
              <a:rect l="l" t="t" r="r" b="b"/>
              <a:pathLst>
                <a:path w="201" h="332" extrusionOk="0">
                  <a:moveTo>
                    <a:pt x="0" y="1"/>
                  </a:moveTo>
                  <a:lnTo>
                    <a:pt x="0" y="211"/>
                  </a:lnTo>
                  <a:lnTo>
                    <a:pt x="200" y="331"/>
                  </a:lnTo>
                  <a:lnTo>
                    <a:pt x="20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825425" y="1055300"/>
              <a:ext cx="17550" cy="11750"/>
            </a:xfrm>
            <a:custGeom>
              <a:avLst/>
              <a:gdLst/>
              <a:ahLst/>
              <a:cxnLst/>
              <a:rect l="l" t="t" r="r" b="b"/>
              <a:pathLst>
                <a:path w="702" h="470" extrusionOk="0">
                  <a:moveTo>
                    <a:pt x="701" y="1"/>
                  </a:moveTo>
                  <a:lnTo>
                    <a:pt x="1" y="391"/>
                  </a:lnTo>
                  <a:lnTo>
                    <a:pt x="39" y="433"/>
                  </a:lnTo>
                  <a:lnTo>
                    <a:pt x="111" y="469"/>
                  </a:lnTo>
                  <a:lnTo>
                    <a:pt x="590" y="175"/>
                  </a:lnTo>
                  <a:lnTo>
                    <a:pt x="701" y="107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826200" y="1057050"/>
              <a:ext cx="20400" cy="11525"/>
            </a:xfrm>
            <a:custGeom>
              <a:avLst/>
              <a:gdLst/>
              <a:ahLst/>
              <a:cxnLst/>
              <a:rect l="l" t="t" r="r" b="b"/>
              <a:pathLst>
                <a:path w="816" h="461" extrusionOk="0">
                  <a:moveTo>
                    <a:pt x="627" y="0"/>
                  </a:moveTo>
                  <a:lnTo>
                    <a:pt x="0" y="359"/>
                  </a:lnTo>
                  <a:lnTo>
                    <a:pt x="170" y="460"/>
                  </a:lnTo>
                  <a:lnTo>
                    <a:pt x="815" y="9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30400" y="1058775"/>
              <a:ext cx="18375" cy="38475"/>
            </a:xfrm>
            <a:custGeom>
              <a:avLst/>
              <a:gdLst/>
              <a:ahLst/>
              <a:cxnLst/>
              <a:rect l="l" t="t" r="r" b="b"/>
              <a:pathLst>
                <a:path w="735" h="1539" extrusionOk="0">
                  <a:moveTo>
                    <a:pt x="734" y="1"/>
                  </a:moveTo>
                  <a:lnTo>
                    <a:pt x="1" y="414"/>
                  </a:lnTo>
                  <a:lnTo>
                    <a:pt x="1" y="1538"/>
                  </a:lnTo>
                  <a:lnTo>
                    <a:pt x="734" y="112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830400" y="1064225"/>
              <a:ext cx="18375" cy="24525"/>
            </a:xfrm>
            <a:custGeom>
              <a:avLst/>
              <a:gdLst/>
              <a:ahLst/>
              <a:cxnLst/>
              <a:rect l="l" t="t" r="r" b="b"/>
              <a:pathLst>
                <a:path w="735" h="981" extrusionOk="0">
                  <a:moveTo>
                    <a:pt x="734" y="1"/>
                  </a:moveTo>
                  <a:lnTo>
                    <a:pt x="1" y="415"/>
                  </a:lnTo>
                  <a:lnTo>
                    <a:pt x="1" y="981"/>
                  </a:lnTo>
                  <a:lnTo>
                    <a:pt x="734" y="56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830400" y="1080200"/>
              <a:ext cx="18375" cy="12900"/>
            </a:xfrm>
            <a:custGeom>
              <a:avLst/>
              <a:gdLst/>
              <a:ahLst/>
              <a:cxnLst/>
              <a:rect l="l" t="t" r="r" b="b"/>
              <a:pathLst>
                <a:path w="735" h="516" extrusionOk="0">
                  <a:moveTo>
                    <a:pt x="734" y="1"/>
                  </a:moveTo>
                  <a:lnTo>
                    <a:pt x="1" y="416"/>
                  </a:lnTo>
                  <a:lnTo>
                    <a:pt x="1" y="516"/>
                  </a:lnTo>
                  <a:lnTo>
                    <a:pt x="734" y="100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823725" y="1054550"/>
              <a:ext cx="25050" cy="14600"/>
            </a:xfrm>
            <a:custGeom>
              <a:avLst/>
              <a:gdLst/>
              <a:ahLst/>
              <a:cxnLst/>
              <a:rect l="l" t="t" r="r" b="b"/>
              <a:pathLst>
                <a:path w="1002" h="584" extrusionOk="0">
                  <a:moveTo>
                    <a:pt x="720" y="0"/>
                  </a:moveTo>
                  <a:lnTo>
                    <a:pt x="1" y="421"/>
                  </a:lnTo>
                  <a:lnTo>
                    <a:pt x="268" y="583"/>
                  </a:lnTo>
                  <a:lnTo>
                    <a:pt x="1001" y="171"/>
                  </a:lnTo>
                  <a:lnTo>
                    <a:pt x="952" y="141"/>
                  </a:lnTo>
                  <a:lnTo>
                    <a:pt x="269" y="525"/>
                  </a:lnTo>
                  <a:lnTo>
                    <a:pt x="99" y="422"/>
                  </a:lnTo>
                  <a:lnTo>
                    <a:pt x="769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832325" y="1076250"/>
              <a:ext cx="5250" cy="25200"/>
            </a:xfrm>
            <a:custGeom>
              <a:avLst/>
              <a:gdLst/>
              <a:ahLst/>
              <a:cxnLst/>
              <a:rect l="l" t="t" r="r" b="b"/>
              <a:pathLst>
                <a:path w="210" h="1008" extrusionOk="0">
                  <a:moveTo>
                    <a:pt x="0" y="1"/>
                  </a:moveTo>
                  <a:lnTo>
                    <a:pt x="0" y="881"/>
                  </a:lnTo>
                  <a:lnTo>
                    <a:pt x="209" y="1007"/>
                  </a:lnTo>
                  <a:lnTo>
                    <a:pt x="20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833675" y="1068650"/>
              <a:ext cx="13675" cy="9150"/>
            </a:xfrm>
            <a:custGeom>
              <a:avLst/>
              <a:gdLst/>
              <a:ahLst/>
              <a:cxnLst/>
              <a:rect l="l" t="t" r="r" b="b"/>
              <a:pathLst>
                <a:path w="547" h="366" extrusionOk="0">
                  <a:moveTo>
                    <a:pt x="547" y="0"/>
                  </a:moveTo>
                  <a:lnTo>
                    <a:pt x="0" y="305"/>
                  </a:lnTo>
                  <a:lnTo>
                    <a:pt x="29" y="338"/>
                  </a:lnTo>
                  <a:lnTo>
                    <a:pt x="87" y="366"/>
                  </a:lnTo>
                  <a:lnTo>
                    <a:pt x="460" y="137"/>
                  </a:lnTo>
                  <a:lnTo>
                    <a:pt x="547" y="8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834250" y="1070000"/>
              <a:ext cx="15975" cy="9050"/>
            </a:xfrm>
            <a:custGeom>
              <a:avLst/>
              <a:gdLst/>
              <a:ahLst/>
              <a:cxnLst/>
              <a:rect l="l" t="t" r="r" b="b"/>
              <a:pathLst>
                <a:path w="639" h="362" extrusionOk="0">
                  <a:moveTo>
                    <a:pt x="490" y="0"/>
                  </a:moveTo>
                  <a:lnTo>
                    <a:pt x="0" y="280"/>
                  </a:lnTo>
                  <a:lnTo>
                    <a:pt x="134" y="361"/>
                  </a:lnTo>
                  <a:lnTo>
                    <a:pt x="638" y="7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837550" y="1071375"/>
              <a:ext cx="14375" cy="30075"/>
            </a:xfrm>
            <a:custGeom>
              <a:avLst/>
              <a:gdLst/>
              <a:ahLst/>
              <a:cxnLst/>
              <a:rect l="l" t="t" r="r" b="b"/>
              <a:pathLst>
                <a:path w="575" h="1203" extrusionOk="0">
                  <a:moveTo>
                    <a:pt x="574" y="0"/>
                  </a:moveTo>
                  <a:lnTo>
                    <a:pt x="0" y="322"/>
                  </a:lnTo>
                  <a:lnTo>
                    <a:pt x="0" y="1202"/>
                  </a:lnTo>
                  <a:lnTo>
                    <a:pt x="574" y="88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837550" y="1075600"/>
              <a:ext cx="14375" cy="19200"/>
            </a:xfrm>
            <a:custGeom>
              <a:avLst/>
              <a:gdLst/>
              <a:ahLst/>
              <a:cxnLst/>
              <a:rect l="l" t="t" r="r" b="b"/>
              <a:pathLst>
                <a:path w="575" h="768" extrusionOk="0">
                  <a:moveTo>
                    <a:pt x="574" y="1"/>
                  </a:moveTo>
                  <a:lnTo>
                    <a:pt x="0" y="326"/>
                  </a:lnTo>
                  <a:lnTo>
                    <a:pt x="0" y="768"/>
                  </a:lnTo>
                  <a:lnTo>
                    <a:pt x="574" y="443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832325" y="1068075"/>
              <a:ext cx="19600" cy="11400"/>
            </a:xfrm>
            <a:custGeom>
              <a:avLst/>
              <a:gdLst/>
              <a:ahLst/>
              <a:cxnLst/>
              <a:rect l="l" t="t" r="r" b="b"/>
              <a:pathLst>
                <a:path w="784" h="456" extrusionOk="0">
                  <a:moveTo>
                    <a:pt x="563" y="0"/>
                  </a:moveTo>
                  <a:lnTo>
                    <a:pt x="0" y="328"/>
                  </a:lnTo>
                  <a:lnTo>
                    <a:pt x="209" y="456"/>
                  </a:lnTo>
                  <a:lnTo>
                    <a:pt x="783" y="132"/>
                  </a:lnTo>
                  <a:lnTo>
                    <a:pt x="744" y="109"/>
                  </a:lnTo>
                  <a:lnTo>
                    <a:pt x="211" y="409"/>
                  </a:lnTo>
                  <a:lnTo>
                    <a:pt x="77" y="329"/>
                  </a:lnTo>
                  <a:lnTo>
                    <a:pt x="601" y="2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823925" y="1124775"/>
              <a:ext cx="6175" cy="29625"/>
            </a:xfrm>
            <a:custGeom>
              <a:avLst/>
              <a:gdLst/>
              <a:ahLst/>
              <a:cxnLst/>
              <a:rect l="l" t="t" r="r" b="b"/>
              <a:pathLst>
                <a:path w="247" h="1185" extrusionOk="0">
                  <a:moveTo>
                    <a:pt x="0" y="0"/>
                  </a:moveTo>
                  <a:lnTo>
                    <a:pt x="0" y="1035"/>
                  </a:lnTo>
                  <a:lnTo>
                    <a:pt x="247" y="1185"/>
                  </a:lnTo>
                  <a:lnTo>
                    <a:pt x="247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825475" y="1115775"/>
              <a:ext cx="16150" cy="10825"/>
            </a:xfrm>
            <a:custGeom>
              <a:avLst/>
              <a:gdLst/>
              <a:ahLst/>
              <a:cxnLst/>
              <a:rect l="l" t="t" r="r" b="b"/>
              <a:pathLst>
                <a:path w="646" h="433" extrusionOk="0">
                  <a:moveTo>
                    <a:pt x="646" y="1"/>
                  </a:moveTo>
                  <a:lnTo>
                    <a:pt x="0" y="360"/>
                  </a:lnTo>
                  <a:lnTo>
                    <a:pt x="35" y="399"/>
                  </a:lnTo>
                  <a:lnTo>
                    <a:pt x="103" y="433"/>
                  </a:lnTo>
                  <a:lnTo>
                    <a:pt x="543" y="161"/>
                  </a:lnTo>
                  <a:lnTo>
                    <a:pt x="646" y="98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826200" y="1117375"/>
              <a:ext cx="18800" cy="10650"/>
            </a:xfrm>
            <a:custGeom>
              <a:avLst/>
              <a:gdLst/>
              <a:ahLst/>
              <a:cxnLst/>
              <a:rect l="l" t="t" r="r" b="b"/>
              <a:pathLst>
                <a:path w="752" h="426" extrusionOk="0">
                  <a:moveTo>
                    <a:pt x="577" y="0"/>
                  </a:moveTo>
                  <a:lnTo>
                    <a:pt x="0" y="329"/>
                  </a:lnTo>
                  <a:lnTo>
                    <a:pt x="157" y="425"/>
                  </a:lnTo>
                  <a:lnTo>
                    <a:pt x="752" y="9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830075" y="1119000"/>
              <a:ext cx="16925" cy="35400"/>
            </a:xfrm>
            <a:custGeom>
              <a:avLst/>
              <a:gdLst/>
              <a:ahLst/>
              <a:cxnLst/>
              <a:rect l="l" t="t" r="r" b="b"/>
              <a:pathLst>
                <a:path w="677" h="1416" extrusionOk="0">
                  <a:moveTo>
                    <a:pt x="676" y="1"/>
                  </a:moveTo>
                  <a:lnTo>
                    <a:pt x="1" y="380"/>
                  </a:lnTo>
                  <a:lnTo>
                    <a:pt x="1" y="1416"/>
                  </a:lnTo>
                  <a:lnTo>
                    <a:pt x="676" y="103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830075" y="11387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0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830075" y="11346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830075" y="11305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823925" y="1115075"/>
              <a:ext cx="23075" cy="13450"/>
            </a:xfrm>
            <a:custGeom>
              <a:avLst/>
              <a:gdLst/>
              <a:ahLst/>
              <a:cxnLst/>
              <a:rect l="l" t="t" r="r" b="b"/>
              <a:pathLst>
                <a:path w="923" h="538" extrusionOk="0">
                  <a:moveTo>
                    <a:pt x="663" y="1"/>
                  </a:moveTo>
                  <a:lnTo>
                    <a:pt x="0" y="388"/>
                  </a:lnTo>
                  <a:lnTo>
                    <a:pt x="247" y="537"/>
                  </a:lnTo>
                  <a:lnTo>
                    <a:pt x="922" y="158"/>
                  </a:lnTo>
                  <a:lnTo>
                    <a:pt x="877" y="130"/>
                  </a:lnTo>
                  <a:lnTo>
                    <a:pt x="248" y="484"/>
                  </a:lnTo>
                  <a:lnTo>
                    <a:pt x="91" y="390"/>
                  </a:lnTo>
                  <a:lnTo>
                    <a:pt x="708" y="29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825000" y="1127200"/>
              <a:ext cx="3400" cy="5600"/>
            </a:xfrm>
            <a:custGeom>
              <a:avLst/>
              <a:gdLst/>
              <a:ahLst/>
              <a:cxnLst/>
              <a:rect l="l" t="t" r="r" b="b"/>
              <a:pathLst>
                <a:path w="136" h="224" extrusionOk="0">
                  <a:moveTo>
                    <a:pt x="1" y="0"/>
                  </a:moveTo>
                  <a:lnTo>
                    <a:pt x="1" y="142"/>
                  </a:lnTo>
                  <a:lnTo>
                    <a:pt x="135" y="224"/>
                  </a:lnTo>
                  <a:lnTo>
                    <a:pt x="135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825000" y="1149525"/>
              <a:ext cx="3400" cy="257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1" y="1"/>
                  </a:moveTo>
                  <a:lnTo>
                    <a:pt x="1" y="21"/>
                  </a:lnTo>
                  <a:lnTo>
                    <a:pt x="135" y="102"/>
                  </a:lnTo>
                  <a:lnTo>
                    <a:pt x="135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774900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2"/>
                  </a:lnTo>
                  <a:lnTo>
                    <a:pt x="8063" y="9287"/>
                  </a:lnTo>
                  <a:lnTo>
                    <a:pt x="16127" y="4644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7665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4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9764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4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0593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065450" y="829050"/>
              <a:ext cx="67750" cy="106950"/>
            </a:xfrm>
            <a:custGeom>
              <a:avLst/>
              <a:gdLst/>
              <a:ahLst/>
              <a:cxnLst/>
              <a:rect l="l" t="t" r="r" b="b"/>
              <a:pathLst>
                <a:path w="2710" h="4278" extrusionOk="0">
                  <a:moveTo>
                    <a:pt x="1" y="1"/>
                  </a:moveTo>
                  <a:lnTo>
                    <a:pt x="1" y="2720"/>
                  </a:lnTo>
                  <a:lnTo>
                    <a:pt x="2710" y="4277"/>
                  </a:lnTo>
                  <a:lnTo>
                    <a:pt x="2710" y="1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062475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6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206510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2" y="1"/>
                  </a:moveTo>
                  <a:lnTo>
                    <a:pt x="0" y="175"/>
                  </a:lnTo>
                  <a:lnTo>
                    <a:pt x="2780" y="1813"/>
                  </a:lnTo>
                  <a:lnTo>
                    <a:pt x="2906" y="14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054325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1" y="0"/>
                  </a:moveTo>
                  <a:lnTo>
                    <a:pt x="1" y="1577"/>
                  </a:lnTo>
                  <a:lnTo>
                    <a:pt x="3600" y="3652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054325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1" y="0"/>
                  </a:moveTo>
                  <a:lnTo>
                    <a:pt x="1" y="509"/>
                  </a:lnTo>
                  <a:lnTo>
                    <a:pt x="3600" y="2584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931500" y="12946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7"/>
                  </a:cubicBezTo>
                  <a:lnTo>
                    <a:pt x="1" y="587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3" y="595"/>
                    <a:pt x="46" y="592"/>
                    <a:pt x="46" y="587"/>
                  </a:cubicBezTo>
                  <a:lnTo>
                    <a:pt x="46" y="7"/>
                  </a:lnTo>
                  <a:cubicBezTo>
                    <a:pt x="46" y="3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952025" y="1285175"/>
              <a:ext cx="1175" cy="14900"/>
            </a:xfrm>
            <a:custGeom>
              <a:avLst/>
              <a:gdLst/>
              <a:ahLst/>
              <a:cxnLst/>
              <a:rect l="l" t="t" r="r" b="b"/>
              <a:pathLst>
                <a:path w="47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6"/>
                  </a:lnTo>
                  <a:cubicBezTo>
                    <a:pt x="1" y="592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7" y="592"/>
                    <a:pt x="47" y="586"/>
                  </a:cubicBezTo>
                  <a:lnTo>
                    <a:pt x="47" y="8"/>
                  </a:lnTo>
                  <a:cubicBezTo>
                    <a:pt x="47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816000" y="12280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8"/>
                  </a:cubicBezTo>
                  <a:lnTo>
                    <a:pt x="1" y="588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1" y="595"/>
                    <a:pt x="46" y="592"/>
                    <a:pt x="46" y="588"/>
                  </a:cubicBezTo>
                  <a:lnTo>
                    <a:pt x="46" y="8"/>
                  </a:lnTo>
                  <a:cubicBezTo>
                    <a:pt x="46" y="3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836525" y="1218575"/>
              <a:ext cx="1150" cy="14900"/>
            </a:xfrm>
            <a:custGeom>
              <a:avLst/>
              <a:gdLst/>
              <a:ahLst/>
              <a:cxnLst/>
              <a:rect l="l" t="t" r="r" b="b"/>
              <a:pathLst>
                <a:path w="46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8"/>
                  </a:lnTo>
                  <a:cubicBezTo>
                    <a:pt x="1" y="593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6" y="593"/>
                    <a:pt x="46" y="588"/>
                  </a:cubicBezTo>
                  <a:lnTo>
                    <a:pt x="46" y="8"/>
                  </a:lnTo>
                  <a:cubicBezTo>
                    <a:pt x="46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814925" y="1215500"/>
              <a:ext cx="139000" cy="82075"/>
            </a:xfrm>
            <a:custGeom>
              <a:avLst/>
              <a:gdLst/>
              <a:ahLst/>
              <a:cxnLst/>
              <a:rect l="l" t="t" r="r" b="b"/>
              <a:pathLst>
                <a:path w="5560" h="3283" extrusionOk="0">
                  <a:moveTo>
                    <a:pt x="876" y="1"/>
                  </a:moveTo>
                  <a:lnTo>
                    <a:pt x="0" y="456"/>
                  </a:lnTo>
                  <a:lnTo>
                    <a:pt x="0" y="530"/>
                  </a:lnTo>
                  <a:lnTo>
                    <a:pt x="4684" y="3282"/>
                  </a:lnTo>
                  <a:lnTo>
                    <a:pt x="5560" y="2780"/>
                  </a:lnTo>
                  <a:lnTo>
                    <a:pt x="5560" y="2706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814925" y="1214350"/>
              <a:ext cx="139000" cy="81375"/>
            </a:xfrm>
            <a:custGeom>
              <a:avLst/>
              <a:gdLst/>
              <a:ahLst/>
              <a:cxnLst/>
              <a:rect l="l" t="t" r="r" b="b"/>
              <a:pathLst>
                <a:path w="5560" h="3255" extrusionOk="0">
                  <a:moveTo>
                    <a:pt x="876" y="0"/>
                  </a:moveTo>
                  <a:lnTo>
                    <a:pt x="0" y="502"/>
                  </a:lnTo>
                  <a:lnTo>
                    <a:pt x="4684" y="3254"/>
                  </a:lnTo>
                  <a:lnTo>
                    <a:pt x="5560" y="2752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930650" y="1277500"/>
              <a:ext cx="15650" cy="11775"/>
            </a:xfrm>
            <a:custGeom>
              <a:avLst/>
              <a:gdLst/>
              <a:ahLst/>
              <a:cxnLst/>
              <a:rect l="l" t="t" r="r" b="b"/>
              <a:pathLst>
                <a:path w="626" h="471" fill="none" extrusionOk="0">
                  <a:moveTo>
                    <a:pt x="0" y="470"/>
                  </a:moveTo>
                  <a:cubicBezTo>
                    <a:pt x="0" y="470"/>
                    <a:pt x="171" y="0"/>
                    <a:pt x="625" y="92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822525" y="1215475"/>
              <a:ext cx="17150" cy="11725"/>
            </a:xfrm>
            <a:custGeom>
              <a:avLst/>
              <a:gdLst/>
              <a:ahLst/>
              <a:cxnLst/>
              <a:rect l="l" t="t" r="r" b="b"/>
              <a:pathLst>
                <a:path w="686" h="469" fill="none" extrusionOk="0">
                  <a:moveTo>
                    <a:pt x="1" y="469"/>
                  </a:moveTo>
                  <a:cubicBezTo>
                    <a:pt x="1" y="469"/>
                    <a:pt x="233" y="0"/>
                    <a:pt x="685" y="183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815000" y="1129550"/>
              <a:ext cx="144275" cy="164350"/>
            </a:xfrm>
            <a:custGeom>
              <a:avLst/>
              <a:gdLst/>
              <a:ahLst/>
              <a:cxnLst/>
              <a:rect l="l" t="t" r="r" b="b"/>
              <a:pathLst>
                <a:path w="5771" h="6574" extrusionOk="0">
                  <a:moveTo>
                    <a:pt x="0" y="1"/>
                  </a:moveTo>
                  <a:lnTo>
                    <a:pt x="0" y="3123"/>
                  </a:lnTo>
                  <a:lnTo>
                    <a:pt x="5770" y="6574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951525" y="12593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80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2"/>
                    <a:pt x="38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951525" y="1262800"/>
              <a:ext cx="1900" cy="2500"/>
            </a:xfrm>
            <a:custGeom>
              <a:avLst/>
              <a:gdLst/>
              <a:ahLst/>
              <a:cxnLst/>
              <a:rect l="l" t="t" r="r" b="b"/>
              <a:pathLst>
                <a:path w="76" h="100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4"/>
                  </a:cubicBezTo>
                  <a:cubicBezTo>
                    <a:pt x="44" y="98"/>
                    <a:pt x="50" y="99"/>
                    <a:pt x="55" y="99"/>
                  </a:cubicBezTo>
                  <a:cubicBezTo>
                    <a:pt x="67" y="99"/>
                    <a:pt x="76" y="89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951525" y="12659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815000" y="1129550"/>
              <a:ext cx="144275" cy="86550"/>
            </a:xfrm>
            <a:custGeom>
              <a:avLst/>
              <a:gdLst/>
              <a:ahLst/>
              <a:cxnLst/>
              <a:rect l="l" t="t" r="r" b="b"/>
              <a:pathLst>
                <a:path w="5771" h="3462" extrusionOk="0">
                  <a:moveTo>
                    <a:pt x="0" y="1"/>
                  </a:moveTo>
                  <a:lnTo>
                    <a:pt x="0" y="12"/>
                  </a:lnTo>
                  <a:lnTo>
                    <a:pt x="5770" y="3462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938400" y="12626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7"/>
                  </a:lnTo>
                  <a:lnTo>
                    <a:pt x="596" y="422"/>
                  </a:lnTo>
                  <a:lnTo>
                    <a:pt x="596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938400" y="12689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938400" y="1275275"/>
              <a:ext cx="14925" cy="10550"/>
            </a:xfrm>
            <a:custGeom>
              <a:avLst/>
              <a:gdLst/>
              <a:ahLst/>
              <a:cxnLst/>
              <a:rect l="l" t="t" r="r" b="b"/>
              <a:pathLst>
                <a:path w="597" h="422" extrusionOk="0">
                  <a:moveTo>
                    <a:pt x="0" y="1"/>
                  </a:moveTo>
                  <a:lnTo>
                    <a:pt x="0" y="66"/>
                  </a:lnTo>
                  <a:lnTo>
                    <a:pt x="596" y="421"/>
                  </a:lnTo>
                  <a:lnTo>
                    <a:pt x="596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938400" y="127202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938400" y="1265700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1"/>
                  </a:moveTo>
                  <a:lnTo>
                    <a:pt x="0" y="68"/>
                  </a:lnTo>
                  <a:lnTo>
                    <a:pt x="596" y="423"/>
                  </a:lnTo>
                  <a:lnTo>
                    <a:pt x="596" y="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852450" y="1188375"/>
              <a:ext cx="53925" cy="73875"/>
            </a:xfrm>
            <a:custGeom>
              <a:avLst/>
              <a:gdLst/>
              <a:ahLst/>
              <a:cxnLst/>
              <a:rect l="l" t="t" r="r" b="b"/>
              <a:pathLst>
                <a:path w="2157" h="2955" extrusionOk="0">
                  <a:moveTo>
                    <a:pt x="0" y="1"/>
                  </a:moveTo>
                  <a:lnTo>
                    <a:pt x="0" y="1666"/>
                  </a:lnTo>
                  <a:lnTo>
                    <a:pt x="2156" y="2955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852450" y="1188375"/>
              <a:ext cx="53925" cy="32400"/>
            </a:xfrm>
            <a:custGeom>
              <a:avLst/>
              <a:gdLst/>
              <a:ahLst/>
              <a:cxnLst/>
              <a:rect l="l" t="t" r="r" b="b"/>
              <a:pathLst>
                <a:path w="2157" h="1296" extrusionOk="0">
                  <a:moveTo>
                    <a:pt x="0" y="1"/>
                  </a:moveTo>
                  <a:lnTo>
                    <a:pt x="0" y="7"/>
                  </a:lnTo>
                  <a:lnTo>
                    <a:pt x="2156" y="1296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859725" y="1178950"/>
              <a:ext cx="39375" cy="31725"/>
            </a:xfrm>
            <a:custGeom>
              <a:avLst/>
              <a:gdLst/>
              <a:ahLst/>
              <a:cxnLst/>
              <a:rect l="l" t="t" r="r" b="b"/>
              <a:pathLst>
                <a:path w="1575" h="1269" extrusionOk="0">
                  <a:moveTo>
                    <a:pt x="1" y="1"/>
                  </a:moveTo>
                  <a:lnTo>
                    <a:pt x="1" y="327"/>
                  </a:lnTo>
                  <a:lnTo>
                    <a:pt x="1574" y="1268"/>
                  </a:lnTo>
                  <a:lnTo>
                    <a:pt x="1574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959250" y="1214300"/>
              <a:ext cx="2150" cy="79600"/>
            </a:xfrm>
            <a:custGeom>
              <a:avLst/>
              <a:gdLst/>
              <a:ahLst/>
              <a:cxnLst/>
              <a:rect l="l" t="t" r="r" b="b"/>
              <a:pathLst>
                <a:path w="86" h="3184" extrusionOk="0">
                  <a:moveTo>
                    <a:pt x="86" y="1"/>
                  </a:moveTo>
                  <a:lnTo>
                    <a:pt x="0" y="62"/>
                  </a:lnTo>
                  <a:lnTo>
                    <a:pt x="0" y="3184"/>
                  </a:lnTo>
                  <a:lnTo>
                    <a:pt x="86" y="3123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815000" y="1128400"/>
              <a:ext cx="146400" cy="87450"/>
            </a:xfrm>
            <a:custGeom>
              <a:avLst/>
              <a:gdLst/>
              <a:ahLst/>
              <a:cxnLst/>
              <a:rect l="l" t="t" r="r" b="b"/>
              <a:pathLst>
                <a:path w="5856" h="3498" extrusionOk="0">
                  <a:moveTo>
                    <a:pt x="89" y="0"/>
                  </a:moveTo>
                  <a:lnTo>
                    <a:pt x="0" y="47"/>
                  </a:lnTo>
                  <a:lnTo>
                    <a:pt x="5770" y="3498"/>
                  </a:lnTo>
                  <a:lnTo>
                    <a:pt x="5856" y="34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2127600" y="1214450"/>
              <a:ext cx="25100" cy="13950"/>
            </a:xfrm>
            <a:custGeom>
              <a:avLst/>
              <a:gdLst/>
              <a:ahLst/>
              <a:cxnLst/>
              <a:rect l="l" t="t" r="r" b="b"/>
              <a:pathLst>
                <a:path w="1004" h="558" extrusionOk="0">
                  <a:moveTo>
                    <a:pt x="502" y="1"/>
                  </a:moveTo>
                  <a:cubicBezTo>
                    <a:pt x="225" y="1"/>
                    <a:pt x="0" y="125"/>
                    <a:pt x="0" y="279"/>
                  </a:cubicBezTo>
                  <a:cubicBezTo>
                    <a:pt x="0" y="433"/>
                    <a:pt x="225" y="557"/>
                    <a:pt x="502" y="557"/>
                  </a:cubicBezTo>
                  <a:cubicBezTo>
                    <a:pt x="779" y="557"/>
                    <a:pt x="1004" y="433"/>
                    <a:pt x="1004" y="279"/>
                  </a:cubicBezTo>
                  <a:cubicBezTo>
                    <a:pt x="1004" y="125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127600" y="1213875"/>
              <a:ext cx="25100" cy="13975"/>
            </a:xfrm>
            <a:custGeom>
              <a:avLst/>
              <a:gdLst/>
              <a:ahLst/>
              <a:cxnLst/>
              <a:rect l="l" t="t" r="r" b="b"/>
              <a:pathLst>
                <a:path w="1004" h="559" extrusionOk="0">
                  <a:moveTo>
                    <a:pt x="502" y="0"/>
                  </a:moveTo>
                  <a:cubicBezTo>
                    <a:pt x="225" y="0"/>
                    <a:pt x="0" y="127"/>
                    <a:pt x="0" y="280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4" y="434"/>
                    <a:pt x="1004" y="280"/>
                  </a:cubicBezTo>
                  <a:cubicBezTo>
                    <a:pt x="1004" y="127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139200" y="1146200"/>
              <a:ext cx="1900" cy="75100"/>
            </a:xfrm>
            <a:custGeom>
              <a:avLst/>
              <a:gdLst/>
              <a:ahLst/>
              <a:cxnLst/>
              <a:rect l="l" t="t" r="r" b="b"/>
              <a:pathLst>
                <a:path w="76" h="3004" extrusionOk="0">
                  <a:moveTo>
                    <a:pt x="13" y="0"/>
                  </a:moveTo>
                  <a:cubicBezTo>
                    <a:pt x="6" y="0"/>
                    <a:pt x="0" y="7"/>
                    <a:pt x="0" y="15"/>
                  </a:cubicBezTo>
                  <a:lnTo>
                    <a:pt x="0" y="2990"/>
                  </a:lnTo>
                  <a:cubicBezTo>
                    <a:pt x="0" y="2997"/>
                    <a:pt x="6" y="3003"/>
                    <a:pt x="13" y="3003"/>
                  </a:cubicBezTo>
                  <a:lnTo>
                    <a:pt x="63" y="3003"/>
                  </a:lnTo>
                  <a:cubicBezTo>
                    <a:pt x="70" y="3003"/>
                    <a:pt x="76" y="2997"/>
                    <a:pt x="76" y="2990"/>
                  </a:cubicBezTo>
                  <a:lnTo>
                    <a:pt x="76" y="15"/>
                  </a:lnTo>
                  <a:cubicBezTo>
                    <a:pt x="76" y="7"/>
                    <a:pt x="70" y="0"/>
                    <a:pt x="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123600" y="1116975"/>
              <a:ext cx="33100" cy="40125"/>
            </a:xfrm>
            <a:custGeom>
              <a:avLst/>
              <a:gdLst/>
              <a:ahLst/>
              <a:cxnLst/>
              <a:rect l="l" t="t" r="r" b="b"/>
              <a:pathLst>
                <a:path w="1324" h="1605" extrusionOk="0">
                  <a:moveTo>
                    <a:pt x="1196" y="0"/>
                  </a:moveTo>
                  <a:lnTo>
                    <a:pt x="130" y="19"/>
                  </a:lnTo>
                  <a:lnTo>
                    <a:pt x="4" y="1204"/>
                  </a:lnTo>
                  <a:cubicBezTo>
                    <a:pt x="2" y="1214"/>
                    <a:pt x="1" y="1226"/>
                    <a:pt x="1" y="1237"/>
                  </a:cubicBezTo>
                  <a:cubicBezTo>
                    <a:pt x="1" y="1440"/>
                    <a:pt x="297" y="1604"/>
                    <a:pt x="662" y="1604"/>
                  </a:cubicBezTo>
                  <a:cubicBezTo>
                    <a:pt x="1027" y="1604"/>
                    <a:pt x="1323" y="1440"/>
                    <a:pt x="1323" y="1237"/>
                  </a:cubicBezTo>
                  <a:cubicBezTo>
                    <a:pt x="1323" y="1226"/>
                    <a:pt x="1322" y="1216"/>
                    <a:pt x="1320" y="1204"/>
                  </a:cubicBezTo>
                  <a:lnTo>
                    <a:pt x="1323" y="1204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126800" y="1110050"/>
              <a:ext cx="26700" cy="14850"/>
            </a:xfrm>
            <a:custGeom>
              <a:avLst/>
              <a:gdLst/>
              <a:ahLst/>
              <a:cxnLst/>
              <a:rect l="l" t="t" r="r" b="b"/>
              <a:pathLst>
                <a:path w="1068" h="594" extrusionOk="0">
                  <a:moveTo>
                    <a:pt x="534" y="0"/>
                  </a:moveTo>
                  <a:cubicBezTo>
                    <a:pt x="240" y="0"/>
                    <a:pt x="0" y="132"/>
                    <a:pt x="0" y="296"/>
                  </a:cubicBezTo>
                  <a:cubicBezTo>
                    <a:pt x="0" y="460"/>
                    <a:pt x="240" y="593"/>
                    <a:pt x="534" y="593"/>
                  </a:cubicBezTo>
                  <a:cubicBezTo>
                    <a:pt x="828" y="593"/>
                    <a:pt x="1068" y="460"/>
                    <a:pt x="1068" y="296"/>
                  </a:cubicBezTo>
                  <a:cubicBezTo>
                    <a:pt x="1068" y="132"/>
                    <a:pt x="828" y="0"/>
                    <a:pt x="534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128725" y="1111100"/>
              <a:ext cx="22850" cy="12750"/>
            </a:xfrm>
            <a:custGeom>
              <a:avLst/>
              <a:gdLst/>
              <a:ahLst/>
              <a:cxnLst/>
              <a:rect l="l" t="t" r="r" b="b"/>
              <a:pathLst>
                <a:path w="914" h="510" extrusionOk="0">
                  <a:moveTo>
                    <a:pt x="457" y="0"/>
                  </a:moveTo>
                  <a:cubicBezTo>
                    <a:pt x="205" y="0"/>
                    <a:pt x="0" y="114"/>
                    <a:pt x="0" y="254"/>
                  </a:cubicBezTo>
                  <a:cubicBezTo>
                    <a:pt x="0" y="395"/>
                    <a:pt x="205" y="509"/>
                    <a:pt x="457" y="509"/>
                  </a:cubicBezTo>
                  <a:cubicBezTo>
                    <a:pt x="709" y="509"/>
                    <a:pt x="914" y="395"/>
                    <a:pt x="914" y="254"/>
                  </a:cubicBezTo>
                  <a:cubicBezTo>
                    <a:pt x="914" y="114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931250" y="1163875"/>
              <a:ext cx="131850" cy="77175"/>
            </a:xfrm>
            <a:custGeom>
              <a:avLst/>
              <a:gdLst/>
              <a:ahLst/>
              <a:cxnLst/>
              <a:rect l="l" t="t" r="r" b="b"/>
              <a:pathLst>
                <a:path w="5274" h="3087" extrusionOk="0">
                  <a:moveTo>
                    <a:pt x="1491" y="1"/>
                  </a:moveTo>
                  <a:lnTo>
                    <a:pt x="1" y="872"/>
                  </a:lnTo>
                  <a:lnTo>
                    <a:pt x="3781" y="3086"/>
                  </a:lnTo>
                  <a:lnTo>
                    <a:pt x="5273" y="2215"/>
                  </a:lnTo>
                  <a:lnTo>
                    <a:pt x="149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893925" y="1056100"/>
              <a:ext cx="101450" cy="52275"/>
            </a:xfrm>
            <a:custGeom>
              <a:avLst/>
              <a:gdLst/>
              <a:ahLst/>
              <a:cxnLst/>
              <a:rect l="l" t="t" r="r" b="b"/>
              <a:pathLst>
                <a:path w="4058" h="2091" extrusionOk="0">
                  <a:moveTo>
                    <a:pt x="2029" y="1"/>
                  </a:moveTo>
                  <a:cubicBezTo>
                    <a:pt x="908" y="1"/>
                    <a:pt x="0" y="468"/>
                    <a:pt x="0" y="1045"/>
                  </a:cubicBezTo>
                  <a:cubicBezTo>
                    <a:pt x="0" y="1622"/>
                    <a:pt x="908" y="2090"/>
                    <a:pt x="2029" y="2090"/>
                  </a:cubicBezTo>
                  <a:cubicBezTo>
                    <a:pt x="3150" y="2090"/>
                    <a:pt x="4057" y="1622"/>
                    <a:pt x="4057" y="1045"/>
                  </a:cubicBezTo>
                  <a:cubicBezTo>
                    <a:pt x="4057" y="468"/>
                    <a:pt x="3150" y="1"/>
                    <a:pt x="20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910300" y="1064525"/>
              <a:ext cx="68675" cy="35400"/>
            </a:xfrm>
            <a:custGeom>
              <a:avLst/>
              <a:gdLst/>
              <a:ahLst/>
              <a:cxnLst/>
              <a:rect l="l" t="t" r="r" b="b"/>
              <a:pathLst>
                <a:path w="2747" h="1416" extrusionOk="0">
                  <a:moveTo>
                    <a:pt x="1374" y="0"/>
                  </a:moveTo>
                  <a:cubicBezTo>
                    <a:pt x="615" y="0"/>
                    <a:pt x="1" y="318"/>
                    <a:pt x="1" y="708"/>
                  </a:cubicBezTo>
                  <a:cubicBezTo>
                    <a:pt x="1" y="1099"/>
                    <a:pt x="615" y="1415"/>
                    <a:pt x="1374" y="1415"/>
                  </a:cubicBezTo>
                  <a:cubicBezTo>
                    <a:pt x="2132" y="1415"/>
                    <a:pt x="2747" y="1099"/>
                    <a:pt x="2747" y="708"/>
                  </a:cubicBezTo>
                  <a:cubicBezTo>
                    <a:pt x="2747" y="318"/>
                    <a:pt x="2132" y="0"/>
                    <a:pt x="13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927925" y="1073625"/>
              <a:ext cx="33450" cy="17200"/>
            </a:xfrm>
            <a:custGeom>
              <a:avLst/>
              <a:gdLst/>
              <a:ahLst/>
              <a:cxnLst/>
              <a:rect l="l" t="t" r="r" b="b"/>
              <a:pathLst>
                <a:path w="1338" h="688" extrusionOk="0">
                  <a:moveTo>
                    <a:pt x="669" y="0"/>
                  </a:moveTo>
                  <a:cubicBezTo>
                    <a:pt x="300" y="0"/>
                    <a:pt x="0" y="154"/>
                    <a:pt x="0" y="344"/>
                  </a:cubicBezTo>
                  <a:cubicBezTo>
                    <a:pt x="0" y="534"/>
                    <a:pt x="300" y="687"/>
                    <a:pt x="669" y="687"/>
                  </a:cubicBezTo>
                  <a:cubicBezTo>
                    <a:pt x="1039" y="687"/>
                    <a:pt x="1337" y="534"/>
                    <a:pt x="1337" y="344"/>
                  </a:cubicBezTo>
                  <a:cubicBezTo>
                    <a:pt x="1337" y="154"/>
                    <a:pt x="1039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839575" y="946400"/>
              <a:ext cx="197950" cy="125800"/>
            </a:xfrm>
            <a:custGeom>
              <a:avLst/>
              <a:gdLst/>
              <a:ahLst/>
              <a:cxnLst/>
              <a:rect l="l" t="t" r="r" b="b"/>
              <a:pathLst>
                <a:path w="7918" h="5032" extrusionOk="0">
                  <a:moveTo>
                    <a:pt x="3370" y="1"/>
                  </a:moveTo>
                  <a:lnTo>
                    <a:pt x="0" y="1774"/>
                  </a:lnTo>
                  <a:lnTo>
                    <a:pt x="0" y="2408"/>
                  </a:lnTo>
                  <a:lnTo>
                    <a:pt x="4538" y="5031"/>
                  </a:lnTo>
                  <a:lnTo>
                    <a:pt x="7918" y="3087"/>
                  </a:lnTo>
                  <a:lnTo>
                    <a:pt x="7918" y="2554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839575" y="994575"/>
              <a:ext cx="113600" cy="77625"/>
            </a:xfrm>
            <a:custGeom>
              <a:avLst/>
              <a:gdLst/>
              <a:ahLst/>
              <a:cxnLst/>
              <a:rect l="l" t="t" r="r" b="b"/>
              <a:pathLst>
                <a:path w="4544" h="3105" extrusionOk="0">
                  <a:moveTo>
                    <a:pt x="0" y="1"/>
                  </a:moveTo>
                  <a:lnTo>
                    <a:pt x="0" y="481"/>
                  </a:lnTo>
                  <a:lnTo>
                    <a:pt x="4538" y="3104"/>
                  </a:lnTo>
                  <a:lnTo>
                    <a:pt x="4544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953000" y="1010250"/>
              <a:ext cx="84525" cy="61950"/>
            </a:xfrm>
            <a:custGeom>
              <a:avLst/>
              <a:gdLst/>
              <a:ahLst/>
              <a:cxnLst/>
              <a:rect l="l" t="t" r="r" b="b"/>
              <a:pathLst>
                <a:path w="3381" h="2478" extrusionOk="0">
                  <a:moveTo>
                    <a:pt x="3381" y="0"/>
                  </a:moveTo>
                  <a:lnTo>
                    <a:pt x="7" y="1925"/>
                  </a:lnTo>
                  <a:lnTo>
                    <a:pt x="1" y="2477"/>
                  </a:lnTo>
                  <a:lnTo>
                    <a:pt x="3381" y="533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47150" y="874700"/>
              <a:ext cx="93200" cy="124375"/>
            </a:xfrm>
            <a:custGeom>
              <a:avLst/>
              <a:gdLst/>
              <a:ahLst/>
              <a:cxnLst/>
              <a:rect l="l" t="t" r="r" b="b"/>
              <a:pathLst>
                <a:path w="3728" h="4975" extrusionOk="0">
                  <a:moveTo>
                    <a:pt x="3727" y="1"/>
                  </a:moveTo>
                  <a:lnTo>
                    <a:pt x="1" y="2141"/>
                  </a:lnTo>
                  <a:lnTo>
                    <a:pt x="1" y="4974"/>
                  </a:lnTo>
                  <a:lnTo>
                    <a:pt x="3727" y="2856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839575" y="870250"/>
              <a:ext cx="100775" cy="57975"/>
            </a:xfrm>
            <a:custGeom>
              <a:avLst/>
              <a:gdLst/>
              <a:ahLst/>
              <a:cxnLst/>
              <a:rect l="l" t="t" r="r" b="b"/>
              <a:pathLst>
                <a:path w="4031" h="2319" extrusionOk="0">
                  <a:moveTo>
                    <a:pt x="3724" y="0"/>
                  </a:moveTo>
                  <a:lnTo>
                    <a:pt x="0" y="2117"/>
                  </a:lnTo>
                  <a:lnTo>
                    <a:pt x="304" y="2319"/>
                  </a:lnTo>
                  <a:lnTo>
                    <a:pt x="4030" y="179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839575" y="923175"/>
              <a:ext cx="7600" cy="75900"/>
            </a:xfrm>
            <a:custGeom>
              <a:avLst/>
              <a:gdLst/>
              <a:ahLst/>
              <a:cxnLst/>
              <a:rect l="l" t="t" r="r" b="b"/>
              <a:pathLst>
                <a:path w="304" h="3036" extrusionOk="0">
                  <a:moveTo>
                    <a:pt x="0" y="0"/>
                  </a:moveTo>
                  <a:lnTo>
                    <a:pt x="0" y="2854"/>
                  </a:lnTo>
                  <a:lnTo>
                    <a:pt x="304" y="3035"/>
                  </a:lnTo>
                  <a:lnTo>
                    <a:pt x="304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860600" y="9538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0"/>
                  </a:moveTo>
                  <a:lnTo>
                    <a:pt x="190" y="215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90" y="306"/>
                  </a:lnTo>
                  <a:lnTo>
                    <a:pt x="235" y="470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878800" y="943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7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896950" y="933150"/>
              <a:ext cx="11775" cy="11750"/>
            </a:xfrm>
            <a:custGeom>
              <a:avLst/>
              <a:gdLst/>
              <a:ahLst/>
              <a:cxnLst/>
              <a:rect l="l" t="t" r="r" b="b"/>
              <a:pathLst>
                <a:path w="471" h="470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5"/>
                  </a:lnTo>
                  <a:lnTo>
                    <a:pt x="471" y="107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915150" y="9231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3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6"/>
                  </a:lnTo>
                  <a:lnTo>
                    <a:pt x="471" y="106"/>
                  </a:lnTo>
                  <a:lnTo>
                    <a:pt x="281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860600" y="9326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90" y="215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90" y="307"/>
                  </a:lnTo>
                  <a:lnTo>
                    <a:pt x="235" y="471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878800" y="92265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96950" y="911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4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7"/>
                  </a:lnTo>
                  <a:lnTo>
                    <a:pt x="471" y="108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915150" y="9019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1"/>
                  </a:moveTo>
                  <a:lnTo>
                    <a:pt x="189" y="214"/>
                  </a:lnTo>
                  <a:lnTo>
                    <a:pt x="1" y="363"/>
                  </a:lnTo>
                  <a:lnTo>
                    <a:pt x="189" y="307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8"/>
                  </a:lnTo>
                  <a:lnTo>
                    <a:pt x="281" y="16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851900" y="933150"/>
              <a:ext cx="185625" cy="121375"/>
            </a:xfrm>
            <a:custGeom>
              <a:avLst/>
              <a:gdLst/>
              <a:ahLst/>
              <a:cxnLst/>
              <a:rect l="l" t="t" r="r" b="b"/>
              <a:pathLst>
                <a:path w="7425" h="4855" extrusionOk="0">
                  <a:moveTo>
                    <a:pt x="3369" y="0"/>
                  </a:moveTo>
                  <a:lnTo>
                    <a:pt x="0" y="1895"/>
                  </a:lnTo>
                  <a:lnTo>
                    <a:pt x="0" y="2529"/>
                  </a:lnTo>
                  <a:lnTo>
                    <a:pt x="4045" y="4855"/>
                  </a:lnTo>
                  <a:lnTo>
                    <a:pt x="7425" y="2909"/>
                  </a:lnTo>
                  <a:lnTo>
                    <a:pt x="7425" y="2253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851900" y="980525"/>
              <a:ext cx="101275" cy="74000"/>
            </a:xfrm>
            <a:custGeom>
              <a:avLst/>
              <a:gdLst/>
              <a:ahLst/>
              <a:cxnLst/>
              <a:rect l="l" t="t" r="r" b="b"/>
              <a:pathLst>
                <a:path w="4051" h="2960" extrusionOk="0">
                  <a:moveTo>
                    <a:pt x="0" y="0"/>
                  </a:moveTo>
                  <a:lnTo>
                    <a:pt x="0" y="634"/>
                  </a:lnTo>
                  <a:lnTo>
                    <a:pt x="4045" y="2960"/>
                  </a:lnTo>
                  <a:lnTo>
                    <a:pt x="4051" y="2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953000" y="989475"/>
              <a:ext cx="84525" cy="65050"/>
            </a:xfrm>
            <a:custGeom>
              <a:avLst/>
              <a:gdLst/>
              <a:ahLst/>
              <a:cxnLst/>
              <a:rect l="l" t="t" r="r" b="b"/>
              <a:pathLst>
                <a:path w="3381" h="2602" extrusionOk="0">
                  <a:moveTo>
                    <a:pt x="3381" y="0"/>
                  </a:moveTo>
                  <a:lnTo>
                    <a:pt x="7" y="1896"/>
                  </a:lnTo>
                  <a:lnTo>
                    <a:pt x="1" y="2602"/>
                  </a:lnTo>
                  <a:lnTo>
                    <a:pt x="1" y="2602"/>
                  </a:lnTo>
                  <a:lnTo>
                    <a:pt x="3381" y="656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863075" y="955025"/>
              <a:ext cx="49800" cy="34700"/>
            </a:xfrm>
            <a:custGeom>
              <a:avLst/>
              <a:gdLst/>
              <a:ahLst/>
              <a:cxnLst/>
              <a:rect l="l" t="t" r="r" b="b"/>
              <a:pathLst>
                <a:path w="1992" h="1388" extrusionOk="0">
                  <a:moveTo>
                    <a:pt x="1246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2" y="368"/>
                    <a:pt x="104" y="700"/>
                    <a:pt x="104" y="700"/>
                  </a:cubicBezTo>
                  <a:cubicBezTo>
                    <a:pt x="0" y="756"/>
                    <a:pt x="75" y="843"/>
                    <a:pt x="75" y="843"/>
                  </a:cubicBezTo>
                  <a:cubicBezTo>
                    <a:pt x="75" y="843"/>
                    <a:pt x="660" y="1152"/>
                    <a:pt x="700" y="1315"/>
                  </a:cubicBezTo>
                  <a:cubicBezTo>
                    <a:pt x="714" y="1369"/>
                    <a:pt x="739" y="1387"/>
                    <a:pt x="766" y="1387"/>
                  </a:cubicBezTo>
                  <a:cubicBezTo>
                    <a:pt x="821" y="1387"/>
                    <a:pt x="885" y="1315"/>
                    <a:pt x="885" y="1315"/>
                  </a:cubicBezTo>
                  <a:cubicBezTo>
                    <a:pt x="1233" y="885"/>
                    <a:pt x="1765" y="803"/>
                    <a:pt x="1878" y="711"/>
                  </a:cubicBezTo>
                  <a:cubicBezTo>
                    <a:pt x="1991" y="622"/>
                    <a:pt x="1878" y="566"/>
                    <a:pt x="1878" y="566"/>
                  </a:cubicBezTo>
                  <a:cubicBezTo>
                    <a:pt x="1878" y="566"/>
                    <a:pt x="1437" y="362"/>
                    <a:pt x="1366" y="137"/>
                  </a:cubicBezTo>
                  <a:cubicBezTo>
                    <a:pt x="1332" y="29"/>
                    <a:pt x="1285" y="1"/>
                    <a:pt x="1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861350" y="950150"/>
              <a:ext cx="49850" cy="34700"/>
            </a:xfrm>
            <a:custGeom>
              <a:avLst/>
              <a:gdLst/>
              <a:ahLst/>
              <a:cxnLst/>
              <a:rect l="l" t="t" r="r" b="b"/>
              <a:pathLst>
                <a:path w="1994" h="1388" extrusionOk="0">
                  <a:moveTo>
                    <a:pt x="1248" y="0"/>
                  </a:moveTo>
                  <a:cubicBezTo>
                    <a:pt x="1206" y="0"/>
                    <a:pt x="1174" y="32"/>
                    <a:pt x="1174" y="32"/>
                  </a:cubicBezTo>
                  <a:cubicBezTo>
                    <a:pt x="903" y="368"/>
                    <a:pt x="105" y="701"/>
                    <a:pt x="105" y="701"/>
                  </a:cubicBezTo>
                  <a:cubicBezTo>
                    <a:pt x="1" y="757"/>
                    <a:pt x="78" y="844"/>
                    <a:pt x="78" y="844"/>
                  </a:cubicBezTo>
                  <a:cubicBezTo>
                    <a:pt x="78" y="844"/>
                    <a:pt x="661" y="1151"/>
                    <a:pt x="701" y="1315"/>
                  </a:cubicBezTo>
                  <a:cubicBezTo>
                    <a:pt x="715" y="1369"/>
                    <a:pt x="741" y="1388"/>
                    <a:pt x="768" y="1388"/>
                  </a:cubicBezTo>
                  <a:cubicBezTo>
                    <a:pt x="823" y="1388"/>
                    <a:pt x="887" y="1315"/>
                    <a:pt x="887" y="1315"/>
                  </a:cubicBezTo>
                  <a:cubicBezTo>
                    <a:pt x="1235" y="886"/>
                    <a:pt x="1767" y="803"/>
                    <a:pt x="1880" y="712"/>
                  </a:cubicBezTo>
                  <a:cubicBezTo>
                    <a:pt x="1993" y="621"/>
                    <a:pt x="1880" y="567"/>
                    <a:pt x="1880" y="567"/>
                  </a:cubicBezTo>
                  <a:cubicBezTo>
                    <a:pt x="1880" y="567"/>
                    <a:pt x="1439" y="363"/>
                    <a:pt x="1368" y="138"/>
                  </a:cubicBezTo>
                  <a:cubicBezTo>
                    <a:pt x="1333" y="28"/>
                    <a:pt x="1287" y="0"/>
                    <a:pt x="1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896450" y="93465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3" y="369"/>
                    <a:pt x="105" y="701"/>
                    <a:pt x="105" y="701"/>
                  </a:cubicBezTo>
                  <a:cubicBezTo>
                    <a:pt x="1" y="758"/>
                    <a:pt x="77" y="845"/>
                    <a:pt x="77" y="845"/>
                  </a:cubicBezTo>
                  <a:cubicBezTo>
                    <a:pt x="77" y="845"/>
                    <a:pt x="660" y="1154"/>
                    <a:pt x="702" y="1316"/>
                  </a:cubicBezTo>
                  <a:cubicBezTo>
                    <a:pt x="716" y="1371"/>
                    <a:pt x="741" y="1389"/>
                    <a:pt x="768" y="1389"/>
                  </a:cubicBezTo>
                  <a:cubicBezTo>
                    <a:pt x="823" y="1389"/>
                    <a:pt x="887" y="1316"/>
                    <a:pt x="887" y="1316"/>
                  </a:cubicBezTo>
                  <a:cubicBezTo>
                    <a:pt x="1235" y="886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8" y="139"/>
                  </a:cubicBezTo>
                  <a:cubicBezTo>
                    <a:pt x="1333" y="29"/>
                    <a:pt x="1286" y="1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894775" y="92980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0"/>
                  </a:moveTo>
                  <a:cubicBezTo>
                    <a:pt x="1206" y="0"/>
                    <a:pt x="1173" y="33"/>
                    <a:pt x="1173" y="33"/>
                  </a:cubicBezTo>
                  <a:cubicBezTo>
                    <a:pt x="903" y="369"/>
                    <a:pt x="105" y="700"/>
                    <a:pt x="105" y="700"/>
                  </a:cubicBezTo>
                  <a:cubicBezTo>
                    <a:pt x="1" y="758"/>
                    <a:pt x="76" y="845"/>
                    <a:pt x="76" y="845"/>
                  </a:cubicBezTo>
                  <a:cubicBezTo>
                    <a:pt x="76" y="845"/>
                    <a:pt x="661" y="1152"/>
                    <a:pt x="701" y="1316"/>
                  </a:cubicBezTo>
                  <a:cubicBezTo>
                    <a:pt x="715" y="1370"/>
                    <a:pt x="740" y="1388"/>
                    <a:pt x="767" y="1388"/>
                  </a:cubicBezTo>
                  <a:cubicBezTo>
                    <a:pt x="822" y="1388"/>
                    <a:pt x="885" y="1316"/>
                    <a:pt x="885" y="1316"/>
                  </a:cubicBezTo>
                  <a:cubicBezTo>
                    <a:pt x="1233" y="885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7" y="137"/>
                  </a:cubicBezTo>
                  <a:cubicBezTo>
                    <a:pt x="1333" y="28"/>
                    <a:pt x="1286" y="0"/>
                    <a:pt x="1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910400" y="967025"/>
              <a:ext cx="123875" cy="68225"/>
            </a:xfrm>
            <a:custGeom>
              <a:avLst/>
              <a:gdLst/>
              <a:ahLst/>
              <a:cxnLst/>
              <a:rect l="l" t="t" r="r" b="b"/>
              <a:pathLst>
                <a:path w="4955" h="2729" extrusionOk="0">
                  <a:moveTo>
                    <a:pt x="3469" y="1"/>
                  </a:moveTo>
                  <a:lnTo>
                    <a:pt x="1" y="1828"/>
                  </a:lnTo>
                  <a:lnTo>
                    <a:pt x="1595" y="2728"/>
                  </a:lnTo>
                  <a:lnTo>
                    <a:pt x="4954" y="826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910400" y="1012700"/>
              <a:ext cx="39875" cy="40250"/>
            </a:xfrm>
            <a:custGeom>
              <a:avLst/>
              <a:gdLst/>
              <a:ahLst/>
              <a:cxnLst/>
              <a:rect l="l" t="t" r="r" b="b"/>
              <a:pathLst>
                <a:path w="1595" h="1610" extrusionOk="0">
                  <a:moveTo>
                    <a:pt x="1" y="1"/>
                  </a:moveTo>
                  <a:lnTo>
                    <a:pt x="1" y="693"/>
                  </a:lnTo>
                  <a:lnTo>
                    <a:pt x="1595" y="1609"/>
                  </a:lnTo>
                  <a:lnTo>
                    <a:pt x="1595" y="9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828200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0" y="0"/>
                  </a:moveTo>
                  <a:lnTo>
                    <a:pt x="0" y="1694"/>
                  </a:lnTo>
                  <a:lnTo>
                    <a:pt x="139" y="1775"/>
                  </a:lnTo>
                  <a:lnTo>
                    <a:pt x="139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831675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140" y="0"/>
                  </a:moveTo>
                  <a:lnTo>
                    <a:pt x="0" y="81"/>
                  </a:lnTo>
                  <a:lnTo>
                    <a:pt x="0" y="1775"/>
                  </a:lnTo>
                  <a:lnTo>
                    <a:pt x="140" y="16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851825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85530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80455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08025" y="981600"/>
              <a:ext cx="3525" cy="44400"/>
            </a:xfrm>
            <a:custGeom>
              <a:avLst/>
              <a:gdLst/>
              <a:ahLst/>
              <a:cxnLst/>
              <a:rect l="l" t="t" r="r" b="b"/>
              <a:pathLst>
                <a:path w="141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80282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0" y="1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802825" y="963775"/>
              <a:ext cx="57725" cy="33475"/>
            </a:xfrm>
            <a:custGeom>
              <a:avLst/>
              <a:gdLst/>
              <a:ahLst/>
              <a:cxnLst/>
              <a:rect l="l" t="t" r="r" b="b"/>
              <a:pathLst>
                <a:path w="2309" h="1339" extrusionOk="0">
                  <a:moveTo>
                    <a:pt x="1154" y="0"/>
                  </a:moveTo>
                  <a:lnTo>
                    <a:pt x="0" y="669"/>
                  </a:lnTo>
                  <a:lnTo>
                    <a:pt x="1154" y="1339"/>
                  </a:lnTo>
                  <a:lnTo>
                    <a:pt x="2309" y="669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83167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1155" y="1"/>
                  </a:moveTo>
                  <a:lnTo>
                    <a:pt x="0" y="671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80282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0" y="0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1802825" y="944850"/>
              <a:ext cx="57725" cy="33525"/>
            </a:xfrm>
            <a:custGeom>
              <a:avLst/>
              <a:gdLst/>
              <a:ahLst/>
              <a:cxnLst/>
              <a:rect l="l" t="t" r="r" b="b"/>
              <a:pathLst>
                <a:path w="2309" h="1341" extrusionOk="0">
                  <a:moveTo>
                    <a:pt x="1154" y="0"/>
                  </a:moveTo>
                  <a:lnTo>
                    <a:pt x="0" y="670"/>
                  </a:lnTo>
                  <a:lnTo>
                    <a:pt x="1154" y="1340"/>
                  </a:lnTo>
                  <a:lnTo>
                    <a:pt x="2309" y="67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83167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1155" y="0"/>
                  </a:moveTo>
                  <a:lnTo>
                    <a:pt x="0" y="670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831675" y="967950"/>
              <a:ext cx="25400" cy="26650"/>
            </a:xfrm>
            <a:custGeom>
              <a:avLst/>
              <a:gdLst/>
              <a:ahLst/>
              <a:cxnLst/>
              <a:rect l="l" t="t" r="r" b="b"/>
              <a:pathLst>
                <a:path w="1016" h="1066" extrusionOk="0">
                  <a:moveTo>
                    <a:pt x="1015" y="0"/>
                  </a:moveTo>
                  <a:lnTo>
                    <a:pt x="0" y="589"/>
                  </a:lnTo>
                  <a:lnTo>
                    <a:pt x="0" y="1066"/>
                  </a:lnTo>
                  <a:lnTo>
                    <a:pt x="1015" y="50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806225" y="967950"/>
              <a:ext cx="25475" cy="26650"/>
            </a:xfrm>
            <a:custGeom>
              <a:avLst/>
              <a:gdLst/>
              <a:ahLst/>
              <a:cxnLst/>
              <a:rect l="l" t="t" r="r" b="b"/>
              <a:pathLst>
                <a:path w="1019" h="1066" extrusionOk="0">
                  <a:moveTo>
                    <a:pt x="0" y="0"/>
                  </a:moveTo>
                  <a:lnTo>
                    <a:pt x="0" y="468"/>
                  </a:lnTo>
                  <a:lnTo>
                    <a:pt x="1018" y="1066"/>
                  </a:lnTo>
                  <a:lnTo>
                    <a:pt x="1018" y="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842700" y="978950"/>
              <a:ext cx="4850" cy="5325"/>
            </a:xfrm>
            <a:custGeom>
              <a:avLst/>
              <a:gdLst/>
              <a:ahLst/>
              <a:cxnLst/>
              <a:rect l="l" t="t" r="r" b="b"/>
              <a:pathLst>
                <a:path w="194" h="213" extrusionOk="0">
                  <a:moveTo>
                    <a:pt x="123" y="35"/>
                  </a:moveTo>
                  <a:cubicBezTo>
                    <a:pt x="145" y="35"/>
                    <a:pt x="161" y="51"/>
                    <a:pt x="161" y="78"/>
                  </a:cubicBezTo>
                  <a:cubicBezTo>
                    <a:pt x="157" y="118"/>
                    <a:pt x="132" y="153"/>
                    <a:pt x="96" y="171"/>
                  </a:cubicBezTo>
                  <a:cubicBezTo>
                    <a:pt x="86" y="175"/>
                    <a:pt x="77" y="177"/>
                    <a:pt x="69" y="177"/>
                  </a:cubicBezTo>
                  <a:cubicBezTo>
                    <a:pt x="47" y="177"/>
                    <a:pt x="32" y="161"/>
                    <a:pt x="32" y="134"/>
                  </a:cubicBezTo>
                  <a:cubicBezTo>
                    <a:pt x="35" y="94"/>
                    <a:pt x="60" y="59"/>
                    <a:pt x="96" y="42"/>
                  </a:cubicBezTo>
                  <a:cubicBezTo>
                    <a:pt x="105" y="37"/>
                    <a:pt x="114" y="35"/>
                    <a:pt x="123" y="35"/>
                  </a:cubicBezTo>
                  <a:close/>
                  <a:moveTo>
                    <a:pt x="135" y="1"/>
                  </a:moveTo>
                  <a:cubicBezTo>
                    <a:pt x="123" y="1"/>
                    <a:pt x="110" y="4"/>
                    <a:pt x="96" y="10"/>
                  </a:cubicBezTo>
                  <a:cubicBezTo>
                    <a:pt x="42" y="34"/>
                    <a:pt x="0" y="97"/>
                    <a:pt x="0" y="150"/>
                  </a:cubicBezTo>
                  <a:cubicBezTo>
                    <a:pt x="0" y="189"/>
                    <a:pt x="23" y="212"/>
                    <a:pt x="55" y="212"/>
                  </a:cubicBezTo>
                  <a:cubicBezTo>
                    <a:pt x="68" y="212"/>
                    <a:pt x="81" y="209"/>
                    <a:pt x="96" y="203"/>
                  </a:cubicBezTo>
                  <a:cubicBezTo>
                    <a:pt x="150" y="179"/>
                    <a:pt x="193" y="117"/>
                    <a:pt x="193" y="63"/>
                  </a:cubicBezTo>
                  <a:cubicBezTo>
                    <a:pt x="193" y="24"/>
                    <a:pt x="169" y="1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843675" y="977975"/>
              <a:ext cx="2875" cy="3175"/>
            </a:xfrm>
            <a:custGeom>
              <a:avLst/>
              <a:gdLst/>
              <a:ahLst/>
              <a:cxnLst/>
              <a:rect l="l" t="t" r="r" b="b"/>
              <a:pathLst>
                <a:path w="115" h="127" extrusionOk="0">
                  <a:moveTo>
                    <a:pt x="81" y="1"/>
                  </a:moveTo>
                  <a:cubicBezTo>
                    <a:pt x="73" y="1"/>
                    <a:pt x="65" y="3"/>
                    <a:pt x="57" y="7"/>
                  </a:cubicBezTo>
                  <a:cubicBezTo>
                    <a:pt x="25" y="23"/>
                    <a:pt x="3" y="54"/>
                    <a:pt x="0" y="89"/>
                  </a:cubicBezTo>
                  <a:cubicBezTo>
                    <a:pt x="0" y="113"/>
                    <a:pt x="14" y="127"/>
                    <a:pt x="33" y="127"/>
                  </a:cubicBezTo>
                  <a:cubicBezTo>
                    <a:pt x="41" y="127"/>
                    <a:pt x="48" y="125"/>
                    <a:pt x="57" y="121"/>
                  </a:cubicBezTo>
                  <a:cubicBezTo>
                    <a:pt x="90" y="105"/>
                    <a:pt x="112" y="73"/>
                    <a:pt x="115" y="38"/>
                  </a:cubicBezTo>
                  <a:cubicBezTo>
                    <a:pt x="115" y="15"/>
                    <a:pt x="101" y="1"/>
                    <a:pt x="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821375" y="955075"/>
              <a:ext cx="20575" cy="11175"/>
            </a:xfrm>
            <a:custGeom>
              <a:avLst/>
              <a:gdLst/>
              <a:ahLst/>
              <a:cxnLst/>
              <a:rect l="l" t="t" r="r" b="b"/>
              <a:pathLst>
                <a:path w="823" h="447" extrusionOk="0">
                  <a:moveTo>
                    <a:pt x="412" y="0"/>
                  </a:moveTo>
                  <a:cubicBezTo>
                    <a:pt x="185" y="0"/>
                    <a:pt x="1" y="100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0"/>
                    <a:pt x="639" y="0"/>
                    <a:pt x="4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821375" y="953650"/>
              <a:ext cx="20575" cy="11200"/>
            </a:xfrm>
            <a:custGeom>
              <a:avLst/>
              <a:gdLst/>
              <a:ahLst/>
              <a:cxnLst/>
              <a:rect l="l" t="t" r="r" b="b"/>
              <a:pathLst>
                <a:path w="823" h="448" extrusionOk="0">
                  <a:moveTo>
                    <a:pt x="412" y="1"/>
                  </a:moveTo>
                  <a:cubicBezTo>
                    <a:pt x="185" y="1"/>
                    <a:pt x="1" y="101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1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830250" y="935600"/>
              <a:ext cx="3000" cy="23275"/>
            </a:xfrm>
            <a:custGeom>
              <a:avLst/>
              <a:gdLst/>
              <a:ahLst/>
              <a:cxnLst/>
              <a:rect l="l" t="t" r="r" b="b"/>
              <a:pathLst>
                <a:path w="120" h="931" extrusionOk="0">
                  <a:moveTo>
                    <a:pt x="1" y="1"/>
                  </a:moveTo>
                  <a:lnTo>
                    <a:pt x="1" y="895"/>
                  </a:lnTo>
                  <a:lnTo>
                    <a:pt x="1" y="898"/>
                  </a:lnTo>
                  <a:cubicBezTo>
                    <a:pt x="1" y="916"/>
                    <a:pt x="28" y="930"/>
                    <a:pt x="60" y="930"/>
                  </a:cubicBezTo>
                  <a:cubicBezTo>
                    <a:pt x="94" y="930"/>
                    <a:pt x="120" y="916"/>
                    <a:pt x="120" y="898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820025" y="929625"/>
              <a:ext cx="23300" cy="22425"/>
            </a:xfrm>
            <a:custGeom>
              <a:avLst/>
              <a:gdLst/>
              <a:ahLst/>
              <a:cxnLst/>
              <a:rect l="l" t="t" r="r" b="b"/>
              <a:pathLst>
                <a:path w="932" h="897" extrusionOk="0">
                  <a:moveTo>
                    <a:pt x="1" y="0"/>
                  </a:moveTo>
                  <a:lnTo>
                    <a:pt x="1" y="643"/>
                  </a:lnTo>
                  <a:cubicBezTo>
                    <a:pt x="1" y="782"/>
                    <a:pt x="210" y="897"/>
                    <a:pt x="466" y="897"/>
                  </a:cubicBezTo>
                  <a:cubicBezTo>
                    <a:pt x="723" y="897"/>
                    <a:pt x="932" y="782"/>
                    <a:pt x="932" y="643"/>
                  </a:cubicBezTo>
                  <a:lnTo>
                    <a:pt x="9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1820000" y="923275"/>
              <a:ext cx="23325" cy="12675"/>
            </a:xfrm>
            <a:custGeom>
              <a:avLst/>
              <a:gdLst/>
              <a:ahLst/>
              <a:cxnLst/>
              <a:rect l="l" t="t" r="r" b="b"/>
              <a:pathLst>
                <a:path w="933" h="507" extrusionOk="0">
                  <a:moveTo>
                    <a:pt x="467" y="1"/>
                  </a:moveTo>
                  <a:cubicBezTo>
                    <a:pt x="209" y="1"/>
                    <a:pt x="0" y="114"/>
                    <a:pt x="0" y="254"/>
                  </a:cubicBezTo>
                  <a:cubicBezTo>
                    <a:pt x="0" y="394"/>
                    <a:pt x="209" y="507"/>
                    <a:pt x="467" y="507"/>
                  </a:cubicBezTo>
                  <a:cubicBezTo>
                    <a:pt x="724" y="507"/>
                    <a:pt x="933" y="394"/>
                    <a:pt x="933" y="254"/>
                  </a:cubicBezTo>
                  <a:cubicBezTo>
                    <a:pt x="933" y="114"/>
                    <a:pt x="724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21750" y="924225"/>
              <a:ext cx="19875" cy="10800"/>
            </a:xfrm>
            <a:custGeom>
              <a:avLst/>
              <a:gdLst/>
              <a:ahLst/>
              <a:cxnLst/>
              <a:rect l="l" t="t" r="r" b="b"/>
              <a:pathLst>
                <a:path w="795" h="432" extrusionOk="0">
                  <a:moveTo>
                    <a:pt x="397" y="0"/>
                  </a:moveTo>
                  <a:cubicBezTo>
                    <a:pt x="178" y="0"/>
                    <a:pt x="0" y="96"/>
                    <a:pt x="0" y="216"/>
                  </a:cubicBezTo>
                  <a:cubicBezTo>
                    <a:pt x="0" y="335"/>
                    <a:pt x="178" y="431"/>
                    <a:pt x="397" y="431"/>
                  </a:cubicBezTo>
                  <a:cubicBezTo>
                    <a:pt x="616" y="431"/>
                    <a:pt x="795" y="335"/>
                    <a:pt x="795" y="216"/>
                  </a:cubicBezTo>
                  <a:cubicBezTo>
                    <a:pt x="795" y="96"/>
                    <a:pt x="616" y="0"/>
                    <a:pt x="39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882175" y="786325"/>
              <a:ext cx="76000" cy="80325"/>
            </a:xfrm>
            <a:custGeom>
              <a:avLst/>
              <a:gdLst/>
              <a:ahLst/>
              <a:cxnLst/>
              <a:rect l="l" t="t" r="r" b="b"/>
              <a:pathLst>
                <a:path w="3040" h="3213" extrusionOk="0">
                  <a:moveTo>
                    <a:pt x="3040" y="0"/>
                  </a:moveTo>
                  <a:lnTo>
                    <a:pt x="0" y="1735"/>
                  </a:lnTo>
                  <a:lnTo>
                    <a:pt x="0" y="3212"/>
                  </a:lnTo>
                  <a:lnTo>
                    <a:pt x="3040" y="1466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17850" y="809300"/>
              <a:ext cx="12675" cy="31575"/>
            </a:xfrm>
            <a:custGeom>
              <a:avLst/>
              <a:gdLst/>
              <a:ahLst/>
              <a:cxnLst/>
              <a:rect l="l" t="t" r="r" b="b"/>
              <a:pathLst>
                <a:path w="507" h="1263" extrusionOk="0">
                  <a:moveTo>
                    <a:pt x="360" y="1"/>
                  </a:moveTo>
                  <a:lnTo>
                    <a:pt x="125" y="131"/>
                  </a:lnTo>
                  <a:cubicBezTo>
                    <a:pt x="52" y="427"/>
                    <a:pt x="0" y="730"/>
                    <a:pt x="7" y="1033"/>
                  </a:cubicBezTo>
                  <a:cubicBezTo>
                    <a:pt x="9" y="1110"/>
                    <a:pt x="16" y="1185"/>
                    <a:pt x="26" y="1262"/>
                  </a:cubicBezTo>
                  <a:lnTo>
                    <a:pt x="506" y="990"/>
                  </a:lnTo>
                  <a:cubicBezTo>
                    <a:pt x="466" y="897"/>
                    <a:pt x="435" y="801"/>
                    <a:pt x="413" y="704"/>
                  </a:cubicBezTo>
                  <a:cubicBezTo>
                    <a:pt x="361" y="473"/>
                    <a:pt x="354" y="237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886550" y="812575"/>
              <a:ext cx="34425" cy="46425"/>
            </a:xfrm>
            <a:custGeom>
              <a:avLst/>
              <a:gdLst/>
              <a:ahLst/>
              <a:cxnLst/>
              <a:rect l="l" t="t" r="r" b="b"/>
              <a:pathLst>
                <a:path w="1377" h="1857" extrusionOk="0">
                  <a:moveTo>
                    <a:pt x="1377" y="0"/>
                  </a:moveTo>
                  <a:lnTo>
                    <a:pt x="833" y="306"/>
                  </a:lnTo>
                  <a:cubicBezTo>
                    <a:pt x="743" y="680"/>
                    <a:pt x="568" y="1034"/>
                    <a:pt x="378" y="1372"/>
                  </a:cubicBezTo>
                  <a:cubicBezTo>
                    <a:pt x="278" y="1550"/>
                    <a:pt x="160" y="1734"/>
                    <a:pt x="1" y="1853"/>
                  </a:cubicBezTo>
                  <a:lnTo>
                    <a:pt x="1" y="1856"/>
                  </a:lnTo>
                  <a:lnTo>
                    <a:pt x="737" y="1437"/>
                  </a:lnTo>
                  <a:cubicBezTo>
                    <a:pt x="823" y="1327"/>
                    <a:pt x="884" y="1201"/>
                    <a:pt x="920" y="1066"/>
                  </a:cubicBezTo>
                  <a:lnTo>
                    <a:pt x="920" y="1066"/>
                  </a:lnTo>
                  <a:cubicBezTo>
                    <a:pt x="920" y="1066"/>
                    <a:pt x="919" y="1175"/>
                    <a:pt x="935" y="1325"/>
                  </a:cubicBezTo>
                  <a:lnTo>
                    <a:pt x="1280" y="1130"/>
                  </a:lnTo>
                  <a:cubicBezTo>
                    <a:pt x="1268" y="1054"/>
                    <a:pt x="1262" y="979"/>
                    <a:pt x="1261" y="902"/>
                  </a:cubicBezTo>
                  <a:cubicBezTo>
                    <a:pt x="1252" y="598"/>
                    <a:pt x="1306" y="296"/>
                    <a:pt x="13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886525" y="826150"/>
              <a:ext cx="10250" cy="15650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409" y="1"/>
                  </a:moveTo>
                  <a:lnTo>
                    <a:pt x="261" y="88"/>
                  </a:lnTo>
                  <a:lnTo>
                    <a:pt x="197" y="126"/>
                  </a:lnTo>
                  <a:lnTo>
                    <a:pt x="0" y="242"/>
                  </a:lnTo>
                  <a:lnTo>
                    <a:pt x="0" y="626"/>
                  </a:lnTo>
                  <a:cubicBezTo>
                    <a:pt x="163" y="436"/>
                    <a:pt x="300" y="226"/>
                    <a:pt x="4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886525" y="820225"/>
              <a:ext cx="20875" cy="38700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834" y="0"/>
                  </a:moveTo>
                  <a:lnTo>
                    <a:pt x="421" y="231"/>
                  </a:lnTo>
                  <a:lnTo>
                    <a:pt x="409" y="238"/>
                  </a:lnTo>
                  <a:cubicBezTo>
                    <a:pt x="300" y="463"/>
                    <a:pt x="163" y="673"/>
                    <a:pt x="0" y="863"/>
                  </a:cubicBezTo>
                  <a:lnTo>
                    <a:pt x="0" y="1547"/>
                  </a:lnTo>
                  <a:cubicBezTo>
                    <a:pt x="160" y="1428"/>
                    <a:pt x="279" y="1243"/>
                    <a:pt x="377" y="1066"/>
                  </a:cubicBezTo>
                  <a:cubicBezTo>
                    <a:pt x="567" y="728"/>
                    <a:pt x="743" y="374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904975" y="839200"/>
              <a:ext cx="4950" cy="9325"/>
            </a:xfrm>
            <a:custGeom>
              <a:avLst/>
              <a:gdLst/>
              <a:ahLst/>
              <a:cxnLst/>
              <a:rect l="l" t="t" r="r" b="b"/>
              <a:pathLst>
                <a:path w="198" h="373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47" y="136"/>
                    <a:pt x="84" y="262"/>
                    <a:pt x="0" y="372"/>
                  </a:cubicBezTo>
                  <a:lnTo>
                    <a:pt x="198" y="260"/>
                  </a:lnTo>
                  <a:cubicBezTo>
                    <a:pt x="182" y="110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931975" y="803950"/>
              <a:ext cx="20475" cy="23275"/>
            </a:xfrm>
            <a:custGeom>
              <a:avLst/>
              <a:gdLst/>
              <a:ahLst/>
              <a:cxnLst/>
              <a:rect l="l" t="t" r="r" b="b"/>
              <a:pathLst>
                <a:path w="819" h="931" extrusionOk="0">
                  <a:moveTo>
                    <a:pt x="178" y="0"/>
                  </a:moveTo>
                  <a:lnTo>
                    <a:pt x="1" y="100"/>
                  </a:lnTo>
                  <a:cubicBezTo>
                    <a:pt x="78" y="405"/>
                    <a:pt x="223" y="687"/>
                    <a:pt x="423" y="931"/>
                  </a:cubicBezTo>
                  <a:lnTo>
                    <a:pt x="504" y="885"/>
                  </a:lnTo>
                  <a:lnTo>
                    <a:pt x="558" y="853"/>
                  </a:lnTo>
                  <a:lnTo>
                    <a:pt x="616" y="818"/>
                  </a:lnTo>
                  <a:lnTo>
                    <a:pt x="774" y="722"/>
                  </a:lnTo>
                  <a:lnTo>
                    <a:pt x="819" y="696"/>
                  </a:lnTo>
                  <a:cubicBezTo>
                    <a:pt x="547" y="525"/>
                    <a:pt x="325" y="284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1936400" y="799050"/>
              <a:ext cx="17425" cy="22325"/>
            </a:xfrm>
            <a:custGeom>
              <a:avLst/>
              <a:gdLst/>
              <a:ahLst/>
              <a:cxnLst/>
              <a:rect l="l" t="t" r="r" b="b"/>
              <a:pathLst>
                <a:path w="697" h="893" extrusionOk="0">
                  <a:moveTo>
                    <a:pt x="347" y="0"/>
                  </a:moveTo>
                  <a:lnTo>
                    <a:pt x="328" y="10"/>
                  </a:lnTo>
                  <a:lnTo>
                    <a:pt x="1" y="195"/>
                  </a:lnTo>
                  <a:cubicBezTo>
                    <a:pt x="148" y="479"/>
                    <a:pt x="369" y="719"/>
                    <a:pt x="640" y="892"/>
                  </a:cubicBezTo>
                  <a:lnTo>
                    <a:pt x="642" y="892"/>
                  </a:lnTo>
                  <a:lnTo>
                    <a:pt x="697" y="859"/>
                  </a:lnTo>
                  <a:lnTo>
                    <a:pt x="697" y="400"/>
                  </a:lnTo>
                  <a:cubicBezTo>
                    <a:pt x="615" y="335"/>
                    <a:pt x="541" y="263"/>
                    <a:pt x="475" y="183"/>
                  </a:cubicBezTo>
                  <a:cubicBezTo>
                    <a:pt x="427" y="126"/>
                    <a:pt x="385" y="64"/>
                    <a:pt x="34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945075" y="793925"/>
              <a:ext cx="8750" cy="15150"/>
            </a:xfrm>
            <a:custGeom>
              <a:avLst/>
              <a:gdLst/>
              <a:ahLst/>
              <a:cxnLst/>
              <a:rect l="l" t="t" r="r" b="b"/>
              <a:pathLst>
                <a:path w="350" h="606" extrusionOk="0">
                  <a:moveTo>
                    <a:pt x="350" y="1"/>
                  </a:moveTo>
                  <a:lnTo>
                    <a:pt x="0" y="207"/>
                  </a:lnTo>
                  <a:cubicBezTo>
                    <a:pt x="38" y="271"/>
                    <a:pt x="80" y="331"/>
                    <a:pt x="128" y="389"/>
                  </a:cubicBezTo>
                  <a:cubicBezTo>
                    <a:pt x="194" y="468"/>
                    <a:pt x="268" y="540"/>
                    <a:pt x="350" y="60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1926675" y="806450"/>
              <a:ext cx="15875" cy="27600"/>
            </a:xfrm>
            <a:custGeom>
              <a:avLst/>
              <a:gdLst/>
              <a:ahLst/>
              <a:cxnLst/>
              <a:rect l="l" t="t" r="r" b="b"/>
              <a:pathLst>
                <a:path w="635" h="1104" extrusionOk="0">
                  <a:moveTo>
                    <a:pt x="213" y="0"/>
                  </a:moveTo>
                  <a:lnTo>
                    <a:pt x="7" y="115"/>
                  </a:lnTo>
                  <a:cubicBezTo>
                    <a:pt x="1" y="351"/>
                    <a:pt x="8" y="587"/>
                    <a:pt x="60" y="818"/>
                  </a:cubicBezTo>
                  <a:cubicBezTo>
                    <a:pt x="82" y="915"/>
                    <a:pt x="113" y="1011"/>
                    <a:pt x="153" y="1104"/>
                  </a:cubicBezTo>
                  <a:lnTo>
                    <a:pt x="635" y="831"/>
                  </a:lnTo>
                  <a:cubicBezTo>
                    <a:pt x="435" y="587"/>
                    <a:pt x="290" y="305"/>
                    <a:pt x="2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882175" y="786325"/>
              <a:ext cx="76000" cy="45875"/>
            </a:xfrm>
            <a:custGeom>
              <a:avLst/>
              <a:gdLst/>
              <a:ahLst/>
              <a:cxnLst/>
              <a:rect l="l" t="t" r="r" b="b"/>
              <a:pathLst>
                <a:path w="3040" h="1835" extrusionOk="0">
                  <a:moveTo>
                    <a:pt x="3040" y="0"/>
                  </a:moveTo>
                  <a:lnTo>
                    <a:pt x="0" y="1735"/>
                  </a:lnTo>
                  <a:lnTo>
                    <a:pt x="174" y="1835"/>
                  </a:lnTo>
                  <a:lnTo>
                    <a:pt x="2866" y="305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882175" y="820500"/>
              <a:ext cx="76000" cy="46150"/>
            </a:xfrm>
            <a:custGeom>
              <a:avLst/>
              <a:gdLst/>
              <a:ahLst/>
              <a:cxnLst/>
              <a:rect l="l" t="t" r="r" b="b"/>
              <a:pathLst>
                <a:path w="3040" h="1846" extrusionOk="0">
                  <a:moveTo>
                    <a:pt x="2866" y="1"/>
                  </a:moveTo>
                  <a:lnTo>
                    <a:pt x="174" y="1539"/>
                  </a:lnTo>
                  <a:lnTo>
                    <a:pt x="0" y="1845"/>
                  </a:lnTo>
                  <a:lnTo>
                    <a:pt x="3040" y="99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886525" y="819500"/>
              <a:ext cx="67300" cy="39500"/>
            </a:xfrm>
            <a:custGeom>
              <a:avLst/>
              <a:gdLst/>
              <a:ahLst/>
              <a:cxnLst/>
              <a:rect l="l" t="t" r="r" b="b"/>
              <a:pathLst>
                <a:path w="2692" h="1580" extrusionOk="0">
                  <a:moveTo>
                    <a:pt x="2642" y="0"/>
                  </a:moveTo>
                  <a:lnTo>
                    <a:pt x="0" y="1508"/>
                  </a:lnTo>
                  <a:lnTo>
                    <a:pt x="0" y="1579"/>
                  </a:lnTo>
                  <a:lnTo>
                    <a:pt x="2692" y="41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952575" y="793925"/>
              <a:ext cx="1250" cy="26600"/>
            </a:xfrm>
            <a:custGeom>
              <a:avLst/>
              <a:gdLst/>
              <a:ahLst/>
              <a:cxnLst/>
              <a:rect l="l" t="t" r="r" b="b"/>
              <a:pathLst>
                <a:path w="50" h="1064" extrusionOk="0">
                  <a:moveTo>
                    <a:pt x="50" y="1"/>
                  </a:moveTo>
                  <a:lnTo>
                    <a:pt x="0" y="30"/>
                  </a:lnTo>
                  <a:lnTo>
                    <a:pt x="0" y="1023"/>
                  </a:lnTo>
                  <a:lnTo>
                    <a:pt x="50" y="106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1880500" y="828550"/>
              <a:ext cx="1700" cy="38100"/>
            </a:xfrm>
            <a:custGeom>
              <a:avLst/>
              <a:gdLst/>
              <a:ahLst/>
              <a:cxnLst/>
              <a:rect l="l" t="t" r="r" b="b"/>
              <a:pathLst>
                <a:path w="68" h="1524" extrusionOk="0">
                  <a:moveTo>
                    <a:pt x="1" y="1"/>
                  </a:moveTo>
                  <a:lnTo>
                    <a:pt x="1" y="1483"/>
                  </a:lnTo>
                  <a:lnTo>
                    <a:pt x="67" y="1523"/>
                  </a:lnTo>
                  <a:lnTo>
                    <a:pt x="67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1880500" y="785150"/>
              <a:ext cx="77675" cy="44550"/>
            </a:xfrm>
            <a:custGeom>
              <a:avLst/>
              <a:gdLst/>
              <a:ahLst/>
              <a:cxnLst/>
              <a:rect l="l" t="t" r="r" b="b"/>
              <a:pathLst>
                <a:path w="3107" h="1782" extrusionOk="0">
                  <a:moveTo>
                    <a:pt x="3041" y="1"/>
                  </a:moveTo>
                  <a:lnTo>
                    <a:pt x="1" y="1737"/>
                  </a:lnTo>
                  <a:lnTo>
                    <a:pt x="67" y="1782"/>
                  </a:lnTo>
                  <a:lnTo>
                    <a:pt x="3107" y="47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072500" y="1000500"/>
              <a:ext cx="63350" cy="42750"/>
            </a:xfrm>
            <a:custGeom>
              <a:avLst/>
              <a:gdLst/>
              <a:ahLst/>
              <a:cxnLst/>
              <a:rect l="l" t="t" r="r" b="b"/>
              <a:pathLst>
                <a:path w="2534" h="1710" extrusionOk="0">
                  <a:moveTo>
                    <a:pt x="0" y="0"/>
                  </a:moveTo>
                  <a:lnTo>
                    <a:pt x="0" y="241"/>
                  </a:lnTo>
                  <a:lnTo>
                    <a:pt x="2533" y="1710"/>
                  </a:lnTo>
                  <a:lnTo>
                    <a:pt x="253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072500" y="982375"/>
              <a:ext cx="94550" cy="54875"/>
            </a:xfrm>
            <a:custGeom>
              <a:avLst/>
              <a:gdLst/>
              <a:ahLst/>
              <a:cxnLst/>
              <a:rect l="l" t="t" r="r" b="b"/>
              <a:pathLst>
                <a:path w="3782" h="2195" extrusionOk="0">
                  <a:moveTo>
                    <a:pt x="1247" y="0"/>
                  </a:moveTo>
                  <a:lnTo>
                    <a:pt x="0" y="725"/>
                  </a:lnTo>
                  <a:lnTo>
                    <a:pt x="2533" y="2194"/>
                  </a:lnTo>
                  <a:lnTo>
                    <a:pt x="3782" y="147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135825" y="1019125"/>
              <a:ext cx="31225" cy="24125"/>
            </a:xfrm>
            <a:custGeom>
              <a:avLst/>
              <a:gdLst/>
              <a:ahLst/>
              <a:cxnLst/>
              <a:rect l="l" t="t" r="r" b="b"/>
              <a:pathLst>
                <a:path w="1249" h="965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965"/>
                  </a:lnTo>
                  <a:lnTo>
                    <a:pt x="1249" y="241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072500" y="967975"/>
              <a:ext cx="63350" cy="56025"/>
            </a:xfrm>
            <a:custGeom>
              <a:avLst/>
              <a:gdLst/>
              <a:ahLst/>
              <a:cxnLst/>
              <a:rect l="l" t="t" r="r" b="b"/>
              <a:pathLst>
                <a:path w="2534" h="2241" extrusionOk="0">
                  <a:moveTo>
                    <a:pt x="0" y="1"/>
                  </a:moveTo>
                  <a:lnTo>
                    <a:pt x="0" y="771"/>
                  </a:lnTo>
                  <a:lnTo>
                    <a:pt x="2533" y="2241"/>
                  </a:lnTo>
                  <a:lnTo>
                    <a:pt x="2533" y="14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2072500" y="949875"/>
              <a:ext cx="94550" cy="54850"/>
            </a:xfrm>
            <a:custGeom>
              <a:avLst/>
              <a:gdLst/>
              <a:ahLst/>
              <a:cxnLst/>
              <a:rect l="l" t="t" r="r" b="b"/>
              <a:pathLst>
                <a:path w="3782" h="2194" extrusionOk="0">
                  <a:moveTo>
                    <a:pt x="1247" y="1"/>
                  </a:moveTo>
                  <a:lnTo>
                    <a:pt x="0" y="725"/>
                  </a:lnTo>
                  <a:lnTo>
                    <a:pt x="2533" y="2193"/>
                  </a:lnTo>
                  <a:lnTo>
                    <a:pt x="3782" y="1470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2135825" y="986600"/>
              <a:ext cx="31225" cy="37400"/>
            </a:xfrm>
            <a:custGeom>
              <a:avLst/>
              <a:gdLst/>
              <a:ahLst/>
              <a:cxnLst/>
              <a:rect l="l" t="t" r="r" b="b"/>
              <a:pathLst>
                <a:path w="1249" h="1496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1496"/>
                  </a:lnTo>
                  <a:lnTo>
                    <a:pt x="1249" y="772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161775" y="998500"/>
              <a:ext cx="5275" cy="26675"/>
            </a:xfrm>
            <a:custGeom>
              <a:avLst/>
              <a:gdLst/>
              <a:ahLst/>
              <a:cxnLst/>
              <a:rect l="l" t="t" r="r" b="b"/>
              <a:pathLst>
                <a:path w="211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11" y="1066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150550" y="1008900"/>
              <a:ext cx="11250" cy="13300"/>
            </a:xfrm>
            <a:custGeom>
              <a:avLst/>
              <a:gdLst/>
              <a:ahLst/>
              <a:cxnLst/>
              <a:rect l="l" t="t" r="r" b="b"/>
              <a:pathLst>
                <a:path w="450" h="532" extrusionOk="0">
                  <a:moveTo>
                    <a:pt x="450" y="1"/>
                  </a:moveTo>
                  <a:lnTo>
                    <a:pt x="0" y="262"/>
                  </a:lnTo>
                  <a:lnTo>
                    <a:pt x="450" y="53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135250" y="977825"/>
              <a:ext cx="10350" cy="16325"/>
            </a:xfrm>
            <a:custGeom>
              <a:avLst/>
              <a:gdLst/>
              <a:ahLst/>
              <a:cxnLst/>
              <a:rect l="l" t="t" r="r" b="b"/>
              <a:pathLst>
                <a:path w="414" h="653" extrusionOk="0">
                  <a:moveTo>
                    <a:pt x="414" y="1"/>
                  </a:moveTo>
                  <a:lnTo>
                    <a:pt x="0" y="237"/>
                  </a:lnTo>
                  <a:lnTo>
                    <a:pt x="0" y="652"/>
                  </a:lnTo>
                  <a:lnTo>
                    <a:pt x="361" y="443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124700" y="977700"/>
              <a:ext cx="10575" cy="16450"/>
            </a:xfrm>
            <a:custGeom>
              <a:avLst/>
              <a:gdLst/>
              <a:ahLst/>
              <a:cxnLst/>
              <a:rect l="l" t="t" r="r" b="b"/>
              <a:pathLst>
                <a:path w="423" h="658" extrusionOk="0">
                  <a:moveTo>
                    <a:pt x="0" y="0"/>
                  </a:moveTo>
                  <a:lnTo>
                    <a:pt x="63" y="448"/>
                  </a:lnTo>
                  <a:lnTo>
                    <a:pt x="422" y="657"/>
                  </a:lnTo>
                  <a:lnTo>
                    <a:pt x="422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124700" y="971300"/>
              <a:ext cx="20900" cy="12475"/>
            </a:xfrm>
            <a:custGeom>
              <a:avLst/>
              <a:gdLst/>
              <a:ahLst/>
              <a:cxnLst/>
              <a:rect l="l" t="t" r="r" b="b"/>
              <a:pathLst>
                <a:path w="836" h="499" extrusionOk="0">
                  <a:moveTo>
                    <a:pt x="422" y="65"/>
                  </a:moveTo>
                  <a:lnTo>
                    <a:pt x="730" y="259"/>
                  </a:lnTo>
                  <a:lnTo>
                    <a:pt x="422" y="436"/>
                  </a:lnTo>
                  <a:lnTo>
                    <a:pt x="106" y="255"/>
                  </a:lnTo>
                  <a:lnTo>
                    <a:pt x="422" y="65"/>
                  </a:lnTo>
                  <a:close/>
                  <a:moveTo>
                    <a:pt x="422" y="1"/>
                  </a:moveTo>
                  <a:lnTo>
                    <a:pt x="0" y="256"/>
                  </a:lnTo>
                  <a:lnTo>
                    <a:pt x="422" y="498"/>
                  </a:lnTo>
                  <a:lnTo>
                    <a:pt x="836" y="26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135250" y="972900"/>
              <a:ext cx="7750" cy="5825"/>
            </a:xfrm>
            <a:custGeom>
              <a:avLst/>
              <a:gdLst/>
              <a:ahLst/>
              <a:cxnLst/>
              <a:rect l="l" t="t" r="r" b="b"/>
              <a:pathLst>
                <a:path w="310" h="233" extrusionOk="0">
                  <a:moveTo>
                    <a:pt x="0" y="1"/>
                  </a:moveTo>
                  <a:lnTo>
                    <a:pt x="0" y="83"/>
                  </a:lnTo>
                  <a:lnTo>
                    <a:pt x="244" y="233"/>
                  </a:lnTo>
                  <a:lnTo>
                    <a:pt x="309" y="1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127350" y="972900"/>
              <a:ext cx="7925" cy="5675"/>
            </a:xfrm>
            <a:custGeom>
              <a:avLst/>
              <a:gdLst/>
              <a:ahLst/>
              <a:cxnLst/>
              <a:rect l="l" t="t" r="r" b="b"/>
              <a:pathLst>
                <a:path w="317" h="227" extrusionOk="0">
                  <a:moveTo>
                    <a:pt x="316" y="1"/>
                  </a:moveTo>
                  <a:lnTo>
                    <a:pt x="0" y="191"/>
                  </a:lnTo>
                  <a:lnTo>
                    <a:pt x="64" y="227"/>
                  </a:lnTo>
                  <a:lnTo>
                    <a:pt x="316" y="83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128925" y="974975"/>
              <a:ext cx="12425" cy="7225"/>
            </a:xfrm>
            <a:custGeom>
              <a:avLst/>
              <a:gdLst/>
              <a:ahLst/>
              <a:cxnLst/>
              <a:rect l="l" t="t" r="r" b="b"/>
              <a:pathLst>
                <a:path w="497" h="289" extrusionOk="0">
                  <a:moveTo>
                    <a:pt x="253" y="0"/>
                  </a:moveTo>
                  <a:lnTo>
                    <a:pt x="1" y="144"/>
                  </a:lnTo>
                  <a:lnTo>
                    <a:pt x="253" y="289"/>
                  </a:lnTo>
                  <a:lnTo>
                    <a:pt x="497" y="15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126625" y="9637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1" y="0"/>
                  </a:moveTo>
                  <a:cubicBezTo>
                    <a:pt x="152" y="0"/>
                    <a:pt x="0" y="153"/>
                    <a:pt x="0" y="341"/>
                  </a:cubicBezTo>
                  <a:cubicBezTo>
                    <a:pt x="0" y="528"/>
                    <a:pt x="152" y="681"/>
                    <a:pt x="341" y="681"/>
                  </a:cubicBezTo>
                  <a:cubicBezTo>
                    <a:pt x="529" y="681"/>
                    <a:pt x="682" y="528"/>
                    <a:pt x="682" y="341"/>
                  </a:cubicBezTo>
                  <a:cubicBezTo>
                    <a:pt x="682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127350" y="966600"/>
              <a:ext cx="17625" cy="14125"/>
            </a:xfrm>
            <a:custGeom>
              <a:avLst/>
              <a:gdLst/>
              <a:ahLst/>
              <a:cxnLst/>
              <a:rect l="l" t="t" r="r" b="b"/>
              <a:pathLst>
                <a:path w="705" h="565" extrusionOk="0">
                  <a:moveTo>
                    <a:pt x="569" y="0"/>
                  </a:moveTo>
                  <a:cubicBezTo>
                    <a:pt x="637" y="156"/>
                    <a:pt x="582" y="335"/>
                    <a:pt x="439" y="425"/>
                  </a:cubicBezTo>
                  <a:cubicBezTo>
                    <a:pt x="383" y="462"/>
                    <a:pt x="320" y="479"/>
                    <a:pt x="257" y="479"/>
                  </a:cubicBezTo>
                  <a:cubicBezTo>
                    <a:pt x="161" y="479"/>
                    <a:pt x="67" y="439"/>
                    <a:pt x="0" y="362"/>
                  </a:cubicBezTo>
                  <a:lnTo>
                    <a:pt x="0" y="362"/>
                  </a:lnTo>
                  <a:cubicBezTo>
                    <a:pt x="57" y="490"/>
                    <a:pt x="183" y="564"/>
                    <a:pt x="313" y="564"/>
                  </a:cubicBezTo>
                  <a:cubicBezTo>
                    <a:pt x="375" y="564"/>
                    <a:pt x="438" y="547"/>
                    <a:pt x="495" y="511"/>
                  </a:cubicBezTo>
                  <a:cubicBezTo>
                    <a:pt x="670" y="399"/>
                    <a:pt x="705" y="159"/>
                    <a:pt x="5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137150" y="967850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1"/>
                    <a:pt x="7" y="33"/>
                  </a:cubicBezTo>
                  <a:cubicBezTo>
                    <a:pt x="11" y="18"/>
                    <a:pt x="24" y="8"/>
                    <a:pt x="39" y="8"/>
                  </a:cubicBezTo>
                  <a:cubicBezTo>
                    <a:pt x="40" y="8"/>
                    <a:pt x="41" y="8"/>
                    <a:pt x="42" y="8"/>
                  </a:cubicBezTo>
                  <a:cubicBezTo>
                    <a:pt x="43" y="8"/>
                    <a:pt x="44" y="8"/>
                    <a:pt x="44" y="8"/>
                  </a:cubicBezTo>
                  <a:cubicBezTo>
                    <a:pt x="58" y="8"/>
                    <a:pt x="71" y="18"/>
                    <a:pt x="76" y="33"/>
                  </a:cubicBezTo>
                  <a:cubicBezTo>
                    <a:pt x="82" y="11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135425" y="97020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0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134325" y="966775"/>
              <a:ext cx="1950" cy="1075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42" y="1"/>
                  </a:moveTo>
                  <a:cubicBezTo>
                    <a:pt x="21" y="1"/>
                    <a:pt x="0" y="16"/>
                    <a:pt x="5" y="43"/>
                  </a:cubicBezTo>
                  <a:cubicBezTo>
                    <a:pt x="10" y="28"/>
                    <a:pt x="24" y="18"/>
                    <a:pt x="40" y="18"/>
                  </a:cubicBezTo>
                  <a:cubicBezTo>
                    <a:pt x="56" y="18"/>
                    <a:pt x="71" y="28"/>
                    <a:pt x="75" y="43"/>
                  </a:cubicBezTo>
                  <a:cubicBezTo>
                    <a:pt x="76" y="40"/>
                    <a:pt x="78" y="36"/>
                    <a:pt x="78" y="31"/>
                  </a:cubicBezTo>
                  <a:cubicBezTo>
                    <a:pt x="74" y="10"/>
                    <a:pt x="58" y="1"/>
                    <a:pt x="4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131800" y="967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7"/>
                  </a:cubicBezTo>
                  <a:cubicBezTo>
                    <a:pt x="0" y="42"/>
                    <a:pt x="2" y="45"/>
                    <a:pt x="3" y="49"/>
                  </a:cubicBezTo>
                  <a:cubicBezTo>
                    <a:pt x="8" y="35"/>
                    <a:pt x="22" y="24"/>
                    <a:pt x="38" y="24"/>
                  </a:cubicBezTo>
                  <a:cubicBezTo>
                    <a:pt x="53" y="24"/>
                    <a:pt x="67" y="35"/>
                    <a:pt x="73" y="49"/>
                  </a:cubicBezTo>
                  <a:cubicBezTo>
                    <a:pt x="74" y="45"/>
                    <a:pt x="74" y="42"/>
                    <a:pt x="74" y="37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132275" y="965475"/>
              <a:ext cx="1025" cy="675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21" y="0"/>
                  </a:moveTo>
                  <a:cubicBezTo>
                    <a:pt x="10" y="0"/>
                    <a:pt x="0" y="7"/>
                    <a:pt x="0" y="21"/>
                  </a:cubicBezTo>
                  <a:cubicBezTo>
                    <a:pt x="0" y="22"/>
                    <a:pt x="0" y="25"/>
                    <a:pt x="2" y="27"/>
                  </a:cubicBezTo>
                  <a:cubicBezTo>
                    <a:pt x="5" y="19"/>
                    <a:pt x="12" y="14"/>
                    <a:pt x="21" y="14"/>
                  </a:cubicBezTo>
                  <a:cubicBezTo>
                    <a:pt x="29" y="14"/>
                    <a:pt x="37" y="19"/>
                    <a:pt x="39" y="27"/>
                  </a:cubicBezTo>
                  <a:cubicBezTo>
                    <a:pt x="41" y="25"/>
                    <a:pt x="41" y="22"/>
                    <a:pt x="41" y="21"/>
                  </a:cubicBezTo>
                  <a:cubicBezTo>
                    <a:pt x="41" y="7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139775" y="966900"/>
              <a:ext cx="1050" cy="700"/>
            </a:xfrm>
            <a:custGeom>
              <a:avLst/>
              <a:gdLst/>
              <a:ahLst/>
              <a:cxnLst/>
              <a:rect l="l" t="t" r="r" b="b"/>
              <a:pathLst>
                <a:path w="42" h="28" extrusionOk="0">
                  <a:moveTo>
                    <a:pt x="21" y="1"/>
                  </a:moveTo>
                  <a:cubicBezTo>
                    <a:pt x="11" y="1"/>
                    <a:pt x="1" y="7"/>
                    <a:pt x="1" y="20"/>
                  </a:cubicBezTo>
                  <a:cubicBezTo>
                    <a:pt x="1" y="23"/>
                    <a:pt x="1" y="25"/>
                    <a:pt x="2" y="28"/>
                  </a:cubicBezTo>
                  <a:cubicBezTo>
                    <a:pt x="5" y="19"/>
                    <a:pt x="12" y="13"/>
                    <a:pt x="21" y="13"/>
                  </a:cubicBezTo>
                  <a:cubicBezTo>
                    <a:pt x="30" y="13"/>
                    <a:pt x="37" y="19"/>
                    <a:pt x="40" y="28"/>
                  </a:cubicBezTo>
                  <a:cubicBezTo>
                    <a:pt x="41" y="25"/>
                    <a:pt x="41" y="23"/>
                    <a:pt x="41" y="20"/>
                  </a:cubicBezTo>
                  <a:cubicBezTo>
                    <a:pt x="41" y="7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128750" y="97042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6" y="35"/>
                    <a:pt x="21" y="24"/>
                    <a:pt x="37" y="24"/>
                  </a:cubicBezTo>
                  <a:cubicBezTo>
                    <a:pt x="53" y="24"/>
                    <a:pt x="67" y="35"/>
                    <a:pt x="72" y="49"/>
                  </a:cubicBezTo>
                  <a:cubicBezTo>
                    <a:pt x="73" y="46"/>
                    <a:pt x="73" y="42"/>
                    <a:pt x="75" y="37"/>
                  </a:cubicBezTo>
                  <a:cubicBezTo>
                    <a:pt x="75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1312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4" y="25"/>
                    <a:pt x="67" y="35"/>
                    <a:pt x="73" y="49"/>
                  </a:cubicBezTo>
                  <a:cubicBezTo>
                    <a:pt x="74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132850" y="9708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8" y="34"/>
                    <a:pt x="21" y="24"/>
                    <a:pt x="37" y="24"/>
                  </a:cubicBezTo>
                  <a:cubicBezTo>
                    <a:pt x="53" y="24"/>
                    <a:pt x="67" y="34"/>
                    <a:pt x="72" y="49"/>
                  </a:cubicBezTo>
                  <a:cubicBezTo>
                    <a:pt x="73" y="46"/>
                    <a:pt x="74" y="42"/>
                    <a:pt x="74" y="37"/>
                  </a:cubicBezTo>
                  <a:cubicBezTo>
                    <a:pt x="74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2139075" y="9700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1"/>
                  </a:moveTo>
                  <a:cubicBezTo>
                    <a:pt x="19" y="1"/>
                    <a:pt x="1" y="13"/>
                    <a:pt x="1" y="38"/>
                  </a:cubicBezTo>
                  <a:cubicBezTo>
                    <a:pt x="1" y="41"/>
                    <a:pt x="2" y="45"/>
                    <a:pt x="4" y="50"/>
                  </a:cubicBezTo>
                  <a:cubicBezTo>
                    <a:pt x="8" y="35"/>
                    <a:pt x="23" y="25"/>
                    <a:pt x="39" y="25"/>
                  </a:cubicBezTo>
                  <a:cubicBezTo>
                    <a:pt x="55" y="25"/>
                    <a:pt x="68" y="35"/>
                    <a:pt x="73" y="50"/>
                  </a:cubicBezTo>
                  <a:cubicBezTo>
                    <a:pt x="75" y="45"/>
                    <a:pt x="75" y="41"/>
                    <a:pt x="75" y="38"/>
                  </a:cubicBezTo>
                  <a:cubicBezTo>
                    <a:pt x="75" y="13"/>
                    <a:pt x="56" y="1"/>
                    <a:pt x="3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21366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2133350" y="974875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2"/>
                    <a:pt x="7" y="33"/>
                  </a:cubicBezTo>
                  <a:cubicBezTo>
                    <a:pt x="12" y="19"/>
                    <a:pt x="25" y="9"/>
                    <a:pt x="41" y="9"/>
                  </a:cubicBezTo>
                  <a:cubicBezTo>
                    <a:pt x="57" y="9"/>
                    <a:pt x="72" y="19"/>
                    <a:pt x="76" y="33"/>
                  </a:cubicBezTo>
                  <a:cubicBezTo>
                    <a:pt x="83" y="12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2128350" y="9736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2"/>
                    <a:pt x="1" y="37"/>
                  </a:cubicBezTo>
                  <a:cubicBezTo>
                    <a:pt x="1" y="40"/>
                    <a:pt x="1" y="44"/>
                    <a:pt x="2" y="49"/>
                  </a:cubicBezTo>
                  <a:cubicBezTo>
                    <a:pt x="8" y="33"/>
                    <a:pt x="21" y="24"/>
                    <a:pt x="37" y="24"/>
                  </a:cubicBezTo>
                  <a:cubicBezTo>
                    <a:pt x="53" y="24"/>
                    <a:pt x="67" y="33"/>
                    <a:pt x="72" y="49"/>
                  </a:cubicBezTo>
                  <a:cubicBezTo>
                    <a:pt x="73" y="44"/>
                    <a:pt x="75" y="40"/>
                    <a:pt x="75" y="37"/>
                  </a:cubicBezTo>
                  <a:cubicBezTo>
                    <a:pt x="75" y="12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129325" y="968250"/>
              <a:ext cx="1300" cy="850"/>
            </a:xfrm>
            <a:custGeom>
              <a:avLst/>
              <a:gdLst/>
              <a:ahLst/>
              <a:cxnLst/>
              <a:rect l="l" t="t" r="r" b="b"/>
              <a:pathLst>
                <a:path w="52" h="34" extrusionOk="0">
                  <a:moveTo>
                    <a:pt x="26" y="0"/>
                  </a:moveTo>
                  <a:cubicBezTo>
                    <a:pt x="14" y="0"/>
                    <a:pt x="1" y="8"/>
                    <a:pt x="1" y="24"/>
                  </a:cubicBezTo>
                  <a:cubicBezTo>
                    <a:pt x="1" y="27"/>
                    <a:pt x="1" y="30"/>
                    <a:pt x="2" y="33"/>
                  </a:cubicBezTo>
                  <a:cubicBezTo>
                    <a:pt x="5" y="23"/>
                    <a:pt x="15" y="17"/>
                    <a:pt x="26" y="17"/>
                  </a:cubicBezTo>
                  <a:cubicBezTo>
                    <a:pt x="37" y="17"/>
                    <a:pt x="46" y="23"/>
                    <a:pt x="50" y="33"/>
                  </a:cubicBezTo>
                  <a:cubicBezTo>
                    <a:pt x="50" y="30"/>
                    <a:pt x="50" y="27"/>
                    <a:pt x="52" y="24"/>
                  </a:cubicBezTo>
                  <a:cubicBezTo>
                    <a:pt x="52" y="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2136325" y="964950"/>
              <a:ext cx="1300" cy="875"/>
            </a:xfrm>
            <a:custGeom>
              <a:avLst/>
              <a:gdLst/>
              <a:ahLst/>
              <a:cxnLst/>
              <a:rect l="l" t="t" r="r" b="b"/>
              <a:pathLst>
                <a:path w="52" h="35" extrusionOk="0">
                  <a:moveTo>
                    <a:pt x="26" y="1"/>
                  </a:moveTo>
                  <a:cubicBezTo>
                    <a:pt x="13" y="1"/>
                    <a:pt x="1" y="9"/>
                    <a:pt x="1" y="26"/>
                  </a:cubicBezTo>
                  <a:cubicBezTo>
                    <a:pt x="1" y="29"/>
                    <a:pt x="1" y="32"/>
                    <a:pt x="2" y="35"/>
                  </a:cubicBezTo>
                  <a:cubicBezTo>
                    <a:pt x="5" y="24"/>
                    <a:pt x="15" y="17"/>
                    <a:pt x="25" y="17"/>
                  </a:cubicBezTo>
                  <a:cubicBezTo>
                    <a:pt x="37" y="17"/>
                    <a:pt x="46" y="24"/>
                    <a:pt x="50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674" name="Google Shape;674;p29"/>
          <p:cNvSpPr txBox="1">
            <a:spLocks noGrp="1"/>
          </p:cNvSpPr>
          <p:nvPr>
            <p:ph type="title" idx="15"/>
          </p:nvPr>
        </p:nvSpPr>
        <p:spPr>
          <a:xfrm>
            <a:off x="683928" y="345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147034" y="1272880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6" name="Google Shape;676;p29"/>
          <p:cNvSpPr txBox="1">
            <a:spLocks noGrp="1"/>
          </p:cNvSpPr>
          <p:nvPr>
            <p:ph type="title" idx="5"/>
          </p:nvPr>
        </p:nvSpPr>
        <p:spPr>
          <a:xfrm>
            <a:off x="1128456" y="277048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title" idx="7"/>
          </p:nvPr>
        </p:nvSpPr>
        <p:spPr>
          <a:xfrm>
            <a:off x="7119587" y="1941871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9"/>
          </p:nvPr>
        </p:nvSpPr>
        <p:spPr>
          <a:xfrm>
            <a:off x="7119577" y="3513438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79" name="Google Shape;679;p29"/>
          <p:cNvCxnSpPr/>
          <p:nvPr/>
        </p:nvCxnSpPr>
        <p:spPr>
          <a:xfrm>
            <a:off x="7216550" y="2513225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0" name="Google Shape;680;p29"/>
          <p:cNvCxnSpPr/>
          <p:nvPr/>
        </p:nvCxnSpPr>
        <p:spPr>
          <a:xfrm>
            <a:off x="7224991" y="3505650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1" name="Google Shape;681;p29"/>
          <p:cNvCxnSpPr/>
          <p:nvPr/>
        </p:nvCxnSpPr>
        <p:spPr>
          <a:xfrm rot="10800000">
            <a:off x="1127478" y="1844234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sp>
        <p:nvSpPr>
          <p:cNvPr id="682" name="Google Shape;682;p29"/>
          <p:cNvSpPr txBox="1">
            <a:spLocks noGrp="1"/>
          </p:cNvSpPr>
          <p:nvPr>
            <p:ph type="ctrTitle" idx="3"/>
          </p:nvPr>
        </p:nvSpPr>
        <p:spPr>
          <a:xfrm>
            <a:off x="2026081" y="2849589"/>
            <a:ext cx="2726062" cy="470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3" name="Google Shape;683;p29"/>
          <p:cNvSpPr txBox="1">
            <a:spLocks noGrp="1"/>
          </p:cNvSpPr>
          <p:nvPr>
            <p:ph type="ctrTitle"/>
          </p:nvPr>
        </p:nvSpPr>
        <p:spPr>
          <a:xfrm>
            <a:off x="2003926" y="1389359"/>
            <a:ext cx="2592601" cy="459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6" name="Google Shape;686;p29"/>
          <p:cNvSpPr txBox="1">
            <a:spLocks noGrp="1"/>
          </p:cNvSpPr>
          <p:nvPr>
            <p:ph type="ctrTitle" idx="6"/>
          </p:nvPr>
        </p:nvSpPr>
        <p:spPr>
          <a:xfrm>
            <a:off x="5503799" y="2033074"/>
            <a:ext cx="1657737" cy="464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lang="en-US" altLang="ko-KR"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ctrTitle" idx="8"/>
          </p:nvPr>
        </p:nvSpPr>
        <p:spPr>
          <a:xfrm>
            <a:off x="4185103" y="3222662"/>
            <a:ext cx="2906923" cy="10031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 및</a:t>
            </a:r>
            <a:b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 상황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91" name="Google Shape;691;p29"/>
          <p:cNvCxnSpPr/>
          <p:nvPr/>
        </p:nvCxnSpPr>
        <p:spPr>
          <a:xfrm rot="10800000">
            <a:off x="1137975" y="2762712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0"/>
          <p:cNvGrpSpPr/>
          <p:nvPr/>
        </p:nvGrpSpPr>
        <p:grpSpPr>
          <a:xfrm>
            <a:off x="375338" y="948861"/>
            <a:ext cx="4940873" cy="4481934"/>
            <a:chOff x="2319050" y="553125"/>
            <a:chExt cx="1033850" cy="937800"/>
          </a:xfrm>
        </p:grpSpPr>
        <p:sp>
          <p:nvSpPr>
            <p:cNvPr id="698" name="Google Shape;698;p30"/>
            <p:cNvSpPr/>
            <p:nvPr/>
          </p:nvSpPr>
          <p:spPr>
            <a:xfrm>
              <a:off x="2319075" y="611775"/>
              <a:ext cx="1033825" cy="879125"/>
            </a:xfrm>
            <a:custGeom>
              <a:avLst/>
              <a:gdLst/>
              <a:ahLst/>
              <a:cxnLst/>
              <a:rect l="l" t="t" r="r" b="b"/>
              <a:pathLst>
                <a:path w="41353" h="35165" extrusionOk="0">
                  <a:moveTo>
                    <a:pt x="18090" y="0"/>
                  </a:moveTo>
                  <a:lnTo>
                    <a:pt x="15505" y="1492"/>
                  </a:lnTo>
                  <a:lnTo>
                    <a:pt x="14989" y="1791"/>
                  </a:lnTo>
                  <a:lnTo>
                    <a:pt x="14989" y="3582"/>
                  </a:lnTo>
                  <a:lnTo>
                    <a:pt x="14265" y="3998"/>
                  </a:lnTo>
                  <a:cubicBezTo>
                    <a:pt x="14345" y="3852"/>
                    <a:pt x="14393" y="3656"/>
                    <a:pt x="14393" y="3440"/>
                  </a:cubicBezTo>
                  <a:lnTo>
                    <a:pt x="14393" y="3427"/>
                  </a:lnTo>
                  <a:lnTo>
                    <a:pt x="14393" y="3421"/>
                  </a:lnTo>
                  <a:lnTo>
                    <a:pt x="14393" y="3408"/>
                  </a:lnTo>
                  <a:lnTo>
                    <a:pt x="14393" y="3401"/>
                  </a:lnTo>
                  <a:lnTo>
                    <a:pt x="14393" y="3386"/>
                  </a:lnTo>
                  <a:lnTo>
                    <a:pt x="14393" y="3379"/>
                  </a:lnTo>
                  <a:lnTo>
                    <a:pt x="14393" y="3363"/>
                  </a:lnTo>
                  <a:lnTo>
                    <a:pt x="14393" y="3357"/>
                  </a:lnTo>
                  <a:cubicBezTo>
                    <a:pt x="14371" y="2838"/>
                    <a:pt x="14166" y="1581"/>
                    <a:pt x="13917" y="1581"/>
                  </a:cubicBezTo>
                  <a:cubicBezTo>
                    <a:pt x="13653" y="1581"/>
                    <a:pt x="13440" y="2989"/>
                    <a:pt x="13440" y="3441"/>
                  </a:cubicBezTo>
                  <a:cubicBezTo>
                    <a:pt x="13440" y="3846"/>
                    <a:pt x="13611" y="4181"/>
                    <a:pt x="13836" y="4247"/>
                  </a:cubicBezTo>
                  <a:lnTo>
                    <a:pt x="13440" y="4477"/>
                  </a:lnTo>
                  <a:lnTo>
                    <a:pt x="9303" y="2088"/>
                  </a:lnTo>
                  <a:lnTo>
                    <a:pt x="5169" y="4477"/>
                  </a:lnTo>
                  <a:lnTo>
                    <a:pt x="5169" y="9250"/>
                  </a:lnTo>
                  <a:lnTo>
                    <a:pt x="4855" y="9431"/>
                  </a:lnTo>
                  <a:cubicBezTo>
                    <a:pt x="4776" y="8862"/>
                    <a:pt x="4615" y="8163"/>
                    <a:pt x="4429" y="8163"/>
                  </a:cubicBezTo>
                  <a:cubicBezTo>
                    <a:pt x="4293" y="8163"/>
                    <a:pt x="4170" y="8538"/>
                    <a:pt x="4083" y="8965"/>
                  </a:cubicBezTo>
                  <a:cubicBezTo>
                    <a:pt x="3965" y="8071"/>
                    <a:pt x="3711" y="6929"/>
                    <a:pt x="3415" y="6929"/>
                  </a:cubicBezTo>
                  <a:cubicBezTo>
                    <a:pt x="3009" y="6929"/>
                    <a:pt x="2680" y="9098"/>
                    <a:pt x="2680" y="9794"/>
                  </a:cubicBezTo>
                  <a:cubicBezTo>
                    <a:pt x="2680" y="10097"/>
                    <a:pt x="2741" y="10374"/>
                    <a:pt x="2846" y="10592"/>
                  </a:cubicBezTo>
                  <a:lnTo>
                    <a:pt x="836" y="11752"/>
                  </a:lnTo>
                  <a:lnTo>
                    <a:pt x="836" y="11636"/>
                  </a:lnTo>
                  <a:cubicBezTo>
                    <a:pt x="1061" y="11569"/>
                    <a:pt x="1232" y="11232"/>
                    <a:pt x="1232" y="10829"/>
                  </a:cubicBezTo>
                  <a:lnTo>
                    <a:pt x="1232" y="10815"/>
                  </a:lnTo>
                  <a:lnTo>
                    <a:pt x="1232" y="10810"/>
                  </a:lnTo>
                  <a:lnTo>
                    <a:pt x="1232" y="10796"/>
                  </a:lnTo>
                  <a:lnTo>
                    <a:pt x="1232" y="10789"/>
                  </a:lnTo>
                  <a:lnTo>
                    <a:pt x="1232" y="10774"/>
                  </a:lnTo>
                  <a:lnTo>
                    <a:pt x="1232" y="10767"/>
                  </a:lnTo>
                  <a:lnTo>
                    <a:pt x="1232" y="10751"/>
                  </a:lnTo>
                  <a:lnTo>
                    <a:pt x="1232" y="10745"/>
                  </a:lnTo>
                  <a:cubicBezTo>
                    <a:pt x="1232" y="10739"/>
                    <a:pt x="1232" y="10734"/>
                    <a:pt x="1230" y="10728"/>
                  </a:cubicBezTo>
                  <a:cubicBezTo>
                    <a:pt x="1204" y="10197"/>
                    <a:pt x="1001" y="8969"/>
                    <a:pt x="755" y="8969"/>
                  </a:cubicBezTo>
                  <a:cubicBezTo>
                    <a:pt x="492" y="8969"/>
                    <a:pt x="278" y="10377"/>
                    <a:pt x="278" y="10829"/>
                  </a:cubicBezTo>
                  <a:cubicBezTo>
                    <a:pt x="278" y="11248"/>
                    <a:pt x="462" y="11594"/>
                    <a:pt x="698" y="11641"/>
                  </a:cubicBezTo>
                  <a:lnTo>
                    <a:pt x="698" y="11833"/>
                  </a:lnTo>
                  <a:lnTo>
                    <a:pt x="1" y="12236"/>
                  </a:lnTo>
                  <a:lnTo>
                    <a:pt x="1" y="14276"/>
                  </a:lnTo>
                  <a:lnTo>
                    <a:pt x="8570" y="19224"/>
                  </a:lnTo>
                  <a:lnTo>
                    <a:pt x="4133" y="21785"/>
                  </a:lnTo>
                  <a:lnTo>
                    <a:pt x="4133" y="23825"/>
                  </a:lnTo>
                  <a:lnTo>
                    <a:pt x="11671" y="28176"/>
                  </a:lnTo>
                  <a:lnTo>
                    <a:pt x="11369" y="28350"/>
                  </a:lnTo>
                  <a:lnTo>
                    <a:pt x="11369" y="29196"/>
                  </a:lnTo>
                  <a:lnTo>
                    <a:pt x="11371" y="30389"/>
                  </a:lnTo>
                  <a:lnTo>
                    <a:pt x="19640" y="35164"/>
                  </a:lnTo>
                  <a:lnTo>
                    <a:pt x="27912" y="30389"/>
                  </a:lnTo>
                  <a:lnTo>
                    <a:pt x="29979" y="31583"/>
                  </a:lnTo>
                  <a:lnTo>
                    <a:pt x="40318" y="25614"/>
                  </a:lnTo>
                  <a:lnTo>
                    <a:pt x="40318" y="24769"/>
                  </a:lnTo>
                  <a:lnTo>
                    <a:pt x="40318" y="23575"/>
                  </a:lnTo>
                  <a:lnTo>
                    <a:pt x="40018" y="23401"/>
                  </a:lnTo>
                  <a:lnTo>
                    <a:pt x="40320" y="23227"/>
                  </a:lnTo>
                  <a:lnTo>
                    <a:pt x="40320" y="22382"/>
                  </a:lnTo>
                  <a:lnTo>
                    <a:pt x="40320" y="21189"/>
                  </a:lnTo>
                  <a:lnTo>
                    <a:pt x="40018" y="21015"/>
                  </a:lnTo>
                  <a:lnTo>
                    <a:pt x="41352" y="20243"/>
                  </a:lnTo>
                  <a:lnTo>
                    <a:pt x="41351" y="19398"/>
                  </a:lnTo>
                  <a:lnTo>
                    <a:pt x="41349" y="18204"/>
                  </a:lnTo>
                  <a:lnTo>
                    <a:pt x="38436" y="16522"/>
                  </a:lnTo>
                  <a:cubicBezTo>
                    <a:pt x="38338" y="15945"/>
                    <a:pt x="38177" y="15356"/>
                    <a:pt x="37995" y="15356"/>
                  </a:cubicBezTo>
                  <a:cubicBezTo>
                    <a:pt x="37895" y="15356"/>
                    <a:pt x="37801" y="15538"/>
                    <a:pt x="37720" y="15796"/>
                  </a:cubicBezTo>
                  <a:cubicBezTo>
                    <a:pt x="37624" y="15184"/>
                    <a:pt x="37455" y="14510"/>
                    <a:pt x="37260" y="14510"/>
                  </a:cubicBezTo>
                  <a:cubicBezTo>
                    <a:pt x="37086" y="14510"/>
                    <a:pt x="36932" y="15046"/>
                    <a:pt x="36832" y="15597"/>
                  </a:cubicBezTo>
                  <a:lnTo>
                    <a:pt x="36181" y="15222"/>
                  </a:lnTo>
                  <a:lnTo>
                    <a:pt x="36181" y="14025"/>
                  </a:lnTo>
                  <a:lnTo>
                    <a:pt x="32047" y="11638"/>
                  </a:lnTo>
                  <a:lnTo>
                    <a:pt x="31013" y="12236"/>
                  </a:lnTo>
                  <a:lnTo>
                    <a:pt x="29978" y="11638"/>
                  </a:lnTo>
                  <a:lnTo>
                    <a:pt x="27954" y="10470"/>
                  </a:lnTo>
                  <a:cubicBezTo>
                    <a:pt x="27885" y="10259"/>
                    <a:pt x="27807" y="10117"/>
                    <a:pt x="27723" y="10117"/>
                  </a:cubicBezTo>
                  <a:cubicBezTo>
                    <a:pt x="27672" y="10117"/>
                    <a:pt x="27624" y="10168"/>
                    <a:pt x="27580" y="10252"/>
                  </a:cubicBezTo>
                  <a:lnTo>
                    <a:pt x="26878" y="9848"/>
                  </a:lnTo>
                  <a:lnTo>
                    <a:pt x="24811" y="6266"/>
                  </a:lnTo>
                  <a:lnTo>
                    <a:pt x="22744" y="7461"/>
                  </a:lnTo>
                  <a:lnTo>
                    <a:pt x="18527" y="5026"/>
                  </a:lnTo>
                  <a:cubicBezTo>
                    <a:pt x="18396" y="4436"/>
                    <a:pt x="18219" y="3946"/>
                    <a:pt x="18026" y="3946"/>
                  </a:cubicBezTo>
                  <a:cubicBezTo>
                    <a:pt x="17892" y="3946"/>
                    <a:pt x="17767" y="4182"/>
                    <a:pt x="17658" y="4524"/>
                  </a:cubicBezTo>
                  <a:lnTo>
                    <a:pt x="16540" y="3879"/>
                  </a:lnTo>
                  <a:lnTo>
                    <a:pt x="18606" y="2686"/>
                  </a:lnTo>
                  <a:lnTo>
                    <a:pt x="18606" y="299"/>
                  </a:lnTo>
                  <a:lnTo>
                    <a:pt x="1809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75325" y="1088000"/>
              <a:ext cx="77525" cy="59750"/>
            </a:xfrm>
            <a:custGeom>
              <a:avLst/>
              <a:gdLst/>
              <a:ahLst/>
              <a:cxnLst/>
              <a:rect l="l" t="t" r="r" b="b"/>
              <a:pathLst>
                <a:path w="3101" h="2390" extrusionOk="0">
                  <a:moveTo>
                    <a:pt x="3099" y="1"/>
                  </a:moveTo>
                  <a:lnTo>
                    <a:pt x="1" y="1792"/>
                  </a:lnTo>
                  <a:lnTo>
                    <a:pt x="1035" y="2389"/>
                  </a:lnTo>
                  <a:lnTo>
                    <a:pt x="1035" y="2388"/>
                  </a:lnTo>
                  <a:lnTo>
                    <a:pt x="3101" y="1194"/>
                  </a:lnTo>
                  <a:lnTo>
                    <a:pt x="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319050" y="714950"/>
              <a:ext cx="1033775" cy="746100"/>
            </a:xfrm>
            <a:custGeom>
              <a:avLst/>
              <a:gdLst/>
              <a:ahLst/>
              <a:cxnLst/>
              <a:rect l="l" t="t" r="r" b="b"/>
              <a:pathLst>
                <a:path w="41351" h="29844" extrusionOk="0">
                  <a:moveTo>
                    <a:pt x="15507" y="0"/>
                  </a:moveTo>
                  <a:lnTo>
                    <a:pt x="0" y="8954"/>
                  </a:lnTo>
                  <a:lnTo>
                    <a:pt x="10338" y="14923"/>
                  </a:lnTo>
                  <a:lnTo>
                    <a:pt x="9304" y="15520"/>
                  </a:lnTo>
                  <a:lnTo>
                    <a:pt x="9302" y="15520"/>
                  </a:lnTo>
                  <a:lnTo>
                    <a:pt x="4134" y="18504"/>
                  </a:lnTo>
                  <a:lnTo>
                    <a:pt x="13439" y="23875"/>
                  </a:lnTo>
                  <a:lnTo>
                    <a:pt x="12405" y="24473"/>
                  </a:lnTo>
                  <a:lnTo>
                    <a:pt x="11370" y="25069"/>
                  </a:lnTo>
                  <a:lnTo>
                    <a:pt x="19641" y="29844"/>
                  </a:lnTo>
                  <a:lnTo>
                    <a:pt x="27911" y="25069"/>
                  </a:lnTo>
                  <a:lnTo>
                    <a:pt x="29979" y="26264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0"/>
                  </a:lnTo>
                  <a:lnTo>
                    <a:pt x="40319" y="17907"/>
                  </a:lnTo>
                  <a:lnTo>
                    <a:pt x="39286" y="17311"/>
                  </a:lnTo>
                  <a:lnTo>
                    <a:pt x="38252" y="16714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75300" y="1162600"/>
              <a:ext cx="51750" cy="44800"/>
            </a:xfrm>
            <a:custGeom>
              <a:avLst/>
              <a:gdLst/>
              <a:ahLst/>
              <a:cxnLst/>
              <a:rect l="l" t="t" r="r" b="b"/>
              <a:pathLst>
                <a:path w="2070" h="1792" extrusionOk="0">
                  <a:moveTo>
                    <a:pt x="2069" y="1"/>
                  </a:moveTo>
                  <a:lnTo>
                    <a:pt x="0" y="1194"/>
                  </a:lnTo>
                  <a:lnTo>
                    <a:pt x="1036" y="1792"/>
                  </a:lnTo>
                  <a:lnTo>
                    <a:pt x="2069" y="1194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068500" y="1222275"/>
              <a:ext cx="258550" cy="179125"/>
            </a:xfrm>
            <a:custGeom>
              <a:avLst/>
              <a:gdLst/>
              <a:ahLst/>
              <a:cxnLst/>
              <a:rect l="l" t="t" r="r" b="b"/>
              <a:pathLst>
                <a:path w="10342" h="7165" extrusionOk="0">
                  <a:moveTo>
                    <a:pt x="10341" y="1"/>
                  </a:moveTo>
                  <a:lnTo>
                    <a:pt x="1" y="5971"/>
                  </a:lnTo>
                  <a:lnTo>
                    <a:pt x="2" y="7164"/>
                  </a:lnTo>
                  <a:lnTo>
                    <a:pt x="10341" y="1196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016825" y="1341650"/>
              <a:ext cx="51750" cy="59750"/>
            </a:xfrm>
            <a:custGeom>
              <a:avLst/>
              <a:gdLst/>
              <a:ahLst/>
              <a:cxnLst/>
              <a:rect l="l" t="t" r="r" b="b"/>
              <a:pathLst>
                <a:path w="2070" h="2390" extrusionOk="0">
                  <a:moveTo>
                    <a:pt x="0" y="1"/>
                  </a:moveTo>
                  <a:lnTo>
                    <a:pt x="2" y="1196"/>
                  </a:lnTo>
                  <a:lnTo>
                    <a:pt x="2069" y="2389"/>
                  </a:lnTo>
                  <a:lnTo>
                    <a:pt x="2068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810075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8270" y="1"/>
                  </a:moveTo>
                  <a:lnTo>
                    <a:pt x="0" y="4776"/>
                  </a:lnTo>
                  <a:lnTo>
                    <a:pt x="0" y="5971"/>
                  </a:lnTo>
                  <a:lnTo>
                    <a:pt x="8272" y="1196"/>
                  </a:lnTo>
                  <a:lnTo>
                    <a:pt x="8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603300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0" y="1"/>
                  </a:moveTo>
                  <a:lnTo>
                    <a:pt x="2" y="1196"/>
                  </a:lnTo>
                  <a:lnTo>
                    <a:pt x="8271" y="5971"/>
                  </a:lnTo>
                  <a:lnTo>
                    <a:pt x="8271" y="4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422400" y="1177550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4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319050" y="93880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0"/>
                  </a:moveTo>
                  <a:lnTo>
                    <a:pt x="0" y="1194"/>
                  </a:lnTo>
                  <a:lnTo>
                    <a:pt x="9302" y="6566"/>
                  </a:lnTo>
                  <a:lnTo>
                    <a:pt x="9304" y="6566"/>
                  </a:lnTo>
                  <a:lnTo>
                    <a:pt x="10338" y="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275325" y="1066875"/>
              <a:ext cx="77525" cy="59700"/>
            </a:xfrm>
            <a:custGeom>
              <a:avLst/>
              <a:gdLst/>
              <a:ahLst/>
              <a:cxnLst/>
              <a:rect l="l" t="t" r="r" b="b"/>
              <a:pathLst>
                <a:path w="3101" h="2388" extrusionOk="0">
                  <a:moveTo>
                    <a:pt x="3099" y="0"/>
                  </a:moveTo>
                  <a:lnTo>
                    <a:pt x="1" y="1790"/>
                  </a:lnTo>
                  <a:lnTo>
                    <a:pt x="1035" y="2387"/>
                  </a:lnTo>
                  <a:lnTo>
                    <a:pt x="3101" y="1194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319050" y="693800"/>
              <a:ext cx="1033775" cy="746125"/>
            </a:xfrm>
            <a:custGeom>
              <a:avLst/>
              <a:gdLst/>
              <a:ahLst/>
              <a:cxnLst/>
              <a:rect l="l" t="t" r="r" b="b"/>
              <a:pathLst>
                <a:path w="41351" h="29845" extrusionOk="0">
                  <a:moveTo>
                    <a:pt x="15507" y="1"/>
                  </a:moveTo>
                  <a:lnTo>
                    <a:pt x="0" y="8955"/>
                  </a:lnTo>
                  <a:lnTo>
                    <a:pt x="10338" y="14923"/>
                  </a:lnTo>
                  <a:lnTo>
                    <a:pt x="9304" y="15521"/>
                  </a:lnTo>
                  <a:lnTo>
                    <a:pt x="9302" y="15521"/>
                  </a:lnTo>
                  <a:lnTo>
                    <a:pt x="4134" y="18505"/>
                  </a:lnTo>
                  <a:lnTo>
                    <a:pt x="13439" y="23876"/>
                  </a:lnTo>
                  <a:lnTo>
                    <a:pt x="12405" y="24474"/>
                  </a:lnTo>
                  <a:lnTo>
                    <a:pt x="11370" y="25069"/>
                  </a:lnTo>
                  <a:lnTo>
                    <a:pt x="19641" y="29845"/>
                  </a:lnTo>
                  <a:lnTo>
                    <a:pt x="27911" y="25069"/>
                  </a:lnTo>
                  <a:lnTo>
                    <a:pt x="29979" y="26263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1"/>
                  </a:lnTo>
                  <a:lnTo>
                    <a:pt x="40319" y="17906"/>
                  </a:lnTo>
                  <a:lnTo>
                    <a:pt x="39286" y="17310"/>
                  </a:lnTo>
                  <a:lnTo>
                    <a:pt x="38252" y="16713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275300" y="1141450"/>
              <a:ext cx="51750" cy="44825"/>
            </a:xfrm>
            <a:custGeom>
              <a:avLst/>
              <a:gdLst/>
              <a:ahLst/>
              <a:cxnLst/>
              <a:rect l="l" t="t" r="r" b="b"/>
              <a:pathLst>
                <a:path w="2070" h="1793" extrusionOk="0">
                  <a:moveTo>
                    <a:pt x="2069" y="0"/>
                  </a:moveTo>
                  <a:lnTo>
                    <a:pt x="0" y="1195"/>
                  </a:lnTo>
                  <a:lnTo>
                    <a:pt x="1036" y="1792"/>
                  </a:lnTo>
                  <a:lnTo>
                    <a:pt x="2069" y="119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068500" y="1201150"/>
              <a:ext cx="258550" cy="179100"/>
            </a:xfrm>
            <a:custGeom>
              <a:avLst/>
              <a:gdLst/>
              <a:ahLst/>
              <a:cxnLst/>
              <a:rect l="l" t="t" r="r" b="b"/>
              <a:pathLst>
                <a:path w="10342" h="7164" extrusionOk="0">
                  <a:moveTo>
                    <a:pt x="10341" y="0"/>
                  </a:moveTo>
                  <a:lnTo>
                    <a:pt x="1" y="5969"/>
                  </a:lnTo>
                  <a:lnTo>
                    <a:pt x="2" y="7164"/>
                  </a:lnTo>
                  <a:lnTo>
                    <a:pt x="10341" y="119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016825" y="1320525"/>
              <a:ext cx="51750" cy="59725"/>
            </a:xfrm>
            <a:custGeom>
              <a:avLst/>
              <a:gdLst/>
              <a:ahLst/>
              <a:cxnLst/>
              <a:rect l="l" t="t" r="r" b="b"/>
              <a:pathLst>
                <a:path w="2070" h="2389" extrusionOk="0">
                  <a:moveTo>
                    <a:pt x="0" y="0"/>
                  </a:moveTo>
                  <a:lnTo>
                    <a:pt x="2" y="1194"/>
                  </a:lnTo>
                  <a:lnTo>
                    <a:pt x="2069" y="2389"/>
                  </a:lnTo>
                  <a:lnTo>
                    <a:pt x="2068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810075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8270" y="0"/>
                  </a:moveTo>
                  <a:lnTo>
                    <a:pt x="0" y="4776"/>
                  </a:lnTo>
                  <a:lnTo>
                    <a:pt x="0" y="5969"/>
                  </a:lnTo>
                  <a:lnTo>
                    <a:pt x="8272" y="1194"/>
                  </a:lnTo>
                  <a:lnTo>
                    <a:pt x="8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2603300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0" y="0"/>
                  </a:moveTo>
                  <a:lnTo>
                    <a:pt x="2" y="1194"/>
                  </a:lnTo>
                  <a:lnTo>
                    <a:pt x="8271" y="5969"/>
                  </a:lnTo>
                  <a:lnTo>
                    <a:pt x="8271" y="4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2422400" y="1156425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3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2319050" y="91765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1"/>
                  </a:moveTo>
                  <a:lnTo>
                    <a:pt x="0" y="1194"/>
                  </a:lnTo>
                  <a:lnTo>
                    <a:pt x="9302" y="6567"/>
                  </a:lnTo>
                  <a:lnTo>
                    <a:pt x="9304" y="6567"/>
                  </a:lnTo>
                  <a:lnTo>
                    <a:pt x="10338" y="59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336475" y="89297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2325975" y="83597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2"/>
                    <a:pt x="213" y="2679"/>
                    <a:pt x="477" y="2679"/>
                  </a:cubicBezTo>
                  <a:cubicBezTo>
                    <a:pt x="741" y="2679"/>
                    <a:pt x="956" y="2312"/>
                    <a:pt x="956" y="1861"/>
                  </a:cubicBezTo>
                  <a:cubicBezTo>
                    <a:pt x="956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2329950" y="838350"/>
              <a:ext cx="19925" cy="64625"/>
            </a:xfrm>
            <a:custGeom>
              <a:avLst/>
              <a:gdLst/>
              <a:ahLst/>
              <a:cxnLst/>
              <a:rect l="l" t="t" r="r" b="b"/>
              <a:pathLst>
                <a:path w="797" h="2585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6"/>
                    <a:pt x="565" y="561"/>
                    <a:pt x="563" y="850"/>
                  </a:cubicBezTo>
                  <a:cubicBezTo>
                    <a:pt x="563" y="1553"/>
                    <a:pt x="328" y="2151"/>
                    <a:pt x="1" y="2374"/>
                  </a:cubicBezTo>
                  <a:cubicBezTo>
                    <a:pt x="86" y="2503"/>
                    <a:pt x="196" y="2584"/>
                    <a:pt x="318" y="2584"/>
                  </a:cubicBezTo>
                  <a:cubicBezTo>
                    <a:pt x="582" y="2584"/>
                    <a:pt x="797" y="2217"/>
                    <a:pt x="797" y="1766"/>
                  </a:cubicBezTo>
                  <a:cubicBezTo>
                    <a:pt x="797" y="1383"/>
                    <a:pt x="643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2732525" y="828125"/>
              <a:ext cx="310175" cy="179075"/>
            </a:xfrm>
            <a:custGeom>
              <a:avLst/>
              <a:gdLst/>
              <a:ahLst/>
              <a:cxnLst/>
              <a:rect l="l" t="t" r="r" b="b"/>
              <a:pathLst>
                <a:path w="12407" h="7163" extrusionOk="0">
                  <a:moveTo>
                    <a:pt x="6204" y="0"/>
                  </a:moveTo>
                  <a:lnTo>
                    <a:pt x="1" y="3582"/>
                  </a:lnTo>
                  <a:lnTo>
                    <a:pt x="6204" y="7162"/>
                  </a:lnTo>
                  <a:lnTo>
                    <a:pt x="12406" y="3582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2835925" y="768400"/>
              <a:ext cx="155100" cy="149275"/>
            </a:xfrm>
            <a:custGeom>
              <a:avLst/>
              <a:gdLst/>
              <a:ahLst/>
              <a:cxnLst/>
              <a:rect l="l" t="t" r="r" b="b"/>
              <a:pathLst>
                <a:path w="6204" h="5971" extrusionOk="0">
                  <a:moveTo>
                    <a:pt x="4136" y="1"/>
                  </a:moveTo>
                  <a:lnTo>
                    <a:pt x="2070" y="1196"/>
                  </a:lnTo>
                  <a:lnTo>
                    <a:pt x="0" y="2389"/>
                  </a:lnTo>
                  <a:lnTo>
                    <a:pt x="2068" y="5971"/>
                  </a:lnTo>
                  <a:lnTo>
                    <a:pt x="6204" y="3583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2887625" y="857950"/>
              <a:ext cx="103400" cy="119400"/>
            </a:xfrm>
            <a:custGeom>
              <a:avLst/>
              <a:gdLst/>
              <a:ahLst/>
              <a:cxnLst/>
              <a:rect l="l" t="t" r="r" b="b"/>
              <a:pathLst>
                <a:path w="4136" h="4776" extrusionOk="0">
                  <a:moveTo>
                    <a:pt x="4136" y="1"/>
                  </a:moveTo>
                  <a:lnTo>
                    <a:pt x="0" y="2389"/>
                  </a:lnTo>
                  <a:lnTo>
                    <a:pt x="2" y="4776"/>
                  </a:lnTo>
                  <a:lnTo>
                    <a:pt x="4136" y="2389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2784225" y="857950"/>
              <a:ext cx="103450" cy="119400"/>
            </a:xfrm>
            <a:custGeom>
              <a:avLst/>
              <a:gdLst/>
              <a:ahLst/>
              <a:cxnLst/>
              <a:rect l="l" t="t" r="r" b="b"/>
              <a:pathLst>
                <a:path w="4138" h="4776" extrusionOk="0">
                  <a:moveTo>
                    <a:pt x="0" y="1"/>
                  </a:moveTo>
                  <a:lnTo>
                    <a:pt x="2" y="2389"/>
                  </a:lnTo>
                  <a:lnTo>
                    <a:pt x="4138" y="4776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784225" y="828125"/>
              <a:ext cx="103425" cy="89550"/>
            </a:xfrm>
            <a:custGeom>
              <a:avLst/>
              <a:gdLst/>
              <a:ahLst/>
              <a:cxnLst/>
              <a:rect l="l" t="t" r="r" b="b"/>
              <a:pathLst>
                <a:path w="4137" h="3582" extrusionOk="0">
                  <a:moveTo>
                    <a:pt x="2068" y="0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4252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2706675" y="1260825"/>
              <a:ext cx="206800" cy="119425"/>
            </a:xfrm>
            <a:custGeom>
              <a:avLst/>
              <a:gdLst/>
              <a:ahLst/>
              <a:cxnLst/>
              <a:rect l="l" t="t" r="r" b="b"/>
              <a:pathLst>
                <a:path w="8272" h="4777" extrusionOk="0">
                  <a:moveTo>
                    <a:pt x="4138" y="0"/>
                  </a:moveTo>
                  <a:lnTo>
                    <a:pt x="1" y="2388"/>
                  </a:lnTo>
                  <a:lnTo>
                    <a:pt x="4136" y="4777"/>
                  </a:lnTo>
                  <a:lnTo>
                    <a:pt x="8272" y="2388"/>
                  </a:lnTo>
                  <a:lnTo>
                    <a:pt x="413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8100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2068" y="1"/>
                  </a:moveTo>
                  <a:lnTo>
                    <a:pt x="0" y="1194"/>
                  </a:lnTo>
                  <a:lnTo>
                    <a:pt x="0" y="1790"/>
                  </a:lnTo>
                  <a:lnTo>
                    <a:pt x="2068" y="59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2758375" y="1275800"/>
              <a:ext cx="103425" cy="59675"/>
            </a:xfrm>
            <a:custGeom>
              <a:avLst/>
              <a:gdLst/>
              <a:ahLst/>
              <a:cxnLst/>
              <a:rect l="l" t="t" r="r" b="b"/>
              <a:pathLst>
                <a:path w="4137" h="2387" extrusionOk="0">
                  <a:moveTo>
                    <a:pt x="2068" y="0"/>
                  </a:moveTo>
                  <a:lnTo>
                    <a:pt x="1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27583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1"/>
                  </a:moveTo>
                  <a:lnTo>
                    <a:pt x="1" y="596"/>
                  </a:lnTo>
                  <a:lnTo>
                    <a:pt x="2068" y="1790"/>
                  </a:lnTo>
                  <a:lnTo>
                    <a:pt x="2068" y="1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822975" y="1156425"/>
              <a:ext cx="64675" cy="96975"/>
            </a:xfrm>
            <a:custGeom>
              <a:avLst/>
              <a:gdLst/>
              <a:ahLst/>
              <a:cxnLst/>
              <a:rect l="l" t="t" r="r" b="b"/>
              <a:pathLst>
                <a:path w="2587" h="3879" extrusionOk="0">
                  <a:moveTo>
                    <a:pt x="2586" y="0"/>
                  </a:moveTo>
                  <a:lnTo>
                    <a:pt x="1" y="1492"/>
                  </a:lnTo>
                  <a:lnTo>
                    <a:pt x="1" y="3879"/>
                  </a:lnTo>
                  <a:lnTo>
                    <a:pt x="2586" y="2387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2810075" y="1148950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4" y="0"/>
                  </a:moveTo>
                  <a:lnTo>
                    <a:pt x="0" y="1492"/>
                  </a:lnTo>
                  <a:lnTo>
                    <a:pt x="517" y="1791"/>
                  </a:lnTo>
                  <a:lnTo>
                    <a:pt x="3102" y="29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8100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517" y="0"/>
                  </a:moveTo>
                  <a:lnTo>
                    <a:pt x="0" y="297"/>
                  </a:lnTo>
                  <a:lnTo>
                    <a:pt x="0" y="4774"/>
                  </a:lnTo>
                  <a:lnTo>
                    <a:pt x="517" y="4477"/>
                  </a:lnTo>
                  <a:lnTo>
                    <a:pt x="517" y="238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797175" y="1186250"/>
              <a:ext cx="25825" cy="14925"/>
            </a:xfrm>
            <a:custGeom>
              <a:avLst/>
              <a:gdLst/>
              <a:ahLst/>
              <a:cxnLst/>
              <a:rect l="l" t="t" r="r" b="b"/>
              <a:pathLst>
                <a:path w="1033" h="597" extrusionOk="0">
                  <a:moveTo>
                    <a:pt x="516" y="0"/>
                  </a:moveTo>
                  <a:lnTo>
                    <a:pt x="0" y="299"/>
                  </a:lnTo>
                  <a:lnTo>
                    <a:pt x="516" y="596"/>
                  </a:lnTo>
                  <a:lnTo>
                    <a:pt x="1033" y="299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27971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0" y="0"/>
                  </a:moveTo>
                  <a:lnTo>
                    <a:pt x="0" y="4477"/>
                  </a:lnTo>
                  <a:lnTo>
                    <a:pt x="516" y="4774"/>
                  </a:lnTo>
                  <a:lnTo>
                    <a:pt x="516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2603300" y="723650"/>
              <a:ext cx="206800" cy="119400"/>
            </a:xfrm>
            <a:custGeom>
              <a:avLst/>
              <a:gdLst/>
              <a:ahLst/>
              <a:cxnLst/>
              <a:rect l="l" t="t" r="r" b="b"/>
              <a:pathLst>
                <a:path w="8272" h="4776" extrusionOk="0">
                  <a:moveTo>
                    <a:pt x="4137" y="0"/>
                  </a:moveTo>
                  <a:lnTo>
                    <a:pt x="0" y="2388"/>
                  </a:lnTo>
                  <a:lnTo>
                    <a:pt x="4136" y="4775"/>
                  </a:lnTo>
                  <a:lnTo>
                    <a:pt x="8271" y="2388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2706675" y="768450"/>
              <a:ext cx="51750" cy="44750"/>
            </a:xfrm>
            <a:custGeom>
              <a:avLst/>
              <a:gdLst/>
              <a:ahLst/>
              <a:cxnLst/>
              <a:rect l="l" t="t" r="r" b="b"/>
              <a:pathLst>
                <a:path w="2070" h="1790" extrusionOk="0">
                  <a:moveTo>
                    <a:pt x="2070" y="0"/>
                  </a:moveTo>
                  <a:lnTo>
                    <a:pt x="1" y="1194"/>
                  </a:lnTo>
                  <a:lnTo>
                    <a:pt x="1" y="1790"/>
                  </a:lnTo>
                  <a:lnTo>
                    <a:pt x="2069" y="596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2654975" y="738575"/>
              <a:ext cx="103450" cy="59725"/>
            </a:xfrm>
            <a:custGeom>
              <a:avLst/>
              <a:gdLst/>
              <a:ahLst/>
              <a:cxnLst/>
              <a:rect l="l" t="t" r="r" b="b"/>
              <a:pathLst>
                <a:path w="4138" h="2389" extrusionOk="0">
                  <a:moveTo>
                    <a:pt x="2069" y="1"/>
                  </a:moveTo>
                  <a:lnTo>
                    <a:pt x="1" y="1195"/>
                  </a:lnTo>
                  <a:lnTo>
                    <a:pt x="2069" y="2389"/>
                  </a:lnTo>
                  <a:lnTo>
                    <a:pt x="4138" y="119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654975" y="768450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0"/>
                  </a:moveTo>
                  <a:lnTo>
                    <a:pt x="1" y="596"/>
                  </a:lnTo>
                  <a:lnTo>
                    <a:pt x="2069" y="1790"/>
                  </a:lnTo>
                  <a:lnTo>
                    <a:pt x="2069" y="11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2719625" y="619225"/>
              <a:ext cx="64625" cy="97000"/>
            </a:xfrm>
            <a:custGeom>
              <a:avLst/>
              <a:gdLst/>
              <a:ahLst/>
              <a:cxnLst/>
              <a:rect l="l" t="t" r="r" b="b"/>
              <a:pathLst>
                <a:path w="2585" h="3880" extrusionOk="0">
                  <a:moveTo>
                    <a:pt x="2584" y="1"/>
                  </a:moveTo>
                  <a:lnTo>
                    <a:pt x="0" y="1493"/>
                  </a:lnTo>
                  <a:lnTo>
                    <a:pt x="0" y="3880"/>
                  </a:lnTo>
                  <a:lnTo>
                    <a:pt x="2584" y="238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2706675" y="611775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6" y="0"/>
                  </a:moveTo>
                  <a:lnTo>
                    <a:pt x="1" y="1492"/>
                  </a:lnTo>
                  <a:lnTo>
                    <a:pt x="518" y="1791"/>
                  </a:lnTo>
                  <a:lnTo>
                    <a:pt x="3102" y="299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706675" y="656550"/>
              <a:ext cx="12975" cy="119350"/>
            </a:xfrm>
            <a:custGeom>
              <a:avLst/>
              <a:gdLst/>
              <a:ahLst/>
              <a:cxnLst/>
              <a:rect l="l" t="t" r="r" b="b"/>
              <a:pathLst>
                <a:path w="519" h="4774" extrusionOk="0">
                  <a:moveTo>
                    <a:pt x="518" y="0"/>
                  </a:moveTo>
                  <a:lnTo>
                    <a:pt x="1" y="297"/>
                  </a:lnTo>
                  <a:lnTo>
                    <a:pt x="1" y="4774"/>
                  </a:lnTo>
                  <a:lnTo>
                    <a:pt x="518" y="4476"/>
                  </a:lnTo>
                  <a:lnTo>
                    <a:pt x="518" y="238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693775" y="649075"/>
              <a:ext cx="25875" cy="14925"/>
            </a:xfrm>
            <a:custGeom>
              <a:avLst/>
              <a:gdLst/>
              <a:ahLst/>
              <a:cxnLst/>
              <a:rect l="l" t="t" r="r" b="b"/>
              <a:pathLst>
                <a:path w="1035" h="597" extrusionOk="0">
                  <a:moveTo>
                    <a:pt x="517" y="0"/>
                  </a:moveTo>
                  <a:lnTo>
                    <a:pt x="1" y="299"/>
                  </a:lnTo>
                  <a:lnTo>
                    <a:pt x="517" y="596"/>
                  </a:lnTo>
                  <a:lnTo>
                    <a:pt x="1034" y="29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93775" y="656550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1" y="0"/>
                  </a:moveTo>
                  <a:lnTo>
                    <a:pt x="1" y="4476"/>
                  </a:lnTo>
                  <a:lnTo>
                    <a:pt x="517" y="4774"/>
                  </a:lnTo>
                  <a:lnTo>
                    <a:pt x="517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2512875" y="932550"/>
              <a:ext cx="672000" cy="194025"/>
            </a:xfrm>
            <a:custGeom>
              <a:avLst/>
              <a:gdLst/>
              <a:ahLst/>
              <a:cxnLst/>
              <a:rect l="l" t="t" r="r" b="b"/>
              <a:pathLst>
                <a:path w="26880" h="7761" extrusionOk="0">
                  <a:moveTo>
                    <a:pt x="6719" y="1"/>
                  </a:moveTo>
                  <a:lnTo>
                    <a:pt x="1" y="3881"/>
                  </a:lnTo>
                  <a:lnTo>
                    <a:pt x="2068" y="5075"/>
                  </a:lnTo>
                  <a:lnTo>
                    <a:pt x="6719" y="2389"/>
                  </a:lnTo>
                  <a:lnTo>
                    <a:pt x="16024" y="7760"/>
                  </a:lnTo>
                  <a:lnTo>
                    <a:pt x="26879" y="1493"/>
                  </a:lnTo>
                  <a:lnTo>
                    <a:pt x="24811" y="300"/>
                  </a:lnTo>
                  <a:lnTo>
                    <a:pt x="16024" y="5373"/>
                  </a:lnTo>
                  <a:lnTo>
                    <a:pt x="671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2546850" y="957875"/>
              <a:ext cx="604550" cy="138600"/>
            </a:xfrm>
            <a:custGeom>
              <a:avLst/>
              <a:gdLst/>
              <a:ahLst/>
              <a:cxnLst/>
              <a:rect l="l" t="t" r="r" b="b"/>
              <a:pathLst>
                <a:path w="24182" h="5544" extrusionOk="0">
                  <a:moveTo>
                    <a:pt x="24077" y="0"/>
                  </a:moveTo>
                  <a:lnTo>
                    <a:pt x="23792" y="165"/>
                  </a:lnTo>
                  <a:lnTo>
                    <a:pt x="23898" y="347"/>
                  </a:lnTo>
                  <a:lnTo>
                    <a:pt x="24182" y="181"/>
                  </a:lnTo>
                  <a:lnTo>
                    <a:pt x="24077" y="0"/>
                  </a:lnTo>
                  <a:close/>
                  <a:moveTo>
                    <a:pt x="5360" y="62"/>
                  </a:moveTo>
                  <a:lnTo>
                    <a:pt x="5103" y="210"/>
                  </a:lnTo>
                  <a:lnTo>
                    <a:pt x="5208" y="392"/>
                  </a:lnTo>
                  <a:lnTo>
                    <a:pt x="5360" y="305"/>
                  </a:lnTo>
                  <a:lnTo>
                    <a:pt x="5953" y="645"/>
                  </a:lnTo>
                  <a:lnTo>
                    <a:pt x="6057" y="464"/>
                  </a:lnTo>
                  <a:lnTo>
                    <a:pt x="5360" y="62"/>
                  </a:lnTo>
                  <a:close/>
                  <a:moveTo>
                    <a:pt x="22942" y="655"/>
                  </a:moveTo>
                  <a:lnTo>
                    <a:pt x="22091" y="1147"/>
                  </a:lnTo>
                  <a:lnTo>
                    <a:pt x="22197" y="1328"/>
                  </a:lnTo>
                  <a:lnTo>
                    <a:pt x="23046" y="837"/>
                  </a:lnTo>
                  <a:lnTo>
                    <a:pt x="22942" y="655"/>
                  </a:lnTo>
                  <a:close/>
                  <a:moveTo>
                    <a:pt x="4246" y="703"/>
                  </a:moveTo>
                  <a:lnTo>
                    <a:pt x="3402" y="1192"/>
                  </a:lnTo>
                  <a:lnTo>
                    <a:pt x="3507" y="1375"/>
                  </a:lnTo>
                  <a:lnTo>
                    <a:pt x="4356" y="883"/>
                  </a:lnTo>
                  <a:lnTo>
                    <a:pt x="4246" y="703"/>
                  </a:lnTo>
                  <a:close/>
                  <a:moveTo>
                    <a:pt x="6906" y="953"/>
                  </a:moveTo>
                  <a:lnTo>
                    <a:pt x="6801" y="1134"/>
                  </a:lnTo>
                  <a:lnTo>
                    <a:pt x="7650" y="1623"/>
                  </a:lnTo>
                  <a:lnTo>
                    <a:pt x="7650" y="1624"/>
                  </a:lnTo>
                  <a:lnTo>
                    <a:pt x="7754" y="1441"/>
                  </a:lnTo>
                  <a:lnTo>
                    <a:pt x="6906" y="953"/>
                  </a:lnTo>
                  <a:close/>
                  <a:moveTo>
                    <a:pt x="21241" y="1636"/>
                  </a:moveTo>
                  <a:lnTo>
                    <a:pt x="20391" y="2126"/>
                  </a:lnTo>
                  <a:lnTo>
                    <a:pt x="20496" y="2309"/>
                  </a:lnTo>
                  <a:lnTo>
                    <a:pt x="20496" y="2307"/>
                  </a:lnTo>
                  <a:lnTo>
                    <a:pt x="21345" y="1817"/>
                  </a:lnTo>
                  <a:lnTo>
                    <a:pt x="21241" y="1636"/>
                  </a:lnTo>
                  <a:close/>
                  <a:moveTo>
                    <a:pt x="2551" y="1682"/>
                  </a:moveTo>
                  <a:lnTo>
                    <a:pt x="1700" y="2174"/>
                  </a:lnTo>
                  <a:lnTo>
                    <a:pt x="1806" y="2355"/>
                  </a:lnTo>
                  <a:lnTo>
                    <a:pt x="1807" y="2353"/>
                  </a:lnTo>
                  <a:lnTo>
                    <a:pt x="2657" y="1863"/>
                  </a:lnTo>
                  <a:lnTo>
                    <a:pt x="2551" y="1682"/>
                  </a:lnTo>
                  <a:close/>
                  <a:moveTo>
                    <a:pt x="8601" y="1934"/>
                  </a:moveTo>
                  <a:lnTo>
                    <a:pt x="8496" y="2117"/>
                  </a:lnTo>
                  <a:lnTo>
                    <a:pt x="9345" y="2606"/>
                  </a:lnTo>
                  <a:lnTo>
                    <a:pt x="9345" y="2604"/>
                  </a:lnTo>
                  <a:lnTo>
                    <a:pt x="9449" y="2423"/>
                  </a:lnTo>
                  <a:lnTo>
                    <a:pt x="8601" y="1934"/>
                  </a:lnTo>
                  <a:close/>
                  <a:moveTo>
                    <a:pt x="19540" y="2620"/>
                  </a:moveTo>
                  <a:lnTo>
                    <a:pt x="18689" y="3110"/>
                  </a:lnTo>
                  <a:lnTo>
                    <a:pt x="18795" y="3292"/>
                  </a:lnTo>
                  <a:lnTo>
                    <a:pt x="19645" y="2802"/>
                  </a:lnTo>
                  <a:lnTo>
                    <a:pt x="19540" y="2620"/>
                  </a:lnTo>
                  <a:close/>
                  <a:moveTo>
                    <a:pt x="850" y="2665"/>
                  </a:moveTo>
                  <a:lnTo>
                    <a:pt x="0" y="3155"/>
                  </a:lnTo>
                  <a:lnTo>
                    <a:pt x="105" y="3337"/>
                  </a:lnTo>
                  <a:lnTo>
                    <a:pt x="105" y="3338"/>
                  </a:lnTo>
                  <a:lnTo>
                    <a:pt x="956" y="2846"/>
                  </a:lnTo>
                  <a:lnTo>
                    <a:pt x="850" y="2665"/>
                  </a:lnTo>
                  <a:close/>
                  <a:moveTo>
                    <a:pt x="10297" y="2913"/>
                  </a:moveTo>
                  <a:lnTo>
                    <a:pt x="10193" y="3094"/>
                  </a:lnTo>
                  <a:lnTo>
                    <a:pt x="11041" y="3583"/>
                  </a:lnTo>
                  <a:lnTo>
                    <a:pt x="11041" y="3585"/>
                  </a:lnTo>
                  <a:lnTo>
                    <a:pt x="11146" y="3402"/>
                  </a:lnTo>
                  <a:lnTo>
                    <a:pt x="10297" y="2913"/>
                  </a:lnTo>
                  <a:close/>
                  <a:moveTo>
                    <a:pt x="17841" y="3599"/>
                  </a:moveTo>
                  <a:lnTo>
                    <a:pt x="16991" y="4091"/>
                  </a:lnTo>
                  <a:lnTo>
                    <a:pt x="17095" y="4272"/>
                  </a:lnTo>
                  <a:lnTo>
                    <a:pt x="17945" y="3780"/>
                  </a:lnTo>
                  <a:lnTo>
                    <a:pt x="17841" y="3599"/>
                  </a:lnTo>
                  <a:close/>
                  <a:moveTo>
                    <a:pt x="11995" y="3893"/>
                  </a:moveTo>
                  <a:lnTo>
                    <a:pt x="11891" y="4075"/>
                  </a:lnTo>
                  <a:lnTo>
                    <a:pt x="12739" y="4565"/>
                  </a:lnTo>
                  <a:lnTo>
                    <a:pt x="12844" y="4384"/>
                  </a:lnTo>
                  <a:lnTo>
                    <a:pt x="11995" y="3893"/>
                  </a:lnTo>
                  <a:close/>
                  <a:moveTo>
                    <a:pt x="16141" y="4581"/>
                  </a:moveTo>
                  <a:lnTo>
                    <a:pt x="15288" y="5072"/>
                  </a:lnTo>
                  <a:lnTo>
                    <a:pt x="15394" y="5254"/>
                  </a:lnTo>
                  <a:lnTo>
                    <a:pt x="15394" y="5252"/>
                  </a:lnTo>
                  <a:lnTo>
                    <a:pt x="16246" y="4762"/>
                  </a:lnTo>
                  <a:lnTo>
                    <a:pt x="16141" y="4581"/>
                  </a:lnTo>
                  <a:close/>
                  <a:moveTo>
                    <a:pt x="13692" y="4872"/>
                  </a:moveTo>
                  <a:lnTo>
                    <a:pt x="13588" y="5053"/>
                  </a:lnTo>
                  <a:lnTo>
                    <a:pt x="14436" y="5544"/>
                  </a:lnTo>
                  <a:lnTo>
                    <a:pt x="14540" y="5362"/>
                  </a:lnTo>
                  <a:lnTo>
                    <a:pt x="13692" y="4872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2949900" y="1146550"/>
              <a:ext cx="5750" cy="46050"/>
            </a:xfrm>
            <a:custGeom>
              <a:avLst/>
              <a:gdLst/>
              <a:ahLst/>
              <a:cxnLst/>
              <a:rect l="l" t="t" r="r" b="b"/>
              <a:pathLst>
                <a:path w="230" h="1842" extrusionOk="0">
                  <a:moveTo>
                    <a:pt x="229" y="1"/>
                  </a:moveTo>
                  <a:lnTo>
                    <a:pt x="0" y="133"/>
                  </a:lnTo>
                  <a:lnTo>
                    <a:pt x="0" y="1745"/>
                  </a:lnTo>
                  <a:cubicBezTo>
                    <a:pt x="0" y="1801"/>
                    <a:pt x="47" y="1842"/>
                    <a:pt x="98" y="1842"/>
                  </a:cubicBezTo>
                  <a:cubicBezTo>
                    <a:pt x="114" y="1842"/>
                    <a:pt x="130" y="1838"/>
                    <a:pt x="145" y="1829"/>
                  </a:cubicBezTo>
                  <a:lnTo>
                    <a:pt x="229" y="178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932650" y="1053025"/>
              <a:ext cx="39200" cy="109900"/>
            </a:xfrm>
            <a:custGeom>
              <a:avLst/>
              <a:gdLst/>
              <a:ahLst/>
              <a:cxnLst/>
              <a:rect l="l" t="t" r="r" b="b"/>
              <a:pathLst>
                <a:path w="1568" h="4396" extrusionOk="0">
                  <a:moveTo>
                    <a:pt x="785" y="0"/>
                  </a:moveTo>
                  <a:cubicBezTo>
                    <a:pt x="351" y="0"/>
                    <a:pt x="0" y="2310"/>
                    <a:pt x="0" y="3053"/>
                  </a:cubicBezTo>
                  <a:cubicBezTo>
                    <a:pt x="0" y="3794"/>
                    <a:pt x="351" y="4396"/>
                    <a:pt x="785" y="4396"/>
                  </a:cubicBezTo>
                  <a:cubicBezTo>
                    <a:pt x="1217" y="4396"/>
                    <a:pt x="1568" y="3795"/>
                    <a:pt x="1568" y="3053"/>
                  </a:cubicBezTo>
                  <a:cubicBezTo>
                    <a:pt x="1568" y="2310"/>
                    <a:pt x="1217" y="0"/>
                    <a:pt x="785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939225" y="1056950"/>
              <a:ext cx="26000" cy="106025"/>
            </a:xfrm>
            <a:custGeom>
              <a:avLst/>
              <a:gdLst/>
              <a:ahLst/>
              <a:cxnLst/>
              <a:rect l="l" t="t" r="r" b="b"/>
              <a:pathLst>
                <a:path w="1040" h="4241" extrusionOk="0">
                  <a:moveTo>
                    <a:pt x="714" y="0"/>
                  </a:moveTo>
                  <a:cubicBezTo>
                    <a:pt x="845" y="405"/>
                    <a:pt x="922" y="880"/>
                    <a:pt x="922" y="1392"/>
                  </a:cubicBezTo>
                  <a:cubicBezTo>
                    <a:pt x="922" y="2548"/>
                    <a:pt x="536" y="3527"/>
                    <a:pt x="1" y="3893"/>
                  </a:cubicBezTo>
                  <a:cubicBezTo>
                    <a:pt x="139" y="4107"/>
                    <a:pt x="320" y="4240"/>
                    <a:pt x="522" y="4240"/>
                  </a:cubicBezTo>
                  <a:cubicBezTo>
                    <a:pt x="722" y="4240"/>
                    <a:pt x="900" y="4112"/>
                    <a:pt x="1039" y="3905"/>
                  </a:cubicBezTo>
                  <a:lnTo>
                    <a:pt x="1039" y="931"/>
                  </a:lnTo>
                  <a:cubicBezTo>
                    <a:pt x="946" y="535"/>
                    <a:pt x="836" y="187"/>
                    <a:pt x="71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913450" y="1111600"/>
              <a:ext cx="361875" cy="208950"/>
            </a:xfrm>
            <a:custGeom>
              <a:avLst/>
              <a:gdLst/>
              <a:ahLst/>
              <a:cxnLst/>
              <a:rect l="l" t="t" r="r" b="b"/>
              <a:pathLst>
                <a:path w="14475" h="8358" extrusionOk="0">
                  <a:moveTo>
                    <a:pt x="8272" y="1"/>
                  </a:moveTo>
                  <a:lnTo>
                    <a:pt x="1" y="4776"/>
                  </a:lnTo>
                  <a:lnTo>
                    <a:pt x="6203" y="8357"/>
                  </a:lnTo>
                  <a:lnTo>
                    <a:pt x="14474" y="358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068550" y="962400"/>
              <a:ext cx="155100" cy="328325"/>
            </a:xfrm>
            <a:custGeom>
              <a:avLst/>
              <a:gdLst/>
              <a:ahLst/>
              <a:cxnLst/>
              <a:rect l="l" t="t" r="r" b="b"/>
              <a:pathLst>
                <a:path w="6204" h="13133" extrusionOk="0">
                  <a:moveTo>
                    <a:pt x="6204" y="0"/>
                  </a:moveTo>
                  <a:lnTo>
                    <a:pt x="0" y="3582"/>
                  </a:lnTo>
                  <a:lnTo>
                    <a:pt x="0" y="13132"/>
                  </a:lnTo>
                  <a:lnTo>
                    <a:pt x="6204" y="9550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120200" y="908300"/>
              <a:ext cx="93775" cy="58800"/>
            </a:xfrm>
            <a:custGeom>
              <a:avLst/>
              <a:gdLst/>
              <a:ahLst/>
              <a:cxnLst/>
              <a:rect l="l" t="t" r="r" b="b"/>
              <a:pathLst>
                <a:path w="3751" h="2352" extrusionOk="0">
                  <a:moveTo>
                    <a:pt x="2" y="1"/>
                  </a:moveTo>
                  <a:lnTo>
                    <a:pt x="1" y="375"/>
                  </a:lnTo>
                  <a:lnTo>
                    <a:pt x="3426" y="2351"/>
                  </a:lnTo>
                  <a:lnTo>
                    <a:pt x="3427" y="2351"/>
                  </a:lnTo>
                  <a:lnTo>
                    <a:pt x="3751" y="216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982950" y="917650"/>
              <a:ext cx="222900" cy="128725"/>
            </a:xfrm>
            <a:custGeom>
              <a:avLst/>
              <a:gdLst/>
              <a:ahLst/>
              <a:cxnLst/>
              <a:rect l="l" t="t" r="r" b="b"/>
              <a:pathLst>
                <a:path w="8916" h="5149" extrusionOk="0">
                  <a:moveTo>
                    <a:pt x="5491" y="1"/>
                  </a:moveTo>
                  <a:lnTo>
                    <a:pt x="1" y="3171"/>
                  </a:lnTo>
                  <a:lnTo>
                    <a:pt x="3424" y="5149"/>
                  </a:lnTo>
                  <a:lnTo>
                    <a:pt x="8916" y="197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974825" y="908300"/>
              <a:ext cx="145450" cy="88625"/>
            </a:xfrm>
            <a:custGeom>
              <a:avLst/>
              <a:gdLst/>
              <a:ahLst/>
              <a:cxnLst/>
              <a:rect l="l" t="t" r="r" b="b"/>
              <a:pathLst>
                <a:path w="5818" h="3545" extrusionOk="0">
                  <a:moveTo>
                    <a:pt x="5817" y="1"/>
                  </a:moveTo>
                  <a:lnTo>
                    <a:pt x="1" y="3358"/>
                  </a:lnTo>
                  <a:lnTo>
                    <a:pt x="326" y="3545"/>
                  </a:lnTo>
                  <a:lnTo>
                    <a:pt x="5816" y="375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965200" y="992225"/>
              <a:ext cx="103375" cy="298500"/>
            </a:xfrm>
            <a:custGeom>
              <a:avLst/>
              <a:gdLst/>
              <a:ahLst/>
              <a:cxnLst/>
              <a:rect l="l" t="t" r="r" b="b"/>
              <a:pathLst>
                <a:path w="4135" h="11940" extrusionOk="0">
                  <a:moveTo>
                    <a:pt x="0" y="1"/>
                  </a:moveTo>
                  <a:lnTo>
                    <a:pt x="0" y="9551"/>
                  </a:lnTo>
                  <a:lnTo>
                    <a:pt x="4134" y="11939"/>
                  </a:lnTo>
                  <a:lnTo>
                    <a:pt x="4134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965200" y="902725"/>
              <a:ext cx="258450" cy="149225"/>
            </a:xfrm>
            <a:custGeom>
              <a:avLst/>
              <a:gdLst/>
              <a:ahLst/>
              <a:cxnLst/>
              <a:rect l="l" t="t" r="r" b="b"/>
              <a:pathLst>
                <a:path w="10338" h="5969" extrusionOk="0">
                  <a:moveTo>
                    <a:pt x="6202" y="224"/>
                  </a:moveTo>
                  <a:lnTo>
                    <a:pt x="9951" y="2387"/>
                  </a:lnTo>
                  <a:lnTo>
                    <a:pt x="9627" y="2574"/>
                  </a:lnTo>
                  <a:lnTo>
                    <a:pt x="9626" y="2574"/>
                  </a:lnTo>
                  <a:lnTo>
                    <a:pt x="4134" y="5746"/>
                  </a:lnTo>
                  <a:lnTo>
                    <a:pt x="711" y="3768"/>
                  </a:lnTo>
                  <a:lnTo>
                    <a:pt x="386" y="3581"/>
                  </a:lnTo>
                  <a:lnTo>
                    <a:pt x="6202" y="224"/>
                  </a:lnTo>
                  <a:close/>
                  <a:moveTo>
                    <a:pt x="6202" y="0"/>
                  </a:moveTo>
                  <a:lnTo>
                    <a:pt x="0" y="3581"/>
                  </a:lnTo>
                  <a:lnTo>
                    <a:pt x="4134" y="5969"/>
                  </a:lnTo>
                  <a:lnTo>
                    <a:pt x="10338" y="2387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120200" y="1186250"/>
              <a:ext cx="51750" cy="74600"/>
            </a:xfrm>
            <a:custGeom>
              <a:avLst/>
              <a:gdLst/>
              <a:ahLst/>
              <a:cxnLst/>
              <a:rect l="l" t="t" r="r" b="b"/>
              <a:pathLst>
                <a:path w="2070" h="2984" extrusionOk="0">
                  <a:moveTo>
                    <a:pt x="2070" y="0"/>
                  </a:moveTo>
                  <a:lnTo>
                    <a:pt x="1" y="1194"/>
                  </a:lnTo>
                  <a:lnTo>
                    <a:pt x="2" y="2983"/>
                  </a:lnTo>
                  <a:lnTo>
                    <a:pt x="2070" y="179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081450" y="984800"/>
              <a:ext cx="129225" cy="104475"/>
            </a:xfrm>
            <a:custGeom>
              <a:avLst/>
              <a:gdLst/>
              <a:ahLst/>
              <a:cxnLst/>
              <a:rect l="l" t="t" r="r" b="b"/>
              <a:pathLst>
                <a:path w="5169" h="4179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081450" y="1029575"/>
              <a:ext cx="129225" cy="104450"/>
            </a:xfrm>
            <a:custGeom>
              <a:avLst/>
              <a:gdLst/>
              <a:ahLst/>
              <a:cxnLst/>
              <a:rect l="l" t="t" r="r" b="b"/>
              <a:pathLst>
                <a:path w="5169" h="4178" extrusionOk="0">
                  <a:moveTo>
                    <a:pt x="5169" y="0"/>
                  </a:moveTo>
                  <a:lnTo>
                    <a:pt x="1" y="2984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081450" y="1074300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1"/>
                  </a:moveTo>
                  <a:lnTo>
                    <a:pt x="1" y="2986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081450" y="1119075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184850" y="1163850"/>
              <a:ext cx="25825" cy="44800"/>
            </a:xfrm>
            <a:custGeom>
              <a:avLst/>
              <a:gdLst/>
              <a:ahLst/>
              <a:cxnLst/>
              <a:rect l="l" t="t" r="r" b="b"/>
              <a:pathLst>
                <a:path w="1033" h="1792" extrusionOk="0">
                  <a:moveTo>
                    <a:pt x="1033" y="0"/>
                  </a:moveTo>
                  <a:lnTo>
                    <a:pt x="0" y="598"/>
                  </a:lnTo>
                  <a:lnTo>
                    <a:pt x="0" y="1791"/>
                  </a:lnTo>
                  <a:lnTo>
                    <a:pt x="1033" y="1194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081450" y="1223550"/>
              <a:ext cx="25875" cy="44750"/>
            </a:xfrm>
            <a:custGeom>
              <a:avLst/>
              <a:gdLst/>
              <a:ahLst/>
              <a:cxnLst/>
              <a:rect l="l" t="t" r="r" b="b"/>
              <a:pathLst>
                <a:path w="1035" h="1790" extrusionOk="0">
                  <a:moveTo>
                    <a:pt x="1035" y="1"/>
                  </a:moveTo>
                  <a:lnTo>
                    <a:pt x="1" y="597"/>
                  </a:lnTo>
                  <a:lnTo>
                    <a:pt x="1" y="1790"/>
                  </a:lnTo>
                  <a:lnTo>
                    <a:pt x="1035" y="1194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978050" y="101462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999600" y="10270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4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021125" y="10395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042675" y="1051925"/>
              <a:ext cx="12950" cy="37350"/>
            </a:xfrm>
            <a:custGeom>
              <a:avLst/>
              <a:gdLst/>
              <a:ahLst/>
              <a:cxnLst/>
              <a:rect l="l" t="t" r="r" b="b"/>
              <a:pathLst>
                <a:path w="518" h="1494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2978050" y="10594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2999600" y="10718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3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3021125" y="10842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042675" y="1096700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2978050" y="11041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2999600" y="11166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3021125" y="11290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2"/>
                  </a:lnTo>
                  <a:lnTo>
                    <a:pt x="518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3042675" y="11414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2978050" y="11489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2999600" y="1161350"/>
              <a:ext cx="12975" cy="37350"/>
            </a:xfrm>
            <a:custGeom>
              <a:avLst/>
              <a:gdLst/>
              <a:ahLst/>
              <a:cxnLst/>
              <a:rect l="l" t="t" r="r" b="b"/>
              <a:pathLst>
                <a:path w="519" h="1494" extrusionOk="0">
                  <a:moveTo>
                    <a:pt x="0" y="0"/>
                  </a:moveTo>
                  <a:lnTo>
                    <a:pt x="0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3021125" y="1173775"/>
              <a:ext cx="12975" cy="37375"/>
            </a:xfrm>
            <a:custGeom>
              <a:avLst/>
              <a:gdLst/>
              <a:ahLst/>
              <a:cxnLst/>
              <a:rect l="l" t="t" r="r" b="b"/>
              <a:pathLst>
                <a:path w="519" h="1495" extrusionOk="0">
                  <a:moveTo>
                    <a:pt x="1" y="1"/>
                  </a:moveTo>
                  <a:lnTo>
                    <a:pt x="1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042675" y="1186200"/>
              <a:ext cx="12950" cy="37375"/>
            </a:xfrm>
            <a:custGeom>
              <a:avLst/>
              <a:gdLst/>
              <a:ahLst/>
              <a:cxnLst/>
              <a:rect l="l" t="t" r="r" b="b"/>
              <a:pathLst>
                <a:path w="518" h="1495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5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2978050" y="11936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3042675" y="12309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2999600" y="1206125"/>
              <a:ext cx="34500" cy="64675"/>
            </a:xfrm>
            <a:custGeom>
              <a:avLst/>
              <a:gdLst/>
              <a:ahLst/>
              <a:cxnLst/>
              <a:rect l="l" t="t" r="r" b="b"/>
              <a:pathLst>
                <a:path w="1380" h="2587" extrusionOk="0">
                  <a:moveTo>
                    <a:pt x="0" y="0"/>
                  </a:moveTo>
                  <a:lnTo>
                    <a:pt x="0" y="1791"/>
                  </a:lnTo>
                  <a:lnTo>
                    <a:pt x="1379" y="2587"/>
                  </a:lnTo>
                  <a:lnTo>
                    <a:pt x="137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2926375" y="902725"/>
              <a:ext cx="25900" cy="52250"/>
            </a:xfrm>
            <a:custGeom>
              <a:avLst/>
              <a:gdLst/>
              <a:ahLst/>
              <a:cxnLst/>
              <a:rect l="l" t="t" r="r" b="b"/>
              <a:pathLst>
                <a:path w="1036" h="2090" extrusionOk="0">
                  <a:moveTo>
                    <a:pt x="1034" y="0"/>
                  </a:moveTo>
                  <a:lnTo>
                    <a:pt x="0" y="598"/>
                  </a:lnTo>
                  <a:lnTo>
                    <a:pt x="0" y="2090"/>
                  </a:lnTo>
                  <a:lnTo>
                    <a:pt x="1036" y="149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2958675" y="887800"/>
              <a:ext cx="19400" cy="33575"/>
            </a:xfrm>
            <a:custGeom>
              <a:avLst/>
              <a:gdLst/>
              <a:ahLst/>
              <a:cxnLst/>
              <a:rect l="l" t="t" r="r" b="b"/>
              <a:pathLst>
                <a:path w="776" h="1343" extrusionOk="0">
                  <a:moveTo>
                    <a:pt x="776" y="0"/>
                  </a:moveTo>
                  <a:lnTo>
                    <a:pt x="0" y="448"/>
                  </a:lnTo>
                  <a:lnTo>
                    <a:pt x="0" y="1343"/>
                  </a:lnTo>
                  <a:lnTo>
                    <a:pt x="776" y="89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2900525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776" y="1"/>
                  </a:moveTo>
                  <a:lnTo>
                    <a:pt x="0" y="449"/>
                  </a:lnTo>
                  <a:lnTo>
                    <a:pt x="0" y="1345"/>
                  </a:lnTo>
                  <a:lnTo>
                    <a:pt x="776" y="89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2797200" y="887800"/>
              <a:ext cx="19425" cy="33575"/>
            </a:xfrm>
            <a:custGeom>
              <a:avLst/>
              <a:gdLst/>
              <a:ahLst/>
              <a:cxnLst/>
              <a:rect l="l" t="t" r="r" b="b"/>
              <a:pathLst>
                <a:path w="777" h="1343" extrusionOk="0">
                  <a:moveTo>
                    <a:pt x="1" y="0"/>
                  </a:moveTo>
                  <a:lnTo>
                    <a:pt x="1" y="896"/>
                  </a:lnTo>
                  <a:lnTo>
                    <a:pt x="776" y="1343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2826275" y="904575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1" y="0"/>
                  </a:moveTo>
                  <a:lnTo>
                    <a:pt x="1" y="897"/>
                  </a:lnTo>
                  <a:lnTo>
                    <a:pt x="776" y="1345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2855350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0" y="1"/>
                  </a:moveTo>
                  <a:lnTo>
                    <a:pt x="0" y="897"/>
                  </a:lnTo>
                  <a:lnTo>
                    <a:pt x="776" y="1345"/>
                  </a:lnTo>
                  <a:lnTo>
                    <a:pt x="776" y="4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2396575" y="813175"/>
              <a:ext cx="310175" cy="179125"/>
            </a:xfrm>
            <a:custGeom>
              <a:avLst/>
              <a:gdLst/>
              <a:ahLst/>
              <a:cxnLst/>
              <a:rect l="l" t="t" r="r" b="b"/>
              <a:pathLst>
                <a:path w="12407" h="7165" extrusionOk="0">
                  <a:moveTo>
                    <a:pt x="6203" y="1"/>
                  </a:moveTo>
                  <a:lnTo>
                    <a:pt x="1" y="3582"/>
                  </a:lnTo>
                  <a:lnTo>
                    <a:pt x="6203" y="7164"/>
                  </a:lnTo>
                  <a:lnTo>
                    <a:pt x="12406" y="3582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2551625" y="723675"/>
              <a:ext cx="103425" cy="238750"/>
            </a:xfrm>
            <a:custGeom>
              <a:avLst/>
              <a:gdLst/>
              <a:ahLst/>
              <a:cxnLst/>
              <a:rect l="l" t="t" r="r" b="b"/>
              <a:pathLst>
                <a:path w="4137" h="9550" extrusionOk="0">
                  <a:moveTo>
                    <a:pt x="4136" y="1"/>
                  </a:moveTo>
                  <a:lnTo>
                    <a:pt x="1" y="2387"/>
                  </a:lnTo>
                  <a:lnTo>
                    <a:pt x="1" y="9549"/>
                  </a:lnTo>
                  <a:lnTo>
                    <a:pt x="4136" y="7162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2448275" y="663975"/>
              <a:ext cx="206775" cy="119400"/>
            </a:xfrm>
            <a:custGeom>
              <a:avLst/>
              <a:gdLst/>
              <a:ahLst/>
              <a:cxnLst/>
              <a:rect l="l" t="t" r="r" b="b"/>
              <a:pathLst>
                <a:path w="8271" h="4776" extrusionOk="0">
                  <a:moveTo>
                    <a:pt x="4135" y="598"/>
                  </a:moveTo>
                  <a:lnTo>
                    <a:pt x="7236" y="2389"/>
                  </a:lnTo>
                  <a:lnTo>
                    <a:pt x="6978" y="2538"/>
                  </a:lnTo>
                  <a:lnTo>
                    <a:pt x="4135" y="4178"/>
                  </a:lnTo>
                  <a:lnTo>
                    <a:pt x="1291" y="2538"/>
                  </a:lnTo>
                  <a:lnTo>
                    <a:pt x="1033" y="2389"/>
                  </a:lnTo>
                  <a:lnTo>
                    <a:pt x="4135" y="598"/>
                  </a:lnTo>
                  <a:close/>
                  <a:moveTo>
                    <a:pt x="4135" y="0"/>
                  </a:moveTo>
                  <a:lnTo>
                    <a:pt x="1" y="2389"/>
                  </a:lnTo>
                  <a:lnTo>
                    <a:pt x="4135" y="4775"/>
                  </a:lnTo>
                  <a:lnTo>
                    <a:pt x="8270" y="238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2480550" y="686375"/>
              <a:ext cx="142200" cy="82050"/>
            </a:xfrm>
            <a:custGeom>
              <a:avLst/>
              <a:gdLst/>
              <a:ahLst/>
              <a:cxnLst/>
              <a:rect l="l" t="t" r="r" b="b"/>
              <a:pathLst>
                <a:path w="5688" h="3282" extrusionOk="0">
                  <a:moveTo>
                    <a:pt x="2844" y="0"/>
                  </a:moveTo>
                  <a:lnTo>
                    <a:pt x="0" y="1642"/>
                  </a:lnTo>
                  <a:lnTo>
                    <a:pt x="2844" y="3282"/>
                  </a:lnTo>
                  <a:lnTo>
                    <a:pt x="5687" y="1642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2551625" y="678900"/>
              <a:ext cx="77575" cy="48525"/>
            </a:xfrm>
            <a:custGeom>
              <a:avLst/>
              <a:gdLst/>
              <a:ahLst/>
              <a:cxnLst/>
              <a:rect l="l" t="t" r="r" b="b"/>
              <a:pathLst>
                <a:path w="3103" h="1941" extrusionOk="0">
                  <a:moveTo>
                    <a:pt x="1" y="1"/>
                  </a:moveTo>
                  <a:lnTo>
                    <a:pt x="1" y="299"/>
                  </a:lnTo>
                  <a:lnTo>
                    <a:pt x="2844" y="1941"/>
                  </a:lnTo>
                  <a:lnTo>
                    <a:pt x="3102" y="1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448275" y="723675"/>
              <a:ext cx="103375" cy="238750"/>
            </a:xfrm>
            <a:custGeom>
              <a:avLst/>
              <a:gdLst/>
              <a:ahLst/>
              <a:cxnLst/>
              <a:rect l="l" t="t" r="r" b="b"/>
              <a:pathLst>
                <a:path w="4135" h="9550" extrusionOk="0">
                  <a:moveTo>
                    <a:pt x="1" y="1"/>
                  </a:moveTo>
                  <a:lnTo>
                    <a:pt x="1" y="7162"/>
                  </a:lnTo>
                  <a:lnTo>
                    <a:pt x="4135" y="9549"/>
                  </a:lnTo>
                  <a:lnTo>
                    <a:pt x="4135" y="2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2474100" y="678900"/>
              <a:ext cx="77550" cy="48525"/>
            </a:xfrm>
            <a:custGeom>
              <a:avLst/>
              <a:gdLst/>
              <a:ahLst/>
              <a:cxnLst/>
              <a:rect l="l" t="t" r="r" b="b"/>
              <a:pathLst>
                <a:path w="3102" h="1941" extrusionOk="0">
                  <a:moveTo>
                    <a:pt x="3102" y="1"/>
                  </a:moveTo>
                  <a:lnTo>
                    <a:pt x="0" y="1792"/>
                  </a:lnTo>
                  <a:lnTo>
                    <a:pt x="258" y="1941"/>
                  </a:lnTo>
                  <a:lnTo>
                    <a:pt x="3102" y="299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2564575" y="7833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586100" y="7709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607650" y="7584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629175" y="746050"/>
              <a:ext cx="12925" cy="22375"/>
            </a:xfrm>
            <a:custGeom>
              <a:avLst/>
              <a:gdLst/>
              <a:ahLst/>
              <a:cxnLst/>
              <a:rect l="l" t="t" r="r" b="b"/>
              <a:pathLst>
                <a:path w="517" h="895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5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2564575" y="8169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2586100" y="80447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607650" y="792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2629175" y="779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2564575" y="8504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2586100" y="838050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2607650" y="825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2629175" y="8131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2564575" y="884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2586100" y="8716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2607650" y="8591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6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2629175" y="8467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564575" y="9176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629175" y="8803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5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81" y="1298"/>
                  </a:lnTo>
                  <a:lnTo>
                    <a:pt x="181" y="312"/>
                  </a:lnTo>
                  <a:lnTo>
                    <a:pt x="1199" y="899"/>
                  </a:lnTo>
                  <a:lnTo>
                    <a:pt x="1199" y="1885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461175" y="746050"/>
              <a:ext cx="77575" cy="194000"/>
            </a:xfrm>
            <a:custGeom>
              <a:avLst/>
              <a:gdLst/>
              <a:ahLst/>
              <a:cxnLst/>
              <a:rect l="l" t="t" r="r" b="b"/>
              <a:pathLst>
                <a:path w="3103" h="7760" extrusionOk="0">
                  <a:moveTo>
                    <a:pt x="1" y="0"/>
                  </a:moveTo>
                  <a:lnTo>
                    <a:pt x="1" y="5969"/>
                  </a:lnTo>
                  <a:lnTo>
                    <a:pt x="862" y="6466"/>
                  </a:lnTo>
                  <a:lnTo>
                    <a:pt x="862" y="5870"/>
                  </a:lnTo>
                  <a:lnTo>
                    <a:pt x="2241" y="6665"/>
                  </a:lnTo>
                  <a:lnTo>
                    <a:pt x="2241" y="7262"/>
                  </a:lnTo>
                  <a:lnTo>
                    <a:pt x="3103" y="7760"/>
                  </a:lnTo>
                  <a:lnTo>
                    <a:pt x="3103" y="17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2586100" y="892800"/>
              <a:ext cx="34475" cy="49750"/>
            </a:xfrm>
            <a:custGeom>
              <a:avLst/>
              <a:gdLst/>
              <a:ahLst/>
              <a:cxnLst/>
              <a:rect l="l" t="t" r="r" b="b"/>
              <a:pathLst>
                <a:path w="1379" h="1990" extrusionOk="0">
                  <a:moveTo>
                    <a:pt x="1378" y="0"/>
                  </a:moveTo>
                  <a:lnTo>
                    <a:pt x="1" y="795"/>
                  </a:lnTo>
                  <a:lnTo>
                    <a:pt x="1" y="1990"/>
                  </a:lnTo>
                  <a:lnTo>
                    <a:pt x="1378" y="1194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2693225" y="1016000"/>
              <a:ext cx="4675" cy="37200"/>
            </a:xfrm>
            <a:custGeom>
              <a:avLst/>
              <a:gdLst/>
              <a:ahLst/>
              <a:cxnLst/>
              <a:rect l="l" t="t" r="r" b="b"/>
              <a:pathLst>
                <a:path w="187" h="1488" extrusionOk="0">
                  <a:moveTo>
                    <a:pt x="186" y="1"/>
                  </a:moveTo>
                  <a:lnTo>
                    <a:pt x="1" y="108"/>
                  </a:lnTo>
                  <a:lnTo>
                    <a:pt x="1" y="1409"/>
                  </a:lnTo>
                  <a:cubicBezTo>
                    <a:pt x="1" y="1454"/>
                    <a:pt x="39" y="1487"/>
                    <a:pt x="80" y="1487"/>
                  </a:cubicBezTo>
                  <a:cubicBezTo>
                    <a:pt x="93" y="1487"/>
                    <a:pt x="106" y="1484"/>
                    <a:pt x="118" y="1477"/>
                  </a:cubicBezTo>
                  <a:lnTo>
                    <a:pt x="186" y="143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2679350" y="940675"/>
              <a:ext cx="31625" cy="88600"/>
            </a:xfrm>
            <a:custGeom>
              <a:avLst/>
              <a:gdLst/>
              <a:ahLst/>
              <a:cxnLst/>
              <a:rect l="l" t="t" r="r" b="b"/>
              <a:pathLst>
                <a:path w="1265" h="3544" extrusionOk="0">
                  <a:moveTo>
                    <a:pt x="631" y="1"/>
                  </a:moveTo>
                  <a:cubicBezTo>
                    <a:pt x="283" y="1"/>
                    <a:pt x="0" y="1863"/>
                    <a:pt x="0" y="2461"/>
                  </a:cubicBezTo>
                  <a:cubicBezTo>
                    <a:pt x="0" y="3059"/>
                    <a:pt x="283" y="3543"/>
                    <a:pt x="633" y="3543"/>
                  </a:cubicBezTo>
                  <a:cubicBezTo>
                    <a:pt x="981" y="3543"/>
                    <a:pt x="1265" y="3059"/>
                    <a:pt x="1265" y="2461"/>
                  </a:cubicBezTo>
                  <a:cubicBezTo>
                    <a:pt x="1265" y="1863"/>
                    <a:pt x="981" y="1"/>
                    <a:pt x="63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2695050" y="1029250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684600" y="943800"/>
              <a:ext cx="26350" cy="85475"/>
            </a:xfrm>
            <a:custGeom>
              <a:avLst/>
              <a:gdLst/>
              <a:ahLst/>
              <a:cxnLst/>
              <a:rect l="l" t="t" r="r" b="b"/>
              <a:pathLst>
                <a:path w="1054" h="3419" extrusionOk="0">
                  <a:moveTo>
                    <a:pt x="576" y="0"/>
                  </a:moveTo>
                  <a:cubicBezTo>
                    <a:pt x="577" y="2"/>
                    <a:pt x="578" y="3"/>
                    <a:pt x="579" y="5"/>
                  </a:cubicBezTo>
                  <a:lnTo>
                    <a:pt x="579" y="5"/>
                  </a:lnTo>
                  <a:cubicBezTo>
                    <a:pt x="579" y="3"/>
                    <a:pt x="578" y="2"/>
                    <a:pt x="578" y="0"/>
                  </a:cubicBezTo>
                  <a:close/>
                  <a:moveTo>
                    <a:pt x="579" y="5"/>
                  </a:moveTo>
                  <a:cubicBezTo>
                    <a:pt x="683" y="330"/>
                    <a:pt x="745" y="713"/>
                    <a:pt x="745" y="1124"/>
                  </a:cubicBezTo>
                  <a:cubicBezTo>
                    <a:pt x="745" y="2055"/>
                    <a:pt x="434" y="2845"/>
                    <a:pt x="1" y="3140"/>
                  </a:cubicBezTo>
                  <a:cubicBezTo>
                    <a:pt x="112" y="3309"/>
                    <a:pt x="257" y="3417"/>
                    <a:pt x="417" y="3418"/>
                  </a:cubicBezTo>
                  <a:lnTo>
                    <a:pt x="421" y="3418"/>
                  </a:lnTo>
                  <a:cubicBezTo>
                    <a:pt x="771" y="3418"/>
                    <a:pt x="1053" y="2934"/>
                    <a:pt x="1053" y="2335"/>
                  </a:cubicBezTo>
                  <a:cubicBezTo>
                    <a:pt x="1053" y="1831"/>
                    <a:pt x="852" y="434"/>
                    <a:pt x="579" y="5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2846950" y="1097175"/>
              <a:ext cx="4650" cy="37175"/>
            </a:xfrm>
            <a:custGeom>
              <a:avLst/>
              <a:gdLst/>
              <a:ahLst/>
              <a:cxnLst/>
              <a:rect l="l" t="t" r="r" b="b"/>
              <a:pathLst>
                <a:path w="186" h="1487" extrusionOk="0">
                  <a:moveTo>
                    <a:pt x="186" y="1"/>
                  </a:moveTo>
                  <a:lnTo>
                    <a:pt x="2" y="106"/>
                  </a:lnTo>
                  <a:lnTo>
                    <a:pt x="2" y="1407"/>
                  </a:lnTo>
                  <a:cubicBezTo>
                    <a:pt x="0" y="1453"/>
                    <a:pt x="38" y="1486"/>
                    <a:pt x="78" y="1486"/>
                  </a:cubicBezTo>
                  <a:cubicBezTo>
                    <a:pt x="91" y="1486"/>
                    <a:pt x="105" y="1483"/>
                    <a:pt x="118" y="1475"/>
                  </a:cubicBezTo>
                  <a:lnTo>
                    <a:pt x="186" y="143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2833050" y="1021775"/>
              <a:ext cx="31600" cy="88625"/>
            </a:xfrm>
            <a:custGeom>
              <a:avLst/>
              <a:gdLst/>
              <a:ahLst/>
              <a:cxnLst/>
              <a:rect l="l" t="t" r="r" b="b"/>
              <a:pathLst>
                <a:path w="1264" h="3545" extrusionOk="0">
                  <a:moveTo>
                    <a:pt x="633" y="0"/>
                  </a:moveTo>
                  <a:cubicBezTo>
                    <a:pt x="283" y="0"/>
                    <a:pt x="1" y="1864"/>
                    <a:pt x="1" y="2461"/>
                  </a:cubicBezTo>
                  <a:cubicBezTo>
                    <a:pt x="1" y="3060"/>
                    <a:pt x="283" y="3544"/>
                    <a:pt x="633" y="3544"/>
                  </a:cubicBezTo>
                  <a:cubicBezTo>
                    <a:pt x="981" y="3544"/>
                    <a:pt x="1264" y="3060"/>
                    <a:pt x="1264" y="2461"/>
                  </a:cubicBezTo>
                  <a:cubicBezTo>
                    <a:pt x="1264" y="1864"/>
                    <a:pt x="981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2848750" y="1110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838350" y="10249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5" y="2"/>
                  </a:lnTo>
                  <a:cubicBezTo>
                    <a:pt x="576" y="4"/>
                    <a:pt x="577" y="6"/>
                    <a:pt x="579" y="8"/>
                  </a:cubicBezTo>
                  <a:lnTo>
                    <a:pt x="579" y="8"/>
                  </a:lnTo>
                  <a:cubicBezTo>
                    <a:pt x="578" y="6"/>
                    <a:pt x="577" y="3"/>
                    <a:pt x="576" y="1"/>
                  </a:cubicBezTo>
                  <a:close/>
                  <a:moveTo>
                    <a:pt x="579" y="8"/>
                  </a:moveTo>
                  <a:lnTo>
                    <a:pt x="579" y="8"/>
                  </a:lnTo>
                  <a:cubicBezTo>
                    <a:pt x="683" y="333"/>
                    <a:pt x="743" y="714"/>
                    <a:pt x="743" y="1124"/>
                  </a:cubicBezTo>
                  <a:cubicBezTo>
                    <a:pt x="743" y="2055"/>
                    <a:pt x="433" y="2847"/>
                    <a:pt x="0" y="3140"/>
                  </a:cubicBezTo>
                  <a:cubicBezTo>
                    <a:pt x="111" y="3311"/>
                    <a:pt x="256" y="3418"/>
                    <a:pt x="415" y="3420"/>
                  </a:cubicBezTo>
                  <a:lnTo>
                    <a:pt x="419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3"/>
                    <a:pt x="851" y="437"/>
                    <a:pt x="579" y="8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515300" y="974550"/>
              <a:ext cx="4625" cy="37175"/>
            </a:xfrm>
            <a:custGeom>
              <a:avLst/>
              <a:gdLst/>
              <a:ahLst/>
              <a:cxnLst/>
              <a:rect l="l" t="t" r="r" b="b"/>
              <a:pathLst>
                <a:path w="185" h="1487" extrusionOk="0">
                  <a:moveTo>
                    <a:pt x="185" y="0"/>
                  </a:moveTo>
                  <a:lnTo>
                    <a:pt x="1" y="107"/>
                  </a:lnTo>
                  <a:lnTo>
                    <a:pt x="1" y="1408"/>
                  </a:lnTo>
                  <a:cubicBezTo>
                    <a:pt x="1" y="1454"/>
                    <a:pt x="38" y="1486"/>
                    <a:pt x="79" y="1486"/>
                  </a:cubicBezTo>
                  <a:cubicBezTo>
                    <a:pt x="92" y="1486"/>
                    <a:pt x="106" y="1483"/>
                    <a:pt x="118" y="1476"/>
                  </a:cubicBezTo>
                  <a:lnTo>
                    <a:pt x="185" y="143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2501375" y="899175"/>
              <a:ext cx="31650" cy="88625"/>
            </a:xfrm>
            <a:custGeom>
              <a:avLst/>
              <a:gdLst/>
              <a:ahLst/>
              <a:cxnLst/>
              <a:rect l="l" t="t" r="r" b="b"/>
              <a:pathLst>
                <a:path w="1266" h="3545" extrusionOk="0">
                  <a:moveTo>
                    <a:pt x="633" y="0"/>
                  </a:moveTo>
                  <a:cubicBezTo>
                    <a:pt x="284" y="0"/>
                    <a:pt x="1" y="1864"/>
                    <a:pt x="1" y="2461"/>
                  </a:cubicBezTo>
                  <a:cubicBezTo>
                    <a:pt x="1" y="3060"/>
                    <a:pt x="284" y="3544"/>
                    <a:pt x="633" y="3544"/>
                  </a:cubicBezTo>
                  <a:cubicBezTo>
                    <a:pt x="983" y="3544"/>
                    <a:pt x="1265" y="3060"/>
                    <a:pt x="1265" y="2461"/>
                  </a:cubicBezTo>
                  <a:cubicBezTo>
                    <a:pt x="1265" y="1864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2517075" y="987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2506675" y="9023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6" y="2"/>
                  </a:lnTo>
                  <a:cubicBezTo>
                    <a:pt x="577" y="2"/>
                    <a:pt x="577" y="3"/>
                    <a:pt x="577" y="3"/>
                  </a:cubicBezTo>
                  <a:lnTo>
                    <a:pt x="577" y="3"/>
                  </a:lnTo>
                  <a:cubicBezTo>
                    <a:pt x="577" y="2"/>
                    <a:pt x="577" y="1"/>
                    <a:pt x="576" y="1"/>
                  </a:cubicBezTo>
                  <a:close/>
                  <a:moveTo>
                    <a:pt x="577" y="3"/>
                  </a:moveTo>
                  <a:lnTo>
                    <a:pt x="577" y="3"/>
                  </a:lnTo>
                  <a:cubicBezTo>
                    <a:pt x="683" y="329"/>
                    <a:pt x="743" y="712"/>
                    <a:pt x="743" y="1124"/>
                  </a:cubicBezTo>
                  <a:cubicBezTo>
                    <a:pt x="743" y="2055"/>
                    <a:pt x="433" y="2846"/>
                    <a:pt x="1" y="3140"/>
                  </a:cubicBezTo>
                  <a:cubicBezTo>
                    <a:pt x="111" y="3311"/>
                    <a:pt x="256" y="3418"/>
                    <a:pt x="417" y="3420"/>
                  </a:cubicBezTo>
                  <a:lnTo>
                    <a:pt x="420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1"/>
                    <a:pt x="849" y="427"/>
                    <a:pt x="57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2654975" y="1111600"/>
              <a:ext cx="103450" cy="89575"/>
            </a:xfrm>
            <a:custGeom>
              <a:avLst/>
              <a:gdLst/>
              <a:ahLst/>
              <a:cxnLst/>
              <a:rect l="l" t="t" r="r" b="b"/>
              <a:pathLst>
                <a:path w="4138" h="3583" extrusionOk="0">
                  <a:moveTo>
                    <a:pt x="4138" y="1"/>
                  </a:moveTo>
                  <a:lnTo>
                    <a:pt x="1" y="2389"/>
                  </a:lnTo>
                  <a:lnTo>
                    <a:pt x="1" y="3582"/>
                  </a:lnTo>
                  <a:lnTo>
                    <a:pt x="4137" y="1196"/>
                  </a:lnTo>
                  <a:lnTo>
                    <a:pt x="4138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551600" y="1096700"/>
              <a:ext cx="206825" cy="74650"/>
            </a:xfrm>
            <a:custGeom>
              <a:avLst/>
              <a:gdLst/>
              <a:ahLst/>
              <a:cxnLst/>
              <a:rect l="l" t="t" r="r" b="b"/>
              <a:pathLst>
                <a:path w="8273" h="2986" extrusionOk="0">
                  <a:moveTo>
                    <a:pt x="1036" y="1"/>
                  </a:moveTo>
                  <a:lnTo>
                    <a:pt x="0" y="597"/>
                  </a:lnTo>
                  <a:lnTo>
                    <a:pt x="4136" y="2985"/>
                  </a:lnTo>
                  <a:lnTo>
                    <a:pt x="8273" y="597"/>
                  </a:lnTo>
                  <a:lnTo>
                    <a:pt x="7238" y="1"/>
                  </a:lnTo>
                  <a:lnTo>
                    <a:pt x="7238" y="597"/>
                  </a:lnTo>
                  <a:lnTo>
                    <a:pt x="4137" y="2389"/>
                  </a:lnTo>
                  <a:lnTo>
                    <a:pt x="1036" y="59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6549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3103" y="1"/>
                  </a:moveTo>
                  <a:lnTo>
                    <a:pt x="1" y="1792"/>
                  </a:lnTo>
                  <a:lnTo>
                    <a:pt x="2" y="2389"/>
                  </a:lnTo>
                  <a:lnTo>
                    <a:pt x="3103" y="59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577475" y="1081775"/>
              <a:ext cx="155075" cy="59725"/>
            </a:xfrm>
            <a:custGeom>
              <a:avLst/>
              <a:gdLst/>
              <a:ahLst/>
              <a:cxnLst/>
              <a:rect l="l" t="t" r="r" b="b"/>
              <a:pathLst>
                <a:path w="6203" h="2389" extrusionOk="0">
                  <a:moveTo>
                    <a:pt x="1033" y="0"/>
                  </a:moveTo>
                  <a:lnTo>
                    <a:pt x="1" y="598"/>
                  </a:lnTo>
                  <a:lnTo>
                    <a:pt x="3101" y="2389"/>
                  </a:lnTo>
                  <a:lnTo>
                    <a:pt x="6203" y="598"/>
                  </a:lnTo>
                  <a:lnTo>
                    <a:pt x="5170" y="2"/>
                  </a:lnTo>
                  <a:lnTo>
                    <a:pt x="5170" y="598"/>
                  </a:lnTo>
                  <a:lnTo>
                    <a:pt x="3102" y="1791"/>
                  </a:lnTo>
                  <a:lnTo>
                    <a:pt x="1035" y="59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654975" y="1051925"/>
              <a:ext cx="51775" cy="74650"/>
            </a:xfrm>
            <a:custGeom>
              <a:avLst/>
              <a:gdLst/>
              <a:ahLst/>
              <a:cxnLst/>
              <a:rect l="l" t="t" r="r" b="b"/>
              <a:pathLst>
                <a:path w="2071" h="2986" extrusionOk="0">
                  <a:moveTo>
                    <a:pt x="2069" y="1"/>
                  </a:moveTo>
                  <a:lnTo>
                    <a:pt x="1" y="1194"/>
                  </a:lnTo>
                  <a:lnTo>
                    <a:pt x="2" y="2985"/>
                  </a:lnTo>
                  <a:lnTo>
                    <a:pt x="2070" y="1792"/>
                  </a:lnTo>
                  <a:lnTo>
                    <a:pt x="2070" y="1196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654975" y="1027675"/>
              <a:ext cx="42050" cy="28950"/>
            </a:xfrm>
            <a:custGeom>
              <a:avLst/>
              <a:gdLst/>
              <a:ahLst/>
              <a:cxnLst/>
              <a:rect l="l" t="t" r="r" b="b"/>
              <a:pathLst>
                <a:path w="1682" h="1158" extrusionOk="0">
                  <a:moveTo>
                    <a:pt x="1" y="1"/>
                  </a:moveTo>
                  <a:lnTo>
                    <a:pt x="2" y="375"/>
                  </a:lnTo>
                  <a:lnTo>
                    <a:pt x="1360" y="1158"/>
                  </a:lnTo>
                  <a:lnTo>
                    <a:pt x="1682" y="9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603300" y="1051925"/>
              <a:ext cx="51750" cy="74650"/>
            </a:xfrm>
            <a:custGeom>
              <a:avLst/>
              <a:gdLst/>
              <a:ahLst/>
              <a:cxnLst/>
              <a:rect l="l" t="t" r="r" b="b"/>
              <a:pathLst>
                <a:path w="2070" h="2986" extrusionOk="0">
                  <a:moveTo>
                    <a:pt x="0" y="1"/>
                  </a:moveTo>
                  <a:lnTo>
                    <a:pt x="2" y="1194"/>
                  </a:lnTo>
                  <a:lnTo>
                    <a:pt x="2" y="1792"/>
                  </a:lnTo>
                  <a:lnTo>
                    <a:pt x="2069" y="2985"/>
                  </a:lnTo>
                  <a:lnTo>
                    <a:pt x="2068" y="1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5774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1" y="1"/>
                  </a:moveTo>
                  <a:lnTo>
                    <a:pt x="1" y="597"/>
                  </a:lnTo>
                  <a:lnTo>
                    <a:pt x="3102" y="2389"/>
                  </a:lnTo>
                  <a:lnTo>
                    <a:pt x="3101" y="1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551600" y="1111600"/>
              <a:ext cx="103400" cy="89575"/>
            </a:xfrm>
            <a:custGeom>
              <a:avLst/>
              <a:gdLst/>
              <a:ahLst/>
              <a:cxnLst/>
              <a:rect l="l" t="t" r="r" b="b"/>
              <a:pathLst>
                <a:path w="4136" h="3583" extrusionOk="0">
                  <a:moveTo>
                    <a:pt x="0" y="1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603300" y="1022100"/>
              <a:ext cx="103400" cy="59700"/>
            </a:xfrm>
            <a:custGeom>
              <a:avLst/>
              <a:gdLst/>
              <a:ahLst/>
              <a:cxnLst/>
              <a:rect l="l" t="t" r="r" b="b"/>
              <a:pathLst>
                <a:path w="4136" h="2388" extrusionOk="0">
                  <a:moveTo>
                    <a:pt x="2068" y="224"/>
                  </a:moveTo>
                  <a:lnTo>
                    <a:pt x="3749" y="1194"/>
                  </a:lnTo>
                  <a:lnTo>
                    <a:pt x="3427" y="1381"/>
                  </a:lnTo>
                  <a:lnTo>
                    <a:pt x="2068" y="2164"/>
                  </a:lnTo>
                  <a:lnTo>
                    <a:pt x="387" y="1194"/>
                  </a:lnTo>
                  <a:lnTo>
                    <a:pt x="2068" y="224"/>
                  </a:lnTo>
                  <a:close/>
                  <a:moveTo>
                    <a:pt x="2068" y="1"/>
                  </a:moveTo>
                  <a:lnTo>
                    <a:pt x="0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612975" y="1027675"/>
              <a:ext cx="42075" cy="28925"/>
            </a:xfrm>
            <a:custGeom>
              <a:avLst/>
              <a:gdLst/>
              <a:ahLst/>
              <a:cxnLst/>
              <a:rect l="l" t="t" r="r" b="b"/>
              <a:pathLst>
                <a:path w="1683" h="1157" extrusionOk="0">
                  <a:moveTo>
                    <a:pt x="1681" y="1"/>
                  </a:moveTo>
                  <a:lnTo>
                    <a:pt x="0" y="971"/>
                  </a:lnTo>
                  <a:lnTo>
                    <a:pt x="324" y="1157"/>
                  </a:lnTo>
                  <a:lnTo>
                    <a:pt x="1682" y="374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621050" y="1037000"/>
              <a:ext cx="67925" cy="39225"/>
            </a:xfrm>
            <a:custGeom>
              <a:avLst/>
              <a:gdLst/>
              <a:ahLst/>
              <a:cxnLst/>
              <a:rect l="l" t="t" r="r" b="b"/>
              <a:pathLst>
                <a:path w="2717" h="1569" extrusionOk="0">
                  <a:moveTo>
                    <a:pt x="1359" y="1"/>
                  </a:moveTo>
                  <a:lnTo>
                    <a:pt x="1" y="784"/>
                  </a:lnTo>
                  <a:lnTo>
                    <a:pt x="1358" y="1568"/>
                  </a:lnTo>
                  <a:lnTo>
                    <a:pt x="2717" y="785"/>
                  </a:lnTo>
                  <a:lnTo>
                    <a:pt x="1359" y="2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653800" y="976100"/>
              <a:ext cx="2450" cy="77100"/>
            </a:xfrm>
            <a:custGeom>
              <a:avLst/>
              <a:gdLst/>
              <a:ahLst/>
              <a:cxnLst/>
              <a:rect l="l" t="t" r="r" b="b"/>
              <a:pathLst>
                <a:path w="98" h="3084" extrusionOk="0">
                  <a:moveTo>
                    <a:pt x="49" y="1"/>
                  </a:moveTo>
                  <a:cubicBezTo>
                    <a:pt x="24" y="1"/>
                    <a:pt x="0" y="17"/>
                    <a:pt x="0" y="50"/>
                  </a:cubicBezTo>
                  <a:lnTo>
                    <a:pt x="0" y="3034"/>
                  </a:lnTo>
                  <a:cubicBezTo>
                    <a:pt x="0" y="3061"/>
                    <a:pt x="22" y="3083"/>
                    <a:pt x="48" y="3083"/>
                  </a:cubicBezTo>
                  <a:cubicBezTo>
                    <a:pt x="75" y="3083"/>
                    <a:pt x="97" y="3061"/>
                    <a:pt x="97" y="3034"/>
                  </a:cubicBezTo>
                  <a:lnTo>
                    <a:pt x="97" y="50"/>
                  </a:ln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2637775" y="964425"/>
              <a:ext cx="30175" cy="25850"/>
            </a:xfrm>
            <a:custGeom>
              <a:avLst/>
              <a:gdLst/>
              <a:ahLst/>
              <a:cxnLst/>
              <a:rect l="l" t="t" r="r" b="b"/>
              <a:pathLst>
                <a:path w="1207" h="1034" extrusionOk="0">
                  <a:moveTo>
                    <a:pt x="690" y="0"/>
                  </a:moveTo>
                  <a:cubicBezTo>
                    <a:pt x="231" y="0"/>
                    <a:pt x="0" y="557"/>
                    <a:pt x="325" y="882"/>
                  </a:cubicBezTo>
                  <a:cubicBezTo>
                    <a:pt x="424" y="981"/>
                    <a:pt x="556" y="1033"/>
                    <a:pt x="690" y="1033"/>
                  </a:cubicBezTo>
                  <a:cubicBezTo>
                    <a:pt x="756" y="1033"/>
                    <a:pt x="824" y="1020"/>
                    <a:pt x="888" y="994"/>
                  </a:cubicBezTo>
                  <a:cubicBezTo>
                    <a:pt x="1080" y="914"/>
                    <a:pt x="1207" y="726"/>
                    <a:pt x="1207" y="517"/>
                  </a:cubicBezTo>
                  <a:cubicBezTo>
                    <a:pt x="1207" y="232"/>
                    <a:pt x="975" y="0"/>
                    <a:pt x="69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767500" y="798175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1" y="1694"/>
                    <a:pt x="45" y="1732"/>
                    <a:pt x="93" y="1732"/>
                  </a:cubicBezTo>
                  <a:cubicBezTo>
                    <a:pt x="108" y="1732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751300" y="710400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1" y="1"/>
                    <a:pt x="1" y="2170"/>
                    <a:pt x="1" y="2866"/>
                  </a:cubicBezTo>
                  <a:cubicBezTo>
                    <a:pt x="1" y="3564"/>
                    <a:pt x="331" y="4128"/>
                    <a:pt x="737" y="4128"/>
                  </a:cubicBezTo>
                  <a:cubicBezTo>
                    <a:pt x="1143" y="4128"/>
                    <a:pt x="1474" y="3564"/>
                    <a:pt x="1474" y="2866"/>
                  </a:cubicBezTo>
                  <a:cubicBezTo>
                    <a:pt x="1474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788150" y="781100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0" y="37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0" y="37"/>
                  </a:lnTo>
                  <a:close/>
                  <a:moveTo>
                    <a:pt x="0" y="35"/>
                  </a:moveTo>
                  <a:lnTo>
                    <a:pt x="0" y="35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31"/>
                  </a:moveTo>
                  <a:lnTo>
                    <a:pt x="0" y="31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7"/>
                  </a:move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2769625" y="813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765000" y="714025"/>
              <a:ext cx="23125" cy="99575"/>
            </a:xfrm>
            <a:custGeom>
              <a:avLst/>
              <a:gdLst/>
              <a:ahLst/>
              <a:cxnLst/>
              <a:rect l="l" t="t" r="r" b="b"/>
              <a:pathLst>
                <a:path w="925" h="3983" extrusionOk="0">
                  <a:moveTo>
                    <a:pt x="371" y="1"/>
                  </a:moveTo>
                  <a:lnTo>
                    <a:pt x="371" y="2"/>
                  </a:lnTo>
                  <a:cubicBezTo>
                    <a:pt x="494" y="382"/>
                    <a:pt x="565" y="829"/>
                    <a:pt x="565" y="1310"/>
                  </a:cubicBezTo>
                  <a:cubicBezTo>
                    <a:pt x="565" y="2163"/>
                    <a:pt x="342" y="2915"/>
                    <a:pt x="1" y="3364"/>
                  </a:cubicBezTo>
                  <a:cubicBezTo>
                    <a:pt x="13" y="3503"/>
                    <a:pt x="18" y="3623"/>
                    <a:pt x="18" y="3719"/>
                  </a:cubicBezTo>
                  <a:lnTo>
                    <a:pt x="18" y="3723"/>
                  </a:lnTo>
                  <a:lnTo>
                    <a:pt x="18" y="3736"/>
                  </a:lnTo>
                  <a:cubicBezTo>
                    <a:pt x="18" y="3807"/>
                    <a:pt x="15" y="3877"/>
                    <a:pt x="8" y="3944"/>
                  </a:cubicBezTo>
                  <a:cubicBezTo>
                    <a:pt x="63" y="3968"/>
                    <a:pt x="124" y="3983"/>
                    <a:pt x="184" y="3983"/>
                  </a:cubicBezTo>
                  <a:lnTo>
                    <a:pt x="188" y="3983"/>
                  </a:lnTo>
                  <a:cubicBezTo>
                    <a:pt x="595" y="3983"/>
                    <a:pt x="925" y="3419"/>
                    <a:pt x="925" y="2721"/>
                  </a:cubicBezTo>
                  <a:lnTo>
                    <a:pt x="925" y="2694"/>
                  </a:lnTo>
                  <a:lnTo>
                    <a:pt x="925" y="2688"/>
                  </a:lnTo>
                  <a:lnTo>
                    <a:pt x="925" y="2683"/>
                  </a:lnTo>
                  <a:cubicBezTo>
                    <a:pt x="914" y="2066"/>
                    <a:pt x="682" y="484"/>
                    <a:pt x="3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744875" y="823550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1"/>
                  </a:moveTo>
                  <a:lnTo>
                    <a:pt x="1" y="125"/>
                  </a:lnTo>
                  <a:lnTo>
                    <a:pt x="1" y="1641"/>
                  </a:lnTo>
                  <a:cubicBezTo>
                    <a:pt x="0" y="1694"/>
                    <a:pt x="44" y="1733"/>
                    <a:pt x="92" y="1733"/>
                  </a:cubicBezTo>
                  <a:cubicBezTo>
                    <a:pt x="107" y="1733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728675" y="735775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6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4"/>
                    <a:pt x="330" y="4128"/>
                    <a:pt x="736" y="4128"/>
                  </a:cubicBezTo>
                  <a:cubicBezTo>
                    <a:pt x="1144" y="4128"/>
                    <a:pt x="1473" y="3564"/>
                    <a:pt x="1473" y="2866"/>
                  </a:cubicBezTo>
                  <a:cubicBezTo>
                    <a:pt x="1473" y="2170"/>
                    <a:pt x="1144" y="1"/>
                    <a:pt x="73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765475" y="8069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7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4"/>
                  </a:moveTo>
                  <a:lnTo>
                    <a:pt x="1" y="4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746950" y="8389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734850" y="739400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0" y="3658"/>
                  </a:cubicBezTo>
                  <a:cubicBezTo>
                    <a:pt x="130" y="3857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5" y="3983"/>
                    <a:pt x="1226" y="3419"/>
                    <a:pt x="1226" y="2721"/>
                  </a:cubicBezTo>
                  <a:lnTo>
                    <a:pt x="1226" y="2708"/>
                  </a:lnTo>
                  <a:lnTo>
                    <a:pt x="1226" y="2704"/>
                  </a:lnTo>
                  <a:cubicBezTo>
                    <a:pt x="1221" y="2101"/>
                    <a:pt x="987" y="490"/>
                    <a:pt x="670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428375" y="87282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8"/>
                    <a:pt x="29" y="1123"/>
                    <a:pt x="60" y="1123"/>
                  </a:cubicBezTo>
                  <a:cubicBezTo>
                    <a:pt x="70" y="1123"/>
                    <a:pt x="80" y="1120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417875" y="815825"/>
              <a:ext cx="23875" cy="66975"/>
            </a:xfrm>
            <a:custGeom>
              <a:avLst/>
              <a:gdLst/>
              <a:ahLst/>
              <a:cxnLst/>
              <a:rect l="l" t="t" r="r" b="b"/>
              <a:pathLst>
                <a:path w="955" h="2679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4"/>
                    <a:pt x="213" y="2679"/>
                    <a:pt x="477" y="2679"/>
                  </a:cubicBezTo>
                  <a:cubicBezTo>
                    <a:pt x="741" y="2679"/>
                    <a:pt x="954" y="2314"/>
                    <a:pt x="954" y="1861"/>
                  </a:cubicBezTo>
                  <a:cubicBezTo>
                    <a:pt x="954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441725" y="8616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7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429675" y="882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421850" y="818225"/>
              <a:ext cx="19900" cy="64575"/>
            </a:xfrm>
            <a:custGeom>
              <a:avLst/>
              <a:gdLst/>
              <a:ahLst/>
              <a:cxnLst/>
              <a:rect l="l" t="t" r="r" b="b"/>
              <a:pathLst>
                <a:path w="796" h="2583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4"/>
                    <a:pt x="565" y="560"/>
                    <a:pt x="563" y="849"/>
                  </a:cubicBezTo>
                  <a:cubicBezTo>
                    <a:pt x="563" y="1552"/>
                    <a:pt x="328" y="2149"/>
                    <a:pt x="1" y="2373"/>
                  </a:cubicBezTo>
                  <a:cubicBezTo>
                    <a:pt x="85" y="2500"/>
                    <a:pt x="193" y="2581"/>
                    <a:pt x="314" y="2583"/>
                  </a:cubicBezTo>
                  <a:lnTo>
                    <a:pt x="318" y="2583"/>
                  </a:lnTo>
                  <a:cubicBezTo>
                    <a:pt x="582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5"/>
                  </a:lnTo>
                  <a:lnTo>
                    <a:pt x="795" y="1738"/>
                  </a:lnTo>
                  <a:cubicBezTo>
                    <a:pt x="789" y="1334"/>
                    <a:pt x="639" y="312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970125" y="935500"/>
              <a:ext cx="3550" cy="28075"/>
            </a:xfrm>
            <a:custGeom>
              <a:avLst/>
              <a:gdLst/>
              <a:ahLst/>
              <a:cxnLst/>
              <a:rect l="l" t="t" r="r" b="b"/>
              <a:pathLst>
                <a:path w="142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1" y="1123"/>
                  </a:cubicBezTo>
                  <a:cubicBezTo>
                    <a:pt x="71" y="1123"/>
                    <a:pt x="81" y="1121"/>
                    <a:pt x="90" y="1115"/>
                  </a:cubicBezTo>
                  <a:lnTo>
                    <a:pt x="141" y="1085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959600" y="878500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983500" y="924325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2"/>
                  </a:moveTo>
                  <a:lnTo>
                    <a:pt x="1" y="22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18"/>
                  </a:moveTo>
                  <a:lnTo>
                    <a:pt x="1" y="18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963625" y="880875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lnTo>
                    <a:pt x="436" y="2"/>
                  </a:lnTo>
                  <a:cubicBezTo>
                    <a:pt x="436" y="2"/>
                    <a:pt x="436" y="2"/>
                    <a:pt x="437" y="3"/>
                  </a:cubicBezTo>
                  <a:lnTo>
                    <a:pt x="437" y="3"/>
                  </a:lnTo>
                  <a:cubicBezTo>
                    <a:pt x="436" y="2"/>
                    <a:pt x="436" y="1"/>
                    <a:pt x="436" y="0"/>
                  </a:cubicBezTo>
                  <a:close/>
                  <a:moveTo>
                    <a:pt x="437" y="3"/>
                  </a:moveTo>
                  <a:cubicBezTo>
                    <a:pt x="522" y="278"/>
                    <a:pt x="565" y="562"/>
                    <a:pt x="562" y="850"/>
                  </a:cubicBezTo>
                  <a:cubicBezTo>
                    <a:pt x="562" y="1553"/>
                    <a:pt x="329" y="2151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6"/>
                  </a:cubicBezTo>
                  <a:lnTo>
                    <a:pt x="796" y="1759"/>
                  </a:lnTo>
                  <a:lnTo>
                    <a:pt x="796" y="1753"/>
                  </a:lnTo>
                  <a:lnTo>
                    <a:pt x="796" y="1750"/>
                  </a:lnTo>
                  <a:lnTo>
                    <a:pt x="796" y="1740"/>
                  </a:lnTo>
                  <a:cubicBezTo>
                    <a:pt x="790" y="1338"/>
                    <a:pt x="638" y="318"/>
                    <a:pt x="43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10700" y="921675"/>
              <a:ext cx="3525" cy="28125"/>
            </a:xfrm>
            <a:custGeom>
              <a:avLst/>
              <a:gdLst/>
              <a:ahLst/>
              <a:cxnLst/>
              <a:rect l="l" t="t" r="r" b="b"/>
              <a:pathLst>
                <a:path w="141" h="1125" extrusionOk="0">
                  <a:moveTo>
                    <a:pt x="139" y="1"/>
                  </a:moveTo>
                  <a:lnTo>
                    <a:pt x="0" y="81"/>
                  </a:lnTo>
                  <a:lnTo>
                    <a:pt x="0" y="1065"/>
                  </a:lnTo>
                  <a:cubicBezTo>
                    <a:pt x="0" y="1099"/>
                    <a:pt x="28" y="1124"/>
                    <a:pt x="60" y="1124"/>
                  </a:cubicBezTo>
                  <a:cubicBezTo>
                    <a:pt x="70" y="1124"/>
                    <a:pt x="80" y="1122"/>
                    <a:pt x="90" y="1116"/>
                  </a:cubicBezTo>
                  <a:lnTo>
                    <a:pt x="141" y="1087"/>
                  </a:lnTo>
                  <a:lnTo>
                    <a:pt x="139" y="1087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000175" y="864700"/>
              <a:ext cx="23925" cy="67025"/>
            </a:xfrm>
            <a:custGeom>
              <a:avLst/>
              <a:gdLst/>
              <a:ahLst/>
              <a:cxnLst/>
              <a:rect l="l" t="t" r="r" b="b"/>
              <a:pathLst>
                <a:path w="957" h="2681" extrusionOk="0">
                  <a:moveTo>
                    <a:pt x="479" y="0"/>
                  </a:moveTo>
                  <a:cubicBezTo>
                    <a:pt x="215" y="0"/>
                    <a:pt x="1" y="1408"/>
                    <a:pt x="1" y="1861"/>
                  </a:cubicBezTo>
                  <a:cubicBezTo>
                    <a:pt x="1" y="2313"/>
                    <a:pt x="215" y="2680"/>
                    <a:pt x="479" y="2680"/>
                  </a:cubicBezTo>
                  <a:cubicBezTo>
                    <a:pt x="743" y="2680"/>
                    <a:pt x="956" y="2313"/>
                    <a:pt x="956" y="1861"/>
                  </a:cubicBezTo>
                  <a:cubicBezTo>
                    <a:pt x="956" y="1408"/>
                    <a:pt x="743" y="0"/>
                    <a:pt x="479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004200" y="86710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4"/>
                    <a:pt x="565" y="561"/>
                    <a:pt x="562" y="848"/>
                  </a:cubicBezTo>
                  <a:cubicBezTo>
                    <a:pt x="562" y="1553"/>
                    <a:pt x="328" y="2149"/>
                    <a:pt x="0" y="2372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5" y="2217"/>
                    <a:pt x="795" y="1765"/>
                  </a:cubicBezTo>
                  <a:cubicBezTo>
                    <a:pt x="795" y="1382"/>
                    <a:pt x="643" y="319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665500" y="70827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654975" y="651275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659000" y="65365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6"/>
                    <a:pt x="564" y="561"/>
                    <a:pt x="562" y="850"/>
                  </a:cubicBezTo>
                  <a:cubicBezTo>
                    <a:pt x="562" y="1553"/>
                    <a:pt x="329" y="2150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5"/>
                  </a:cubicBezTo>
                  <a:cubicBezTo>
                    <a:pt x="796" y="1383"/>
                    <a:pt x="642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402250" y="872750"/>
              <a:ext cx="5425" cy="43325"/>
            </a:xfrm>
            <a:custGeom>
              <a:avLst/>
              <a:gdLst/>
              <a:ahLst/>
              <a:cxnLst/>
              <a:rect l="l" t="t" r="r" b="b"/>
              <a:pathLst>
                <a:path w="217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0" y="1694"/>
                    <a:pt x="44" y="1732"/>
                    <a:pt x="92" y="1732"/>
                  </a:cubicBezTo>
                  <a:cubicBezTo>
                    <a:pt x="107" y="1732"/>
                    <a:pt x="123" y="1728"/>
                    <a:pt x="138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386025" y="784975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3"/>
                    <a:pt x="331" y="4128"/>
                    <a:pt x="737" y="4128"/>
                  </a:cubicBezTo>
                  <a:cubicBezTo>
                    <a:pt x="1145" y="4128"/>
                    <a:pt x="1474" y="3563"/>
                    <a:pt x="1474" y="2866"/>
                  </a:cubicBezTo>
                  <a:lnTo>
                    <a:pt x="1473" y="2866"/>
                  </a:lnTo>
                  <a:cubicBezTo>
                    <a:pt x="1473" y="2170"/>
                    <a:pt x="1144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422875" y="85585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30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6"/>
                  </a:moveTo>
                  <a:lnTo>
                    <a:pt x="0" y="16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404350" y="8881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1"/>
                  </a:moveTo>
                  <a:lnTo>
                    <a:pt x="3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392225" y="788600"/>
              <a:ext cx="30675" cy="99575"/>
            </a:xfrm>
            <a:custGeom>
              <a:avLst/>
              <a:gdLst/>
              <a:ahLst/>
              <a:cxnLst/>
              <a:rect l="l" t="t" r="r" b="b"/>
              <a:pathLst>
                <a:path w="1227" h="3983" extrusionOk="0">
                  <a:moveTo>
                    <a:pt x="671" y="1"/>
                  </a:moveTo>
                  <a:lnTo>
                    <a:pt x="671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1" y="3658"/>
                  </a:cubicBezTo>
                  <a:cubicBezTo>
                    <a:pt x="130" y="3856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7" y="3983"/>
                    <a:pt x="1226" y="3418"/>
                    <a:pt x="1226" y="2721"/>
                  </a:cubicBezTo>
                  <a:lnTo>
                    <a:pt x="1226" y="2691"/>
                  </a:lnTo>
                  <a:cubicBezTo>
                    <a:pt x="1219" y="2077"/>
                    <a:pt x="984" y="485"/>
                    <a:pt x="6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923175" y="101242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5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6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2912675" y="95542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9" y="1"/>
                  </a:moveTo>
                  <a:cubicBezTo>
                    <a:pt x="215" y="1"/>
                    <a:pt x="0" y="1409"/>
                    <a:pt x="0" y="1861"/>
                  </a:cubicBezTo>
                  <a:cubicBezTo>
                    <a:pt x="0" y="2314"/>
                    <a:pt x="215" y="2679"/>
                    <a:pt x="479" y="2679"/>
                  </a:cubicBezTo>
                  <a:cubicBezTo>
                    <a:pt x="743" y="2679"/>
                    <a:pt x="956" y="2314"/>
                    <a:pt x="956" y="1861"/>
                  </a:cubicBezTo>
                  <a:cubicBezTo>
                    <a:pt x="956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936550" y="10012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20"/>
                  </a:moveTo>
                  <a:lnTo>
                    <a:pt x="1" y="20"/>
                  </a:lnTo>
                  <a:close/>
                  <a:moveTo>
                    <a:pt x="1" y="17"/>
                  </a:move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16700" y="957825"/>
              <a:ext cx="19875" cy="64600"/>
            </a:xfrm>
            <a:custGeom>
              <a:avLst/>
              <a:gdLst/>
              <a:ahLst/>
              <a:cxnLst/>
              <a:rect l="l" t="t" r="r" b="b"/>
              <a:pathLst>
                <a:path w="795" h="258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521" y="275"/>
                    <a:pt x="563" y="560"/>
                    <a:pt x="561" y="849"/>
                  </a:cubicBezTo>
                  <a:cubicBezTo>
                    <a:pt x="561" y="1552"/>
                    <a:pt x="326" y="2150"/>
                    <a:pt x="0" y="2373"/>
                  </a:cubicBezTo>
                  <a:cubicBezTo>
                    <a:pt x="84" y="2502"/>
                    <a:pt x="194" y="2583"/>
                    <a:pt x="316" y="2583"/>
                  </a:cubicBezTo>
                  <a:cubicBezTo>
                    <a:pt x="580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4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1"/>
                  </a:lnTo>
                  <a:lnTo>
                    <a:pt x="795" y="1739"/>
                  </a:lnTo>
                  <a:cubicBezTo>
                    <a:pt x="787" y="1335"/>
                    <a:pt x="637" y="312"/>
                    <a:pt x="4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560775" y="1195050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1"/>
                  </a:moveTo>
                  <a:lnTo>
                    <a:pt x="0" y="91"/>
                  </a:lnTo>
                  <a:lnTo>
                    <a:pt x="0" y="1206"/>
                  </a:lnTo>
                  <a:cubicBezTo>
                    <a:pt x="0" y="1245"/>
                    <a:pt x="32" y="1273"/>
                    <a:pt x="66" y="1273"/>
                  </a:cubicBezTo>
                  <a:cubicBezTo>
                    <a:pt x="78" y="1273"/>
                    <a:pt x="89" y="1270"/>
                    <a:pt x="100" y="1264"/>
                  </a:cubicBezTo>
                  <a:lnTo>
                    <a:pt x="158" y="123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548850" y="1130450"/>
              <a:ext cx="27100" cy="75950"/>
            </a:xfrm>
            <a:custGeom>
              <a:avLst/>
              <a:gdLst/>
              <a:ahLst/>
              <a:cxnLst/>
              <a:rect l="l" t="t" r="r" b="b"/>
              <a:pathLst>
                <a:path w="1084" h="3038" extrusionOk="0">
                  <a:moveTo>
                    <a:pt x="541" y="1"/>
                  </a:moveTo>
                  <a:cubicBezTo>
                    <a:pt x="242" y="1"/>
                    <a:pt x="0" y="1596"/>
                    <a:pt x="0" y="2109"/>
                  </a:cubicBezTo>
                  <a:cubicBezTo>
                    <a:pt x="0" y="2621"/>
                    <a:pt x="242" y="3037"/>
                    <a:pt x="541" y="3037"/>
                  </a:cubicBezTo>
                  <a:cubicBezTo>
                    <a:pt x="840" y="3037"/>
                    <a:pt x="1083" y="2621"/>
                    <a:pt x="1083" y="2109"/>
                  </a:cubicBezTo>
                  <a:cubicBezTo>
                    <a:pt x="1083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2562300" y="1206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553400" y="1133150"/>
              <a:ext cx="18850" cy="73250"/>
            </a:xfrm>
            <a:custGeom>
              <a:avLst/>
              <a:gdLst/>
              <a:ahLst/>
              <a:cxnLst/>
              <a:rect l="l" t="t" r="r" b="b"/>
              <a:pathLst>
                <a:path w="754" h="2930" extrusionOk="0">
                  <a:moveTo>
                    <a:pt x="494" y="0"/>
                  </a:moveTo>
                  <a:lnTo>
                    <a:pt x="494" y="0"/>
                  </a:lnTo>
                  <a:cubicBezTo>
                    <a:pt x="590" y="312"/>
                    <a:pt x="639" y="637"/>
                    <a:pt x="636" y="963"/>
                  </a:cubicBezTo>
                  <a:cubicBezTo>
                    <a:pt x="636" y="1760"/>
                    <a:pt x="371" y="2438"/>
                    <a:pt x="1" y="2690"/>
                  </a:cubicBezTo>
                  <a:cubicBezTo>
                    <a:pt x="95" y="2835"/>
                    <a:pt x="220" y="2928"/>
                    <a:pt x="356" y="2929"/>
                  </a:cubicBezTo>
                  <a:lnTo>
                    <a:pt x="360" y="2929"/>
                  </a:lnTo>
                  <a:cubicBezTo>
                    <a:pt x="514" y="2929"/>
                    <a:pt x="653" y="2818"/>
                    <a:pt x="753" y="2639"/>
                  </a:cubicBezTo>
                  <a:cubicBezTo>
                    <a:pt x="674" y="2420"/>
                    <a:pt x="635" y="2190"/>
                    <a:pt x="636" y="1958"/>
                  </a:cubicBezTo>
                  <a:cubicBezTo>
                    <a:pt x="636" y="1707"/>
                    <a:pt x="679" y="1265"/>
                    <a:pt x="752" y="802"/>
                  </a:cubicBezTo>
                  <a:cubicBezTo>
                    <a:pt x="684" y="464"/>
                    <a:pt x="594" y="155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963550" y="1244625"/>
              <a:ext cx="4000" cy="31825"/>
            </a:xfrm>
            <a:custGeom>
              <a:avLst/>
              <a:gdLst/>
              <a:ahLst/>
              <a:cxnLst/>
              <a:rect l="l" t="t" r="r" b="b"/>
              <a:pathLst>
                <a:path w="160" h="1273" extrusionOk="0">
                  <a:moveTo>
                    <a:pt x="159" y="0"/>
                  </a:moveTo>
                  <a:lnTo>
                    <a:pt x="1" y="91"/>
                  </a:lnTo>
                  <a:lnTo>
                    <a:pt x="1" y="1205"/>
                  </a:lnTo>
                  <a:cubicBezTo>
                    <a:pt x="1" y="1244"/>
                    <a:pt x="33" y="1272"/>
                    <a:pt x="68" y="1272"/>
                  </a:cubicBezTo>
                  <a:cubicBezTo>
                    <a:pt x="79" y="1272"/>
                    <a:pt x="90" y="1269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951625" y="118002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3" y="0"/>
                    <a:pt x="1" y="1595"/>
                    <a:pt x="1" y="2108"/>
                  </a:cubicBezTo>
                  <a:cubicBezTo>
                    <a:pt x="1" y="2620"/>
                    <a:pt x="243" y="3036"/>
                    <a:pt x="543" y="3036"/>
                  </a:cubicBezTo>
                  <a:cubicBezTo>
                    <a:pt x="842" y="3036"/>
                    <a:pt x="1084" y="2620"/>
                    <a:pt x="1084" y="2108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978725" y="123225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2956200" y="118270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0"/>
                  </a:moveTo>
                  <a:cubicBezTo>
                    <a:pt x="589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29"/>
                    <a:pt x="360" y="2929"/>
                  </a:cubicBezTo>
                  <a:cubicBezTo>
                    <a:pt x="659" y="2929"/>
                    <a:pt x="901" y="2513"/>
                    <a:pt x="901" y="2001"/>
                  </a:cubicBezTo>
                  <a:lnTo>
                    <a:pt x="901" y="1988"/>
                  </a:lnTo>
                  <a:lnTo>
                    <a:pt x="901" y="1983"/>
                  </a:lnTo>
                  <a:cubicBezTo>
                    <a:pt x="897" y="1534"/>
                    <a:pt x="724" y="358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3240625" y="11968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4"/>
                    <a:pt x="34" y="1272"/>
                    <a:pt x="68" y="1272"/>
                  </a:cubicBezTo>
                  <a:cubicBezTo>
                    <a:pt x="79" y="1272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3228700" y="113227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4" y="0"/>
                    <a:pt x="1" y="1595"/>
                    <a:pt x="1" y="2109"/>
                  </a:cubicBezTo>
                  <a:cubicBezTo>
                    <a:pt x="1" y="2621"/>
                    <a:pt x="244" y="3037"/>
                    <a:pt x="543" y="3037"/>
                  </a:cubicBezTo>
                  <a:cubicBezTo>
                    <a:pt x="842" y="3037"/>
                    <a:pt x="1084" y="2621"/>
                    <a:pt x="1084" y="2109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3255800" y="118450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  <a:moveTo>
                    <a:pt x="0" y="7"/>
                  </a:moveTo>
                  <a:lnTo>
                    <a:pt x="0" y="7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3233275" y="113495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30"/>
                    <a:pt x="360" y="2930"/>
                  </a:cubicBezTo>
                  <a:cubicBezTo>
                    <a:pt x="659" y="2930"/>
                    <a:pt x="901" y="2514"/>
                    <a:pt x="901" y="2002"/>
                  </a:cubicBezTo>
                  <a:lnTo>
                    <a:pt x="901" y="1993"/>
                  </a:lnTo>
                  <a:lnTo>
                    <a:pt x="901" y="1983"/>
                  </a:lnTo>
                  <a:cubicBezTo>
                    <a:pt x="897" y="1535"/>
                    <a:pt x="724" y="359"/>
                    <a:pt x="49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3248975" y="1039075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0"/>
                  </a:moveTo>
                  <a:lnTo>
                    <a:pt x="0" y="92"/>
                  </a:lnTo>
                  <a:lnTo>
                    <a:pt x="0" y="1207"/>
                  </a:lnTo>
                  <a:cubicBezTo>
                    <a:pt x="0" y="1245"/>
                    <a:pt x="33" y="1273"/>
                    <a:pt x="68" y="1273"/>
                  </a:cubicBezTo>
                  <a:cubicBezTo>
                    <a:pt x="79" y="1273"/>
                    <a:pt x="90" y="1270"/>
                    <a:pt x="100" y="1265"/>
                  </a:cubicBezTo>
                  <a:lnTo>
                    <a:pt x="158" y="123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3237050" y="9745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1" y="1"/>
                  </a:moveTo>
                  <a:cubicBezTo>
                    <a:pt x="242" y="1"/>
                    <a:pt x="0" y="1596"/>
                    <a:pt x="0" y="2108"/>
                  </a:cubicBezTo>
                  <a:cubicBezTo>
                    <a:pt x="0" y="2621"/>
                    <a:pt x="242" y="3036"/>
                    <a:pt x="541" y="3036"/>
                  </a:cubicBezTo>
                  <a:cubicBezTo>
                    <a:pt x="840" y="3036"/>
                    <a:pt x="1084" y="2621"/>
                    <a:pt x="1084" y="2108"/>
                  </a:cubicBezTo>
                  <a:cubicBezTo>
                    <a:pt x="1084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3250500" y="10503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3241575" y="977175"/>
              <a:ext cx="20550" cy="73225"/>
            </a:xfrm>
            <a:custGeom>
              <a:avLst/>
              <a:gdLst/>
              <a:ahLst/>
              <a:cxnLst/>
              <a:rect l="l" t="t" r="r" b="b"/>
              <a:pathLst>
                <a:path w="822" h="2929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1"/>
                    <a:pt x="639" y="636"/>
                    <a:pt x="637" y="962"/>
                  </a:cubicBezTo>
                  <a:cubicBezTo>
                    <a:pt x="637" y="1760"/>
                    <a:pt x="372" y="2437"/>
                    <a:pt x="1" y="2691"/>
                  </a:cubicBezTo>
                  <a:cubicBezTo>
                    <a:pt x="96" y="2836"/>
                    <a:pt x="220" y="2927"/>
                    <a:pt x="357" y="2929"/>
                  </a:cubicBezTo>
                  <a:lnTo>
                    <a:pt x="360" y="2929"/>
                  </a:lnTo>
                  <a:cubicBezTo>
                    <a:pt x="430" y="2929"/>
                    <a:pt x="498" y="2907"/>
                    <a:pt x="555" y="2868"/>
                  </a:cubicBezTo>
                  <a:lnTo>
                    <a:pt x="555" y="2849"/>
                  </a:lnTo>
                  <a:cubicBezTo>
                    <a:pt x="555" y="2510"/>
                    <a:pt x="662" y="1692"/>
                    <a:pt x="821" y="1181"/>
                  </a:cubicBezTo>
                  <a:cubicBezTo>
                    <a:pt x="749" y="716"/>
                    <a:pt x="631" y="214"/>
                    <a:pt x="495" y="2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3267350" y="10602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5"/>
                    <a:pt x="32" y="1273"/>
                    <a:pt x="67" y="1273"/>
                  </a:cubicBezTo>
                  <a:cubicBezTo>
                    <a:pt x="78" y="1273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3255425" y="9957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3" y="1"/>
                  </a:moveTo>
                  <a:cubicBezTo>
                    <a:pt x="243" y="1"/>
                    <a:pt x="1" y="1596"/>
                    <a:pt x="1" y="2109"/>
                  </a:cubicBezTo>
                  <a:cubicBezTo>
                    <a:pt x="1" y="2621"/>
                    <a:pt x="243" y="3036"/>
                    <a:pt x="543" y="3036"/>
                  </a:cubicBezTo>
                  <a:cubicBezTo>
                    <a:pt x="842" y="3036"/>
                    <a:pt x="1084" y="2621"/>
                    <a:pt x="1084" y="2109"/>
                  </a:cubicBezTo>
                  <a:cubicBezTo>
                    <a:pt x="1084" y="1596"/>
                    <a:pt x="842" y="1"/>
                    <a:pt x="54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282500" y="10480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3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13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268875" y="1071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3259950" y="998350"/>
              <a:ext cx="22575" cy="73250"/>
            </a:xfrm>
            <a:custGeom>
              <a:avLst/>
              <a:gdLst/>
              <a:ahLst/>
              <a:cxnLst/>
              <a:rect l="l" t="t" r="r" b="b"/>
              <a:pathLst>
                <a:path w="903" h="2930" extrusionOk="0">
                  <a:moveTo>
                    <a:pt x="495" y="1"/>
                  </a:moveTo>
                  <a:cubicBezTo>
                    <a:pt x="591" y="312"/>
                    <a:pt x="640" y="637"/>
                    <a:pt x="637" y="964"/>
                  </a:cubicBezTo>
                  <a:cubicBezTo>
                    <a:pt x="637" y="1761"/>
                    <a:pt x="372" y="2438"/>
                    <a:pt x="1" y="2691"/>
                  </a:cubicBezTo>
                  <a:cubicBezTo>
                    <a:pt x="96" y="2836"/>
                    <a:pt x="221" y="2928"/>
                    <a:pt x="357" y="2930"/>
                  </a:cubicBezTo>
                  <a:lnTo>
                    <a:pt x="362" y="2930"/>
                  </a:lnTo>
                  <a:cubicBezTo>
                    <a:pt x="661" y="2930"/>
                    <a:pt x="903" y="2514"/>
                    <a:pt x="903" y="2002"/>
                  </a:cubicBezTo>
                  <a:lnTo>
                    <a:pt x="903" y="1987"/>
                  </a:lnTo>
                  <a:cubicBezTo>
                    <a:pt x="898" y="1542"/>
                    <a:pt x="726" y="359"/>
                    <a:pt x="49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835275" y="1178675"/>
              <a:ext cx="40075" cy="51800"/>
            </a:xfrm>
            <a:custGeom>
              <a:avLst/>
              <a:gdLst/>
              <a:ahLst/>
              <a:cxnLst/>
              <a:rect l="l" t="t" r="r" b="b"/>
              <a:pathLst>
                <a:path w="1603" h="2072" extrusionOk="0">
                  <a:moveTo>
                    <a:pt x="1552" y="0"/>
                  </a:moveTo>
                  <a:lnTo>
                    <a:pt x="0" y="897"/>
                  </a:lnTo>
                  <a:lnTo>
                    <a:pt x="776" y="973"/>
                  </a:lnTo>
                  <a:lnTo>
                    <a:pt x="1552" y="0"/>
                  </a:lnTo>
                  <a:close/>
                  <a:moveTo>
                    <a:pt x="1602" y="79"/>
                  </a:moveTo>
                  <a:lnTo>
                    <a:pt x="802" y="1084"/>
                  </a:lnTo>
                  <a:lnTo>
                    <a:pt x="0" y="1004"/>
                  </a:lnTo>
                  <a:lnTo>
                    <a:pt x="0" y="2071"/>
                  </a:lnTo>
                  <a:lnTo>
                    <a:pt x="1602" y="1147"/>
                  </a:lnTo>
                  <a:lnTo>
                    <a:pt x="1602" y="79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731175" y="646125"/>
              <a:ext cx="41500" cy="43200"/>
            </a:xfrm>
            <a:custGeom>
              <a:avLst/>
              <a:gdLst/>
              <a:ahLst/>
              <a:cxnLst/>
              <a:rect l="l" t="t" r="r" b="b"/>
              <a:pathLst>
                <a:path w="1660" h="1728" extrusionOk="0">
                  <a:moveTo>
                    <a:pt x="1365" y="0"/>
                  </a:moveTo>
                  <a:cubicBezTo>
                    <a:pt x="1204" y="0"/>
                    <a:pt x="1023" y="53"/>
                    <a:pt x="830" y="165"/>
                  </a:cubicBezTo>
                  <a:cubicBezTo>
                    <a:pt x="509" y="350"/>
                    <a:pt x="217" y="665"/>
                    <a:pt x="1" y="1029"/>
                  </a:cubicBezTo>
                  <a:lnTo>
                    <a:pt x="121" y="1104"/>
                  </a:lnTo>
                  <a:cubicBezTo>
                    <a:pt x="306" y="794"/>
                    <a:pt x="555" y="526"/>
                    <a:pt x="830" y="366"/>
                  </a:cubicBezTo>
                  <a:cubicBezTo>
                    <a:pt x="995" y="272"/>
                    <a:pt x="1150" y="227"/>
                    <a:pt x="1287" y="227"/>
                  </a:cubicBezTo>
                  <a:cubicBezTo>
                    <a:pt x="1379" y="227"/>
                    <a:pt x="1464" y="247"/>
                    <a:pt x="1538" y="287"/>
                  </a:cubicBezTo>
                  <a:lnTo>
                    <a:pt x="1660" y="70"/>
                  </a:lnTo>
                  <a:cubicBezTo>
                    <a:pt x="1573" y="24"/>
                    <a:pt x="1474" y="0"/>
                    <a:pt x="1365" y="0"/>
                  </a:cubicBezTo>
                  <a:close/>
                  <a:moveTo>
                    <a:pt x="1198" y="482"/>
                  </a:moveTo>
                  <a:cubicBezTo>
                    <a:pt x="1088" y="482"/>
                    <a:pt x="963" y="518"/>
                    <a:pt x="830" y="594"/>
                  </a:cubicBezTo>
                  <a:cubicBezTo>
                    <a:pt x="609" y="723"/>
                    <a:pt x="407" y="939"/>
                    <a:pt x="259" y="1190"/>
                  </a:cubicBezTo>
                  <a:lnTo>
                    <a:pt x="379" y="1267"/>
                  </a:lnTo>
                  <a:cubicBezTo>
                    <a:pt x="497" y="1070"/>
                    <a:pt x="655" y="897"/>
                    <a:pt x="830" y="797"/>
                  </a:cubicBezTo>
                  <a:cubicBezTo>
                    <a:pt x="935" y="736"/>
                    <a:pt x="1033" y="708"/>
                    <a:pt x="1121" y="708"/>
                  </a:cubicBezTo>
                  <a:cubicBezTo>
                    <a:pt x="1180" y="708"/>
                    <a:pt x="1234" y="721"/>
                    <a:pt x="1281" y="746"/>
                  </a:cubicBezTo>
                  <a:lnTo>
                    <a:pt x="1402" y="530"/>
                  </a:lnTo>
                  <a:cubicBezTo>
                    <a:pt x="1342" y="499"/>
                    <a:pt x="1273" y="482"/>
                    <a:pt x="1198" y="482"/>
                  </a:cubicBezTo>
                  <a:close/>
                  <a:moveTo>
                    <a:pt x="1036" y="951"/>
                  </a:moveTo>
                  <a:cubicBezTo>
                    <a:pt x="974" y="951"/>
                    <a:pt x="903" y="971"/>
                    <a:pt x="829" y="1014"/>
                  </a:cubicBezTo>
                  <a:cubicBezTo>
                    <a:pt x="704" y="1087"/>
                    <a:pt x="593" y="1207"/>
                    <a:pt x="510" y="1348"/>
                  </a:cubicBezTo>
                  <a:lnTo>
                    <a:pt x="630" y="1425"/>
                  </a:lnTo>
                  <a:cubicBezTo>
                    <a:pt x="678" y="1339"/>
                    <a:pt x="746" y="1268"/>
                    <a:pt x="829" y="1216"/>
                  </a:cubicBezTo>
                  <a:cubicBezTo>
                    <a:pt x="876" y="1189"/>
                    <a:pt x="920" y="1176"/>
                    <a:pt x="959" y="1176"/>
                  </a:cubicBezTo>
                  <a:cubicBezTo>
                    <a:pt x="985" y="1176"/>
                    <a:pt x="1008" y="1182"/>
                    <a:pt x="1029" y="1193"/>
                  </a:cubicBezTo>
                  <a:lnTo>
                    <a:pt x="1149" y="978"/>
                  </a:lnTo>
                  <a:cubicBezTo>
                    <a:pt x="1116" y="960"/>
                    <a:pt x="1078" y="951"/>
                    <a:pt x="1036" y="951"/>
                  </a:cubicBezTo>
                  <a:close/>
                  <a:moveTo>
                    <a:pt x="892" y="1372"/>
                  </a:moveTo>
                  <a:cubicBezTo>
                    <a:pt x="873" y="1372"/>
                    <a:pt x="852" y="1378"/>
                    <a:pt x="830" y="1391"/>
                  </a:cubicBezTo>
                  <a:cubicBezTo>
                    <a:pt x="749" y="1445"/>
                    <a:pt x="698" y="1532"/>
                    <a:pt x="693" y="1629"/>
                  </a:cubicBezTo>
                  <a:cubicBezTo>
                    <a:pt x="693" y="1691"/>
                    <a:pt x="724" y="1727"/>
                    <a:pt x="770" y="1727"/>
                  </a:cubicBezTo>
                  <a:cubicBezTo>
                    <a:pt x="788" y="1727"/>
                    <a:pt x="809" y="1722"/>
                    <a:pt x="830" y="1709"/>
                  </a:cubicBezTo>
                  <a:cubicBezTo>
                    <a:pt x="912" y="1655"/>
                    <a:pt x="962" y="1567"/>
                    <a:pt x="968" y="1471"/>
                  </a:cubicBezTo>
                  <a:cubicBezTo>
                    <a:pt x="968" y="1409"/>
                    <a:pt x="937" y="1372"/>
                    <a:pt x="892" y="1372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585500" y="1198200"/>
              <a:ext cx="5375" cy="43325"/>
            </a:xfrm>
            <a:custGeom>
              <a:avLst/>
              <a:gdLst/>
              <a:ahLst/>
              <a:cxnLst/>
              <a:rect l="l" t="t" r="r" b="b"/>
              <a:pathLst>
                <a:path w="215" h="1733" extrusionOk="0">
                  <a:moveTo>
                    <a:pt x="215" y="1"/>
                  </a:moveTo>
                  <a:lnTo>
                    <a:pt x="0" y="126"/>
                  </a:lnTo>
                  <a:lnTo>
                    <a:pt x="0" y="1641"/>
                  </a:lnTo>
                  <a:cubicBezTo>
                    <a:pt x="0" y="1694"/>
                    <a:pt x="43" y="1732"/>
                    <a:pt x="91" y="1732"/>
                  </a:cubicBezTo>
                  <a:cubicBezTo>
                    <a:pt x="106" y="1732"/>
                    <a:pt x="122" y="1728"/>
                    <a:pt x="136" y="1719"/>
                  </a:cubicBezTo>
                  <a:lnTo>
                    <a:pt x="215" y="167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569275" y="1110450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8" y="0"/>
                  </a:moveTo>
                  <a:cubicBezTo>
                    <a:pt x="330" y="0"/>
                    <a:pt x="1" y="2170"/>
                    <a:pt x="1" y="2866"/>
                  </a:cubicBezTo>
                  <a:cubicBezTo>
                    <a:pt x="1" y="3562"/>
                    <a:pt x="330" y="4127"/>
                    <a:pt x="738" y="4127"/>
                  </a:cubicBezTo>
                  <a:cubicBezTo>
                    <a:pt x="1144" y="4127"/>
                    <a:pt x="1473" y="3563"/>
                    <a:pt x="1473" y="2866"/>
                  </a:cubicBezTo>
                  <a:cubicBezTo>
                    <a:pt x="1473" y="2170"/>
                    <a:pt x="1144" y="0"/>
                    <a:pt x="738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2606075" y="11811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2606075" y="118157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19"/>
                  </a:moveTo>
                  <a:lnTo>
                    <a:pt x="1" y="21"/>
                  </a:lnTo>
                  <a:lnTo>
                    <a:pt x="1" y="21"/>
                  </a:lnTo>
                  <a:lnTo>
                    <a:pt x="1" y="19"/>
                  </a:lnTo>
                  <a:close/>
                  <a:moveTo>
                    <a:pt x="1" y="16"/>
                  </a:moveTo>
                  <a:lnTo>
                    <a:pt x="1" y="16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75450" y="1114075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2" y="0"/>
                  </a:moveTo>
                  <a:lnTo>
                    <a:pt x="672" y="0"/>
                  </a:lnTo>
                  <a:cubicBezTo>
                    <a:pt x="794" y="382"/>
                    <a:pt x="866" y="828"/>
                    <a:pt x="866" y="1308"/>
                  </a:cubicBezTo>
                  <a:cubicBezTo>
                    <a:pt x="866" y="2393"/>
                    <a:pt x="504" y="3314"/>
                    <a:pt x="0" y="3657"/>
                  </a:cubicBezTo>
                  <a:cubicBezTo>
                    <a:pt x="131" y="3856"/>
                    <a:pt x="301" y="3982"/>
                    <a:pt x="491" y="3982"/>
                  </a:cubicBezTo>
                  <a:cubicBezTo>
                    <a:pt x="897" y="3982"/>
                    <a:pt x="1226" y="3418"/>
                    <a:pt x="1226" y="2721"/>
                  </a:cubicBezTo>
                  <a:lnTo>
                    <a:pt x="1226" y="2700"/>
                  </a:lnTo>
                  <a:lnTo>
                    <a:pt x="1226" y="2696"/>
                  </a:lnTo>
                  <a:lnTo>
                    <a:pt x="1226" y="2693"/>
                  </a:lnTo>
                  <a:lnTo>
                    <a:pt x="1226" y="2687"/>
                  </a:lnTo>
                  <a:lnTo>
                    <a:pt x="1226" y="2683"/>
                  </a:lnTo>
                  <a:cubicBezTo>
                    <a:pt x="1217" y="2065"/>
                    <a:pt x="984" y="483"/>
                    <a:pt x="67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2774600" y="1342825"/>
              <a:ext cx="5400" cy="43275"/>
            </a:xfrm>
            <a:custGeom>
              <a:avLst/>
              <a:gdLst/>
              <a:ahLst/>
              <a:cxnLst/>
              <a:rect l="l" t="t" r="r" b="b"/>
              <a:pathLst>
                <a:path w="216" h="1731" extrusionOk="0">
                  <a:moveTo>
                    <a:pt x="216" y="0"/>
                  </a:moveTo>
                  <a:lnTo>
                    <a:pt x="1" y="124"/>
                  </a:lnTo>
                  <a:lnTo>
                    <a:pt x="1" y="1639"/>
                  </a:lnTo>
                  <a:cubicBezTo>
                    <a:pt x="0" y="1693"/>
                    <a:pt x="44" y="1731"/>
                    <a:pt x="92" y="1731"/>
                  </a:cubicBezTo>
                  <a:cubicBezTo>
                    <a:pt x="107" y="1731"/>
                    <a:pt x="123" y="1727"/>
                    <a:pt x="137" y="1719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758425" y="1254975"/>
              <a:ext cx="36850" cy="103250"/>
            </a:xfrm>
            <a:custGeom>
              <a:avLst/>
              <a:gdLst/>
              <a:ahLst/>
              <a:cxnLst/>
              <a:rect l="l" t="t" r="r" b="b"/>
              <a:pathLst>
                <a:path w="1474" h="4130" extrusionOk="0">
                  <a:moveTo>
                    <a:pt x="737" y="1"/>
                  </a:moveTo>
                  <a:cubicBezTo>
                    <a:pt x="331" y="1"/>
                    <a:pt x="0" y="2170"/>
                    <a:pt x="0" y="2868"/>
                  </a:cubicBezTo>
                  <a:cubicBezTo>
                    <a:pt x="0" y="3564"/>
                    <a:pt x="331" y="4129"/>
                    <a:pt x="737" y="4129"/>
                  </a:cubicBezTo>
                  <a:cubicBezTo>
                    <a:pt x="1143" y="4129"/>
                    <a:pt x="1473" y="3564"/>
                    <a:pt x="1473" y="2868"/>
                  </a:cubicBezTo>
                  <a:cubicBezTo>
                    <a:pt x="1473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795250" y="1325600"/>
              <a:ext cx="25" cy="1075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40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0"/>
                  </a:lnTo>
                  <a:close/>
                  <a:moveTo>
                    <a:pt x="0" y="38"/>
                  </a:moveTo>
                  <a:lnTo>
                    <a:pt x="0" y="38"/>
                  </a:lnTo>
                  <a:close/>
                  <a:moveTo>
                    <a:pt x="0" y="37"/>
                  </a:moveTo>
                  <a:lnTo>
                    <a:pt x="0" y="37"/>
                  </a:lnTo>
                  <a:close/>
                  <a:moveTo>
                    <a:pt x="0" y="34"/>
                  </a:moveTo>
                  <a:lnTo>
                    <a:pt x="0" y="34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16"/>
                  </a:moveTo>
                  <a:cubicBezTo>
                    <a:pt x="0" y="18"/>
                    <a:pt x="0" y="19"/>
                    <a:pt x="0" y="21"/>
                  </a:cubicBezTo>
                  <a:cubicBezTo>
                    <a:pt x="0" y="19"/>
                    <a:pt x="0" y="18"/>
                    <a:pt x="0" y="16"/>
                  </a:cubicBez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764575" y="1258675"/>
              <a:ext cx="30650" cy="99550"/>
            </a:xfrm>
            <a:custGeom>
              <a:avLst/>
              <a:gdLst/>
              <a:ahLst/>
              <a:cxnLst/>
              <a:rect l="l" t="t" r="r" b="b"/>
              <a:pathLst>
                <a:path w="1226" h="3982" extrusionOk="0">
                  <a:moveTo>
                    <a:pt x="670" y="1"/>
                  </a:moveTo>
                  <a:cubicBezTo>
                    <a:pt x="794" y="381"/>
                    <a:pt x="865" y="827"/>
                    <a:pt x="865" y="1309"/>
                  </a:cubicBezTo>
                  <a:cubicBezTo>
                    <a:pt x="865" y="2393"/>
                    <a:pt x="504" y="3313"/>
                    <a:pt x="1" y="3656"/>
                  </a:cubicBezTo>
                  <a:cubicBezTo>
                    <a:pt x="131" y="3856"/>
                    <a:pt x="301" y="3981"/>
                    <a:pt x="491" y="3981"/>
                  </a:cubicBezTo>
                  <a:cubicBezTo>
                    <a:pt x="897" y="3981"/>
                    <a:pt x="1226" y="3417"/>
                    <a:pt x="1226" y="2720"/>
                  </a:cubicBezTo>
                  <a:lnTo>
                    <a:pt x="1226" y="2712"/>
                  </a:lnTo>
                  <a:lnTo>
                    <a:pt x="1226" y="2709"/>
                  </a:lnTo>
                  <a:lnTo>
                    <a:pt x="1226" y="2706"/>
                  </a:lnTo>
                  <a:lnTo>
                    <a:pt x="1226" y="2704"/>
                  </a:lnTo>
                  <a:lnTo>
                    <a:pt x="1226" y="2699"/>
                  </a:lnTo>
                  <a:cubicBezTo>
                    <a:pt x="1226" y="2698"/>
                    <a:pt x="1226" y="2696"/>
                    <a:pt x="1226" y="2695"/>
                  </a:cubicBezTo>
                  <a:lnTo>
                    <a:pt x="1226" y="2679"/>
                  </a:lnTo>
                  <a:cubicBezTo>
                    <a:pt x="1216" y="2058"/>
                    <a:pt x="984" y="482"/>
                    <a:pt x="67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885550" y="599375"/>
              <a:ext cx="28000" cy="31525"/>
            </a:xfrm>
            <a:custGeom>
              <a:avLst/>
              <a:gdLst/>
              <a:ahLst/>
              <a:cxnLst/>
              <a:rect l="l" t="t" r="r" b="b"/>
              <a:pathLst>
                <a:path w="1120" h="1261" extrusionOk="0">
                  <a:moveTo>
                    <a:pt x="531" y="0"/>
                  </a:moveTo>
                  <a:cubicBezTo>
                    <a:pt x="530" y="1"/>
                    <a:pt x="529" y="1"/>
                    <a:pt x="529" y="2"/>
                  </a:cubicBezTo>
                  <a:lnTo>
                    <a:pt x="529" y="2"/>
                  </a:lnTo>
                  <a:lnTo>
                    <a:pt x="531" y="0"/>
                  </a:lnTo>
                  <a:close/>
                  <a:moveTo>
                    <a:pt x="1120" y="1020"/>
                  </a:moveTo>
                  <a:lnTo>
                    <a:pt x="1118" y="1021"/>
                  </a:lnTo>
                  <a:lnTo>
                    <a:pt x="1118" y="1021"/>
                  </a:lnTo>
                  <a:cubicBezTo>
                    <a:pt x="1118" y="1020"/>
                    <a:pt x="1119" y="1020"/>
                    <a:pt x="1120" y="1020"/>
                  </a:cubicBezTo>
                  <a:close/>
                  <a:moveTo>
                    <a:pt x="529" y="2"/>
                  </a:moveTo>
                  <a:lnTo>
                    <a:pt x="164" y="213"/>
                  </a:lnTo>
                  <a:cubicBezTo>
                    <a:pt x="2" y="308"/>
                    <a:pt x="0" y="611"/>
                    <a:pt x="163" y="892"/>
                  </a:cubicBezTo>
                  <a:cubicBezTo>
                    <a:pt x="244" y="1033"/>
                    <a:pt x="350" y="1141"/>
                    <a:pt x="457" y="1204"/>
                  </a:cubicBezTo>
                  <a:cubicBezTo>
                    <a:pt x="522" y="1240"/>
                    <a:pt x="586" y="1260"/>
                    <a:pt x="645" y="1260"/>
                  </a:cubicBezTo>
                  <a:cubicBezTo>
                    <a:pt x="684" y="1260"/>
                    <a:pt x="721" y="1251"/>
                    <a:pt x="753" y="1233"/>
                  </a:cubicBezTo>
                  <a:lnTo>
                    <a:pt x="1118" y="1021"/>
                  </a:lnTo>
                  <a:lnTo>
                    <a:pt x="1118" y="1021"/>
                  </a:lnTo>
                  <a:cubicBezTo>
                    <a:pt x="1086" y="1039"/>
                    <a:pt x="1050" y="1048"/>
                    <a:pt x="1012" y="1048"/>
                  </a:cubicBezTo>
                  <a:cubicBezTo>
                    <a:pt x="953" y="1048"/>
                    <a:pt x="889" y="1027"/>
                    <a:pt x="824" y="991"/>
                  </a:cubicBezTo>
                  <a:cubicBezTo>
                    <a:pt x="717" y="928"/>
                    <a:pt x="611" y="820"/>
                    <a:pt x="530" y="679"/>
                  </a:cubicBezTo>
                  <a:cubicBezTo>
                    <a:pt x="368" y="400"/>
                    <a:pt x="369" y="96"/>
                    <a:pt x="529" y="2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922225" y="650300"/>
              <a:ext cx="9650" cy="7275"/>
            </a:xfrm>
            <a:custGeom>
              <a:avLst/>
              <a:gdLst/>
              <a:ahLst/>
              <a:cxnLst/>
              <a:rect l="l" t="t" r="r" b="b"/>
              <a:pathLst>
                <a:path w="386" h="291" extrusionOk="0">
                  <a:moveTo>
                    <a:pt x="368" y="1"/>
                  </a:moveTo>
                  <a:lnTo>
                    <a:pt x="1" y="214"/>
                  </a:lnTo>
                  <a:cubicBezTo>
                    <a:pt x="19" y="245"/>
                    <a:pt x="20" y="279"/>
                    <a:pt x="2" y="290"/>
                  </a:cubicBezTo>
                  <a:lnTo>
                    <a:pt x="2" y="290"/>
                  </a:lnTo>
                  <a:lnTo>
                    <a:pt x="368" y="77"/>
                  </a:lnTo>
                  <a:cubicBezTo>
                    <a:pt x="385" y="67"/>
                    <a:pt x="385" y="33"/>
                    <a:pt x="368" y="1"/>
                  </a:cubicBezTo>
                  <a:close/>
                  <a:moveTo>
                    <a:pt x="2" y="290"/>
                  </a:moveTo>
                  <a:lnTo>
                    <a:pt x="1" y="291"/>
                  </a:lnTo>
                  <a:cubicBezTo>
                    <a:pt x="1" y="290"/>
                    <a:pt x="2" y="290"/>
                    <a:pt x="2" y="29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911275" y="631350"/>
              <a:ext cx="20150" cy="24300"/>
            </a:xfrm>
            <a:custGeom>
              <a:avLst/>
              <a:gdLst/>
              <a:ahLst/>
              <a:cxnLst/>
              <a:rect l="l" t="t" r="r" b="b"/>
              <a:pathLst>
                <a:path w="806" h="972" extrusionOk="0">
                  <a:moveTo>
                    <a:pt x="368" y="0"/>
                  </a:moveTo>
                  <a:lnTo>
                    <a:pt x="1" y="213"/>
                  </a:lnTo>
                  <a:lnTo>
                    <a:pt x="439" y="972"/>
                  </a:lnTo>
                  <a:lnTo>
                    <a:pt x="806" y="75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884825" y="590025"/>
              <a:ext cx="40150" cy="46675"/>
            </a:xfrm>
            <a:custGeom>
              <a:avLst/>
              <a:gdLst/>
              <a:ahLst/>
              <a:cxnLst/>
              <a:rect l="l" t="t" r="r" b="b"/>
              <a:pathLst>
                <a:path w="1606" h="1867" extrusionOk="0">
                  <a:moveTo>
                    <a:pt x="1" y="259"/>
                  </a:moveTo>
                  <a:cubicBezTo>
                    <a:pt x="1" y="259"/>
                    <a:pt x="1" y="260"/>
                    <a:pt x="0" y="260"/>
                  </a:cubicBezTo>
                  <a:lnTo>
                    <a:pt x="1" y="259"/>
                  </a:lnTo>
                  <a:close/>
                  <a:moveTo>
                    <a:pt x="548" y="0"/>
                  </a:moveTo>
                  <a:cubicBezTo>
                    <a:pt x="484" y="0"/>
                    <a:pt x="423" y="15"/>
                    <a:pt x="369" y="47"/>
                  </a:cubicBezTo>
                  <a:lnTo>
                    <a:pt x="1" y="259"/>
                  </a:lnTo>
                  <a:lnTo>
                    <a:pt x="1" y="259"/>
                  </a:lnTo>
                  <a:cubicBezTo>
                    <a:pt x="55" y="228"/>
                    <a:pt x="116" y="214"/>
                    <a:pt x="181" y="214"/>
                  </a:cubicBezTo>
                  <a:cubicBezTo>
                    <a:pt x="279" y="214"/>
                    <a:pt x="385" y="247"/>
                    <a:pt x="491" y="308"/>
                  </a:cubicBezTo>
                  <a:cubicBezTo>
                    <a:pt x="667" y="409"/>
                    <a:pt x="843" y="589"/>
                    <a:pt x="976" y="819"/>
                  </a:cubicBezTo>
                  <a:cubicBezTo>
                    <a:pt x="1211" y="1225"/>
                    <a:pt x="1239" y="1662"/>
                    <a:pt x="1060" y="1866"/>
                  </a:cubicBezTo>
                  <a:lnTo>
                    <a:pt x="1426" y="1653"/>
                  </a:lnTo>
                  <a:cubicBezTo>
                    <a:pt x="1606" y="1449"/>
                    <a:pt x="1578" y="1014"/>
                    <a:pt x="1343" y="606"/>
                  </a:cubicBezTo>
                  <a:cubicBezTo>
                    <a:pt x="1210" y="376"/>
                    <a:pt x="1034" y="197"/>
                    <a:pt x="857" y="94"/>
                  </a:cubicBezTo>
                  <a:cubicBezTo>
                    <a:pt x="751" y="34"/>
                    <a:pt x="645" y="0"/>
                    <a:pt x="54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878575" y="595325"/>
              <a:ext cx="44150" cy="64100"/>
            </a:xfrm>
            <a:custGeom>
              <a:avLst/>
              <a:gdLst/>
              <a:ahLst/>
              <a:cxnLst/>
              <a:rect l="l" t="t" r="r" b="b"/>
              <a:pathLst>
                <a:path w="1766" h="2564" extrusionOk="0">
                  <a:moveTo>
                    <a:pt x="552" y="348"/>
                  </a:moveTo>
                  <a:cubicBezTo>
                    <a:pt x="610" y="348"/>
                    <a:pt x="674" y="368"/>
                    <a:pt x="739" y="406"/>
                  </a:cubicBezTo>
                  <a:cubicBezTo>
                    <a:pt x="846" y="467"/>
                    <a:pt x="954" y="576"/>
                    <a:pt x="1035" y="716"/>
                  </a:cubicBezTo>
                  <a:cubicBezTo>
                    <a:pt x="1197" y="998"/>
                    <a:pt x="1196" y="1302"/>
                    <a:pt x="1032" y="1395"/>
                  </a:cubicBezTo>
                  <a:cubicBezTo>
                    <a:pt x="1000" y="1413"/>
                    <a:pt x="963" y="1422"/>
                    <a:pt x="924" y="1422"/>
                  </a:cubicBezTo>
                  <a:cubicBezTo>
                    <a:pt x="865" y="1422"/>
                    <a:pt x="801" y="1402"/>
                    <a:pt x="736" y="1364"/>
                  </a:cubicBezTo>
                  <a:cubicBezTo>
                    <a:pt x="630" y="1303"/>
                    <a:pt x="523" y="1195"/>
                    <a:pt x="442" y="1054"/>
                  </a:cubicBezTo>
                  <a:cubicBezTo>
                    <a:pt x="279" y="773"/>
                    <a:pt x="281" y="468"/>
                    <a:pt x="443" y="375"/>
                  </a:cubicBezTo>
                  <a:cubicBezTo>
                    <a:pt x="476" y="357"/>
                    <a:pt x="513" y="348"/>
                    <a:pt x="552" y="348"/>
                  </a:cubicBezTo>
                  <a:close/>
                  <a:moveTo>
                    <a:pt x="431" y="1"/>
                  </a:moveTo>
                  <a:cubicBezTo>
                    <a:pt x="345" y="1"/>
                    <a:pt x="266" y="27"/>
                    <a:pt x="201" y="83"/>
                  </a:cubicBezTo>
                  <a:cubicBezTo>
                    <a:pt x="1" y="255"/>
                    <a:pt x="2" y="677"/>
                    <a:pt x="205" y="1079"/>
                  </a:cubicBezTo>
                  <a:cubicBezTo>
                    <a:pt x="343" y="1351"/>
                    <a:pt x="539" y="1562"/>
                    <a:pt x="736" y="1675"/>
                  </a:cubicBezTo>
                  <a:cubicBezTo>
                    <a:pt x="843" y="1736"/>
                    <a:pt x="949" y="1770"/>
                    <a:pt x="1046" y="1770"/>
                  </a:cubicBezTo>
                  <a:cubicBezTo>
                    <a:pt x="1071" y="1770"/>
                    <a:pt x="1094" y="1768"/>
                    <a:pt x="1118" y="1763"/>
                  </a:cubicBezTo>
                  <a:lnTo>
                    <a:pt x="1557" y="2522"/>
                  </a:lnTo>
                  <a:cubicBezTo>
                    <a:pt x="1564" y="2536"/>
                    <a:pt x="1576" y="2548"/>
                    <a:pt x="1590" y="2556"/>
                  </a:cubicBezTo>
                  <a:cubicBezTo>
                    <a:pt x="1596" y="2561"/>
                    <a:pt x="1603" y="2563"/>
                    <a:pt x="1610" y="2563"/>
                  </a:cubicBezTo>
                  <a:cubicBezTo>
                    <a:pt x="1615" y="2563"/>
                    <a:pt x="1619" y="2562"/>
                    <a:pt x="1624" y="2561"/>
                  </a:cubicBezTo>
                  <a:lnTo>
                    <a:pt x="1747" y="2490"/>
                  </a:lnTo>
                  <a:cubicBezTo>
                    <a:pt x="1766" y="2479"/>
                    <a:pt x="1766" y="2445"/>
                    <a:pt x="1747" y="2413"/>
                  </a:cubicBezTo>
                  <a:lnTo>
                    <a:pt x="1309" y="1653"/>
                  </a:lnTo>
                  <a:cubicBezTo>
                    <a:pt x="1489" y="1450"/>
                    <a:pt x="1461" y="1013"/>
                    <a:pt x="1226" y="607"/>
                  </a:cubicBezTo>
                  <a:cubicBezTo>
                    <a:pt x="1093" y="375"/>
                    <a:pt x="917" y="197"/>
                    <a:pt x="741" y="96"/>
                  </a:cubicBezTo>
                  <a:cubicBezTo>
                    <a:pt x="634" y="34"/>
                    <a:pt x="528" y="1"/>
                    <a:pt x="43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3060575" y="798875"/>
              <a:ext cx="9200" cy="3900"/>
            </a:xfrm>
            <a:custGeom>
              <a:avLst/>
              <a:gdLst/>
              <a:ahLst/>
              <a:cxnLst/>
              <a:rect l="l" t="t" r="r" b="b"/>
              <a:pathLst>
                <a:path w="368" h="156" extrusionOk="0">
                  <a:moveTo>
                    <a:pt x="2" y="140"/>
                  </a:moveTo>
                  <a:cubicBezTo>
                    <a:pt x="1" y="140"/>
                    <a:pt x="1" y="140"/>
                    <a:pt x="0" y="141"/>
                  </a:cubicBezTo>
                  <a:lnTo>
                    <a:pt x="2" y="140"/>
                  </a:lnTo>
                  <a:close/>
                  <a:moveTo>
                    <a:pt x="272" y="1"/>
                  </a:moveTo>
                  <a:cubicBezTo>
                    <a:pt x="251" y="1"/>
                    <a:pt x="232" y="6"/>
                    <a:pt x="215" y="16"/>
                  </a:cubicBezTo>
                  <a:lnTo>
                    <a:pt x="2" y="140"/>
                  </a:lnTo>
                  <a:lnTo>
                    <a:pt x="2" y="140"/>
                  </a:lnTo>
                  <a:cubicBezTo>
                    <a:pt x="18" y="131"/>
                    <a:pt x="36" y="126"/>
                    <a:pt x="56" y="126"/>
                  </a:cubicBezTo>
                  <a:cubicBezTo>
                    <a:pt x="85" y="126"/>
                    <a:pt x="119" y="136"/>
                    <a:pt x="154" y="155"/>
                  </a:cubicBezTo>
                  <a:lnTo>
                    <a:pt x="367" y="30"/>
                  </a:lnTo>
                  <a:cubicBezTo>
                    <a:pt x="333" y="10"/>
                    <a:pt x="301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117150" y="880900"/>
              <a:ext cx="5400" cy="18725"/>
            </a:xfrm>
            <a:custGeom>
              <a:avLst/>
              <a:gdLst/>
              <a:ahLst/>
              <a:cxnLst/>
              <a:rect l="l" t="t" r="r" b="b"/>
              <a:pathLst>
                <a:path w="216" h="749" extrusionOk="0">
                  <a:moveTo>
                    <a:pt x="216" y="1"/>
                  </a:moveTo>
                  <a:lnTo>
                    <a:pt x="2" y="125"/>
                  </a:lnTo>
                  <a:lnTo>
                    <a:pt x="1" y="749"/>
                  </a:lnTo>
                  <a:lnTo>
                    <a:pt x="214" y="62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122900" y="878900"/>
              <a:ext cx="6925" cy="6600"/>
            </a:xfrm>
            <a:custGeom>
              <a:avLst/>
              <a:gdLst/>
              <a:ahLst/>
              <a:cxnLst/>
              <a:rect l="l" t="t" r="r" b="b"/>
              <a:pathLst>
                <a:path w="277" h="264" extrusionOk="0">
                  <a:moveTo>
                    <a:pt x="277" y="1"/>
                  </a:moveTo>
                  <a:lnTo>
                    <a:pt x="62" y="124"/>
                  </a:lnTo>
                  <a:cubicBezTo>
                    <a:pt x="62" y="192"/>
                    <a:pt x="39" y="240"/>
                    <a:pt x="0" y="263"/>
                  </a:cubicBezTo>
                  <a:lnTo>
                    <a:pt x="213" y="139"/>
                  </a:lnTo>
                  <a:cubicBezTo>
                    <a:pt x="252" y="115"/>
                    <a:pt x="277" y="67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124450" y="840550"/>
              <a:ext cx="5500" cy="41475"/>
            </a:xfrm>
            <a:custGeom>
              <a:avLst/>
              <a:gdLst/>
              <a:ahLst/>
              <a:cxnLst/>
              <a:rect l="l" t="t" r="r" b="b"/>
              <a:pathLst>
                <a:path w="220" h="1659" extrusionOk="0">
                  <a:moveTo>
                    <a:pt x="219" y="1"/>
                  </a:moveTo>
                  <a:lnTo>
                    <a:pt x="5" y="125"/>
                  </a:lnTo>
                  <a:lnTo>
                    <a:pt x="0" y="1658"/>
                  </a:lnTo>
                  <a:lnTo>
                    <a:pt x="215" y="1535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064425" y="799625"/>
              <a:ext cx="60150" cy="34800"/>
            </a:xfrm>
            <a:custGeom>
              <a:avLst/>
              <a:gdLst/>
              <a:ahLst/>
              <a:cxnLst/>
              <a:rect l="l" t="t" r="r" b="b"/>
              <a:pathLst>
                <a:path w="2406" h="1392" extrusionOk="0">
                  <a:moveTo>
                    <a:pt x="213" y="0"/>
                  </a:moveTo>
                  <a:lnTo>
                    <a:pt x="0" y="125"/>
                  </a:lnTo>
                  <a:lnTo>
                    <a:pt x="2191" y="1391"/>
                  </a:lnTo>
                  <a:lnTo>
                    <a:pt x="2406" y="126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3119200" y="831275"/>
              <a:ext cx="10750" cy="12425"/>
            </a:xfrm>
            <a:custGeom>
              <a:avLst/>
              <a:gdLst/>
              <a:ahLst/>
              <a:cxnLst/>
              <a:rect l="l" t="t" r="r" b="b"/>
              <a:pathLst>
                <a:path w="430" h="497" extrusionOk="0">
                  <a:moveTo>
                    <a:pt x="215" y="0"/>
                  </a:moveTo>
                  <a:lnTo>
                    <a:pt x="0" y="125"/>
                  </a:lnTo>
                  <a:cubicBezTo>
                    <a:pt x="119" y="193"/>
                    <a:pt x="216" y="360"/>
                    <a:pt x="215" y="496"/>
                  </a:cubicBezTo>
                  <a:lnTo>
                    <a:pt x="429" y="372"/>
                  </a:lnTo>
                  <a:cubicBezTo>
                    <a:pt x="429" y="235"/>
                    <a:pt x="334" y="69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058875" y="802000"/>
              <a:ext cx="65700" cy="97625"/>
            </a:xfrm>
            <a:custGeom>
              <a:avLst/>
              <a:gdLst/>
              <a:ahLst/>
              <a:cxnLst/>
              <a:rect l="l" t="t" r="r" b="b"/>
              <a:pathLst>
                <a:path w="2628" h="3905" extrusionOk="0">
                  <a:moveTo>
                    <a:pt x="126" y="1"/>
                  </a:moveTo>
                  <a:cubicBezTo>
                    <a:pt x="55" y="1"/>
                    <a:pt x="6" y="57"/>
                    <a:pt x="6" y="153"/>
                  </a:cubicBezTo>
                  <a:lnTo>
                    <a:pt x="2" y="1686"/>
                  </a:lnTo>
                  <a:cubicBezTo>
                    <a:pt x="0" y="1822"/>
                    <a:pt x="97" y="1989"/>
                    <a:pt x="216" y="2059"/>
                  </a:cubicBezTo>
                  <a:lnTo>
                    <a:pt x="1824" y="2987"/>
                  </a:lnTo>
                  <a:lnTo>
                    <a:pt x="2332" y="3905"/>
                  </a:lnTo>
                  <a:lnTo>
                    <a:pt x="2333" y="3281"/>
                  </a:lnTo>
                  <a:lnTo>
                    <a:pt x="2407" y="3323"/>
                  </a:lnTo>
                  <a:cubicBezTo>
                    <a:pt x="2442" y="3344"/>
                    <a:pt x="2475" y="3353"/>
                    <a:pt x="2505" y="3353"/>
                  </a:cubicBezTo>
                  <a:cubicBezTo>
                    <a:pt x="2575" y="3353"/>
                    <a:pt x="2623" y="3297"/>
                    <a:pt x="2623" y="3200"/>
                  </a:cubicBezTo>
                  <a:lnTo>
                    <a:pt x="2628" y="1667"/>
                  </a:lnTo>
                  <a:cubicBezTo>
                    <a:pt x="2628" y="1531"/>
                    <a:pt x="2532" y="1364"/>
                    <a:pt x="2413" y="1296"/>
                  </a:cubicBezTo>
                  <a:lnTo>
                    <a:pt x="222" y="30"/>
                  </a:lnTo>
                  <a:cubicBezTo>
                    <a:pt x="187" y="10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570675" y="563450"/>
              <a:ext cx="6550" cy="31025"/>
            </a:xfrm>
            <a:custGeom>
              <a:avLst/>
              <a:gdLst/>
              <a:ahLst/>
              <a:cxnLst/>
              <a:rect l="l" t="t" r="r" b="b"/>
              <a:pathLst>
                <a:path w="262" h="1241" extrusionOk="0">
                  <a:moveTo>
                    <a:pt x="0" y="0"/>
                  </a:moveTo>
                  <a:lnTo>
                    <a:pt x="3" y="1091"/>
                  </a:lnTo>
                  <a:lnTo>
                    <a:pt x="261" y="1240"/>
                  </a:lnTo>
                  <a:lnTo>
                    <a:pt x="258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574725" y="553225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8" y="5"/>
                  </a:lnTo>
                  <a:lnTo>
                    <a:pt x="28" y="16"/>
                  </a:lnTo>
                  <a:lnTo>
                    <a:pt x="0" y="0"/>
                  </a:lnTo>
                  <a:close/>
                  <a:moveTo>
                    <a:pt x="28" y="16"/>
                  </a:moveTo>
                  <a:lnTo>
                    <a:pt x="259" y="151"/>
                  </a:lnTo>
                  <a:lnTo>
                    <a:pt x="266" y="154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574550" y="553150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258" y="151"/>
                  </a:lnTo>
                  <a:lnTo>
                    <a:pt x="266" y="154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574350" y="553125"/>
              <a:ext cx="6675" cy="3825"/>
            </a:xfrm>
            <a:custGeom>
              <a:avLst/>
              <a:gdLst/>
              <a:ahLst/>
              <a:cxnLst/>
              <a:rect l="l" t="t" r="r" b="b"/>
              <a:pathLst>
                <a:path w="267" h="153" extrusionOk="0">
                  <a:moveTo>
                    <a:pt x="1" y="0"/>
                  </a:moveTo>
                  <a:lnTo>
                    <a:pt x="259" y="151"/>
                  </a:lnTo>
                  <a:lnTo>
                    <a:pt x="266" y="152"/>
                  </a:lnTo>
                  <a:lnTo>
                    <a:pt x="8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574100" y="553125"/>
              <a:ext cx="6750" cy="3775"/>
            </a:xfrm>
            <a:custGeom>
              <a:avLst/>
              <a:gdLst/>
              <a:ahLst/>
              <a:cxnLst/>
              <a:rect l="l" t="t" r="r" b="b"/>
              <a:pathLst>
                <a:path w="270" h="151" extrusionOk="0">
                  <a:moveTo>
                    <a:pt x="1" y="0"/>
                  </a:moveTo>
                  <a:lnTo>
                    <a:pt x="259" y="149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573925" y="553125"/>
              <a:ext cx="6650" cy="3750"/>
            </a:xfrm>
            <a:custGeom>
              <a:avLst/>
              <a:gdLst/>
              <a:ahLst/>
              <a:cxnLst/>
              <a:rect l="l" t="t" r="r" b="b"/>
              <a:pathLst>
                <a:path w="266" h="150" extrusionOk="0">
                  <a:moveTo>
                    <a:pt x="1" y="0"/>
                  </a:moveTo>
                  <a:lnTo>
                    <a:pt x="259" y="149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573675" y="553125"/>
              <a:ext cx="6725" cy="3825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11" y="0"/>
                  </a:moveTo>
                  <a:lnTo>
                    <a:pt x="0" y="3"/>
                  </a:lnTo>
                  <a:lnTo>
                    <a:pt x="259" y="152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573450" y="553175"/>
              <a:ext cx="6700" cy="3850"/>
            </a:xfrm>
            <a:custGeom>
              <a:avLst/>
              <a:gdLst/>
              <a:ahLst/>
              <a:cxnLst/>
              <a:rect l="l" t="t" r="r" b="b"/>
              <a:pathLst>
                <a:path w="268" h="154" extrusionOk="0">
                  <a:moveTo>
                    <a:pt x="9" y="1"/>
                  </a:moveTo>
                  <a:lnTo>
                    <a:pt x="1" y="4"/>
                  </a:lnTo>
                  <a:lnTo>
                    <a:pt x="259" y="153"/>
                  </a:lnTo>
                  <a:lnTo>
                    <a:pt x="268" y="15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573100" y="553250"/>
              <a:ext cx="6825" cy="3950"/>
            </a:xfrm>
            <a:custGeom>
              <a:avLst/>
              <a:gdLst/>
              <a:ahLst/>
              <a:cxnLst/>
              <a:rect l="l" t="t" r="r" b="b"/>
              <a:pathLst>
                <a:path w="273" h="158" extrusionOk="0">
                  <a:moveTo>
                    <a:pt x="15" y="1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73" y="15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548400" y="563050"/>
              <a:ext cx="24200" cy="30300"/>
            </a:xfrm>
            <a:custGeom>
              <a:avLst/>
              <a:gdLst/>
              <a:ahLst/>
              <a:cxnLst/>
              <a:rect l="l" t="t" r="r" b="b"/>
              <a:pathLst>
                <a:path w="968" h="1212" extrusionOk="0">
                  <a:moveTo>
                    <a:pt x="710" y="0"/>
                  </a:moveTo>
                  <a:lnTo>
                    <a:pt x="1" y="1062"/>
                  </a:lnTo>
                  <a:lnTo>
                    <a:pt x="259" y="1211"/>
                  </a:lnTo>
                  <a:lnTo>
                    <a:pt x="968" y="150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526150" y="590700"/>
              <a:ext cx="51075" cy="29550"/>
            </a:xfrm>
            <a:custGeom>
              <a:avLst/>
              <a:gdLst/>
              <a:ahLst/>
              <a:cxnLst/>
              <a:rect l="l" t="t" r="r" b="b"/>
              <a:pathLst>
                <a:path w="2043" h="1182" extrusionOk="0">
                  <a:moveTo>
                    <a:pt x="1784" y="1"/>
                  </a:moveTo>
                  <a:lnTo>
                    <a:pt x="0" y="1030"/>
                  </a:lnTo>
                  <a:lnTo>
                    <a:pt x="258" y="1181"/>
                  </a:lnTo>
                  <a:lnTo>
                    <a:pt x="2042" y="150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521175" y="622075"/>
              <a:ext cx="7275" cy="5300"/>
            </a:xfrm>
            <a:custGeom>
              <a:avLst/>
              <a:gdLst/>
              <a:ahLst/>
              <a:cxnLst/>
              <a:rect l="l" t="t" r="r" b="b"/>
              <a:pathLst>
                <a:path w="291" h="212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25"/>
                    <a:pt x="12" y="48"/>
                    <a:pt x="33" y="62"/>
                  </a:cubicBezTo>
                  <a:lnTo>
                    <a:pt x="291" y="212"/>
                  </a:lnTo>
                  <a:cubicBezTo>
                    <a:pt x="270" y="199"/>
                    <a:pt x="259" y="174"/>
                    <a:pt x="262" y="14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530575" y="583575"/>
              <a:ext cx="24300" cy="9775"/>
            </a:xfrm>
            <a:custGeom>
              <a:avLst/>
              <a:gdLst/>
              <a:ahLst/>
              <a:cxnLst/>
              <a:rect l="l" t="t" r="r" b="b"/>
              <a:pathLst>
                <a:path w="972" h="391" extrusionOk="0">
                  <a:moveTo>
                    <a:pt x="0" y="0"/>
                  </a:moveTo>
                  <a:lnTo>
                    <a:pt x="258" y="151"/>
                  </a:lnTo>
                  <a:lnTo>
                    <a:pt x="972" y="390"/>
                  </a:lnTo>
                  <a:lnTo>
                    <a:pt x="714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521175" y="586200"/>
              <a:ext cx="6550" cy="39625"/>
            </a:xfrm>
            <a:custGeom>
              <a:avLst/>
              <a:gdLst/>
              <a:ahLst/>
              <a:cxnLst/>
              <a:rect l="l" t="t" r="r" b="b"/>
              <a:pathLst>
                <a:path w="262" h="1585" extrusionOk="0">
                  <a:moveTo>
                    <a:pt x="1" y="1"/>
                  </a:moveTo>
                  <a:lnTo>
                    <a:pt x="4" y="1435"/>
                  </a:lnTo>
                  <a:lnTo>
                    <a:pt x="262" y="1584"/>
                  </a:lnTo>
                  <a:lnTo>
                    <a:pt x="259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523475" y="553450"/>
              <a:ext cx="56100" cy="32375"/>
            </a:xfrm>
            <a:custGeom>
              <a:avLst/>
              <a:gdLst/>
              <a:ahLst/>
              <a:cxnLst/>
              <a:rect l="l" t="t" r="r" b="b"/>
              <a:pathLst>
                <a:path w="2244" h="1295" extrusionOk="0">
                  <a:moveTo>
                    <a:pt x="1985" y="0"/>
                  </a:moveTo>
                  <a:lnTo>
                    <a:pt x="0" y="1146"/>
                  </a:lnTo>
                  <a:lnTo>
                    <a:pt x="258" y="1295"/>
                  </a:lnTo>
                  <a:lnTo>
                    <a:pt x="2243" y="1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521175" y="585775"/>
              <a:ext cx="6525" cy="4200"/>
            </a:xfrm>
            <a:custGeom>
              <a:avLst/>
              <a:gdLst/>
              <a:ahLst/>
              <a:cxnLst/>
              <a:rect l="l" t="t" r="r" b="b"/>
              <a:pathLst>
                <a:path w="261" h="168" extrusionOk="0">
                  <a:moveTo>
                    <a:pt x="2" y="1"/>
                  </a:moveTo>
                  <a:lnTo>
                    <a:pt x="1" y="18"/>
                  </a:lnTo>
                  <a:lnTo>
                    <a:pt x="259" y="167"/>
                  </a:lnTo>
                  <a:lnTo>
                    <a:pt x="260" y="15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523200" y="582075"/>
              <a:ext cx="6750" cy="3950"/>
            </a:xfrm>
            <a:custGeom>
              <a:avLst/>
              <a:gdLst/>
              <a:ahLst/>
              <a:cxnLst/>
              <a:rect l="l" t="t" r="r" b="b"/>
              <a:pathLst>
                <a:path w="270" h="158" extrusionOk="0">
                  <a:moveTo>
                    <a:pt x="11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9" y="15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521225" y="585525"/>
              <a:ext cx="6500" cy="4000"/>
            </a:xfrm>
            <a:custGeom>
              <a:avLst/>
              <a:gdLst/>
              <a:ahLst/>
              <a:cxnLst/>
              <a:rect l="l" t="t" r="r" b="b"/>
              <a:pathLst>
                <a:path w="260" h="160" extrusionOk="0">
                  <a:moveTo>
                    <a:pt x="2" y="0"/>
                  </a:moveTo>
                  <a:lnTo>
                    <a:pt x="0" y="11"/>
                  </a:lnTo>
                  <a:lnTo>
                    <a:pt x="258" y="160"/>
                  </a:lnTo>
                  <a:lnTo>
                    <a:pt x="260" y="1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23025" y="582250"/>
              <a:ext cx="6675" cy="3950"/>
            </a:xfrm>
            <a:custGeom>
              <a:avLst/>
              <a:gdLst/>
              <a:ahLst/>
              <a:cxnLst/>
              <a:rect l="l" t="t" r="r" b="b"/>
              <a:pathLst>
                <a:path w="267" h="158" extrusionOk="0">
                  <a:moveTo>
                    <a:pt x="8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6" y="15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521250" y="585200"/>
              <a:ext cx="6550" cy="4075"/>
            </a:xfrm>
            <a:custGeom>
              <a:avLst/>
              <a:gdLst/>
              <a:ahLst/>
              <a:cxnLst/>
              <a:rect l="l" t="t" r="r" b="b"/>
              <a:pathLst>
                <a:path w="262" h="163" extrusionOk="0">
                  <a:moveTo>
                    <a:pt x="4" y="0"/>
                  </a:moveTo>
                  <a:lnTo>
                    <a:pt x="1" y="13"/>
                  </a:lnTo>
                  <a:lnTo>
                    <a:pt x="259" y="163"/>
                  </a:lnTo>
                  <a:lnTo>
                    <a:pt x="262" y="15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522775" y="582450"/>
              <a:ext cx="6725" cy="4000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11" y="0"/>
                  </a:moveTo>
                  <a:lnTo>
                    <a:pt x="1" y="10"/>
                  </a:lnTo>
                  <a:lnTo>
                    <a:pt x="257" y="160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521325" y="584950"/>
              <a:ext cx="6550" cy="4000"/>
            </a:xfrm>
            <a:custGeom>
              <a:avLst/>
              <a:gdLst/>
              <a:ahLst/>
              <a:cxnLst/>
              <a:rect l="l" t="t" r="r" b="b"/>
              <a:pathLst>
                <a:path w="262" h="160" extrusionOk="0">
                  <a:moveTo>
                    <a:pt x="3" y="0"/>
                  </a:moveTo>
                  <a:lnTo>
                    <a:pt x="1" y="10"/>
                  </a:lnTo>
                  <a:lnTo>
                    <a:pt x="259" y="160"/>
                  </a:lnTo>
                  <a:lnTo>
                    <a:pt x="262" y="15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522600" y="582700"/>
              <a:ext cx="6625" cy="3925"/>
            </a:xfrm>
            <a:custGeom>
              <a:avLst/>
              <a:gdLst/>
              <a:ahLst/>
              <a:cxnLst/>
              <a:rect l="l" t="t" r="r" b="b"/>
              <a:pathLst>
                <a:path w="265" h="157" extrusionOk="0">
                  <a:moveTo>
                    <a:pt x="8" y="0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64" y="15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521400" y="584575"/>
              <a:ext cx="6575" cy="4125"/>
            </a:xfrm>
            <a:custGeom>
              <a:avLst/>
              <a:gdLst/>
              <a:ahLst/>
              <a:cxnLst/>
              <a:rect l="l" t="t" r="r" b="b"/>
              <a:pathLst>
                <a:path w="263" h="165" extrusionOk="0">
                  <a:moveTo>
                    <a:pt x="5" y="1"/>
                  </a:moveTo>
                  <a:lnTo>
                    <a:pt x="0" y="15"/>
                  </a:lnTo>
                  <a:lnTo>
                    <a:pt x="259" y="165"/>
                  </a:lnTo>
                  <a:lnTo>
                    <a:pt x="263" y="15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522350" y="582875"/>
              <a:ext cx="6725" cy="4050"/>
            </a:xfrm>
            <a:custGeom>
              <a:avLst/>
              <a:gdLst/>
              <a:ahLst/>
              <a:cxnLst/>
              <a:rect l="l" t="t" r="r" b="b"/>
              <a:pathLst>
                <a:path w="269" h="162" extrusionOk="0">
                  <a:moveTo>
                    <a:pt x="10" y="1"/>
                  </a:moveTo>
                  <a:lnTo>
                    <a:pt x="0" y="12"/>
                  </a:lnTo>
                  <a:lnTo>
                    <a:pt x="258" y="161"/>
                  </a:lnTo>
                  <a:lnTo>
                    <a:pt x="268" y="15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521500" y="584300"/>
              <a:ext cx="6625" cy="4075"/>
            </a:xfrm>
            <a:custGeom>
              <a:avLst/>
              <a:gdLst/>
              <a:ahLst/>
              <a:cxnLst/>
              <a:rect l="l" t="t" r="r" b="b"/>
              <a:pathLst>
                <a:path w="265" h="163" extrusionOk="0">
                  <a:moveTo>
                    <a:pt x="7" y="0"/>
                  </a:moveTo>
                  <a:lnTo>
                    <a:pt x="1" y="12"/>
                  </a:lnTo>
                  <a:lnTo>
                    <a:pt x="259" y="162"/>
                  </a:lnTo>
                  <a:lnTo>
                    <a:pt x="265" y="14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522150" y="583175"/>
              <a:ext cx="6675" cy="4000"/>
            </a:xfrm>
            <a:custGeom>
              <a:avLst/>
              <a:gdLst/>
              <a:ahLst/>
              <a:cxnLst/>
              <a:rect l="l" t="t" r="r" b="b"/>
              <a:pathLst>
                <a:path w="267" h="160" extrusionOk="0">
                  <a:moveTo>
                    <a:pt x="8" y="0"/>
                  </a:moveTo>
                  <a:lnTo>
                    <a:pt x="1" y="9"/>
                  </a:lnTo>
                  <a:lnTo>
                    <a:pt x="259" y="160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521875" y="583375"/>
              <a:ext cx="6750" cy="4200"/>
            </a:xfrm>
            <a:custGeom>
              <a:avLst/>
              <a:gdLst/>
              <a:ahLst/>
              <a:cxnLst/>
              <a:rect l="l" t="t" r="r" b="b"/>
              <a:pathLst>
                <a:path w="270" h="168" extrusionOk="0">
                  <a:moveTo>
                    <a:pt x="12" y="1"/>
                  </a:moveTo>
                  <a:lnTo>
                    <a:pt x="0" y="18"/>
                  </a:lnTo>
                  <a:lnTo>
                    <a:pt x="258" y="168"/>
                  </a:lnTo>
                  <a:lnTo>
                    <a:pt x="270" y="15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21650" y="583825"/>
              <a:ext cx="6700" cy="4225"/>
            </a:xfrm>
            <a:custGeom>
              <a:avLst/>
              <a:gdLst/>
              <a:ahLst/>
              <a:cxnLst/>
              <a:rect l="l" t="t" r="r" b="b"/>
              <a:pathLst>
                <a:path w="268" h="169" extrusionOk="0">
                  <a:moveTo>
                    <a:pt x="9" y="0"/>
                  </a:moveTo>
                  <a:lnTo>
                    <a:pt x="1" y="19"/>
                  </a:lnTo>
                  <a:lnTo>
                    <a:pt x="259" y="168"/>
                  </a:lnTo>
                  <a:lnTo>
                    <a:pt x="267" y="15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527625" y="556875"/>
              <a:ext cx="54475" cy="70650"/>
            </a:xfrm>
            <a:custGeom>
              <a:avLst/>
              <a:gdLst/>
              <a:ahLst/>
              <a:cxnLst/>
              <a:rect l="l" t="t" r="r" b="b"/>
              <a:pathLst>
                <a:path w="2179" h="2826" extrusionOk="0">
                  <a:moveTo>
                    <a:pt x="1799" y="397"/>
                  </a:moveTo>
                  <a:lnTo>
                    <a:pt x="1090" y="1458"/>
                  </a:lnTo>
                  <a:lnTo>
                    <a:pt x="376" y="1217"/>
                  </a:lnTo>
                  <a:lnTo>
                    <a:pt x="1799" y="397"/>
                  </a:lnTo>
                  <a:close/>
                  <a:moveTo>
                    <a:pt x="1980" y="413"/>
                  </a:moveTo>
                  <a:lnTo>
                    <a:pt x="1983" y="1503"/>
                  </a:lnTo>
                  <a:lnTo>
                    <a:pt x="199" y="2533"/>
                  </a:lnTo>
                  <a:lnTo>
                    <a:pt x="197" y="1442"/>
                  </a:lnTo>
                  <a:lnTo>
                    <a:pt x="197" y="1442"/>
                  </a:lnTo>
                  <a:lnTo>
                    <a:pt x="1030" y="1723"/>
                  </a:lnTo>
                  <a:cubicBezTo>
                    <a:pt x="1036" y="1725"/>
                    <a:pt x="1043" y="1726"/>
                    <a:pt x="1049" y="1726"/>
                  </a:cubicBezTo>
                  <a:cubicBezTo>
                    <a:pt x="1063" y="1726"/>
                    <a:pt x="1078" y="1721"/>
                    <a:pt x="1090" y="1713"/>
                  </a:cubicBezTo>
                  <a:cubicBezTo>
                    <a:pt x="1114" y="1697"/>
                    <a:pt x="1135" y="1679"/>
                    <a:pt x="1151" y="1654"/>
                  </a:cubicBezTo>
                  <a:lnTo>
                    <a:pt x="1980" y="413"/>
                  </a:lnTo>
                  <a:close/>
                  <a:moveTo>
                    <a:pt x="2111" y="1"/>
                  </a:moveTo>
                  <a:lnTo>
                    <a:pt x="2101" y="4"/>
                  </a:lnTo>
                  <a:lnTo>
                    <a:pt x="2092" y="5"/>
                  </a:lnTo>
                  <a:lnTo>
                    <a:pt x="2077" y="14"/>
                  </a:lnTo>
                  <a:lnTo>
                    <a:pt x="92" y="1158"/>
                  </a:lnTo>
                  <a:lnTo>
                    <a:pt x="82" y="1165"/>
                  </a:lnTo>
                  <a:lnTo>
                    <a:pt x="73" y="1172"/>
                  </a:lnTo>
                  <a:lnTo>
                    <a:pt x="63" y="1183"/>
                  </a:lnTo>
                  <a:lnTo>
                    <a:pt x="56" y="1190"/>
                  </a:lnTo>
                  <a:lnTo>
                    <a:pt x="47" y="1201"/>
                  </a:lnTo>
                  <a:lnTo>
                    <a:pt x="40" y="1212"/>
                  </a:lnTo>
                  <a:lnTo>
                    <a:pt x="28" y="1228"/>
                  </a:lnTo>
                  <a:lnTo>
                    <a:pt x="20" y="1245"/>
                  </a:lnTo>
                  <a:lnTo>
                    <a:pt x="14" y="1258"/>
                  </a:lnTo>
                  <a:lnTo>
                    <a:pt x="10" y="1271"/>
                  </a:lnTo>
                  <a:lnTo>
                    <a:pt x="7" y="1281"/>
                  </a:lnTo>
                  <a:lnTo>
                    <a:pt x="4" y="1296"/>
                  </a:lnTo>
                  <a:lnTo>
                    <a:pt x="2" y="1306"/>
                  </a:lnTo>
                  <a:lnTo>
                    <a:pt x="1" y="1322"/>
                  </a:lnTo>
                  <a:lnTo>
                    <a:pt x="4" y="2756"/>
                  </a:lnTo>
                  <a:cubicBezTo>
                    <a:pt x="2" y="2781"/>
                    <a:pt x="12" y="2805"/>
                    <a:pt x="33" y="2820"/>
                  </a:cubicBezTo>
                  <a:cubicBezTo>
                    <a:pt x="42" y="2824"/>
                    <a:pt x="52" y="2826"/>
                    <a:pt x="61" y="2826"/>
                  </a:cubicBezTo>
                  <a:cubicBezTo>
                    <a:pt x="76" y="2826"/>
                    <a:pt x="90" y="2821"/>
                    <a:pt x="102" y="2812"/>
                  </a:cubicBezTo>
                  <a:lnTo>
                    <a:pt x="2082" y="1670"/>
                  </a:lnTo>
                  <a:cubicBezTo>
                    <a:pt x="2138" y="1634"/>
                    <a:pt x="2174" y="1570"/>
                    <a:pt x="2179" y="1502"/>
                  </a:cubicBezTo>
                  <a:lnTo>
                    <a:pt x="2174" y="65"/>
                  </a:lnTo>
                  <a:lnTo>
                    <a:pt x="2173" y="53"/>
                  </a:lnTo>
                  <a:lnTo>
                    <a:pt x="2172" y="44"/>
                  </a:lnTo>
                  <a:lnTo>
                    <a:pt x="2167" y="34"/>
                  </a:lnTo>
                  <a:lnTo>
                    <a:pt x="2164" y="27"/>
                  </a:lnTo>
                  <a:lnTo>
                    <a:pt x="2160" y="20"/>
                  </a:lnTo>
                  <a:lnTo>
                    <a:pt x="2150" y="8"/>
                  </a:lnTo>
                  <a:lnTo>
                    <a:pt x="2143" y="5"/>
                  </a:lnTo>
                  <a:lnTo>
                    <a:pt x="2134" y="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550325" y="617900"/>
              <a:ext cx="2625" cy="114275"/>
            </a:xfrm>
            <a:custGeom>
              <a:avLst/>
              <a:gdLst/>
              <a:ahLst/>
              <a:cxnLst/>
              <a:rect l="l" t="t" r="r" b="b"/>
              <a:pathLst>
                <a:path w="105" h="4571" extrusionOk="0">
                  <a:moveTo>
                    <a:pt x="53" y="0"/>
                  </a:moveTo>
                  <a:cubicBezTo>
                    <a:pt x="27" y="0"/>
                    <a:pt x="1" y="18"/>
                    <a:pt x="1" y="52"/>
                  </a:cubicBezTo>
                  <a:lnTo>
                    <a:pt x="1" y="313"/>
                  </a:lnTo>
                  <a:cubicBezTo>
                    <a:pt x="1" y="342"/>
                    <a:pt x="24" y="366"/>
                    <a:pt x="53" y="366"/>
                  </a:cubicBezTo>
                  <a:lnTo>
                    <a:pt x="53" y="369"/>
                  </a:lnTo>
                  <a:cubicBezTo>
                    <a:pt x="82" y="369"/>
                    <a:pt x="105" y="344"/>
                    <a:pt x="105" y="315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  <a:moveTo>
                    <a:pt x="53" y="473"/>
                  </a:moveTo>
                  <a:cubicBezTo>
                    <a:pt x="27" y="473"/>
                    <a:pt x="1" y="490"/>
                    <a:pt x="1" y="525"/>
                  </a:cubicBezTo>
                  <a:lnTo>
                    <a:pt x="1" y="838"/>
                  </a:lnTo>
                  <a:cubicBezTo>
                    <a:pt x="1" y="869"/>
                    <a:pt x="24" y="892"/>
                    <a:pt x="53" y="892"/>
                  </a:cubicBezTo>
                  <a:lnTo>
                    <a:pt x="53" y="894"/>
                  </a:lnTo>
                  <a:cubicBezTo>
                    <a:pt x="82" y="894"/>
                    <a:pt x="105" y="870"/>
                    <a:pt x="105" y="841"/>
                  </a:cubicBezTo>
                  <a:lnTo>
                    <a:pt x="105" y="525"/>
                  </a:lnTo>
                  <a:cubicBezTo>
                    <a:pt x="105" y="490"/>
                    <a:pt x="79" y="473"/>
                    <a:pt x="53" y="473"/>
                  </a:cubicBezTo>
                  <a:close/>
                  <a:moveTo>
                    <a:pt x="53" y="998"/>
                  </a:moveTo>
                  <a:cubicBezTo>
                    <a:pt x="27" y="998"/>
                    <a:pt x="1" y="1016"/>
                    <a:pt x="1" y="1052"/>
                  </a:cubicBezTo>
                  <a:lnTo>
                    <a:pt x="1" y="1365"/>
                  </a:lnTo>
                  <a:cubicBezTo>
                    <a:pt x="1" y="1394"/>
                    <a:pt x="24" y="1417"/>
                    <a:pt x="53" y="1417"/>
                  </a:cubicBezTo>
                  <a:lnTo>
                    <a:pt x="53" y="1418"/>
                  </a:lnTo>
                  <a:cubicBezTo>
                    <a:pt x="82" y="1418"/>
                    <a:pt x="105" y="1395"/>
                    <a:pt x="105" y="1366"/>
                  </a:cubicBezTo>
                  <a:lnTo>
                    <a:pt x="105" y="1052"/>
                  </a:lnTo>
                  <a:cubicBezTo>
                    <a:pt x="105" y="1016"/>
                    <a:pt x="79" y="998"/>
                    <a:pt x="53" y="998"/>
                  </a:cubicBezTo>
                  <a:close/>
                  <a:moveTo>
                    <a:pt x="53" y="1524"/>
                  </a:moveTo>
                  <a:cubicBezTo>
                    <a:pt x="27" y="1524"/>
                    <a:pt x="1" y="1542"/>
                    <a:pt x="1" y="1576"/>
                  </a:cubicBezTo>
                  <a:lnTo>
                    <a:pt x="1" y="1890"/>
                  </a:lnTo>
                  <a:cubicBezTo>
                    <a:pt x="1" y="1920"/>
                    <a:pt x="24" y="1943"/>
                    <a:pt x="53" y="1943"/>
                  </a:cubicBezTo>
                  <a:lnTo>
                    <a:pt x="53" y="1945"/>
                  </a:lnTo>
                  <a:cubicBezTo>
                    <a:pt x="82" y="1945"/>
                    <a:pt x="105" y="1920"/>
                    <a:pt x="105" y="1891"/>
                  </a:cubicBezTo>
                  <a:lnTo>
                    <a:pt x="105" y="1576"/>
                  </a:lnTo>
                  <a:cubicBezTo>
                    <a:pt x="105" y="1542"/>
                    <a:pt x="79" y="1524"/>
                    <a:pt x="53" y="1524"/>
                  </a:cubicBezTo>
                  <a:close/>
                  <a:moveTo>
                    <a:pt x="53" y="2049"/>
                  </a:moveTo>
                  <a:cubicBezTo>
                    <a:pt x="27" y="2049"/>
                    <a:pt x="1" y="2067"/>
                    <a:pt x="1" y="2101"/>
                  </a:cubicBezTo>
                  <a:lnTo>
                    <a:pt x="1" y="2416"/>
                  </a:lnTo>
                  <a:cubicBezTo>
                    <a:pt x="1" y="2445"/>
                    <a:pt x="24" y="2468"/>
                    <a:pt x="53" y="2468"/>
                  </a:cubicBezTo>
                  <a:lnTo>
                    <a:pt x="53" y="2470"/>
                  </a:lnTo>
                  <a:cubicBezTo>
                    <a:pt x="82" y="2470"/>
                    <a:pt x="105" y="2447"/>
                    <a:pt x="105" y="2418"/>
                  </a:cubicBezTo>
                  <a:lnTo>
                    <a:pt x="105" y="2101"/>
                  </a:lnTo>
                  <a:cubicBezTo>
                    <a:pt x="105" y="2067"/>
                    <a:pt x="79" y="2049"/>
                    <a:pt x="53" y="2049"/>
                  </a:cubicBezTo>
                  <a:close/>
                  <a:moveTo>
                    <a:pt x="53" y="2575"/>
                  </a:moveTo>
                  <a:cubicBezTo>
                    <a:pt x="27" y="2575"/>
                    <a:pt x="1" y="2592"/>
                    <a:pt x="1" y="2628"/>
                  </a:cubicBezTo>
                  <a:lnTo>
                    <a:pt x="1" y="2942"/>
                  </a:lnTo>
                  <a:cubicBezTo>
                    <a:pt x="1" y="2971"/>
                    <a:pt x="24" y="2995"/>
                    <a:pt x="53" y="2995"/>
                  </a:cubicBezTo>
                  <a:cubicBezTo>
                    <a:pt x="82" y="2995"/>
                    <a:pt x="105" y="2971"/>
                    <a:pt x="105" y="2942"/>
                  </a:cubicBezTo>
                  <a:lnTo>
                    <a:pt x="105" y="2628"/>
                  </a:lnTo>
                  <a:cubicBezTo>
                    <a:pt x="105" y="2592"/>
                    <a:pt x="79" y="2575"/>
                    <a:pt x="53" y="2575"/>
                  </a:cubicBezTo>
                  <a:close/>
                  <a:moveTo>
                    <a:pt x="53" y="3101"/>
                  </a:moveTo>
                  <a:cubicBezTo>
                    <a:pt x="27" y="3101"/>
                    <a:pt x="1" y="3118"/>
                    <a:pt x="1" y="3153"/>
                  </a:cubicBezTo>
                  <a:lnTo>
                    <a:pt x="1" y="3467"/>
                  </a:lnTo>
                  <a:cubicBezTo>
                    <a:pt x="1" y="3496"/>
                    <a:pt x="24" y="3520"/>
                    <a:pt x="53" y="3520"/>
                  </a:cubicBezTo>
                  <a:lnTo>
                    <a:pt x="53" y="3521"/>
                  </a:lnTo>
                  <a:cubicBezTo>
                    <a:pt x="82" y="3521"/>
                    <a:pt x="105" y="3496"/>
                    <a:pt x="105" y="3467"/>
                  </a:cubicBezTo>
                  <a:lnTo>
                    <a:pt x="105" y="3153"/>
                  </a:lnTo>
                  <a:cubicBezTo>
                    <a:pt x="105" y="3118"/>
                    <a:pt x="79" y="3101"/>
                    <a:pt x="53" y="3101"/>
                  </a:cubicBezTo>
                  <a:close/>
                  <a:moveTo>
                    <a:pt x="53" y="3625"/>
                  </a:moveTo>
                  <a:cubicBezTo>
                    <a:pt x="27" y="3625"/>
                    <a:pt x="1" y="3643"/>
                    <a:pt x="1" y="3678"/>
                  </a:cubicBezTo>
                  <a:lnTo>
                    <a:pt x="1" y="3994"/>
                  </a:lnTo>
                  <a:cubicBezTo>
                    <a:pt x="1" y="4023"/>
                    <a:pt x="24" y="4046"/>
                    <a:pt x="53" y="4046"/>
                  </a:cubicBezTo>
                  <a:cubicBezTo>
                    <a:pt x="82" y="4046"/>
                    <a:pt x="105" y="4023"/>
                    <a:pt x="105" y="3994"/>
                  </a:cubicBezTo>
                  <a:lnTo>
                    <a:pt x="105" y="3678"/>
                  </a:lnTo>
                  <a:cubicBezTo>
                    <a:pt x="105" y="3643"/>
                    <a:pt x="79" y="3625"/>
                    <a:pt x="53" y="3625"/>
                  </a:cubicBezTo>
                  <a:close/>
                  <a:moveTo>
                    <a:pt x="53" y="4151"/>
                  </a:moveTo>
                  <a:cubicBezTo>
                    <a:pt x="27" y="4151"/>
                    <a:pt x="1" y="4168"/>
                    <a:pt x="1" y="4204"/>
                  </a:cubicBezTo>
                  <a:lnTo>
                    <a:pt x="1" y="4519"/>
                  </a:lnTo>
                  <a:cubicBezTo>
                    <a:pt x="1" y="4548"/>
                    <a:pt x="24" y="4571"/>
                    <a:pt x="53" y="4571"/>
                  </a:cubicBezTo>
                  <a:cubicBezTo>
                    <a:pt x="82" y="4571"/>
                    <a:pt x="105" y="4548"/>
                    <a:pt x="105" y="4519"/>
                  </a:cubicBezTo>
                  <a:lnTo>
                    <a:pt x="105" y="4204"/>
                  </a:lnTo>
                  <a:cubicBezTo>
                    <a:pt x="105" y="4168"/>
                    <a:pt x="79" y="4151"/>
                    <a:pt x="53" y="415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901325" y="661225"/>
              <a:ext cx="2750" cy="168225"/>
            </a:xfrm>
            <a:custGeom>
              <a:avLst/>
              <a:gdLst/>
              <a:ahLst/>
              <a:cxnLst/>
              <a:rect l="l" t="t" r="r" b="b"/>
              <a:pathLst>
                <a:path w="110" h="6729" extrusionOk="0">
                  <a:moveTo>
                    <a:pt x="55" y="0"/>
                  </a:moveTo>
                  <a:cubicBezTo>
                    <a:pt x="28" y="0"/>
                    <a:pt x="1" y="19"/>
                    <a:pt x="3" y="57"/>
                  </a:cubicBezTo>
                  <a:lnTo>
                    <a:pt x="3" y="368"/>
                  </a:lnTo>
                  <a:cubicBezTo>
                    <a:pt x="3" y="397"/>
                    <a:pt x="26" y="421"/>
                    <a:pt x="55" y="421"/>
                  </a:cubicBezTo>
                  <a:lnTo>
                    <a:pt x="55" y="424"/>
                  </a:lnTo>
                  <a:cubicBezTo>
                    <a:pt x="84" y="424"/>
                    <a:pt x="109" y="400"/>
                    <a:pt x="107" y="371"/>
                  </a:cubicBezTo>
                  <a:lnTo>
                    <a:pt x="107" y="57"/>
                  </a:lnTo>
                  <a:cubicBezTo>
                    <a:pt x="110" y="19"/>
                    <a:pt x="82" y="0"/>
                    <a:pt x="55" y="0"/>
                  </a:cubicBezTo>
                  <a:close/>
                  <a:moveTo>
                    <a:pt x="56" y="529"/>
                  </a:moveTo>
                  <a:cubicBezTo>
                    <a:pt x="31" y="529"/>
                    <a:pt x="5" y="545"/>
                    <a:pt x="3" y="579"/>
                  </a:cubicBezTo>
                  <a:lnTo>
                    <a:pt x="3" y="893"/>
                  </a:lnTo>
                  <a:cubicBezTo>
                    <a:pt x="3" y="922"/>
                    <a:pt x="26" y="947"/>
                    <a:pt x="55" y="947"/>
                  </a:cubicBezTo>
                  <a:lnTo>
                    <a:pt x="55" y="950"/>
                  </a:lnTo>
                  <a:cubicBezTo>
                    <a:pt x="84" y="950"/>
                    <a:pt x="107" y="925"/>
                    <a:pt x="107" y="896"/>
                  </a:cubicBezTo>
                  <a:lnTo>
                    <a:pt x="107" y="579"/>
                  </a:lnTo>
                  <a:cubicBezTo>
                    <a:pt x="106" y="545"/>
                    <a:pt x="81" y="529"/>
                    <a:pt x="56" y="529"/>
                  </a:cubicBezTo>
                  <a:close/>
                  <a:moveTo>
                    <a:pt x="55" y="1051"/>
                  </a:moveTo>
                  <a:cubicBezTo>
                    <a:pt x="28" y="1051"/>
                    <a:pt x="1" y="1070"/>
                    <a:pt x="3" y="1107"/>
                  </a:cubicBezTo>
                  <a:lnTo>
                    <a:pt x="3" y="1420"/>
                  </a:lnTo>
                  <a:cubicBezTo>
                    <a:pt x="3" y="1449"/>
                    <a:pt x="26" y="1472"/>
                    <a:pt x="55" y="1472"/>
                  </a:cubicBezTo>
                  <a:lnTo>
                    <a:pt x="55" y="1475"/>
                  </a:lnTo>
                  <a:cubicBezTo>
                    <a:pt x="84" y="1475"/>
                    <a:pt x="107" y="1452"/>
                    <a:pt x="107" y="1423"/>
                  </a:cubicBezTo>
                  <a:lnTo>
                    <a:pt x="107" y="1107"/>
                  </a:lnTo>
                  <a:cubicBezTo>
                    <a:pt x="110" y="1070"/>
                    <a:pt x="82" y="1051"/>
                    <a:pt x="55" y="1051"/>
                  </a:cubicBezTo>
                  <a:close/>
                  <a:moveTo>
                    <a:pt x="55" y="1576"/>
                  </a:moveTo>
                  <a:cubicBezTo>
                    <a:pt x="28" y="1576"/>
                    <a:pt x="1" y="1595"/>
                    <a:pt x="3" y="1633"/>
                  </a:cubicBezTo>
                  <a:lnTo>
                    <a:pt x="3" y="1945"/>
                  </a:lnTo>
                  <a:cubicBezTo>
                    <a:pt x="3" y="1974"/>
                    <a:pt x="26" y="1998"/>
                    <a:pt x="55" y="1998"/>
                  </a:cubicBezTo>
                  <a:lnTo>
                    <a:pt x="55" y="2000"/>
                  </a:lnTo>
                  <a:cubicBezTo>
                    <a:pt x="84" y="2000"/>
                    <a:pt x="107" y="1977"/>
                    <a:pt x="107" y="1948"/>
                  </a:cubicBezTo>
                  <a:lnTo>
                    <a:pt x="107" y="1633"/>
                  </a:lnTo>
                  <a:cubicBezTo>
                    <a:pt x="110" y="1595"/>
                    <a:pt x="82" y="1576"/>
                    <a:pt x="55" y="1576"/>
                  </a:cubicBezTo>
                  <a:close/>
                  <a:moveTo>
                    <a:pt x="56" y="2106"/>
                  </a:moveTo>
                  <a:cubicBezTo>
                    <a:pt x="31" y="2106"/>
                    <a:pt x="5" y="2122"/>
                    <a:pt x="3" y="2155"/>
                  </a:cubicBezTo>
                  <a:lnTo>
                    <a:pt x="3" y="2471"/>
                  </a:lnTo>
                  <a:cubicBezTo>
                    <a:pt x="3" y="2500"/>
                    <a:pt x="26" y="2523"/>
                    <a:pt x="55" y="2523"/>
                  </a:cubicBezTo>
                  <a:lnTo>
                    <a:pt x="55" y="2526"/>
                  </a:lnTo>
                  <a:cubicBezTo>
                    <a:pt x="84" y="2526"/>
                    <a:pt x="107" y="2501"/>
                    <a:pt x="107" y="2474"/>
                  </a:cubicBezTo>
                  <a:lnTo>
                    <a:pt x="107" y="2155"/>
                  </a:lnTo>
                  <a:cubicBezTo>
                    <a:pt x="106" y="2122"/>
                    <a:pt x="81" y="2106"/>
                    <a:pt x="56" y="2106"/>
                  </a:cubicBezTo>
                  <a:close/>
                  <a:moveTo>
                    <a:pt x="55" y="2627"/>
                  </a:moveTo>
                  <a:cubicBezTo>
                    <a:pt x="28" y="2627"/>
                    <a:pt x="1" y="2646"/>
                    <a:pt x="3" y="2683"/>
                  </a:cubicBezTo>
                  <a:lnTo>
                    <a:pt x="3" y="2996"/>
                  </a:lnTo>
                  <a:cubicBezTo>
                    <a:pt x="3" y="3025"/>
                    <a:pt x="26" y="3050"/>
                    <a:pt x="55" y="3050"/>
                  </a:cubicBezTo>
                  <a:lnTo>
                    <a:pt x="55" y="3051"/>
                  </a:lnTo>
                  <a:cubicBezTo>
                    <a:pt x="84" y="3051"/>
                    <a:pt x="107" y="3028"/>
                    <a:pt x="107" y="2999"/>
                  </a:cubicBezTo>
                  <a:lnTo>
                    <a:pt x="107" y="2683"/>
                  </a:lnTo>
                  <a:cubicBezTo>
                    <a:pt x="110" y="2646"/>
                    <a:pt x="82" y="2627"/>
                    <a:pt x="55" y="2627"/>
                  </a:cubicBezTo>
                  <a:close/>
                  <a:moveTo>
                    <a:pt x="55" y="3153"/>
                  </a:moveTo>
                  <a:cubicBezTo>
                    <a:pt x="28" y="3153"/>
                    <a:pt x="1" y="3171"/>
                    <a:pt x="3" y="3209"/>
                  </a:cubicBezTo>
                  <a:lnTo>
                    <a:pt x="3" y="3522"/>
                  </a:lnTo>
                  <a:cubicBezTo>
                    <a:pt x="3" y="3551"/>
                    <a:pt x="26" y="3575"/>
                    <a:pt x="55" y="3575"/>
                  </a:cubicBezTo>
                  <a:lnTo>
                    <a:pt x="55" y="3576"/>
                  </a:lnTo>
                  <a:cubicBezTo>
                    <a:pt x="84" y="3576"/>
                    <a:pt x="107" y="3553"/>
                    <a:pt x="107" y="3525"/>
                  </a:cubicBezTo>
                  <a:lnTo>
                    <a:pt x="107" y="3209"/>
                  </a:lnTo>
                  <a:cubicBezTo>
                    <a:pt x="110" y="3171"/>
                    <a:pt x="82" y="3153"/>
                    <a:pt x="55" y="3153"/>
                  </a:cubicBezTo>
                  <a:close/>
                  <a:moveTo>
                    <a:pt x="55" y="3679"/>
                  </a:moveTo>
                  <a:cubicBezTo>
                    <a:pt x="28" y="3679"/>
                    <a:pt x="1" y="3697"/>
                    <a:pt x="3" y="3734"/>
                  </a:cubicBezTo>
                  <a:lnTo>
                    <a:pt x="3" y="4047"/>
                  </a:lnTo>
                  <a:cubicBezTo>
                    <a:pt x="3" y="4076"/>
                    <a:pt x="26" y="4101"/>
                    <a:pt x="55" y="4101"/>
                  </a:cubicBezTo>
                  <a:lnTo>
                    <a:pt x="55" y="4102"/>
                  </a:lnTo>
                  <a:cubicBezTo>
                    <a:pt x="84" y="4102"/>
                    <a:pt x="107" y="4078"/>
                    <a:pt x="107" y="4049"/>
                  </a:cubicBezTo>
                  <a:lnTo>
                    <a:pt x="107" y="3734"/>
                  </a:lnTo>
                  <a:cubicBezTo>
                    <a:pt x="110" y="3697"/>
                    <a:pt x="82" y="3679"/>
                    <a:pt x="55" y="3679"/>
                  </a:cubicBezTo>
                  <a:close/>
                  <a:moveTo>
                    <a:pt x="55" y="4203"/>
                  </a:moveTo>
                  <a:cubicBezTo>
                    <a:pt x="28" y="4203"/>
                    <a:pt x="1" y="4222"/>
                    <a:pt x="3" y="4259"/>
                  </a:cubicBezTo>
                  <a:lnTo>
                    <a:pt x="3" y="4574"/>
                  </a:lnTo>
                  <a:cubicBezTo>
                    <a:pt x="3" y="4603"/>
                    <a:pt x="26" y="4626"/>
                    <a:pt x="55" y="4626"/>
                  </a:cubicBezTo>
                  <a:lnTo>
                    <a:pt x="55" y="4627"/>
                  </a:lnTo>
                  <a:cubicBezTo>
                    <a:pt x="84" y="4627"/>
                    <a:pt x="107" y="4604"/>
                    <a:pt x="107" y="4574"/>
                  </a:cubicBezTo>
                  <a:lnTo>
                    <a:pt x="107" y="4259"/>
                  </a:lnTo>
                  <a:cubicBezTo>
                    <a:pt x="110" y="4222"/>
                    <a:pt x="82" y="4203"/>
                    <a:pt x="55" y="4203"/>
                  </a:cubicBezTo>
                  <a:close/>
                  <a:moveTo>
                    <a:pt x="55" y="4729"/>
                  </a:moveTo>
                  <a:cubicBezTo>
                    <a:pt x="28" y="4729"/>
                    <a:pt x="1" y="4748"/>
                    <a:pt x="3" y="4785"/>
                  </a:cubicBezTo>
                  <a:lnTo>
                    <a:pt x="3" y="5099"/>
                  </a:lnTo>
                  <a:cubicBezTo>
                    <a:pt x="3" y="5128"/>
                    <a:pt x="26" y="5152"/>
                    <a:pt x="55" y="5152"/>
                  </a:cubicBezTo>
                  <a:cubicBezTo>
                    <a:pt x="84" y="5152"/>
                    <a:pt x="107" y="5129"/>
                    <a:pt x="107" y="5100"/>
                  </a:cubicBezTo>
                  <a:lnTo>
                    <a:pt x="107" y="4785"/>
                  </a:lnTo>
                  <a:cubicBezTo>
                    <a:pt x="110" y="4748"/>
                    <a:pt x="82" y="4729"/>
                    <a:pt x="55" y="4729"/>
                  </a:cubicBezTo>
                  <a:close/>
                  <a:moveTo>
                    <a:pt x="55" y="5255"/>
                  </a:moveTo>
                  <a:cubicBezTo>
                    <a:pt x="28" y="5255"/>
                    <a:pt x="1" y="5273"/>
                    <a:pt x="3" y="5310"/>
                  </a:cubicBezTo>
                  <a:lnTo>
                    <a:pt x="3" y="5625"/>
                  </a:lnTo>
                  <a:cubicBezTo>
                    <a:pt x="3" y="5654"/>
                    <a:pt x="26" y="5677"/>
                    <a:pt x="55" y="5677"/>
                  </a:cubicBezTo>
                  <a:cubicBezTo>
                    <a:pt x="56" y="5677"/>
                    <a:pt x="57" y="5677"/>
                    <a:pt x="58" y="5677"/>
                  </a:cubicBezTo>
                  <a:cubicBezTo>
                    <a:pt x="86" y="5677"/>
                    <a:pt x="107" y="5653"/>
                    <a:pt x="107" y="5625"/>
                  </a:cubicBezTo>
                  <a:lnTo>
                    <a:pt x="107" y="5310"/>
                  </a:lnTo>
                  <a:cubicBezTo>
                    <a:pt x="110" y="5273"/>
                    <a:pt x="82" y="5255"/>
                    <a:pt x="55" y="5255"/>
                  </a:cubicBezTo>
                  <a:close/>
                  <a:moveTo>
                    <a:pt x="55" y="5780"/>
                  </a:moveTo>
                  <a:cubicBezTo>
                    <a:pt x="28" y="5780"/>
                    <a:pt x="1" y="5798"/>
                    <a:pt x="3" y="5835"/>
                  </a:cubicBezTo>
                  <a:lnTo>
                    <a:pt x="3" y="6150"/>
                  </a:lnTo>
                  <a:cubicBezTo>
                    <a:pt x="3" y="6179"/>
                    <a:pt x="26" y="6203"/>
                    <a:pt x="55" y="6203"/>
                  </a:cubicBezTo>
                  <a:cubicBezTo>
                    <a:pt x="84" y="6203"/>
                    <a:pt x="107" y="6180"/>
                    <a:pt x="107" y="6151"/>
                  </a:cubicBezTo>
                  <a:lnTo>
                    <a:pt x="107" y="5835"/>
                  </a:lnTo>
                  <a:cubicBezTo>
                    <a:pt x="110" y="5798"/>
                    <a:pt x="82" y="5780"/>
                    <a:pt x="55" y="5780"/>
                  </a:cubicBezTo>
                  <a:close/>
                  <a:moveTo>
                    <a:pt x="55" y="6305"/>
                  </a:moveTo>
                  <a:cubicBezTo>
                    <a:pt x="28" y="6305"/>
                    <a:pt x="1" y="6324"/>
                    <a:pt x="3" y="6362"/>
                  </a:cubicBezTo>
                  <a:lnTo>
                    <a:pt x="3" y="6676"/>
                  </a:lnTo>
                  <a:cubicBezTo>
                    <a:pt x="3" y="6705"/>
                    <a:pt x="26" y="6728"/>
                    <a:pt x="55" y="6728"/>
                  </a:cubicBezTo>
                  <a:cubicBezTo>
                    <a:pt x="84" y="6728"/>
                    <a:pt x="107" y="6705"/>
                    <a:pt x="107" y="6676"/>
                  </a:cubicBezTo>
                  <a:lnTo>
                    <a:pt x="107" y="6362"/>
                  </a:lnTo>
                  <a:cubicBezTo>
                    <a:pt x="110" y="6324"/>
                    <a:pt x="82" y="6305"/>
                    <a:pt x="55" y="6305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088700" y="880875"/>
              <a:ext cx="2675" cy="102450"/>
            </a:xfrm>
            <a:custGeom>
              <a:avLst/>
              <a:gdLst/>
              <a:ahLst/>
              <a:cxnLst/>
              <a:rect l="l" t="t" r="r" b="b"/>
              <a:pathLst>
                <a:path w="107" h="4098" extrusionOk="0">
                  <a:moveTo>
                    <a:pt x="54" y="0"/>
                  </a:moveTo>
                  <a:cubicBezTo>
                    <a:pt x="27" y="0"/>
                    <a:pt x="1" y="17"/>
                    <a:pt x="1" y="52"/>
                  </a:cubicBezTo>
                  <a:lnTo>
                    <a:pt x="1" y="365"/>
                  </a:lnTo>
                  <a:cubicBezTo>
                    <a:pt x="1" y="394"/>
                    <a:pt x="24" y="419"/>
                    <a:pt x="54" y="419"/>
                  </a:cubicBezTo>
                  <a:lnTo>
                    <a:pt x="54" y="421"/>
                  </a:lnTo>
                  <a:cubicBezTo>
                    <a:pt x="83" y="421"/>
                    <a:pt x="106" y="396"/>
                    <a:pt x="106" y="367"/>
                  </a:cubicBezTo>
                  <a:lnTo>
                    <a:pt x="106" y="52"/>
                  </a:lnTo>
                  <a:cubicBezTo>
                    <a:pt x="106" y="17"/>
                    <a:pt x="80" y="0"/>
                    <a:pt x="54" y="0"/>
                  </a:cubicBezTo>
                  <a:close/>
                  <a:moveTo>
                    <a:pt x="54" y="525"/>
                  </a:moveTo>
                  <a:cubicBezTo>
                    <a:pt x="27" y="525"/>
                    <a:pt x="1" y="542"/>
                    <a:pt x="1" y="577"/>
                  </a:cubicBezTo>
                  <a:lnTo>
                    <a:pt x="1" y="892"/>
                  </a:lnTo>
                  <a:cubicBezTo>
                    <a:pt x="1" y="921"/>
                    <a:pt x="24" y="944"/>
                    <a:pt x="54" y="944"/>
                  </a:cubicBezTo>
                  <a:lnTo>
                    <a:pt x="54" y="946"/>
                  </a:lnTo>
                  <a:cubicBezTo>
                    <a:pt x="83" y="946"/>
                    <a:pt x="106" y="922"/>
                    <a:pt x="106" y="893"/>
                  </a:cubicBezTo>
                  <a:lnTo>
                    <a:pt x="106" y="577"/>
                  </a:lnTo>
                  <a:cubicBezTo>
                    <a:pt x="106" y="542"/>
                    <a:pt x="80" y="525"/>
                    <a:pt x="54" y="525"/>
                  </a:cubicBezTo>
                  <a:close/>
                  <a:moveTo>
                    <a:pt x="54" y="1050"/>
                  </a:moveTo>
                  <a:cubicBezTo>
                    <a:pt x="27" y="1050"/>
                    <a:pt x="1" y="1068"/>
                    <a:pt x="1" y="1104"/>
                  </a:cubicBezTo>
                  <a:lnTo>
                    <a:pt x="1" y="1417"/>
                  </a:lnTo>
                  <a:cubicBezTo>
                    <a:pt x="1" y="1446"/>
                    <a:pt x="24" y="1470"/>
                    <a:pt x="54" y="1470"/>
                  </a:cubicBezTo>
                  <a:cubicBezTo>
                    <a:pt x="83" y="1470"/>
                    <a:pt x="106" y="1447"/>
                    <a:pt x="106" y="1418"/>
                  </a:cubicBezTo>
                  <a:lnTo>
                    <a:pt x="106" y="1104"/>
                  </a:lnTo>
                  <a:cubicBezTo>
                    <a:pt x="106" y="1068"/>
                    <a:pt x="80" y="1050"/>
                    <a:pt x="54" y="1050"/>
                  </a:cubicBezTo>
                  <a:close/>
                  <a:moveTo>
                    <a:pt x="54" y="1576"/>
                  </a:moveTo>
                  <a:cubicBezTo>
                    <a:pt x="27" y="1576"/>
                    <a:pt x="1" y="1594"/>
                    <a:pt x="1" y="1628"/>
                  </a:cubicBezTo>
                  <a:lnTo>
                    <a:pt x="1" y="1943"/>
                  </a:lnTo>
                  <a:cubicBezTo>
                    <a:pt x="1" y="1972"/>
                    <a:pt x="24" y="1995"/>
                    <a:pt x="54" y="1995"/>
                  </a:cubicBezTo>
                  <a:lnTo>
                    <a:pt x="54" y="1997"/>
                  </a:lnTo>
                  <a:cubicBezTo>
                    <a:pt x="83" y="1997"/>
                    <a:pt x="106" y="1972"/>
                    <a:pt x="106" y="1943"/>
                  </a:cubicBezTo>
                  <a:lnTo>
                    <a:pt x="106" y="1628"/>
                  </a:lnTo>
                  <a:cubicBezTo>
                    <a:pt x="106" y="1594"/>
                    <a:pt x="80" y="1576"/>
                    <a:pt x="54" y="1576"/>
                  </a:cubicBezTo>
                  <a:close/>
                  <a:moveTo>
                    <a:pt x="54" y="2101"/>
                  </a:moveTo>
                  <a:cubicBezTo>
                    <a:pt x="27" y="2101"/>
                    <a:pt x="1" y="2119"/>
                    <a:pt x="1" y="2153"/>
                  </a:cubicBezTo>
                  <a:lnTo>
                    <a:pt x="1" y="2468"/>
                  </a:lnTo>
                  <a:cubicBezTo>
                    <a:pt x="1" y="2497"/>
                    <a:pt x="24" y="2522"/>
                    <a:pt x="54" y="2522"/>
                  </a:cubicBezTo>
                  <a:cubicBezTo>
                    <a:pt x="83" y="2522"/>
                    <a:pt x="106" y="2499"/>
                    <a:pt x="106" y="2470"/>
                  </a:cubicBezTo>
                  <a:lnTo>
                    <a:pt x="106" y="2153"/>
                  </a:lnTo>
                  <a:cubicBezTo>
                    <a:pt x="106" y="2119"/>
                    <a:pt x="80" y="2101"/>
                    <a:pt x="54" y="2101"/>
                  </a:cubicBezTo>
                  <a:close/>
                  <a:moveTo>
                    <a:pt x="54" y="2626"/>
                  </a:moveTo>
                  <a:cubicBezTo>
                    <a:pt x="27" y="2626"/>
                    <a:pt x="1" y="2644"/>
                    <a:pt x="1" y="2680"/>
                  </a:cubicBezTo>
                  <a:lnTo>
                    <a:pt x="1" y="2994"/>
                  </a:lnTo>
                  <a:cubicBezTo>
                    <a:pt x="1" y="3023"/>
                    <a:pt x="24" y="3047"/>
                    <a:pt x="54" y="3047"/>
                  </a:cubicBezTo>
                  <a:cubicBezTo>
                    <a:pt x="83" y="3047"/>
                    <a:pt x="106" y="3023"/>
                    <a:pt x="106" y="2994"/>
                  </a:cubicBezTo>
                  <a:lnTo>
                    <a:pt x="106" y="2680"/>
                  </a:lnTo>
                  <a:cubicBezTo>
                    <a:pt x="106" y="2644"/>
                    <a:pt x="80" y="2626"/>
                    <a:pt x="54" y="2626"/>
                  </a:cubicBezTo>
                  <a:close/>
                  <a:moveTo>
                    <a:pt x="54" y="3153"/>
                  </a:moveTo>
                  <a:cubicBezTo>
                    <a:pt x="27" y="3153"/>
                    <a:pt x="1" y="3170"/>
                    <a:pt x="1" y="3205"/>
                  </a:cubicBezTo>
                  <a:lnTo>
                    <a:pt x="1" y="3519"/>
                  </a:lnTo>
                  <a:cubicBezTo>
                    <a:pt x="1" y="3548"/>
                    <a:pt x="24" y="3573"/>
                    <a:pt x="54" y="3573"/>
                  </a:cubicBezTo>
                  <a:cubicBezTo>
                    <a:pt x="83" y="3573"/>
                    <a:pt x="106" y="3548"/>
                    <a:pt x="106" y="3519"/>
                  </a:cubicBezTo>
                  <a:lnTo>
                    <a:pt x="106" y="3205"/>
                  </a:lnTo>
                  <a:cubicBezTo>
                    <a:pt x="106" y="3170"/>
                    <a:pt x="80" y="3153"/>
                    <a:pt x="54" y="3153"/>
                  </a:cubicBezTo>
                  <a:close/>
                  <a:moveTo>
                    <a:pt x="54" y="3677"/>
                  </a:moveTo>
                  <a:cubicBezTo>
                    <a:pt x="27" y="3677"/>
                    <a:pt x="1" y="3695"/>
                    <a:pt x="1" y="3730"/>
                  </a:cubicBezTo>
                  <a:lnTo>
                    <a:pt x="1" y="4046"/>
                  </a:lnTo>
                  <a:cubicBezTo>
                    <a:pt x="1" y="4075"/>
                    <a:pt x="24" y="4098"/>
                    <a:pt x="54" y="4098"/>
                  </a:cubicBezTo>
                  <a:cubicBezTo>
                    <a:pt x="83" y="4098"/>
                    <a:pt x="106" y="4075"/>
                    <a:pt x="106" y="4046"/>
                  </a:cubicBezTo>
                  <a:lnTo>
                    <a:pt x="106" y="3730"/>
                  </a:lnTo>
                  <a:cubicBezTo>
                    <a:pt x="106" y="3695"/>
                    <a:pt x="80" y="3677"/>
                    <a:pt x="54" y="367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703875" y="641100"/>
              <a:ext cx="7350" cy="4725"/>
            </a:xfrm>
            <a:custGeom>
              <a:avLst/>
              <a:gdLst/>
              <a:ahLst/>
              <a:cxnLst/>
              <a:rect l="l" t="t" r="r" b="b"/>
              <a:pathLst>
                <a:path w="294" h="189" extrusionOk="0">
                  <a:moveTo>
                    <a:pt x="79" y="1"/>
                  </a:moveTo>
                  <a:cubicBezTo>
                    <a:pt x="31" y="1"/>
                    <a:pt x="0" y="76"/>
                    <a:pt x="59" y="103"/>
                  </a:cubicBezTo>
                  <a:lnTo>
                    <a:pt x="195" y="182"/>
                  </a:lnTo>
                  <a:cubicBezTo>
                    <a:pt x="203" y="186"/>
                    <a:pt x="213" y="189"/>
                    <a:pt x="222" y="189"/>
                  </a:cubicBezTo>
                  <a:cubicBezTo>
                    <a:pt x="275" y="189"/>
                    <a:pt x="294" y="118"/>
                    <a:pt x="248" y="90"/>
                  </a:cubicBezTo>
                  <a:lnTo>
                    <a:pt x="111" y="12"/>
                  </a:ln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2674250" y="624000"/>
              <a:ext cx="29625" cy="17600"/>
            </a:xfrm>
            <a:custGeom>
              <a:avLst/>
              <a:gdLst/>
              <a:ahLst/>
              <a:cxnLst/>
              <a:rect l="l" t="t" r="r" b="b"/>
              <a:pathLst>
                <a:path w="1185" h="704" extrusionOk="0">
                  <a:moveTo>
                    <a:pt x="78" y="1"/>
                  </a:moveTo>
                  <a:cubicBezTo>
                    <a:pt x="30" y="1"/>
                    <a:pt x="0" y="75"/>
                    <a:pt x="56" y="103"/>
                  </a:cubicBezTo>
                  <a:lnTo>
                    <a:pt x="294" y="239"/>
                  </a:lnTo>
                  <a:cubicBezTo>
                    <a:pt x="302" y="243"/>
                    <a:pt x="312" y="246"/>
                    <a:pt x="320" y="246"/>
                  </a:cubicBezTo>
                  <a:cubicBezTo>
                    <a:pt x="374" y="246"/>
                    <a:pt x="393" y="175"/>
                    <a:pt x="346" y="149"/>
                  </a:cubicBezTo>
                  <a:lnTo>
                    <a:pt x="109" y="11"/>
                  </a:lnTo>
                  <a:cubicBezTo>
                    <a:pt x="98" y="4"/>
                    <a:pt x="87" y="1"/>
                    <a:pt x="78" y="1"/>
                  </a:cubicBezTo>
                  <a:close/>
                  <a:moveTo>
                    <a:pt x="483" y="234"/>
                  </a:moveTo>
                  <a:cubicBezTo>
                    <a:pt x="437" y="234"/>
                    <a:pt x="409" y="298"/>
                    <a:pt x="454" y="330"/>
                  </a:cubicBezTo>
                  <a:lnTo>
                    <a:pt x="690" y="467"/>
                  </a:lnTo>
                  <a:cubicBezTo>
                    <a:pt x="697" y="471"/>
                    <a:pt x="706" y="474"/>
                    <a:pt x="716" y="474"/>
                  </a:cubicBezTo>
                  <a:cubicBezTo>
                    <a:pt x="770" y="474"/>
                    <a:pt x="789" y="403"/>
                    <a:pt x="742" y="377"/>
                  </a:cubicBezTo>
                  <a:lnTo>
                    <a:pt x="506" y="239"/>
                  </a:lnTo>
                  <a:cubicBezTo>
                    <a:pt x="498" y="236"/>
                    <a:pt x="490" y="234"/>
                    <a:pt x="483" y="234"/>
                  </a:cubicBezTo>
                  <a:close/>
                  <a:moveTo>
                    <a:pt x="869" y="457"/>
                  </a:moveTo>
                  <a:cubicBezTo>
                    <a:pt x="821" y="457"/>
                    <a:pt x="791" y="532"/>
                    <a:pt x="848" y="558"/>
                  </a:cubicBezTo>
                  <a:lnTo>
                    <a:pt x="1086" y="696"/>
                  </a:lnTo>
                  <a:cubicBezTo>
                    <a:pt x="1093" y="700"/>
                    <a:pt x="1102" y="702"/>
                    <a:pt x="1112" y="702"/>
                  </a:cubicBezTo>
                  <a:lnTo>
                    <a:pt x="1112" y="703"/>
                  </a:lnTo>
                  <a:cubicBezTo>
                    <a:pt x="1166" y="703"/>
                    <a:pt x="1185" y="632"/>
                    <a:pt x="1138" y="605"/>
                  </a:cubicBezTo>
                  <a:lnTo>
                    <a:pt x="900" y="468"/>
                  </a:lnTo>
                  <a:cubicBezTo>
                    <a:pt x="890" y="460"/>
                    <a:pt x="879" y="457"/>
                    <a:pt x="869" y="45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663725" y="619625"/>
              <a:ext cx="10450" cy="4825"/>
            </a:xfrm>
            <a:custGeom>
              <a:avLst/>
              <a:gdLst/>
              <a:ahLst/>
              <a:cxnLst/>
              <a:rect l="l" t="t" r="r" b="b"/>
              <a:pathLst>
                <a:path w="418" h="193" extrusionOk="0">
                  <a:moveTo>
                    <a:pt x="209" y="1"/>
                  </a:moveTo>
                  <a:lnTo>
                    <a:pt x="47" y="95"/>
                  </a:lnTo>
                  <a:cubicBezTo>
                    <a:pt x="0" y="123"/>
                    <a:pt x="19" y="192"/>
                    <a:pt x="73" y="192"/>
                  </a:cubicBezTo>
                  <a:cubicBezTo>
                    <a:pt x="83" y="192"/>
                    <a:pt x="92" y="191"/>
                    <a:pt x="100" y="185"/>
                  </a:cubicBezTo>
                  <a:lnTo>
                    <a:pt x="211" y="121"/>
                  </a:lnTo>
                  <a:lnTo>
                    <a:pt x="321" y="185"/>
                  </a:lnTo>
                  <a:cubicBezTo>
                    <a:pt x="329" y="189"/>
                    <a:pt x="337" y="191"/>
                    <a:pt x="344" y="191"/>
                  </a:cubicBezTo>
                  <a:cubicBezTo>
                    <a:pt x="390" y="191"/>
                    <a:pt x="418" y="126"/>
                    <a:pt x="373" y="94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558625" y="624500"/>
              <a:ext cx="104300" cy="61425"/>
            </a:xfrm>
            <a:custGeom>
              <a:avLst/>
              <a:gdLst/>
              <a:ahLst/>
              <a:cxnLst/>
              <a:rect l="l" t="t" r="r" b="b"/>
              <a:pathLst>
                <a:path w="4172" h="2457" extrusionOk="0">
                  <a:moveTo>
                    <a:pt x="4095" y="0"/>
                  </a:moveTo>
                  <a:cubicBezTo>
                    <a:pt x="4085" y="0"/>
                    <a:pt x="4074" y="3"/>
                    <a:pt x="4064" y="10"/>
                  </a:cubicBezTo>
                  <a:lnTo>
                    <a:pt x="3782" y="173"/>
                  </a:lnTo>
                  <a:cubicBezTo>
                    <a:pt x="3736" y="200"/>
                    <a:pt x="3755" y="271"/>
                    <a:pt x="3810" y="271"/>
                  </a:cubicBezTo>
                  <a:cubicBezTo>
                    <a:pt x="3819" y="271"/>
                    <a:pt x="3827" y="268"/>
                    <a:pt x="3836" y="264"/>
                  </a:cubicBezTo>
                  <a:lnTo>
                    <a:pt x="4117" y="100"/>
                  </a:lnTo>
                  <a:cubicBezTo>
                    <a:pt x="4172" y="73"/>
                    <a:pt x="4142" y="0"/>
                    <a:pt x="4095" y="0"/>
                  </a:cubicBezTo>
                  <a:close/>
                  <a:moveTo>
                    <a:pt x="3620" y="276"/>
                  </a:moveTo>
                  <a:cubicBezTo>
                    <a:pt x="3612" y="276"/>
                    <a:pt x="3603" y="278"/>
                    <a:pt x="3594" y="283"/>
                  </a:cubicBezTo>
                  <a:lnTo>
                    <a:pt x="3313" y="445"/>
                  </a:lnTo>
                  <a:cubicBezTo>
                    <a:pt x="3288" y="460"/>
                    <a:pt x="3279" y="493"/>
                    <a:pt x="3295" y="518"/>
                  </a:cubicBezTo>
                  <a:cubicBezTo>
                    <a:pt x="3304" y="534"/>
                    <a:pt x="3321" y="544"/>
                    <a:pt x="3340" y="544"/>
                  </a:cubicBezTo>
                  <a:cubicBezTo>
                    <a:pt x="3349" y="544"/>
                    <a:pt x="3358" y="541"/>
                    <a:pt x="3366" y="537"/>
                  </a:cubicBezTo>
                  <a:lnTo>
                    <a:pt x="3648" y="373"/>
                  </a:lnTo>
                  <a:cubicBezTo>
                    <a:pt x="3696" y="342"/>
                    <a:pt x="3666" y="276"/>
                    <a:pt x="3620" y="276"/>
                  </a:cubicBezTo>
                  <a:close/>
                  <a:moveTo>
                    <a:pt x="3151" y="549"/>
                  </a:moveTo>
                  <a:cubicBezTo>
                    <a:pt x="3143" y="549"/>
                    <a:pt x="3134" y="551"/>
                    <a:pt x="3126" y="556"/>
                  </a:cubicBezTo>
                  <a:lnTo>
                    <a:pt x="2844" y="719"/>
                  </a:lnTo>
                  <a:cubicBezTo>
                    <a:pt x="2820" y="734"/>
                    <a:pt x="2811" y="766"/>
                    <a:pt x="2827" y="792"/>
                  </a:cubicBezTo>
                  <a:cubicBezTo>
                    <a:pt x="2836" y="808"/>
                    <a:pt x="2853" y="818"/>
                    <a:pt x="2872" y="818"/>
                  </a:cubicBezTo>
                  <a:lnTo>
                    <a:pt x="2872" y="817"/>
                  </a:lnTo>
                  <a:cubicBezTo>
                    <a:pt x="2880" y="817"/>
                    <a:pt x="2889" y="814"/>
                    <a:pt x="2898" y="809"/>
                  </a:cubicBezTo>
                  <a:lnTo>
                    <a:pt x="3179" y="647"/>
                  </a:lnTo>
                  <a:cubicBezTo>
                    <a:pt x="3225" y="615"/>
                    <a:pt x="3197" y="549"/>
                    <a:pt x="3151" y="549"/>
                  </a:cubicBezTo>
                  <a:close/>
                  <a:moveTo>
                    <a:pt x="2684" y="823"/>
                  </a:moveTo>
                  <a:cubicBezTo>
                    <a:pt x="2676" y="823"/>
                    <a:pt x="2667" y="825"/>
                    <a:pt x="2659" y="830"/>
                  </a:cubicBezTo>
                  <a:lnTo>
                    <a:pt x="2377" y="992"/>
                  </a:lnTo>
                  <a:cubicBezTo>
                    <a:pt x="2329" y="1020"/>
                    <a:pt x="2350" y="1091"/>
                    <a:pt x="2403" y="1091"/>
                  </a:cubicBezTo>
                  <a:cubicBezTo>
                    <a:pt x="2412" y="1091"/>
                    <a:pt x="2422" y="1088"/>
                    <a:pt x="2430" y="1083"/>
                  </a:cubicBezTo>
                  <a:lnTo>
                    <a:pt x="2711" y="920"/>
                  </a:lnTo>
                  <a:cubicBezTo>
                    <a:pt x="2758" y="889"/>
                    <a:pt x="2729" y="823"/>
                    <a:pt x="2684" y="823"/>
                  </a:cubicBezTo>
                  <a:close/>
                  <a:moveTo>
                    <a:pt x="2215" y="1096"/>
                  </a:moveTo>
                  <a:cubicBezTo>
                    <a:pt x="2207" y="1096"/>
                    <a:pt x="2199" y="1098"/>
                    <a:pt x="2190" y="1102"/>
                  </a:cubicBezTo>
                  <a:lnTo>
                    <a:pt x="1909" y="1266"/>
                  </a:lnTo>
                  <a:cubicBezTo>
                    <a:pt x="1863" y="1292"/>
                    <a:pt x="1881" y="1363"/>
                    <a:pt x="1935" y="1363"/>
                  </a:cubicBezTo>
                  <a:cubicBezTo>
                    <a:pt x="1944" y="1363"/>
                    <a:pt x="1954" y="1360"/>
                    <a:pt x="1961" y="1356"/>
                  </a:cubicBezTo>
                  <a:lnTo>
                    <a:pt x="2242" y="1194"/>
                  </a:lnTo>
                  <a:cubicBezTo>
                    <a:pt x="2289" y="1161"/>
                    <a:pt x="2261" y="1096"/>
                    <a:pt x="2215" y="1096"/>
                  </a:cubicBezTo>
                  <a:close/>
                  <a:moveTo>
                    <a:pt x="1747" y="1370"/>
                  </a:moveTo>
                  <a:cubicBezTo>
                    <a:pt x="1739" y="1370"/>
                    <a:pt x="1731" y="1372"/>
                    <a:pt x="1722" y="1376"/>
                  </a:cubicBezTo>
                  <a:lnTo>
                    <a:pt x="1441" y="1539"/>
                  </a:lnTo>
                  <a:cubicBezTo>
                    <a:pt x="1394" y="1566"/>
                    <a:pt x="1413" y="1636"/>
                    <a:pt x="1467" y="1637"/>
                  </a:cubicBezTo>
                  <a:lnTo>
                    <a:pt x="1467" y="1636"/>
                  </a:lnTo>
                  <a:cubicBezTo>
                    <a:pt x="1475" y="1636"/>
                    <a:pt x="1486" y="1634"/>
                    <a:pt x="1493" y="1630"/>
                  </a:cubicBezTo>
                  <a:lnTo>
                    <a:pt x="1774" y="1466"/>
                  </a:lnTo>
                  <a:cubicBezTo>
                    <a:pt x="1821" y="1435"/>
                    <a:pt x="1792" y="1370"/>
                    <a:pt x="1747" y="1370"/>
                  </a:cubicBezTo>
                  <a:close/>
                  <a:moveTo>
                    <a:pt x="1278" y="1642"/>
                  </a:moveTo>
                  <a:cubicBezTo>
                    <a:pt x="1271" y="1642"/>
                    <a:pt x="1262" y="1644"/>
                    <a:pt x="1254" y="1649"/>
                  </a:cubicBezTo>
                  <a:lnTo>
                    <a:pt x="972" y="1811"/>
                  </a:lnTo>
                  <a:cubicBezTo>
                    <a:pt x="924" y="1839"/>
                    <a:pt x="945" y="1910"/>
                    <a:pt x="998" y="1910"/>
                  </a:cubicBezTo>
                  <a:cubicBezTo>
                    <a:pt x="1007" y="1910"/>
                    <a:pt x="1017" y="1907"/>
                    <a:pt x="1024" y="1903"/>
                  </a:cubicBezTo>
                  <a:lnTo>
                    <a:pt x="1306" y="1739"/>
                  </a:lnTo>
                  <a:cubicBezTo>
                    <a:pt x="1353" y="1708"/>
                    <a:pt x="1324" y="1642"/>
                    <a:pt x="1278" y="1642"/>
                  </a:cubicBezTo>
                  <a:close/>
                  <a:moveTo>
                    <a:pt x="814" y="1912"/>
                  </a:moveTo>
                  <a:cubicBezTo>
                    <a:pt x="804" y="1912"/>
                    <a:pt x="794" y="1915"/>
                    <a:pt x="784" y="1922"/>
                  </a:cubicBezTo>
                  <a:lnTo>
                    <a:pt x="504" y="2085"/>
                  </a:lnTo>
                  <a:cubicBezTo>
                    <a:pt x="457" y="2111"/>
                    <a:pt x="476" y="2183"/>
                    <a:pt x="530" y="2183"/>
                  </a:cubicBezTo>
                  <a:cubicBezTo>
                    <a:pt x="539" y="2183"/>
                    <a:pt x="549" y="2180"/>
                    <a:pt x="556" y="2175"/>
                  </a:cubicBezTo>
                  <a:lnTo>
                    <a:pt x="837" y="2013"/>
                  </a:lnTo>
                  <a:cubicBezTo>
                    <a:pt x="893" y="1984"/>
                    <a:pt x="862" y="1912"/>
                    <a:pt x="814" y="1912"/>
                  </a:cubicBezTo>
                  <a:close/>
                  <a:moveTo>
                    <a:pt x="341" y="2188"/>
                  </a:moveTo>
                  <a:cubicBezTo>
                    <a:pt x="333" y="2188"/>
                    <a:pt x="324" y="2190"/>
                    <a:pt x="315" y="2194"/>
                  </a:cubicBezTo>
                  <a:lnTo>
                    <a:pt x="34" y="2358"/>
                  </a:lnTo>
                  <a:cubicBezTo>
                    <a:pt x="9" y="2372"/>
                    <a:pt x="1" y="2404"/>
                    <a:pt x="17" y="2430"/>
                  </a:cubicBezTo>
                  <a:cubicBezTo>
                    <a:pt x="25" y="2446"/>
                    <a:pt x="43" y="2457"/>
                    <a:pt x="62" y="2457"/>
                  </a:cubicBezTo>
                  <a:cubicBezTo>
                    <a:pt x="70" y="2455"/>
                    <a:pt x="79" y="2452"/>
                    <a:pt x="88" y="2448"/>
                  </a:cubicBezTo>
                  <a:lnTo>
                    <a:pt x="368" y="2285"/>
                  </a:lnTo>
                  <a:cubicBezTo>
                    <a:pt x="414" y="2253"/>
                    <a:pt x="387" y="2188"/>
                    <a:pt x="341" y="2188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550225" y="685975"/>
              <a:ext cx="7125" cy="4625"/>
            </a:xfrm>
            <a:custGeom>
              <a:avLst/>
              <a:gdLst/>
              <a:ahLst/>
              <a:cxnLst/>
              <a:rect l="l" t="t" r="r" b="b"/>
              <a:pathLst>
                <a:path w="285" h="185" extrusionOk="0">
                  <a:moveTo>
                    <a:pt x="209" y="1"/>
                  </a:moveTo>
                  <a:cubicBezTo>
                    <a:pt x="201" y="1"/>
                    <a:pt x="192" y="3"/>
                    <a:pt x="183" y="8"/>
                  </a:cubicBezTo>
                  <a:lnTo>
                    <a:pt x="48" y="88"/>
                  </a:lnTo>
                  <a:cubicBezTo>
                    <a:pt x="1" y="113"/>
                    <a:pt x="20" y="185"/>
                    <a:pt x="73" y="185"/>
                  </a:cubicBezTo>
                  <a:cubicBezTo>
                    <a:pt x="73" y="185"/>
                    <a:pt x="74" y="185"/>
                    <a:pt x="74" y="185"/>
                  </a:cubicBezTo>
                  <a:cubicBezTo>
                    <a:pt x="83" y="185"/>
                    <a:pt x="92" y="183"/>
                    <a:pt x="100" y="177"/>
                  </a:cubicBezTo>
                  <a:lnTo>
                    <a:pt x="237" y="99"/>
                  </a:lnTo>
                  <a:cubicBezTo>
                    <a:pt x="285" y="68"/>
                    <a:pt x="255" y="1"/>
                    <a:pt x="20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544200" y="725300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0" y="223"/>
                  </a:moveTo>
                  <a:cubicBezTo>
                    <a:pt x="521" y="421"/>
                    <a:pt x="280" y="521"/>
                    <a:pt x="141" y="381"/>
                  </a:cubicBezTo>
                  <a:cubicBezTo>
                    <a:pt x="1" y="240"/>
                    <a:pt x="99" y="1"/>
                    <a:pt x="298" y="1"/>
                  </a:cubicBezTo>
                  <a:cubicBezTo>
                    <a:pt x="420" y="1"/>
                    <a:pt x="520" y="99"/>
                    <a:pt x="520" y="223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3082575" y="976425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1" y="224"/>
                  </a:moveTo>
                  <a:cubicBezTo>
                    <a:pt x="521" y="421"/>
                    <a:pt x="282" y="521"/>
                    <a:pt x="141" y="380"/>
                  </a:cubicBezTo>
                  <a:cubicBezTo>
                    <a:pt x="1" y="241"/>
                    <a:pt x="101" y="0"/>
                    <a:pt x="299" y="0"/>
                  </a:cubicBezTo>
                  <a:cubicBezTo>
                    <a:pt x="421" y="0"/>
                    <a:pt x="521" y="100"/>
                    <a:pt x="521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895275" y="822525"/>
              <a:ext cx="13000" cy="13050"/>
            </a:xfrm>
            <a:custGeom>
              <a:avLst/>
              <a:gdLst/>
              <a:ahLst/>
              <a:cxnLst/>
              <a:rect l="l" t="t" r="r" b="b"/>
              <a:pathLst>
                <a:path w="520" h="522" extrusionOk="0">
                  <a:moveTo>
                    <a:pt x="519" y="224"/>
                  </a:moveTo>
                  <a:cubicBezTo>
                    <a:pt x="519" y="423"/>
                    <a:pt x="280" y="521"/>
                    <a:pt x="141" y="381"/>
                  </a:cubicBezTo>
                  <a:cubicBezTo>
                    <a:pt x="0" y="242"/>
                    <a:pt x="99" y="1"/>
                    <a:pt x="297" y="2"/>
                  </a:cubicBezTo>
                  <a:cubicBezTo>
                    <a:pt x="421" y="1"/>
                    <a:pt x="519" y="101"/>
                    <a:pt x="519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080D29-B4A0-4E3C-9CDC-C1C42133FB9F}"/>
              </a:ext>
            </a:extLst>
          </p:cNvPr>
          <p:cNvSpPr txBox="1"/>
          <p:nvPr/>
        </p:nvSpPr>
        <p:spPr>
          <a:xfrm>
            <a:off x="4796574" y="699842"/>
            <a:ext cx="39728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 실거래 가격을 조회하여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아파트의 시세를 파악할 수 있는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5385;p47">
            <a:extLst>
              <a:ext uri="{FF2B5EF4-FFF2-40B4-BE49-F238E27FC236}">
                <a16:creationId xmlns:a16="http://schemas.microsoft.com/office/drawing/2014/main" id="{D045230E-76E6-49FC-B5E6-B28115BA7D65}"/>
              </a:ext>
            </a:extLst>
          </p:cNvPr>
          <p:cNvSpPr/>
          <p:nvPr/>
        </p:nvSpPr>
        <p:spPr>
          <a:xfrm>
            <a:off x="495418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7" name="Google Shape;5386;p47">
            <a:extLst>
              <a:ext uri="{FF2B5EF4-FFF2-40B4-BE49-F238E27FC236}">
                <a16:creationId xmlns:a16="http://schemas.microsoft.com/office/drawing/2014/main" id="{399C7BBD-9C7B-4DF2-8769-6E85C420EDC2}"/>
              </a:ext>
            </a:extLst>
          </p:cNvPr>
          <p:cNvSpPr/>
          <p:nvPr/>
        </p:nvSpPr>
        <p:spPr>
          <a:xfrm>
            <a:off x="3321842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8" name="Google Shape;5384;p47">
            <a:extLst>
              <a:ext uri="{FF2B5EF4-FFF2-40B4-BE49-F238E27FC236}">
                <a16:creationId xmlns:a16="http://schemas.microsoft.com/office/drawing/2014/main" id="{388300CE-2EE5-410C-9D63-B6F7CE8BE1D3}"/>
              </a:ext>
            </a:extLst>
          </p:cNvPr>
          <p:cNvSpPr/>
          <p:nvPr/>
        </p:nvSpPr>
        <p:spPr>
          <a:xfrm>
            <a:off x="495418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GMAIL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9" name="Google Shape;5385;p47">
            <a:extLst>
              <a:ext uri="{FF2B5EF4-FFF2-40B4-BE49-F238E27FC236}">
                <a16:creationId xmlns:a16="http://schemas.microsoft.com/office/drawing/2014/main" id="{A7A7E597-71B5-4091-9AAC-11611BD94143}"/>
              </a:ext>
            </a:extLst>
          </p:cNvPr>
          <p:cNvSpPr/>
          <p:nvPr/>
        </p:nvSpPr>
        <p:spPr>
          <a:xfrm>
            <a:off x="3321842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저장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71" name="Google Shape;5386;p47">
            <a:extLst>
              <a:ext uri="{FF2B5EF4-FFF2-40B4-BE49-F238E27FC236}">
                <a16:creationId xmlns:a16="http://schemas.microsoft.com/office/drawing/2014/main" id="{A4E44706-567D-47E9-91F8-8CE827725CF7}"/>
              </a:ext>
            </a:extLst>
          </p:cNvPr>
          <p:cNvSpPr/>
          <p:nvPr/>
        </p:nvSpPr>
        <p:spPr>
          <a:xfrm>
            <a:off x="6148268" y="3092042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C++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Google Shape;5386;p47">
            <a:extLst>
              <a:ext uri="{FF2B5EF4-FFF2-40B4-BE49-F238E27FC236}">
                <a16:creationId xmlns:a16="http://schemas.microsoft.com/office/drawing/2014/main" id="{F5A04256-BA58-4D13-AB47-670F7A955EB3}"/>
              </a:ext>
            </a:extLst>
          </p:cNvPr>
          <p:cNvSpPr/>
          <p:nvPr/>
        </p:nvSpPr>
        <p:spPr>
          <a:xfrm>
            <a:off x="6148266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 봇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98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62;p30">
            <a:extLst>
              <a:ext uri="{FF2B5EF4-FFF2-40B4-BE49-F238E27FC236}">
                <a16:creationId xmlns:a16="http://schemas.microsoft.com/office/drawing/2014/main" id="{54B4A506-020B-4A02-B5FC-798C26BDBC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Google Shape;966;p30">
            <a:extLst>
              <a:ext uri="{FF2B5EF4-FFF2-40B4-BE49-F238E27FC236}">
                <a16:creationId xmlns:a16="http://schemas.microsoft.com/office/drawing/2014/main" id="{270BD3B7-204F-4E8D-8E1D-D0F6F8886883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5537;p50">
            <a:extLst>
              <a:ext uri="{FF2B5EF4-FFF2-40B4-BE49-F238E27FC236}">
                <a16:creationId xmlns:a16="http://schemas.microsoft.com/office/drawing/2014/main" id="{690CF6B7-2F30-4F80-B6DD-7ABFF550CD9B}"/>
              </a:ext>
            </a:extLst>
          </p:cNvPr>
          <p:cNvGrpSpPr/>
          <p:nvPr/>
        </p:nvGrpSpPr>
        <p:grpSpPr>
          <a:xfrm>
            <a:off x="-944416" y="542738"/>
            <a:ext cx="3590569" cy="4771106"/>
            <a:chOff x="-1139827" y="860371"/>
            <a:chExt cx="3590569" cy="4771106"/>
          </a:xfrm>
        </p:grpSpPr>
        <p:grpSp>
          <p:nvGrpSpPr>
            <p:cNvPr id="8" name="Google Shape;5538;p50">
              <a:extLst>
                <a:ext uri="{FF2B5EF4-FFF2-40B4-BE49-F238E27FC236}">
                  <a16:creationId xmlns:a16="http://schemas.microsoft.com/office/drawing/2014/main" id="{95E10EAA-2C51-470E-96F5-18D2919E5C8E}"/>
                </a:ext>
              </a:extLst>
            </p:cNvPr>
            <p:cNvGrpSpPr/>
            <p:nvPr/>
          </p:nvGrpSpPr>
          <p:grpSpPr>
            <a:xfrm flipH="1">
              <a:off x="-1139827" y="860371"/>
              <a:ext cx="3590569" cy="4771106"/>
              <a:chOff x="5562975" y="1605400"/>
              <a:chExt cx="456525" cy="606625"/>
            </a:xfrm>
          </p:grpSpPr>
          <p:sp>
            <p:nvSpPr>
              <p:cNvPr id="286" name="Google Shape;5539;p50">
                <a:extLst>
                  <a:ext uri="{FF2B5EF4-FFF2-40B4-BE49-F238E27FC236}">
                    <a16:creationId xmlns:a16="http://schemas.microsoft.com/office/drawing/2014/main" id="{A2878221-6A48-415F-A1FB-2BA17AF02AAE}"/>
                  </a:ext>
                </a:extLst>
              </p:cNvPr>
              <p:cNvSpPr/>
              <p:nvPr/>
            </p:nvSpPr>
            <p:spPr>
              <a:xfrm>
                <a:off x="5562975" y="1605400"/>
                <a:ext cx="456525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8261" h="24265" extrusionOk="0">
                    <a:moveTo>
                      <a:pt x="16345" y="0"/>
                    </a:moveTo>
                    <a:lnTo>
                      <a:pt x="2056" y="8354"/>
                    </a:lnTo>
                    <a:lnTo>
                      <a:pt x="1472" y="8701"/>
                    </a:lnTo>
                    <a:lnTo>
                      <a:pt x="6797" y="11775"/>
                    </a:lnTo>
                    <a:lnTo>
                      <a:pt x="912" y="15194"/>
                    </a:lnTo>
                    <a:lnTo>
                      <a:pt x="342" y="15526"/>
                    </a:lnTo>
                    <a:lnTo>
                      <a:pt x="0" y="15725"/>
                    </a:lnTo>
                    <a:lnTo>
                      <a:pt x="14710" y="24264"/>
                    </a:lnTo>
                    <a:lnTo>
                      <a:pt x="16616" y="23156"/>
                    </a:lnTo>
                    <a:lnTo>
                      <a:pt x="3822" y="15722"/>
                    </a:lnTo>
                    <a:lnTo>
                      <a:pt x="10616" y="11773"/>
                    </a:lnTo>
                    <a:lnTo>
                      <a:pt x="9470" y="11112"/>
                    </a:lnTo>
                    <a:lnTo>
                      <a:pt x="9472" y="11111"/>
                    </a:lnTo>
                    <a:lnTo>
                      <a:pt x="5287" y="8695"/>
                    </a:lnTo>
                    <a:lnTo>
                      <a:pt x="18261" y="1107"/>
                    </a:lnTo>
                    <a:lnTo>
                      <a:pt x="16345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540;p50">
                <a:extLst>
                  <a:ext uri="{FF2B5EF4-FFF2-40B4-BE49-F238E27FC236}">
                    <a16:creationId xmlns:a16="http://schemas.microsoft.com/office/drawing/2014/main" id="{67291DC3-2B42-4CB0-BD7F-657FB6928348}"/>
                  </a:ext>
                </a:extLst>
              </p:cNvPr>
              <p:cNvSpPr/>
              <p:nvPr/>
            </p:nvSpPr>
            <p:spPr>
              <a:xfrm>
                <a:off x="5581850" y="1610900"/>
                <a:ext cx="428025" cy="595425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23817" extrusionOk="0">
                    <a:moveTo>
                      <a:pt x="15961" y="1"/>
                    </a:moveTo>
                    <a:lnTo>
                      <a:pt x="2065" y="8135"/>
                    </a:lnTo>
                    <a:lnTo>
                      <a:pt x="1472" y="8479"/>
                    </a:lnTo>
                    <a:lnTo>
                      <a:pt x="6797" y="11553"/>
                    </a:lnTo>
                    <a:lnTo>
                      <a:pt x="347" y="15302"/>
                    </a:lnTo>
                    <a:lnTo>
                      <a:pt x="349" y="15302"/>
                    </a:lnTo>
                    <a:lnTo>
                      <a:pt x="1" y="15503"/>
                    </a:lnTo>
                    <a:lnTo>
                      <a:pt x="14340" y="23816"/>
                    </a:lnTo>
                    <a:lnTo>
                      <a:pt x="15492" y="23147"/>
                    </a:lnTo>
                    <a:lnTo>
                      <a:pt x="2310" y="15503"/>
                    </a:lnTo>
                    <a:lnTo>
                      <a:pt x="9106" y="11555"/>
                    </a:lnTo>
                    <a:lnTo>
                      <a:pt x="7960" y="10893"/>
                    </a:lnTo>
                    <a:lnTo>
                      <a:pt x="7961" y="10892"/>
                    </a:lnTo>
                    <a:lnTo>
                      <a:pt x="3777" y="8476"/>
                    </a:lnTo>
                    <a:lnTo>
                      <a:pt x="17120" y="670"/>
                    </a:lnTo>
                    <a:lnTo>
                      <a:pt x="1596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541;p50">
                <a:extLst>
                  <a:ext uri="{FF2B5EF4-FFF2-40B4-BE49-F238E27FC236}">
                    <a16:creationId xmlns:a16="http://schemas.microsoft.com/office/drawing/2014/main" id="{12BDACEB-91ED-4094-915C-FC57CBB2E4D4}"/>
                  </a:ext>
                </a:extLst>
              </p:cNvPr>
              <p:cNvSpPr/>
              <p:nvPr/>
            </p:nvSpPr>
            <p:spPr>
              <a:xfrm>
                <a:off x="5666800" y="1628200"/>
                <a:ext cx="310300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12412" h="7310" extrusionOk="0">
                    <a:moveTo>
                      <a:pt x="12392" y="0"/>
                    </a:moveTo>
                    <a:lnTo>
                      <a:pt x="12156" y="139"/>
                    </a:lnTo>
                    <a:lnTo>
                      <a:pt x="12176" y="173"/>
                    </a:lnTo>
                    <a:lnTo>
                      <a:pt x="12411" y="34"/>
                    </a:lnTo>
                    <a:lnTo>
                      <a:pt x="12392" y="0"/>
                    </a:lnTo>
                    <a:close/>
                    <a:moveTo>
                      <a:pt x="11582" y="476"/>
                    </a:moveTo>
                    <a:lnTo>
                      <a:pt x="11345" y="615"/>
                    </a:lnTo>
                    <a:lnTo>
                      <a:pt x="11366" y="648"/>
                    </a:lnTo>
                    <a:lnTo>
                      <a:pt x="11602" y="511"/>
                    </a:lnTo>
                    <a:lnTo>
                      <a:pt x="11582" y="476"/>
                    </a:lnTo>
                    <a:close/>
                    <a:moveTo>
                      <a:pt x="10771" y="951"/>
                    </a:moveTo>
                    <a:lnTo>
                      <a:pt x="10535" y="1091"/>
                    </a:lnTo>
                    <a:lnTo>
                      <a:pt x="10555" y="1124"/>
                    </a:lnTo>
                    <a:lnTo>
                      <a:pt x="10791" y="986"/>
                    </a:lnTo>
                    <a:lnTo>
                      <a:pt x="10771" y="951"/>
                    </a:lnTo>
                    <a:close/>
                    <a:moveTo>
                      <a:pt x="9961" y="1427"/>
                    </a:moveTo>
                    <a:lnTo>
                      <a:pt x="9726" y="1566"/>
                    </a:lnTo>
                    <a:lnTo>
                      <a:pt x="9745" y="1600"/>
                    </a:lnTo>
                    <a:lnTo>
                      <a:pt x="9981" y="1462"/>
                    </a:lnTo>
                    <a:lnTo>
                      <a:pt x="9961" y="1427"/>
                    </a:lnTo>
                    <a:close/>
                    <a:moveTo>
                      <a:pt x="9151" y="1904"/>
                    </a:moveTo>
                    <a:lnTo>
                      <a:pt x="8915" y="2042"/>
                    </a:lnTo>
                    <a:lnTo>
                      <a:pt x="8934" y="2077"/>
                    </a:lnTo>
                    <a:lnTo>
                      <a:pt x="9170" y="1938"/>
                    </a:lnTo>
                    <a:lnTo>
                      <a:pt x="9151" y="1904"/>
                    </a:lnTo>
                    <a:close/>
                    <a:moveTo>
                      <a:pt x="8339" y="2380"/>
                    </a:moveTo>
                    <a:lnTo>
                      <a:pt x="8104" y="2518"/>
                    </a:lnTo>
                    <a:lnTo>
                      <a:pt x="8125" y="2552"/>
                    </a:lnTo>
                    <a:lnTo>
                      <a:pt x="8360" y="2413"/>
                    </a:lnTo>
                    <a:lnTo>
                      <a:pt x="8339" y="2380"/>
                    </a:lnTo>
                    <a:close/>
                    <a:moveTo>
                      <a:pt x="7529" y="2855"/>
                    </a:moveTo>
                    <a:lnTo>
                      <a:pt x="7294" y="2995"/>
                    </a:lnTo>
                    <a:lnTo>
                      <a:pt x="7314" y="3028"/>
                    </a:lnTo>
                    <a:lnTo>
                      <a:pt x="7549" y="2889"/>
                    </a:lnTo>
                    <a:lnTo>
                      <a:pt x="7529" y="2855"/>
                    </a:lnTo>
                    <a:close/>
                    <a:moveTo>
                      <a:pt x="6720" y="3331"/>
                    </a:moveTo>
                    <a:lnTo>
                      <a:pt x="6483" y="3470"/>
                    </a:lnTo>
                    <a:lnTo>
                      <a:pt x="6504" y="3504"/>
                    </a:lnTo>
                    <a:lnTo>
                      <a:pt x="6739" y="3364"/>
                    </a:lnTo>
                    <a:lnTo>
                      <a:pt x="6720" y="3331"/>
                    </a:lnTo>
                    <a:close/>
                    <a:moveTo>
                      <a:pt x="5909" y="3807"/>
                    </a:moveTo>
                    <a:lnTo>
                      <a:pt x="5673" y="3946"/>
                    </a:lnTo>
                    <a:lnTo>
                      <a:pt x="5693" y="3979"/>
                    </a:lnTo>
                    <a:lnTo>
                      <a:pt x="5929" y="3840"/>
                    </a:lnTo>
                    <a:lnTo>
                      <a:pt x="5909" y="3807"/>
                    </a:lnTo>
                    <a:close/>
                    <a:moveTo>
                      <a:pt x="5098" y="4284"/>
                    </a:moveTo>
                    <a:lnTo>
                      <a:pt x="4862" y="4421"/>
                    </a:lnTo>
                    <a:lnTo>
                      <a:pt x="4882" y="4456"/>
                    </a:lnTo>
                    <a:lnTo>
                      <a:pt x="5117" y="4317"/>
                    </a:lnTo>
                    <a:lnTo>
                      <a:pt x="5098" y="4284"/>
                    </a:lnTo>
                    <a:close/>
                    <a:moveTo>
                      <a:pt x="4288" y="4759"/>
                    </a:moveTo>
                    <a:lnTo>
                      <a:pt x="4052" y="4897"/>
                    </a:lnTo>
                    <a:lnTo>
                      <a:pt x="4072" y="4932"/>
                    </a:lnTo>
                    <a:lnTo>
                      <a:pt x="4307" y="4793"/>
                    </a:lnTo>
                    <a:lnTo>
                      <a:pt x="4288" y="4759"/>
                    </a:lnTo>
                    <a:close/>
                    <a:moveTo>
                      <a:pt x="3477" y="5235"/>
                    </a:moveTo>
                    <a:lnTo>
                      <a:pt x="3241" y="5373"/>
                    </a:lnTo>
                    <a:lnTo>
                      <a:pt x="3261" y="5408"/>
                    </a:lnTo>
                    <a:lnTo>
                      <a:pt x="3496" y="5268"/>
                    </a:lnTo>
                    <a:lnTo>
                      <a:pt x="3477" y="5235"/>
                    </a:lnTo>
                    <a:close/>
                    <a:moveTo>
                      <a:pt x="2667" y="5711"/>
                    </a:moveTo>
                    <a:lnTo>
                      <a:pt x="2430" y="5850"/>
                    </a:lnTo>
                    <a:lnTo>
                      <a:pt x="2451" y="5883"/>
                    </a:lnTo>
                    <a:lnTo>
                      <a:pt x="2687" y="5744"/>
                    </a:lnTo>
                    <a:lnTo>
                      <a:pt x="2667" y="5711"/>
                    </a:lnTo>
                    <a:close/>
                    <a:moveTo>
                      <a:pt x="1856" y="6186"/>
                    </a:moveTo>
                    <a:lnTo>
                      <a:pt x="1621" y="6325"/>
                    </a:lnTo>
                    <a:lnTo>
                      <a:pt x="1640" y="6359"/>
                    </a:lnTo>
                    <a:lnTo>
                      <a:pt x="1876" y="6220"/>
                    </a:lnTo>
                    <a:lnTo>
                      <a:pt x="1856" y="6186"/>
                    </a:lnTo>
                    <a:close/>
                    <a:moveTo>
                      <a:pt x="1046" y="6662"/>
                    </a:moveTo>
                    <a:lnTo>
                      <a:pt x="811" y="6801"/>
                    </a:lnTo>
                    <a:lnTo>
                      <a:pt x="829" y="6834"/>
                    </a:lnTo>
                    <a:lnTo>
                      <a:pt x="1066" y="6695"/>
                    </a:lnTo>
                    <a:lnTo>
                      <a:pt x="1046" y="6662"/>
                    </a:lnTo>
                    <a:close/>
                    <a:moveTo>
                      <a:pt x="235" y="7137"/>
                    </a:moveTo>
                    <a:lnTo>
                      <a:pt x="0" y="7277"/>
                    </a:lnTo>
                    <a:lnTo>
                      <a:pt x="20" y="7310"/>
                    </a:lnTo>
                    <a:lnTo>
                      <a:pt x="255" y="7171"/>
                    </a:lnTo>
                    <a:lnTo>
                      <a:pt x="235" y="713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5542;p50">
                <a:extLst>
                  <a:ext uri="{FF2B5EF4-FFF2-40B4-BE49-F238E27FC236}">
                    <a16:creationId xmlns:a16="http://schemas.microsoft.com/office/drawing/2014/main" id="{79B723E0-8479-479B-B740-08700D4339C0}"/>
                  </a:ext>
                </a:extLst>
              </p:cNvPr>
              <p:cNvSpPr/>
              <p:nvPr/>
            </p:nvSpPr>
            <p:spPr>
              <a:xfrm>
                <a:off x="5648775" y="1818525"/>
                <a:ext cx="42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5" extrusionOk="0">
                    <a:moveTo>
                      <a:pt x="147" y="0"/>
                    </a:moveTo>
                    <a:lnTo>
                      <a:pt x="0" y="87"/>
                    </a:lnTo>
                    <a:lnTo>
                      <a:pt x="147" y="174"/>
                    </a:lnTo>
                    <a:lnTo>
                      <a:pt x="166" y="141"/>
                    </a:lnTo>
                    <a:lnTo>
                      <a:pt x="77" y="87"/>
                    </a:lnTo>
                    <a:lnTo>
                      <a:pt x="167" y="3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543;p50">
                <a:extLst>
                  <a:ext uri="{FF2B5EF4-FFF2-40B4-BE49-F238E27FC236}">
                    <a16:creationId xmlns:a16="http://schemas.microsoft.com/office/drawing/2014/main" id="{ED5C5E6F-8023-4572-AEFC-1A9F2288B129}"/>
                  </a:ext>
                </a:extLst>
              </p:cNvPr>
              <p:cNvSpPr/>
              <p:nvPr/>
            </p:nvSpPr>
            <p:spPr>
              <a:xfrm>
                <a:off x="5667775" y="1831275"/>
                <a:ext cx="937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2273" extrusionOk="0">
                    <a:moveTo>
                      <a:pt x="20" y="0"/>
                    </a:moveTo>
                    <a:lnTo>
                      <a:pt x="0" y="34"/>
                    </a:lnTo>
                    <a:lnTo>
                      <a:pt x="254" y="186"/>
                    </a:lnTo>
                    <a:lnTo>
                      <a:pt x="274" y="153"/>
                    </a:lnTo>
                    <a:lnTo>
                      <a:pt x="20" y="0"/>
                    </a:lnTo>
                    <a:close/>
                    <a:moveTo>
                      <a:pt x="889" y="523"/>
                    </a:moveTo>
                    <a:lnTo>
                      <a:pt x="869" y="556"/>
                    </a:lnTo>
                    <a:lnTo>
                      <a:pt x="1123" y="708"/>
                    </a:lnTo>
                    <a:lnTo>
                      <a:pt x="1143" y="675"/>
                    </a:lnTo>
                    <a:lnTo>
                      <a:pt x="889" y="523"/>
                    </a:lnTo>
                    <a:close/>
                    <a:moveTo>
                      <a:pt x="1758" y="1045"/>
                    </a:moveTo>
                    <a:lnTo>
                      <a:pt x="1737" y="1078"/>
                    </a:lnTo>
                    <a:lnTo>
                      <a:pt x="1991" y="1229"/>
                    </a:lnTo>
                    <a:lnTo>
                      <a:pt x="2011" y="1195"/>
                    </a:lnTo>
                    <a:lnTo>
                      <a:pt x="1758" y="1045"/>
                    </a:lnTo>
                    <a:close/>
                    <a:moveTo>
                      <a:pt x="2625" y="1565"/>
                    </a:moveTo>
                    <a:lnTo>
                      <a:pt x="2605" y="1598"/>
                    </a:lnTo>
                    <a:lnTo>
                      <a:pt x="2858" y="1751"/>
                    </a:lnTo>
                    <a:lnTo>
                      <a:pt x="2879" y="1717"/>
                    </a:lnTo>
                    <a:lnTo>
                      <a:pt x="2625" y="1565"/>
                    </a:lnTo>
                    <a:close/>
                    <a:moveTo>
                      <a:pt x="3493" y="2087"/>
                    </a:moveTo>
                    <a:lnTo>
                      <a:pt x="3473" y="2120"/>
                    </a:lnTo>
                    <a:lnTo>
                      <a:pt x="3727" y="2273"/>
                    </a:lnTo>
                    <a:lnTo>
                      <a:pt x="3747" y="2239"/>
                    </a:lnTo>
                    <a:lnTo>
                      <a:pt x="3493" y="208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544;p50">
                <a:extLst>
                  <a:ext uri="{FF2B5EF4-FFF2-40B4-BE49-F238E27FC236}">
                    <a16:creationId xmlns:a16="http://schemas.microsoft.com/office/drawing/2014/main" id="{77E9620E-8804-4CED-955F-A684D56870FC}"/>
                  </a:ext>
                </a:extLst>
              </p:cNvPr>
              <p:cNvSpPr/>
              <p:nvPr/>
            </p:nvSpPr>
            <p:spPr>
              <a:xfrm>
                <a:off x="5776300" y="1896450"/>
                <a:ext cx="41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75" extrusionOk="0">
                    <a:moveTo>
                      <a:pt x="21" y="1"/>
                    </a:moveTo>
                    <a:lnTo>
                      <a:pt x="1" y="34"/>
                    </a:lnTo>
                    <a:lnTo>
                      <a:pt x="91" y="88"/>
                    </a:lnTo>
                    <a:lnTo>
                      <a:pt x="1" y="141"/>
                    </a:lnTo>
                    <a:lnTo>
                      <a:pt x="21" y="175"/>
                    </a:lnTo>
                    <a:lnTo>
                      <a:pt x="166" y="8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545;p50">
                <a:extLst>
                  <a:ext uri="{FF2B5EF4-FFF2-40B4-BE49-F238E27FC236}">
                    <a16:creationId xmlns:a16="http://schemas.microsoft.com/office/drawing/2014/main" id="{8AF392B7-B30D-48F3-961D-A39F3397FA17}"/>
                  </a:ext>
                </a:extLst>
              </p:cNvPr>
              <p:cNvSpPr/>
              <p:nvPr/>
            </p:nvSpPr>
            <p:spPr>
              <a:xfrm>
                <a:off x="5630175" y="1908700"/>
                <a:ext cx="1318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3149" extrusionOk="0">
                    <a:moveTo>
                      <a:pt x="5254" y="1"/>
                    </a:moveTo>
                    <a:lnTo>
                      <a:pt x="5010" y="146"/>
                    </a:lnTo>
                    <a:lnTo>
                      <a:pt x="5031" y="179"/>
                    </a:lnTo>
                    <a:lnTo>
                      <a:pt x="5274" y="36"/>
                    </a:lnTo>
                    <a:lnTo>
                      <a:pt x="5254" y="1"/>
                    </a:lnTo>
                    <a:close/>
                    <a:moveTo>
                      <a:pt x="4419" y="497"/>
                    </a:moveTo>
                    <a:lnTo>
                      <a:pt x="4175" y="642"/>
                    </a:lnTo>
                    <a:lnTo>
                      <a:pt x="4196" y="675"/>
                    </a:lnTo>
                    <a:lnTo>
                      <a:pt x="4439" y="530"/>
                    </a:lnTo>
                    <a:lnTo>
                      <a:pt x="4419" y="497"/>
                    </a:lnTo>
                    <a:close/>
                    <a:moveTo>
                      <a:pt x="3584" y="991"/>
                    </a:moveTo>
                    <a:lnTo>
                      <a:pt x="3340" y="1136"/>
                    </a:lnTo>
                    <a:lnTo>
                      <a:pt x="3360" y="1170"/>
                    </a:lnTo>
                    <a:lnTo>
                      <a:pt x="3604" y="1025"/>
                    </a:lnTo>
                    <a:lnTo>
                      <a:pt x="3584" y="991"/>
                    </a:lnTo>
                    <a:close/>
                    <a:moveTo>
                      <a:pt x="2748" y="1486"/>
                    </a:moveTo>
                    <a:lnTo>
                      <a:pt x="2505" y="1631"/>
                    </a:lnTo>
                    <a:lnTo>
                      <a:pt x="2525" y="1664"/>
                    </a:lnTo>
                    <a:lnTo>
                      <a:pt x="2769" y="1519"/>
                    </a:lnTo>
                    <a:lnTo>
                      <a:pt x="2748" y="1486"/>
                    </a:lnTo>
                    <a:close/>
                    <a:moveTo>
                      <a:pt x="1915" y="1980"/>
                    </a:moveTo>
                    <a:lnTo>
                      <a:pt x="1671" y="2125"/>
                    </a:lnTo>
                    <a:lnTo>
                      <a:pt x="1690" y="2160"/>
                    </a:lnTo>
                    <a:lnTo>
                      <a:pt x="1933" y="2015"/>
                    </a:lnTo>
                    <a:lnTo>
                      <a:pt x="1915" y="1980"/>
                    </a:lnTo>
                    <a:close/>
                    <a:moveTo>
                      <a:pt x="1079" y="2476"/>
                    </a:moveTo>
                    <a:lnTo>
                      <a:pt x="836" y="2621"/>
                    </a:lnTo>
                    <a:lnTo>
                      <a:pt x="856" y="2654"/>
                    </a:lnTo>
                    <a:lnTo>
                      <a:pt x="1100" y="2509"/>
                    </a:lnTo>
                    <a:lnTo>
                      <a:pt x="1079" y="2476"/>
                    </a:lnTo>
                    <a:close/>
                    <a:moveTo>
                      <a:pt x="244" y="2971"/>
                    </a:moveTo>
                    <a:lnTo>
                      <a:pt x="0" y="3116"/>
                    </a:lnTo>
                    <a:lnTo>
                      <a:pt x="21" y="3149"/>
                    </a:lnTo>
                    <a:lnTo>
                      <a:pt x="264" y="3004"/>
                    </a:lnTo>
                    <a:lnTo>
                      <a:pt x="244" y="297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5546;p50">
                <a:extLst>
                  <a:ext uri="{FF2B5EF4-FFF2-40B4-BE49-F238E27FC236}">
                    <a16:creationId xmlns:a16="http://schemas.microsoft.com/office/drawing/2014/main" id="{81F1A8FC-F7CE-40F8-8F32-31CB8ADDB489}"/>
                  </a:ext>
                </a:extLst>
              </p:cNvPr>
              <p:cNvSpPr/>
              <p:nvPr/>
            </p:nvSpPr>
            <p:spPr>
              <a:xfrm>
                <a:off x="5611725" y="1995350"/>
                <a:ext cx="42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4" extrusionOk="0">
                    <a:moveTo>
                      <a:pt x="147" y="0"/>
                    </a:moveTo>
                    <a:lnTo>
                      <a:pt x="0" y="86"/>
                    </a:lnTo>
                    <a:lnTo>
                      <a:pt x="148" y="173"/>
                    </a:lnTo>
                    <a:lnTo>
                      <a:pt x="167" y="138"/>
                    </a:lnTo>
                    <a:lnTo>
                      <a:pt x="79" y="86"/>
                    </a:lnTo>
                    <a:lnTo>
                      <a:pt x="167" y="3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547;p50">
                <a:extLst>
                  <a:ext uri="{FF2B5EF4-FFF2-40B4-BE49-F238E27FC236}">
                    <a16:creationId xmlns:a16="http://schemas.microsoft.com/office/drawing/2014/main" id="{8B7D9C9D-00F9-4C41-9C40-66CD2FDF6FDE}"/>
                  </a:ext>
                </a:extLst>
              </p:cNvPr>
              <p:cNvSpPr/>
              <p:nvPr/>
            </p:nvSpPr>
            <p:spPr>
              <a:xfrm>
                <a:off x="5629625" y="2007050"/>
                <a:ext cx="308000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2320" h="7230" extrusionOk="0">
                    <a:moveTo>
                      <a:pt x="21" y="1"/>
                    </a:moveTo>
                    <a:lnTo>
                      <a:pt x="1" y="36"/>
                    </a:lnTo>
                    <a:lnTo>
                      <a:pt x="236" y="172"/>
                    </a:lnTo>
                    <a:lnTo>
                      <a:pt x="256" y="139"/>
                    </a:lnTo>
                    <a:lnTo>
                      <a:pt x="21" y="1"/>
                    </a:lnTo>
                    <a:close/>
                    <a:moveTo>
                      <a:pt x="826" y="472"/>
                    </a:moveTo>
                    <a:lnTo>
                      <a:pt x="806" y="505"/>
                    </a:lnTo>
                    <a:lnTo>
                      <a:pt x="1040" y="642"/>
                    </a:lnTo>
                    <a:lnTo>
                      <a:pt x="1059" y="608"/>
                    </a:lnTo>
                    <a:lnTo>
                      <a:pt x="826" y="472"/>
                    </a:lnTo>
                    <a:close/>
                    <a:moveTo>
                      <a:pt x="1629" y="943"/>
                    </a:moveTo>
                    <a:lnTo>
                      <a:pt x="1610" y="977"/>
                    </a:lnTo>
                    <a:lnTo>
                      <a:pt x="1844" y="1113"/>
                    </a:lnTo>
                    <a:lnTo>
                      <a:pt x="1864" y="1080"/>
                    </a:lnTo>
                    <a:lnTo>
                      <a:pt x="1629" y="943"/>
                    </a:lnTo>
                    <a:close/>
                    <a:moveTo>
                      <a:pt x="2434" y="1413"/>
                    </a:moveTo>
                    <a:lnTo>
                      <a:pt x="2414" y="1447"/>
                    </a:lnTo>
                    <a:lnTo>
                      <a:pt x="2649" y="1584"/>
                    </a:lnTo>
                    <a:lnTo>
                      <a:pt x="2669" y="1550"/>
                    </a:lnTo>
                    <a:lnTo>
                      <a:pt x="2434" y="1413"/>
                    </a:lnTo>
                    <a:close/>
                    <a:moveTo>
                      <a:pt x="3239" y="1885"/>
                    </a:moveTo>
                    <a:lnTo>
                      <a:pt x="3218" y="1918"/>
                    </a:lnTo>
                    <a:lnTo>
                      <a:pt x="3453" y="2056"/>
                    </a:lnTo>
                    <a:lnTo>
                      <a:pt x="3472" y="2021"/>
                    </a:lnTo>
                    <a:lnTo>
                      <a:pt x="3239" y="1885"/>
                    </a:lnTo>
                    <a:close/>
                    <a:moveTo>
                      <a:pt x="4042" y="2354"/>
                    </a:moveTo>
                    <a:lnTo>
                      <a:pt x="4023" y="2388"/>
                    </a:lnTo>
                    <a:lnTo>
                      <a:pt x="4257" y="2525"/>
                    </a:lnTo>
                    <a:lnTo>
                      <a:pt x="4277" y="2492"/>
                    </a:lnTo>
                    <a:lnTo>
                      <a:pt x="4042" y="2354"/>
                    </a:lnTo>
                    <a:close/>
                    <a:moveTo>
                      <a:pt x="4847" y="2824"/>
                    </a:moveTo>
                    <a:lnTo>
                      <a:pt x="4827" y="2859"/>
                    </a:lnTo>
                    <a:lnTo>
                      <a:pt x="5061" y="2995"/>
                    </a:lnTo>
                    <a:lnTo>
                      <a:pt x="5082" y="2962"/>
                    </a:lnTo>
                    <a:lnTo>
                      <a:pt x="4847" y="2824"/>
                    </a:lnTo>
                    <a:close/>
                    <a:moveTo>
                      <a:pt x="5650" y="3295"/>
                    </a:moveTo>
                    <a:lnTo>
                      <a:pt x="5631" y="3329"/>
                    </a:lnTo>
                    <a:lnTo>
                      <a:pt x="5866" y="3467"/>
                    </a:lnTo>
                    <a:lnTo>
                      <a:pt x="5885" y="3432"/>
                    </a:lnTo>
                    <a:lnTo>
                      <a:pt x="5650" y="3295"/>
                    </a:lnTo>
                    <a:close/>
                    <a:moveTo>
                      <a:pt x="6455" y="3765"/>
                    </a:moveTo>
                    <a:lnTo>
                      <a:pt x="6435" y="3799"/>
                    </a:lnTo>
                    <a:lnTo>
                      <a:pt x="6670" y="3936"/>
                    </a:lnTo>
                    <a:lnTo>
                      <a:pt x="6690" y="3903"/>
                    </a:lnTo>
                    <a:lnTo>
                      <a:pt x="6455" y="3765"/>
                    </a:lnTo>
                    <a:close/>
                    <a:moveTo>
                      <a:pt x="7260" y="4235"/>
                    </a:moveTo>
                    <a:lnTo>
                      <a:pt x="7239" y="4270"/>
                    </a:lnTo>
                    <a:lnTo>
                      <a:pt x="7474" y="4406"/>
                    </a:lnTo>
                    <a:lnTo>
                      <a:pt x="7493" y="4373"/>
                    </a:lnTo>
                    <a:lnTo>
                      <a:pt x="7260" y="4235"/>
                    </a:lnTo>
                    <a:close/>
                    <a:moveTo>
                      <a:pt x="8063" y="4706"/>
                    </a:moveTo>
                    <a:lnTo>
                      <a:pt x="8044" y="4740"/>
                    </a:lnTo>
                    <a:lnTo>
                      <a:pt x="8278" y="4876"/>
                    </a:lnTo>
                    <a:lnTo>
                      <a:pt x="8298" y="4843"/>
                    </a:lnTo>
                    <a:lnTo>
                      <a:pt x="8063" y="4706"/>
                    </a:lnTo>
                    <a:close/>
                    <a:moveTo>
                      <a:pt x="8868" y="5178"/>
                    </a:moveTo>
                    <a:lnTo>
                      <a:pt x="8848" y="5211"/>
                    </a:lnTo>
                    <a:lnTo>
                      <a:pt x="9083" y="5347"/>
                    </a:lnTo>
                    <a:lnTo>
                      <a:pt x="9101" y="5314"/>
                    </a:lnTo>
                    <a:lnTo>
                      <a:pt x="8868" y="5178"/>
                    </a:lnTo>
                    <a:close/>
                    <a:moveTo>
                      <a:pt x="9673" y="5646"/>
                    </a:moveTo>
                    <a:lnTo>
                      <a:pt x="9652" y="5679"/>
                    </a:lnTo>
                    <a:lnTo>
                      <a:pt x="9887" y="5817"/>
                    </a:lnTo>
                    <a:lnTo>
                      <a:pt x="9906" y="5784"/>
                    </a:lnTo>
                    <a:lnTo>
                      <a:pt x="9673" y="5646"/>
                    </a:lnTo>
                    <a:close/>
                    <a:moveTo>
                      <a:pt x="10476" y="6116"/>
                    </a:moveTo>
                    <a:lnTo>
                      <a:pt x="10457" y="6151"/>
                    </a:lnTo>
                    <a:lnTo>
                      <a:pt x="10691" y="6287"/>
                    </a:lnTo>
                    <a:lnTo>
                      <a:pt x="10711" y="6254"/>
                    </a:lnTo>
                    <a:lnTo>
                      <a:pt x="10476" y="6116"/>
                    </a:lnTo>
                    <a:close/>
                    <a:moveTo>
                      <a:pt x="11281" y="6587"/>
                    </a:moveTo>
                    <a:lnTo>
                      <a:pt x="11261" y="6620"/>
                    </a:lnTo>
                    <a:lnTo>
                      <a:pt x="11495" y="6758"/>
                    </a:lnTo>
                    <a:lnTo>
                      <a:pt x="11516" y="6723"/>
                    </a:lnTo>
                    <a:lnTo>
                      <a:pt x="11281" y="6587"/>
                    </a:lnTo>
                    <a:close/>
                    <a:moveTo>
                      <a:pt x="12086" y="7058"/>
                    </a:moveTo>
                    <a:lnTo>
                      <a:pt x="12065" y="7092"/>
                    </a:lnTo>
                    <a:lnTo>
                      <a:pt x="12300" y="7229"/>
                    </a:lnTo>
                    <a:lnTo>
                      <a:pt x="12319" y="7195"/>
                    </a:lnTo>
                    <a:lnTo>
                      <a:pt x="12086" y="70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548;p50">
                <a:extLst>
                  <a:ext uri="{FF2B5EF4-FFF2-40B4-BE49-F238E27FC236}">
                    <a16:creationId xmlns:a16="http://schemas.microsoft.com/office/drawing/2014/main" id="{E20CDF38-6DB8-41E0-854B-E03E866D1FF9}"/>
                  </a:ext>
                </a:extLst>
              </p:cNvPr>
              <p:cNvSpPr/>
              <p:nvPr/>
            </p:nvSpPr>
            <p:spPr>
              <a:xfrm>
                <a:off x="5739475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0" y="0"/>
                    </a:moveTo>
                    <a:lnTo>
                      <a:pt x="0" y="702"/>
                    </a:lnTo>
                    <a:lnTo>
                      <a:pt x="29" y="719"/>
                    </a:lnTo>
                    <a:lnTo>
                      <a:pt x="2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549;p50">
                <a:extLst>
                  <a:ext uri="{FF2B5EF4-FFF2-40B4-BE49-F238E27FC236}">
                    <a16:creationId xmlns:a16="http://schemas.microsoft.com/office/drawing/2014/main" id="{6B4BD765-F3F2-4029-B1D1-9295898806F7}"/>
                  </a:ext>
                </a:extLst>
              </p:cNvPr>
              <p:cNvSpPr/>
              <p:nvPr/>
            </p:nvSpPr>
            <p:spPr>
              <a:xfrm>
                <a:off x="5740200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0"/>
                    </a:moveTo>
                    <a:lnTo>
                      <a:pt x="0" y="16"/>
                    </a:lnTo>
                    <a:lnTo>
                      <a:pt x="0" y="719"/>
                    </a:lnTo>
                    <a:lnTo>
                      <a:pt x="29" y="70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550;p50">
                <a:extLst>
                  <a:ext uri="{FF2B5EF4-FFF2-40B4-BE49-F238E27FC236}">
                    <a16:creationId xmlns:a16="http://schemas.microsoft.com/office/drawing/2014/main" id="{A9258DA7-9067-4DAF-AA22-DBC46CE948E2}"/>
                  </a:ext>
                </a:extLst>
              </p:cNvPr>
              <p:cNvSpPr/>
              <p:nvPr/>
            </p:nvSpPr>
            <p:spPr>
              <a:xfrm>
                <a:off x="5737975" y="1876450"/>
                <a:ext cx="22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7" extrusionOk="0">
                    <a:moveTo>
                      <a:pt x="2" y="0"/>
                    </a:moveTo>
                    <a:lnTo>
                      <a:pt x="1" y="286"/>
                    </a:lnTo>
                    <a:lnTo>
                      <a:pt x="89" y="337"/>
                    </a:lnTo>
                    <a:lnTo>
                      <a:pt x="91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551;p50">
                <a:extLst>
                  <a:ext uri="{FF2B5EF4-FFF2-40B4-BE49-F238E27FC236}">
                    <a16:creationId xmlns:a16="http://schemas.microsoft.com/office/drawing/2014/main" id="{0AEF5040-E757-4C1F-983A-D61FB75E653A}"/>
                  </a:ext>
                </a:extLst>
              </p:cNvPr>
              <p:cNvSpPr/>
              <p:nvPr/>
            </p:nvSpPr>
            <p:spPr>
              <a:xfrm>
                <a:off x="5740200" y="1876450"/>
                <a:ext cx="22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7" extrusionOk="0">
                    <a:moveTo>
                      <a:pt x="89" y="0"/>
                    </a:moveTo>
                    <a:lnTo>
                      <a:pt x="2" y="51"/>
                    </a:lnTo>
                    <a:lnTo>
                      <a:pt x="0" y="337"/>
                    </a:lnTo>
                    <a:lnTo>
                      <a:pt x="89" y="286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552;p50">
                <a:extLst>
                  <a:ext uri="{FF2B5EF4-FFF2-40B4-BE49-F238E27FC236}">
                    <a16:creationId xmlns:a16="http://schemas.microsoft.com/office/drawing/2014/main" id="{75208A4D-6F09-4E1C-BBB9-0986512A2BF3}"/>
                  </a:ext>
                </a:extLst>
              </p:cNvPr>
              <p:cNvSpPr/>
              <p:nvPr/>
            </p:nvSpPr>
            <p:spPr>
              <a:xfrm>
                <a:off x="5738025" y="1875175"/>
                <a:ext cx="44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3" extrusionOk="0">
                    <a:moveTo>
                      <a:pt x="87" y="1"/>
                    </a:moveTo>
                    <a:lnTo>
                      <a:pt x="0" y="51"/>
                    </a:lnTo>
                    <a:lnTo>
                      <a:pt x="89" y="102"/>
                    </a:lnTo>
                    <a:lnTo>
                      <a:pt x="176" y="5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5553;p50">
                <a:extLst>
                  <a:ext uri="{FF2B5EF4-FFF2-40B4-BE49-F238E27FC236}">
                    <a16:creationId xmlns:a16="http://schemas.microsoft.com/office/drawing/2014/main" id="{E5D511EF-6D1E-49E8-8D87-DA4AD6C871F7}"/>
                  </a:ext>
                </a:extLst>
              </p:cNvPr>
              <p:cNvSpPr/>
              <p:nvPr/>
            </p:nvSpPr>
            <p:spPr>
              <a:xfrm>
                <a:off x="5740775" y="18823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6" y="1"/>
                      <a:pt x="22" y="3"/>
                    </a:cubicBezTo>
                    <a:cubicBezTo>
                      <a:pt x="9" y="12"/>
                      <a:pt x="2" y="25"/>
                      <a:pt x="1" y="39"/>
                    </a:cubicBezTo>
                    <a:cubicBezTo>
                      <a:pt x="1" y="50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2"/>
                    </a:cubicBezTo>
                    <a:cubicBezTo>
                      <a:pt x="34" y="44"/>
                      <a:pt x="43" y="31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554;p50">
                <a:extLst>
                  <a:ext uri="{FF2B5EF4-FFF2-40B4-BE49-F238E27FC236}">
                    <a16:creationId xmlns:a16="http://schemas.microsoft.com/office/drawing/2014/main" id="{9F44A755-FC59-4A23-ABED-FF7C56EDAB14}"/>
                  </a:ext>
                </a:extLst>
              </p:cNvPr>
              <p:cNvSpPr/>
              <p:nvPr/>
            </p:nvSpPr>
            <p:spPr>
              <a:xfrm>
                <a:off x="5740775" y="188010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0"/>
                    </a:moveTo>
                    <a:cubicBezTo>
                      <a:pt x="29" y="0"/>
                      <a:pt x="26" y="1"/>
                      <a:pt x="22" y="4"/>
                    </a:cubicBezTo>
                    <a:cubicBezTo>
                      <a:pt x="9" y="11"/>
                      <a:pt x="2" y="25"/>
                      <a:pt x="1" y="40"/>
                    </a:cubicBezTo>
                    <a:cubicBezTo>
                      <a:pt x="1" y="49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1"/>
                    </a:cubicBezTo>
                    <a:cubicBezTo>
                      <a:pt x="34" y="44"/>
                      <a:pt x="43" y="30"/>
                      <a:pt x="43" y="15"/>
                    </a:cubicBezTo>
                    <a:cubicBezTo>
                      <a:pt x="43" y="6"/>
                      <a:pt x="38" y="0"/>
                      <a:pt x="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555;p50">
                <a:extLst>
                  <a:ext uri="{FF2B5EF4-FFF2-40B4-BE49-F238E27FC236}">
                    <a16:creationId xmlns:a16="http://schemas.microsoft.com/office/drawing/2014/main" id="{7285BD8D-4090-4C04-A0DD-27363753C6A4}"/>
                  </a:ext>
                </a:extLst>
              </p:cNvPr>
              <p:cNvSpPr/>
              <p:nvPr/>
            </p:nvSpPr>
            <p:spPr>
              <a:xfrm>
                <a:off x="5740775" y="187795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1" y="40"/>
                    </a:cubicBezTo>
                    <a:cubicBezTo>
                      <a:pt x="1" y="50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1" y="30"/>
                      <a:pt x="43" y="16"/>
                    </a:cubicBezTo>
                    <a:cubicBezTo>
                      <a:pt x="43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556;p50">
                <a:extLst>
                  <a:ext uri="{FF2B5EF4-FFF2-40B4-BE49-F238E27FC236}">
                    <a16:creationId xmlns:a16="http://schemas.microsoft.com/office/drawing/2014/main" id="{C5FF275D-F054-4D2D-9927-48F465965BA5}"/>
                  </a:ext>
                </a:extLst>
              </p:cNvPr>
              <p:cNvSpPr/>
              <p:nvPr/>
            </p:nvSpPr>
            <p:spPr>
              <a:xfrm>
                <a:off x="5615175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0" y="0"/>
                    </a:moveTo>
                    <a:lnTo>
                      <a:pt x="0" y="703"/>
                    </a:lnTo>
                    <a:lnTo>
                      <a:pt x="29" y="719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5557;p50">
                <a:extLst>
                  <a:ext uri="{FF2B5EF4-FFF2-40B4-BE49-F238E27FC236}">
                    <a16:creationId xmlns:a16="http://schemas.microsoft.com/office/drawing/2014/main" id="{DB42B18E-D9A1-4B66-B590-5661166B531A}"/>
                  </a:ext>
                </a:extLst>
              </p:cNvPr>
              <p:cNvSpPr/>
              <p:nvPr/>
            </p:nvSpPr>
            <p:spPr>
              <a:xfrm>
                <a:off x="5615900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31" y="0"/>
                    </a:moveTo>
                    <a:lnTo>
                      <a:pt x="2" y="18"/>
                    </a:lnTo>
                    <a:lnTo>
                      <a:pt x="0" y="719"/>
                    </a:lnTo>
                    <a:lnTo>
                      <a:pt x="29" y="70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5558;p50">
                <a:extLst>
                  <a:ext uri="{FF2B5EF4-FFF2-40B4-BE49-F238E27FC236}">
                    <a16:creationId xmlns:a16="http://schemas.microsoft.com/office/drawing/2014/main" id="{AA1D000A-E246-467A-99FE-CA25E8D33484}"/>
                  </a:ext>
                </a:extLst>
              </p:cNvPr>
              <p:cNvSpPr/>
              <p:nvPr/>
            </p:nvSpPr>
            <p:spPr>
              <a:xfrm>
                <a:off x="5613725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0" y="1"/>
                    </a:moveTo>
                    <a:lnTo>
                      <a:pt x="0" y="285"/>
                    </a:lnTo>
                    <a:lnTo>
                      <a:pt x="87" y="336"/>
                    </a:lnTo>
                    <a:lnTo>
                      <a:pt x="89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5559;p50">
                <a:extLst>
                  <a:ext uri="{FF2B5EF4-FFF2-40B4-BE49-F238E27FC236}">
                    <a16:creationId xmlns:a16="http://schemas.microsoft.com/office/drawing/2014/main" id="{2895FC40-EAA6-447A-8BE5-72C180E24B0B}"/>
                  </a:ext>
                </a:extLst>
              </p:cNvPr>
              <p:cNvSpPr/>
              <p:nvPr/>
            </p:nvSpPr>
            <p:spPr>
              <a:xfrm>
                <a:off x="5615900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1"/>
                    </a:moveTo>
                    <a:lnTo>
                      <a:pt x="2" y="52"/>
                    </a:lnTo>
                    <a:lnTo>
                      <a:pt x="0" y="336"/>
                    </a:lnTo>
                    <a:lnTo>
                      <a:pt x="89" y="28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5560;p50">
                <a:extLst>
                  <a:ext uri="{FF2B5EF4-FFF2-40B4-BE49-F238E27FC236}">
                    <a16:creationId xmlns:a16="http://schemas.microsoft.com/office/drawing/2014/main" id="{20B42708-873F-4508-B1A1-8B08D9544789}"/>
                  </a:ext>
                </a:extLst>
              </p:cNvPr>
              <p:cNvSpPr/>
              <p:nvPr/>
            </p:nvSpPr>
            <p:spPr>
              <a:xfrm>
                <a:off x="5613725" y="2000025"/>
                <a:ext cx="4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4" extrusionOk="0">
                    <a:moveTo>
                      <a:pt x="89" y="1"/>
                    </a:moveTo>
                    <a:lnTo>
                      <a:pt x="0" y="53"/>
                    </a:lnTo>
                    <a:lnTo>
                      <a:pt x="89" y="104"/>
                    </a:lnTo>
                    <a:lnTo>
                      <a:pt x="176" y="53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5561;p50">
                <a:extLst>
                  <a:ext uri="{FF2B5EF4-FFF2-40B4-BE49-F238E27FC236}">
                    <a16:creationId xmlns:a16="http://schemas.microsoft.com/office/drawing/2014/main" id="{8F4F4CBB-72A3-4414-B966-A504F0A77EB3}"/>
                  </a:ext>
                </a:extLst>
              </p:cNvPr>
              <p:cNvSpPr/>
              <p:nvPr/>
            </p:nvSpPr>
            <p:spPr>
              <a:xfrm>
                <a:off x="5616500" y="2007200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5" y="1"/>
                      <a:pt x="21" y="4"/>
                    </a:cubicBezTo>
                    <a:cubicBezTo>
                      <a:pt x="8" y="11"/>
                      <a:pt x="1" y="24"/>
                      <a:pt x="1" y="40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5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5562;p50">
                <a:extLst>
                  <a:ext uri="{FF2B5EF4-FFF2-40B4-BE49-F238E27FC236}">
                    <a16:creationId xmlns:a16="http://schemas.microsoft.com/office/drawing/2014/main" id="{5B03AD20-6493-4093-B703-A759ABDA1A77}"/>
                  </a:ext>
                </a:extLst>
              </p:cNvPr>
              <p:cNvSpPr/>
              <p:nvPr/>
            </p:nvSpPr>
            <p:spPr>
              <a:xfrm>
                <a:off x="5616475" y="200497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0" y="39"/>
                    </a:cubicBezTo>
                    <a:cubicBezTo>
                      <a:pt x="0" y="49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2" y="30"/>
                      <a:pt x="42" y="16"/>
                    </a:cubicBezTo>
                    <a:cubicBezTo>
                      <a:pt x="42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5563;p50">
                <a:extLst>
                  <a:ext uri="{FF2B5EF4-FFF2-40B4-BE49-F238E27FC236}">
                    <a16:creationId xmlns:a16="http://schemas.microsoft.com/office/drawing/2014/main" id="{53F435AC-62B7-463D-8FB5-48923393DC3D}"/>
                  </a:ext>
                </a:extLst>
              </p:cNvPr>
              <p:cNvSpPr/>
              <p:nvPr/>
            </p:nvSpPr>
            <p:spPr>
              <a:xfrm>
                <a:off x="5616475" y="20028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5" y="1"/>
                      <a:pt x="22" y="3"/>
                    </a:cubicBezTo>
                    <a:cubicBezTo>
                      <a:pt x="9" y="12"/>
                      <a:pt x="2" y="25"/>
                      <a:pt x="0" y="39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15" y="54"/>
                      <a:pt x="19" y="53"/>
                      <a:pt x="22" y="51"/>
                    </a:cubicBezTo>
                    <a:cubicBezTo>
                      <a:pt x="34" y="44"/>
                      <a:pt x="42" y="31"/>
                      <a:pt x="42" y="15"/>
                    </a:cubicBezTo>
                    <a:cubicBezTo>
                      <a:pt x="42" y="5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5564;p50">
                <a:extLst>
                  <a:ext uri="{FF2B5EF4-FFF2-40B4-BE49-F238E27FC236}">
                    <a16:creationId xmlns:a16="http://schemas.microsoft.com/office/drawing/2014/main" id="{479F93F8-E05D-4C11-AB27-E2A5D71D19D8}"/>
                  </a:ext>
                </a:extLst>
              </p:cNvPr>
              <p:cNvSpPr/>
              <p:nvPr/>
            </p:nvSpPr>
            <p:spPr>
              <a:xfrm>
                <a:off x="5681825" y="2032325"/>
                <a:ext cx="257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96" extrusionOk="0">
                    <a:moveTo>
                      <a:pt x="708" y="1"/>
                    </a:moveTo>
                    <a:lnTo>
                      <a:pt x="1" y="408"/>
                    </a:lnTo>
                    <a:lnTo>
                      <a:pt x="326" y="595"/>
                    </a:lnTo>
                    <a:lnTo>
                      <a:pt x="1029" y="186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5565;p50">
                <a:extLst>
                  <a:ext uri="{FF2B5EF4-FFF2-40B4-BE49-F238E27FC236}">
                    <a16:creationId xmlns:a16="http://schemas.microsoft.com/office/drawing/2014/main" id="{88810681-FB28-456E-96EA-73B28915410F}"/>
                  </a:ext>
                </a:extLst>
              </p:cNvPr>
              <p:cNvSpPr/>
              <p:nvPr/>
            </p:nvSpPr>
            <p:spPr>
              <a:xfrm>
                <a:off x="5643075" y="2010550"/>
                <a:ext cx="224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517" extrusionOk="0">
                    <a:moveTo>
                      <a:pt x="679" y="0"/>
                    </a:moveTo>
                    <a:lnTo>
                      <a:pt x="1" y="383"/>
                    </a:lnTo>
                    <a:lnTo>
                      <a:pt x="230" y="516"/>
                    </a:lnTo>
                    <a:lnTo>
                      <a:pt x="897" y="125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5566;p50">
                <a:extLst>
                  <a:ext uri="{FF2B5EF4-FFF2-40B4-BE49-F238E27FC236}">
                    <a16:creationId xmlns:a16="http://schemas.microsoft.com/office/drawing/2014/main" id="{34870796-F769-4121-803D-A5388B87C9F6}"/>
                  </a:ext>
                </a:extLst>
              </p:cNvPr>
              <p:cNvSpPr/>
              <p:nvPr/>
            </p:nvSpPr>
            <p:spPr>
              <a:xfrm>
                <a:off x="5652350" y="2012175"/>
                <a:ext cx="437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13" extrusionOk="0">
                    <a:moveTo>
                      <a:pt x="704" y="0"/>
                    </a:moveTo>
                    <a:lnTo>
                      <a:pt x="1" y="409"/>
                    </a:lnTo>
                    <a:lnTo>
                      <a:pt x="1046" y="1012"/>
                    </a:lnTo>
                    <a:lnTo>
                      <a:pt x="1750" y="604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5567;p50">
                <a:extLst>
                  <a:ext uri="{FF2B5EF4-FFF2-40B4-BE49-F238E27FC236}">
                    <a16:creationId xmlns:a16="http://schemas.microsoft.com/office/drawing/2014/main" id="{36339BF9-E2C2-4DB1-A819-475A1386C5A3}"/>
                  </a:ext>
                </a:extLst>
              </p:cNvPr>
              <p:cNvSpPr/>
              <p:nvPr/>
            </p:nvSpPr>
            <p:spPr>
              <a:xfrm>
                <a:off x="5678500" y="2027250"/>
                <a:ext cx="210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10" extrusionOk="0">
                    <a:moveTo>
                      <a:pt x="704" y="1"/>
                    </a:moveTo>
                    <a:lnTo>
                      <a:pt x="0" y="409"/>
                    </a:lnTo>
                    <a:lnTo>
                      <a:pt x="138" y="610"/>
                    </a:lnTo>
                    <a:lnTo>
                      <a:pt x="843" y="204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5568;p50">
                <a:extLst>
                  <a:ext uri="{FF2B5EF4-FFF2-40B4-BE49-F238E27FC236}">
                    <a16:creationId xmlns:a16="http://schemas.microsoft.com/office/drawing/2014/main" id="{973B7086-5712-4AF5-B3CE-EDF2854ECFB2}"/>
                  </a:ext>
                </a:extLst>
              </p:cNvPr>
              <p:cNvSpPr/>
              <p:nvPr/>
            </p:nvSpPr>
            <p:spPr>
              <a:xfrm>
                <a:off x="5647675" y="2022400"/>
                <a:ext cx="344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814" extrusionOk="0">
                    <a:moveTo>
                      <a:pt x="188" y="0"/>
                    </a:moveTo>
                    <a:lnTo>
                      <a:pt x="1" y="54"/>
                    </a:lnTo>
                    <a:lnTo>
                      <a:pt x="1378" y="814"/>
                    </a:lnTo>
                    <a:lnTo>
                      <a:pt x="1233" y="6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5569;p50">
                <a:extLst>
                  <a:ext uri="{FF2B5EF4-FFF2-40B4-BE49-F238E27FC236}">
                    <a16:creationId xmlns:a16="http://schemas.microsoft.com/office/drawing/2014/main" id="{58E79B7D-83B5-4788-87CC-0C18D4676A04}"/>
                  </a:ext>
                </a:extLst>
              </p:cNvPr>
              <p:cNvSpPr/>
              <p:nvPr/>
            </p:nvSpPr>
            <p:spPr>
              <a:xfrm>
                <a:off x="5647675" y="2012350"/>
                <a:ext cx="22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56" extrusionOk="0">
                    <a:moveTo>
                      <a:pt x="887" y="1"/>
                    </a:moveTo>
                    <a:lnTo>
                      <a:pt x="706" y="56"/>
                    </a:lnTo>
                    <a:lnTo>
                      <a:pt x="1" y="456"/>
                    </a:lnTo>
                    <a:lnTo>
                      <a:pt x="1" y="456"/>
                    </a:lnTo>
                    <a:lnTo>
                      <a:pt x="188" y="402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5570;p50">
                <a:extLst>
                  <a:ext uri="{FF2B5EF4-FFF2-40B4-BE49-F238E27FC236}">
                    <a16:creationId xmlns:a16="http://schemas.microsoft.com/office/drawing/2014/main" id="{8CACAD41-F455-47A7-805C-AD6F38BD8A5C}"/>
                  </a:ext>
                </a:extLst>
              </p:cNvPr>
              <p:cNvSpPr/>
              <p:nvPr/>
            </p:nvSpPr>
            <p:spPr>
              <a:xfrm>
                <a:off x="5643075" y="2020100"/>
                <a:ext cx="469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338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874" y="1338"/>
                    </a:lnTo>
                    <a:lnTo>
                      <a:pt x="1876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5571;p50">
                <a:extLst>
                  <a:ext uri="{FF2B5EF4-FFF2-40B4-BE49-F238E27FC236}">
                    <a16:creationId xmlns:a16="http://schemas.microsoft.com/office/drawing/2014/main" id="{FA7166C7-CC80-48F5-AAB3-5D549E983749}"/>
                  </a:ext>
                </a:extLst>
              </p:cNvPr>
              <p:cNvSpPr/>
              <p:nvPr/>
            </p:nvSpPr>
            <p:spPr>
              <a:xfrm>
                <a:off x="5689925" y="2036975"/>
                <a:ext cx="17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3" extrusionOk="0">
                    <a:moveTo>
                      <a:pt x="703" y="0"/>
                    </a:moveTo>
                    <a:lnTo>
                      <a:pt x="2" y="409"/>
                    </a:lnTo>
                    <a:lnTo>
                      <a:pt x="0" y="663"/>
                    </a:lnTo>
                    <a:lnTo>
                      <a:pt x="703" y="25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5572;p50">
                <a:extLst>
                  <a:ext uri="{FF2B5EF4-FFF2-40B4-BE49-F238E27FC236}">
                    <a16:creationId xmlns:a16="http://schemas.microsoft.com/office/drawing/2014/main" id="{AB347970-7598-4B95-A333-B4173E0B1017}"/>
                  </a:ext>
                </a:extLst>
              </p:cNvPr>
              <p:cNvSpPr/>
              <p:nvPr/>
            </p:nvSpPr>
            <p:spPr>
              <a:xfrm>
                <a:off x="5671600" y="2041975"/>
                <a:ext cx="29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3" extrusionOk="0">
                    <a:moveTo>
                      <a:pt x="58" y="1"/>
                    </a:moveTo>
                    <a:cubicBezTo>
                      <a:pt x="46" y="1"/>
                      <a:pt x="34" y="3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2" y="14"/>
                      <a:pt x="35" y="14"/>
                    </a:cubicBezTo>
                    <a:cubicBezTo>
                      <a:pt x="52" y="14"/>
                      <a:pt x="73" y="19"/>
                      <a:pt x="94" y="32"/>
                    </a:cubicBezTo>
                    <a:lnTo>
                      <a:pt x="117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5573;p50">
                <a:extLst>
                  <a:ext uri="{FF2B5EF4-FFF2-40B4-BE49-F238E27FC236}">
                    <a16:creationId xmlns:a16="http://schemas.microsoft.com/office/drawing/2014/main" id="{F1D899BE-D621-4EF4-85E8-1710121C480C}"/>
                  </a:ext>
                </a:extLst>
              </p:cNvPr>
              <p:cNvSpPr/>
              <p:nvPr/>
            </p:nvSpPr>
            <p:spPr>
              <a:xfrm>
                <a:off x="5673925" y="2042400"/>
                <a:ext cx="39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27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9" y="64"/>
                      <a:pt x="127" y="150"/>
                      <a:pt x="133" y="241"/>
                    </a:cubicBezTo>
                    <a:cubicBezTo>
                      <a:pt x="133" y="282"/>
                      <a:pt x="119" y="310"/>
                      <a:pt x="97" y="325"/>
                    </a:cubicBezTo>
                    <a:lnTo>
                      <a:pt x="97" y="325"/>
                    </a:lnTo>
                    <a:lnTo>
                      <a:pt x="117" y="312"/>
                    </a:lnTo>
                    <a:cubicBezTo>
                      <a:pt x="141" y="299"/>
                      <a:pt x="156" y="270"/>
                      <a:pt x="156" y="228"/>
                    </a:cubicBezTo>
                    <a:cubicBezTo>
                      <a:pt x="150" y="136"/>
                      <a:pt x="102" y="51"/>
                      <a:pt x="24" y="1"/>
                    </a:cubicBezTo>
                    <a:close/>
                    <a:moveTo>
                      <a:pt x="97" y="325"/>
                    </a:moveTo>
                    <a:lnTo>
                      <a:pt x="94" y="327"/>
                    </a:lnTo>
                    <a:cubicBezTo>
                      <a:pt x="95" y="326"/>
                      <a:pt x="96" y="326"/>
                      <a:pt x="97" y="325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5574;p50">
                <a:extLst>
                  <a:ext uri="{FF2B5EF4-FFF2-40B4-BE49-F238E27FC236}">
                    <a16:creationId xmlns:a16="http://schemas.microsoft.com/office/drawing/2014/main" id="{4ACF6B8F-F25F-4789-A88F-7218E6143841}"/>
                  </a:ext>
                </a:extLst>
              </p:cNvPr>
              <p:cNvSpPr/>
              <p:nvPr/>
            </p:nvSpPr>
            <p:spPr>
              <a:xfrm>
                <a:off x="5670625" y="2042325"/>
                <a:ext cx="66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38" extrusionOk="0">
                    <a:moveTo>
                      <a:pt x="74" y="0"/>
                    </a:moveTo>
                    <a:cubicBezTo>
                      <a:pt x="31" y="0"/>
                      <a:pt x="2" y="34"/>
                      <a:pt x="1" y="94"/>
                    </a:cubicBezTo>
                    <a:cubicBezTo>
                      <a:pt x="7" y="185"/>
                      <a:pt x="54" y="269"/>
                      <a:pt x="133" y="320"/>
                    </a:cubicBezTo>
                    <a:cubicBezTo>
                      <a:pt x="154" y="332"/>
                      <a:pt x="174" y="338"/>
                      <a:pt x="192" y="338"/>
                    </a:cubicBezTo>
                    <a:cubicBezTo>
                      <a:pt x="235" y="338"/>
                      <a:pt x="265" y="304"/>
                      <a:pt x="265" y="244"/>
                    </a:cubicBezTo>
                    <a:cubicBezTo>
                      <a:pt x="259" y="153"/>
                      <a:pt x="211" y="67"/>
                      <a:pt x="133" y="18"/>
                    </a:cubicBezTo>
                    <a:cubicBezTo>
                      <a:pt x="111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5575;p50">
                <a:extLst>
                  <a:ext uri="{FF2B5EF4-FFF2-40B4-BE49-F238E27FC236}">
                    <a16:creationId xmlns:a16="http://schemas.microsoft.com/office/drawing/2014/main" id="{62A11F60-5F2E-47D1-90B0-EE16E49D4409}"/>
                  </a:ext>
                </a:extLst>
              </p:cNvPr>
              <p:cNvSpPr/>
              <p:nvPr/>
            </p:nvSpPr>
            <p:spPr>
              <a:xfrm>
                <a:off x="5649600" y="2028850"/>
                <a:ext cx="29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3" extrusionOk="0">
                    <a:moveTo>
                      <a:pt x="58" y="1"/>
                    </a:moveTo>
                    <a:cubicBezTo>
                      <a:pt x="45" y="1"/>
                      <a:pt x="34" y="4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3" y="14"/>
                      <a:pt x="36" y="14"/>
                    </a:cubicBezTo>
                    <a:cubicBezTo>
                      <a:pt x="54" y="14"/>
                      <a:pt x="74" y="20"/>
                      <a:pt x="95" y="32"/>
                    </a:cubicBezTo>
                    <a:lnTo>
                      <a:pt x="118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5576;p50">
                <a:extLst>
                  <a:ext uri="{FF2B5EF4-FFF2-40B4-BE49-F238E27FC236}">
                    <a16:creationId xmlns:a16="http://schemas.microsoft.com/office/drawing/2014/main" id="{F25DE9BE-784D-4D29-B422-33B0D4CE4193}"/>
                  </a:ext>
                </a:extLst>
              </p:cNvPr>
              <p:cNvSpPr/>
              <p:nvPr/>
            </p:nvSpPr>
            <p:spPr>
              <a:xfrm>
                <a:off x="5651950" y="2029275"/>
                <a:ext cx="38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28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8" y="65"/>
                      <a:pt x="127" y="150"/>
                      <a:pt x="131" y="241"/>
                    </a:cubicBezTo>
                    <a:cubicBezTo>
                      <a:pt x="131" y="284"/>
                      <a:pt x="117" y="313"/>
                      <a:pt x="94" y="327"/>
                    </a:cubicBezTo>
                    <a:lnTo>
                      <a:pt x="117" y="313"/>
                    </a:lnTo>
                    <a:cubicBezTo>
                      <a:pt x="140" y="299"/>
                      <a:pt x="155" y="270"/>
                      <a:pt x="155" y="228"/>
                    </a:cubicBezTo>
                    <a:cubicBezTo>
                      <a:pt x="150" y="136"/>
                      <a:pt x="101" y="52"/>
                      <a:pt x="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5577;p50">
                <a:extLst>
                  <a:ext uri="{FF2B5EF4-FFF2-40B4-BE49-F238E27FC236}">
                    <a16:creationId xmlns:a16="http://schemas.microsoft.com/office/drawing/2014/main" id="{82DFBB17-1E80-437E-9060-36B2E973ABBD}"/>
                  </a:ext>
                </a:extLst>
              </p:cNvPr>
              <p:cNvSpPr/>
              <p:nvPr/>
            </p:nvSpPr>
            <p:spPr>
              <a:xfrm>
                <a:off x="5648675" y="2029200"/>
                <a:ext cx="6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9" extrusionOk="0">
                    <a:moveTo>
                      <a:pt x="73" y="0"/>
                    </a:moveTo>
                    <a:cubicBezTo>
                      <a:pt x="30" y="0"/>
                      <a:pt x="0" y="34"/>
                      <a:pt x="0" y="94"/>
                    </a:cubicBezTo>
                    <a:cubicBezTo>
                      <a:pt x="4" y="185"/>
                      <a:pt x="54" y="269"/>
                      <a:pt x="131" y="320"/>
                    </a:cubicBezTo>
                    <a:cubicBezTo>
                      <a:pt x="152" y="332"/>
                      <a:pt x="172" y="338"/>
                      <a:pt x="190" y="338"/>
                    </a:cubicBezTo>
                    <a:cubicBezTo>
                      <a:pt x="233" y="338"/>
                      <a:pt x="262" y="304"/>
                      <a:pt x="262" y="244"/>
                    </a:cubicBezTo>
                    <a:cubicBezTo>
                      <a:pt x="258" y="153"/>
                      <a:pt x="209" y="68"/>
                      <a:pt x="132" y="18"/>
                    </a:cubicBezTo>
                    <a:cubicBezTo>
                      <a:pt x="111" y="6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5578;p50">
                <a:extLst>
                  <a:ext uri="{FF2B5EF4-FFF2-40B4-BE49-F238E27FC236}">
                    <a16:creationId xmlns:a16="http://schemas.microsoft.com/office/drawing/2014/main" id="{EB4C1DCE-3F26-4938-ABE5-F954813333B7}"/>
                  </a:ext>
                </a:extLst>
              </p:cNvPr>
              <p:cNvSpPr/>
              <p:nvPr/>
            </p:nvSpPr>
            <p:spPr>
              <a:xfrm>
                <a:off x="5655650" y="1986175"/>
                <a:ext cx="8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720" extrusionOk="0">
                    <a:moveTo>
                      <a:pt x="2" y="1"/>
                    </a:moveTo>
                    <a:lnTo>
                      <a:pt x="1" y="704"/>
                    </a:lnTo>
                    <a:lnTo>
                      <a:pt x="31" y="720"/>
                    </a:lnTo>
                    <a:lnTo>
                      <a:pt x="31" y="1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5579;p50">
                <a:extLst>
                  <a:ext uri="{FF2B5EF4-FFF2-40B4-BE49-F238E27FC236}">
                    <a16:creationId xmlns:a16="http://schemas.microsoft.com/office/drawing/2014/main" id="{19DBB52F-EAA7-4A3B-BFB6-4EBE7C7900B3}"/>
                  </a:ext>
                </a:extLst>
              </p:cNvPr>
              <p:cNvSpPr/>
              <p:nvPr/>
            </p:nvSpPr>
            <p:spPr>
              <a:xfrm>
                <a:off x="5656425" y="1986175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1"/>
                    </a:moveTo>
                    <a:lnTo>
                      <a:pt x="0" y="18"/>
                    </a:lnTo>
                    <a:lnTo>
                      <a:pt x="0" y="720"/>
                    </a:lnTo>
                    <a:lnTo>
                      <a:pt x="29" y="70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5580;p50">
                <a:extLst>
                  <a:ext uri="{FF2B5EF4-FFF2-40B4-BE49-F238E27FC236}">
                    <a16:creationId xmlns:a16="http://schemas.microsoft.com/office/drawing/2014/main" id="{71AC6297-E4E7-44DB-B597-2D8414DFF703}"/>
                  </a:ext>
                </a:extLst>
              </p:cNvPr>
              <p:cNvSpPr/>
              <p:nvPr/>
            </p:nvSpPr>
            <p:spPr>
              <a:xfrm>
                <a:off x="5654200" y="1979225"/>
                <a:ext cx="22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36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89" y="335"/>
                    </a:lnTo>
                    <a:lnTo>
                      <a:pt x="89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5581;p50">
                <a:extLst>
                  <a:ext uri="{FF2B5EF4-FFF2-40B4-BE49-F238E27FC236}">
                    <a16:creationId xmlns:a16="http://schemas.microsoft.com/office/drawing/2014/main" id="{067A5E16-9AA0-488E-81C1-0CC867403341}"/>
                  </a:ext>
                </a:extLst>
              </p:cNvPr>
              <p:cNvSpPr/>
              <p:nvPr/>
            </p:nvSpPr>
            <p:spPr>
              <a:xfrm>
                <a:off x="5656425" y="19792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0" y="335"/>
                    </a:lnTo>
                    <a:lnTo>
                      <a:pt x="87" y="28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5582;p50">
                <a:extLst>
                  <a:ext uri="{FF2B5EF4-FFF2-40B4-BE49-F238E27FC236}">
                    <a16:creationId xmlns:a16="http://schemas.microsoft.com/office/drawing/2014/main" id="{92F03E21-6B27-47F1-AAF8-FF66982C41F2}"/>
                  </a:ext>
                </a:extLst>
              </p:cNvPr>
              <p:cNvSpPr/>
              <p:nvPr/>
            </p:nvSpPr>
            <p:spPr>
              <a:xfrm>
                <a:off x="5654200" y="1977925"/>
                <a:ext cx="4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3" extrusionOk="0">
                    <a:moveTo>
                      <a:pt x="89" y="0"/>
                    </a:moveTo>
                    <a:lnTo>
                      <a:pt x="1" y="52"/>
                    </a:lnTo>
                    <a:lnTo>
                      <a:pt x="89" y="103"/>
                    </a:lnTo>
                    <a:lnTo>
                      <a:pt x="178" y="5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5583;p50">
                <a:extLst>
                  <a:ext uri="{FF2B5EF4-FFF2-40B4-BE49-F238E27FC236}">
                    <a16:creationId xmlns:a16="http://schemas.microsoft.com/office/drawing/2014/main" id="{DFC462EF-5286-4C2C-80F2-2E7642606054}"/>
                  </a:ext>
                </a:extLst>
              </p:cNvPr>
              <p:cNvSpPr/>
              <p:nvPr/>
            </p:nvSpPr>
            <p:spPr>
              <a:xfrm>
                <a:off x="5657000" y="1985075"/>
                <a:ext cx="10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6" extrusionOk="0">
                    <a:moveTo>
                      <a:pt x="31" y="1"/>
                    </a:moveTo>
                    <a:cubicBezTo>
                      <a:pt x="28" y="1"/>
                      <a:pt x="24" y="2"/>
                      <a:pt x="21" y="4"/>
                    </a:cubicBezTo>
                    <a:cubicBezTo>
                      <a:pt x="9" y="11"/>
                      <a:pt x="1" y="26"/>
                      <a:pt x="1" y="40"/>
                    </a:cubicBezTo>
                    <a:cubicBezTo>
                      <a:pt x="1" y="49"/>
                      <a:pt x="5" y="55"/>
                      <a:pt x="11" y="55"/>
                    </a:cubicBezTo>
                    <a:cubicBezTo>
                      <a:pt x="14" y="55"/>
                      <a:pt x="17" y="54"/>
                      <a:pt x="21" y="52"/>
                    </a:cubicBezTo>
                    <a:cubicBezTo>
                      <a:pt x="34" y="45"/>
                      <a:pt x="41" y="30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5584;p50">
                <a:extLst>
                  <a:ext uri="{FF2B5EF4-FFF2-40B4-BE49-F238E27FC236}">
                    <a16:creationId xmlns:a16="http://schemas.microsoft.com/office/drawing/2014/main" id="{D023007A-E244-48C4-888D-91671790E9E2}"/>
                  </a:ext>
                </a:extLst>
              </p:cNvPr>
              <p:cNvSpPr/>
              <p:nvPr/>
            </p:nvSpPr>
            <p:spPr>
              <a:xfrm>
                <a:off x="5657000" y="1982875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4" y="1"/>
                      <a:pt x="21" y="4"/>
                    </a:cubicBezTo>
                    <a:cubicBezTo>
                      <a:pt x="9" y="11"/>
                      <a:pt x="1" y="24"/>
                      <a:pt x="1" y="38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4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5585;p50">
                <a:extLst>
                  <a:ext uri="{FF2B5EF4-FFF2-40B4-BE49-F238E27FC236}">
                    <a16:creationId xmlns:a16="http://schemas.microsoft.com/office/drawing/2014/main" id="{FDE78826-CCAA-4B62-904A-C707A4E7A778}"/>
                  </a:ext>
                </a:extLst>
              </p:cNvPr>
              <p:cNvSpPr/>
              <p:nvPr/>
            </p:nvSpPr>
            <p:spPr>
              <a:xfrm>
                <a:off x="5657000" y="1980725"/>
                <a:ext cx="10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4" extrusionOk="0">
                    <a:moveTo>
                      <a:pt x="30" y="0"/>
                    </a:moveTo>
                    <a:cubicBezTo>
                      <a:pt x="27" y="0"/>
                      <a:pt x="24" y="1"/>
                      <a:pt x="21" y="3"/>
                    </a:cubicBezTo>
                    <a:cubicBezTo>
                      <a:pt x="8" y="11"/>
                      <a:pt x="1" y="24"/>
                      <a:pt x="1" y="39"/>
                    </a:cubicBezTo>
                    <a:cubicBezTo>
                      <a:pt x="1" y="48"/>
                      <a:pt x="5" y="54"/>
                      <a:pt x="11" y="54"/>
                    </a:cubicBezTo>
                    <a:cubicBezTo>
                      <a:pt x="14" y="54"/>
                      <a:pt x="17" y="53"/>
                      <a:pt x="21" y="50"/>
                    </a:cubicBezTo>
                    <a:cubicBezTo>
                      <a:pt x="34" y="43"/>
                      <a:pt x="41" y="30"/>
                      <a:pt x="41" y="14"/>
                    </a:cubicBezTo>
                    <a:cubicBezTo>
                      <a:pt x="41" y="5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5586;p50">
                <a:extLst>
                  <a:ext uri="{FF2B5EF4-FFF2-40B4-BE49-F238E27FC236}">
                    <a16:creationId xmlns:a16="http://schemas.microsoft.com/office/drawing/2014/main" id="{A9E7B02F-E333-4D02-AAF7-6D792FA4C2F8}"/>
                  </a:ext>
                </a:extLst>
              </p:cNvPr>
              <p:cNvSpPr/>
              <p:nvPr/>
            </p:nvSpPr>
            <p:spPr>
              <a:xfrm>
                <a:off x="5695100" y="1757675"/>
                <a:ext cx="199625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23" extrusionOk="0">
                    <a:moveTo>
                      <a:pt x="4496" y="1"/>
                    </a:moveTo>
                    <a:lnTo>
                      <a:pt x="1" y="2608"/>
                    </a:lnTo>
                    <a:lnTo>
                      <a:pt x="3489" y="4622"/>
                    </a:lnTo>
                    <a:lnTo>
                      <a:pt x="7985" y="2015"/>
                    </a:lnTo>
                    <a:lnTo>
                      <a:pt x="4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5587;p50">
                <a:extLst>
                  <a:ext uri="{FF2B5EF4-FFF2-40B4-BE49-F238E27FC236}">
                    <a16:creationId xmlns:a16="http://schemas.microsoft.com/office/drawing/2014/main" id="{9A4F8651-E8F3-451C-940D-F33F63F13154}"/>
                  </a:ext>
                </a:extLst>
              </p:cNvPr>
              <p:cNvSpPr/>
              <p:nvPr/>
            </p:nvSpPr>
            <p:spPr>
              <a:xfrm>
                <a:off x="5728350" y="1814825"/>
                <a:ext cx="64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459" extrusionOk="0">
                    <a:moveTo>
                      <a:pt x="1946" y="0"/>
                    </a:moveTo>
                    <a:lnTo>
                      <a:pt x="0" y="1085"/>
                    </a:lnTo>
                    <a:lnTo>
                      <a:pt x="640" y="1459"/>
                    </a:lnTo>
                    <a:lnTo>
                      <a:pt x="2583" y="361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5588;p50">
                <a:extLst>
                  <a:ext uri="{FF2B5EF4-FFF2-40B4-BE49-F238E27FC236}">
                    <a16:creationId xmlns:a16="http://schemas.microsoft.com/office/drawing/2014/main" id="{7478945F-83E3-48A8-8FD6-69AF914EB15A}"/>
                  </a:ext>
                </a:extLst>
              </p:cNvPr>
              <p:cNvSpPr/>
              <p:nvPr/>
            </p:nvSpPr>
            <p:spPr>
              <a:xfrm>
                <a:off x="5792875" y="1725250"/>
                <a:ext cx="41700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905" extrusionOk="0">
                    <a:moveTo>
                      <a:pt x="1668" y="0"/>
                    </a:moveTo>
                    <a:lnTo>
                      <a:pt x="12" y="961"/>
                    </a:lnTo>
                    <a:lnTo>
                      <a:pt x="0" y="4904"/>
                    </a:lnTo>
                    <a:lnTo>
                      <a:pt x="1656" y="3943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5589;p50">
                <a:extLst>
                  <a:ext uri="{FF2B5EF4-FFF2-40B4-BE49-F238E27FC236}">
                    <a16:creationId xmlns:a16="http://schemas.microsoft.com/office/drawing/2014/main" id="{A567ECD6-8CEE-4AF3-8AF4-9C6FF90433E6}"/>
                  </a:ext>
                </a:extLst>
              </p:cNvPr>
              <p:cNvSpPr/>
              <p:nvPr/>
            </p:nvSpPr>
            <p:spPr>
              <a:xfrm>
                <a:off x="5747675" y="1698950"/>
                <a:ext cx="8690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2014" extrusionOk="0">
                    <a:moveTo>
                      <a:pt x="1656" y="1"/>
                    </a:moveTo>
                    <a:lnTo>
                      <a:pt x="0" y="964"/>
                    </a:lnTo>
                    <a:lnTo>
                      <a:pt x="1820" y="2013"/>
                    </a:lnTo>
                    <a:lnTo>
                      <a:pt x="3476" y="1052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5590;p50">
                <a:extLst>
                  <a:ext uri="{FF2B5EF4-FFF2-40B4-BE49-F238E27FC236}">
                    <a16:creationId xmlns:a16="http://schemas.microsoft.com/office/drawing/2014/main" id="{F60C55F5-34AB-4B5F-8B0D-D480E73DA32D}"/>
                  </a:ext>
                </a:extLst>
              </p:cNvPr>
              <p:cNvSpPr/>
              <p:nvPr/>
            </p:nvSpPr>
            <p:spPr>
              <a:xfrm>
                <a:off x="5747425" y="1723025"/>
                <a:ext cx="45750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994" extrusionOk="0">
                    <a:moveTo>
                      <a:pt x="10" y="1"/>
                    </a:moveTo>
                    <a:lnTo>
                      <a:pt x="0" y="3943"/>
                    </a:lnTo>
                    <a:lnTo>
                      <a:pt x="1818" y="4993"/>
                    </a:lnTo>
                    <a:lnTo>
                      <a:pt x="1830" y="105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5591;p50">
                <a:extLst>
                  <a:ext uri="{FF2B5EF4-FFF2-40B4-BE49-F238E27FC236}">
                    <a16:creationId xmlns:a16="http://schemas.microsoft.com/office/drawing/2014/main" id="{9AC2571E-37B3-441B-9F16-D508A3653F33}"/>
                  </a:ext>
                </a:extLst>
              </p:cNvPr>
              <p:cNvSpPr/>
              <p:nvPr/>
            </p:nvSpPr>
            <p:spPr>
              <a:xfrm>
                <a:off x="5770650" y="1750350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5592;p50">
                <a:extLst>
                  <a:ext uri="{FF2B5EF4-FFF2-40B4-BE49-F238E27FC236}">
                    <a16:creationId xmlns:a16="http://schemas.microsoft.com/office/drawing/2014/main" id="{D00CA321-43F5-4021-97BA-C9652F6476F5}"/>
                  </a:ext>
                </a:extLst>
              </p:cNvPr>
              <p:cNvSpPr/>
              <p:nvPr/>
            </p:nvSpPr>
            <p:spPr>
              <a:xfrm>
                <a:off x="5757575" y="173920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5593;p50">
                <a:extLst>
                  <a:ext uri="{FF2B5EF4-FFF2-40B4-BE49-F238E27FC236}">
                    <a16:creationId xmlns:a16="http://schemas.microsoft.com/office/drawing/2014/main" id="{E532B4D5-5681-4D34-AFBA-7C901346E617}"/>
                  </a:ext>
                </a:extLst>
              </p:cNvPr>
              <p:cNvSpPr/>
              <p:nvPr/>
            </p:nvSpPr>
            <p:spPr>
              <a:xfrm>
                <a:off x="5757575" y="1736800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1" y="1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5594;p50">
                <a:extLst>
                  <a:ext uri="{FF2B5EF4-FFF2-40B4-BE49-F238E27FC236}">
                    <a16:creationId xmlns:a16="http://schemas.microsoft.com/office/drawing/2014/main" id="{4150FC9B-2912-4C80-A51C-22BACA6A1D33}"/>
                  </a:ext>
                </a:extLst>
              </p:cNvPr>
              <p:cNvSpPr/>
              <p:nvPr/>
            </p:nvSpPr>
            <p:spPr>
              <a:xfrm>
                <a:off x="5758500" y="1739750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5595;p50">
                <a:extLst>
                  <a:ext uri="{FF2B5EF4-FFF2-40B4-BE49-F238E27FC236}">
                    <a16:creationId xmlns:a16="http://schemas.microsoft.com/office/drawing/2014/main" id="{F91193BB-4539-466C-8D58-60524E0FC6AB}"/>
                  </a:ext>
                </a:extLst>
              </p:cNvPr>
              <p:cNvSpPr/>
              <p:nvPr/>
            </p:nvSpPr>
            <p:spPr>
              <a:xfrm>
                <a:off x="5758500" y="1741600"/>
                <a:ext cx="52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5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5596;p50">
                <a:extLst>
                  <a:ext uri="{FF2B5EF4-FFF2-40B4-BE49-F238E27FC236}">
                    <a16:creationId xmlns:a16="http://schemas.microsoft.com/office/drawing/2014/main" id="{A4A33FF5-C026-4D59-9390-60987415E265}"/>
                  </a:ext>
                </a:extLst>
              </p:cNvPr>
              <p:cNvSpPr/>
              <p:nvPr/>
            </p:nvSpPr>
            <p:spPr>
              <a:xfrm>
                <a:off x="5759700" y="174270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7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5597;p50">
                <a:extLst>
                  <a:ext uri="{FF2B5EF4-FFF2-40B4-BE49-F238E27FC236}">
                    <a16:creationId xmlns:a16="http://schemas.microsoft.com/office/drawing/2014/main" id="{18F67430-FB50-4313-B1AE-64E55675ABF2}"/>
                  </a:ext>
                </a:extLst>
              </p:cNvPr>
              <p:cNvSpPr/>
              <p:nvPr/>
            </p:nvSpPr>
            <p:spPr>
              <a:xfrm>
                <a:off x="5760825" y="174332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5598;p50">
                <a:extLst>
                  <a:ext uri="{FF2B5EF4-FFF2-40B4-BE49-F238E27FC236}">
                    <a16:creationId xmlns:a16="http://schemas.microsoft.com/office/drawing/2014/main" id="{4B05A0FB-D6CF-4280-9881-16EAB9390991}"/>
                  </a:ext>
                </a:extLst>
              </p:cNvPr>
              <p:cNvSpPr/>
              <p:nvPr/>
            </p:nvSpPr>
            <p:spPr>
              <a:xfrm>
                <a:off x="5758500" y="173735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5599;p50">
                <a:extLst>
                  <a:ext uri="{FF2B5EF4-FFF2-40B4-BE49-F238E27FC236}">
                    <a16:creationId xmlns:a16="http://schemas.microsoft.com/office/drawing/2014/main" id="{704D64A7-AC73-4770-AA12-BA1DFC3928D8}"/>
                  </a:ext>
                </a:extLst>
              </p:cNvPr>
              <p:cNvSpPr/>
              <p:nvPr/>
            </p:nvSpPr>
            <p:spPr>
              <a:xfrm>
                <a:off x="5761725" y="174042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5600;p50">
                <a:extLst>
                  <a:ext uri="{FF2B5EF4-FFF2-40B4-BE49-F238E27FC236}">
                    <a16:creationId xmlns:a16="http://schemas.microsoft.com/office/drawing/2014/main" id="{AC42C18B-AFC1-41B8-B9D4-639EC06E3277}"/>
                  </a:ext>
                </a:extLst>
              </p:cNvPr>
              <p:cNvSpPr/>
              <p:nvPr/>
            </p:nvSpPr>
            <p:spPr>
              <a:xfrm>
                <a:off x="5763700" y="1741550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5601;p50">
                <a:extLst>
                  <a:ext uri="{FF2B5EF4-FFF2-40B4-BE49-F238E27FC236}">
                    <a16:creationId xmlns:a16="http://schemas.microsoft.com/office/drawing/2014/main" id="{D075882B-0F0C-4332-AF78-C7DC09D585DE}"/>
                  </a:ext>
                </a:extLst>
              </p:cNvPr>
              <p:cNvSpPr/>
              <p:nvPr/>
            </p:nvSpPr>
            <p:spPr>
              <a:xfrm>
                <a:off x="5764775" y="174217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5602;p50">
                <a:extLst>
                  <a:ext uri="{FF2B5EF4-FFF2-40B4-BE49-F238E27FC236}">
                    <a16:creationId xmlns:a16="http://schemas.microsoft.com/office/drawing/2014/main" id="{C85DA7AD-37C3-474A-808C-C4F47E2810CE}"/>
                  </a:ext>
                </a:extLst>
              </p:cNvPr>
              <p:cNvSpPr/>
              <p:nvPr/>
            </p:nvSpPr>
            <p:spPr>
              <a:xfrm>
                <a:off x="5761650" y="1743825"/>
                <a:ext cx="83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3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5603;p50">
                <a:extLst>
                  <a:ext uri="{FF2B5EF4-FFF2-40B4-BE49-F238E27FC236}">
                    <a16:creationId xmlns:a16="http://schemas.microsoft.com/office/drawing/2014/main" id="{654041E6-84B5-4ACA-BE95-EF1F53D4DB10}"/>
                  </a:ext>
                </a:extLst>
              </p:cNvPr>
              <p:cNvSpPr/>
              <p:nvPr/>
            </p:nvSpPr>
            <p:spPr>
              <a:xfrm>
                <a:off x="5747625" y="17334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5604;p50">
                <a:extLst>
                  <a:ext uri="{FF2B5EF4-FFF2-40B4-BE49-F238E27FC236}">
                    <a16:creationId xmlns:a16="http://schemas.microsoft.com/office/drawing/2014/main" id="{70EB92C8-155C-422C-A687-A23A41159267}"/>
                  </a:ext>
                </a:extLst>
              </p:cNvPr>
              <p:cNvSpPr/>
              <p:nvPr/>
            </p:nvSpPr>
            <p:spPr>
              <a:xfrm>
                <a:off x="5752825" y="1735275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5605;p50">
                <a:extLst>
                  <a:ext uri="{FF2B5EF4-FFF2-40B4-BE49-F238E27FC236}">
                    <a16:creationId xmlns:a16="http://schemas.microsoft.com/office/drawing/2014/main" id="{01283E65-0810-4D9E-82BD-791E3BFB432F}"/>
                  </a:ext>
                </a:extLst>
              </p:cNvPr>
              <p:cNvSpPr/>
              <p:nvPr/>
            </p:nvSpPr>
            <p:spPr>
              <a:xfrm>
                <a:off x="5747625" y="17353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5606;p50">
                <a:extLst>
                  <a:ext uri="{FF2B5EF4-FFF2-40B4-BE49-F238E27FC236}">
                    <a16:creationId xmlns:a16="http://schemas.microsoft.com/office/drawing/2014/main" id="{9F806DB2-13D2-4D10-8990-636F2CC5376C}"/>
                  </a:ext>
                </a:extLst>
              </p:cNvPr>
              <p:cNvSpPr/>
              <p:nvPr/>
            </p:nvSpPr>
            <p:spPr>
              <a:xfrm>
                <a:off x="5748875" y="17364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5607;p50">
                <a:extLst>
                  <a:ext uri="{FF2B5EF4-FFF2-40B4-BE49-F238E27FC236}">
                    <a16:creationId xmlns:a16="http://schemas.microsoft.com/office/drawing/2014/main" id="{EA736079-3FFB-458F-AEA7-B19E1E2E93E0}"/>
                  </a:ext>
                </a:extLst>
              </p:cNvPr>
              <p:cNvSpPr/>
              <p:nvPr/>
            </p:nvSpPr>
            <p:spPr>
              <a:xfrm>
                <a:off x="5749950" y="17370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5608;p50">
                <a:extLst>
                  <a:ext uri="{FF2B5EF4-FFF2-40B4-BE49-F238E27FC236}">
                    <a16:creationId xmlns:a16="http://schemas.microsoft.com/office/drawing/2014/main" id="{014AA824-092D-4E09-96A4-DF3626718996}"/>
                  </a:ext>
                </a:extLst>
              </p:cNvPr>
              <p:cNvSpPr/>
              <p:nvPr/>
            </p:nvSpPr>
            <p:spPr>
              <a:xfrm>
                <a:off x="5747625" y="17310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5609;p50">
                <a:extLst>
                  <a:ext uri="{FF2B5EF4-FFF2-40B4-BE49-F238E27FC236}">
                    <a16:creationId xmlns:a16="http://schemas.microsoft.com/office/drawing/2014/main" id="{71180204-0EB4-4DF6-B5BE-6030379286A6}"/>
                  </a:ext>
                </a:extLst>
              </p:cNvPr>
              <p:cNvSpPr/>
              <p:nvPr/>
            </p:nvSpPr>
            <p:spPr>
              <a:xfrm>
                <a:off x="5750850" y="17341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5610;p50">
                <a:extLst>
                  <a:ext uri="{FF2B5EF4-FFF2-40B4-BE49-F238E27FC236}">
                    <a16:creationId xmlns:a16="http://schemas.microsoft.com/office/drawing/2014/main" id="{B5CDDAF5-A699-4DC2-9392-1C781E2066CF}"/>
                  </a:ext>
                </a:extLst>
              </p:cNvPr>
              <p:cNvSpPr/>
              <p:nvPr/>
            </p:nvSpPr>
            <p:spPr>
              <a:xfrm>
                <a:off x="5753900" y="17359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5611;p50">
                <a:extLst>
                  <a:ext uri="{FF2B5EF4-FFF2-40B4-BE49-F238E27FC236}">
                    <a16:creationId xmlns:a16="http://schemas.microsoft.com/office/drawing/2014/main" id="{4FD8025B-71E7-4E4D-B172-DD703421A458}"/>
                  </a:ext>
                </a:extLst>
              </p:cNvPr>
              <p:cNvSpPr/>
              <p:nvPr/>
            </p:nvSpPr>
            <p:spPr>
              <a:xfrm>
                <a:off x="5754775" y="17363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2" y="113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5612;p50">
                <a:extLst>
                  <a:ext uri="{FF2B5EF4-FFF2-40B4-BE49-F238E27FC236}">
                    <a16:creationId xmlns:a16="http://schemas.microsoft.com/office/drawing/2014/main" id="{49600AC6-7A13-481A-8641-7D4E0673A8B1}"/>
                  </a:ext>
                </a:extLst>
              </p:cNvPr>
              <p:cNvSpPr/>
              <p:nvPr/>
            </p:nvSpPr>
            <p:spPr>
              <a:xfrm>
                <a:off x="5750775" y="1737575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5613;p50">
                <a:extLst>
                  <a:ext uri="{FF2B5EF4-FFF2-40B4-BE49-F238E27FC236}">
                    <a16:creationId xmlns:a16="http://schemas.microsoft.com/office/drawing/2014/main" id="{E0C8C410-E414-4126-A11E-0F0F8963FE67}"/>
                  </a:ext>
                </a:extLst>
              </p:cNvPr>
              <p:cNvSpPr/>
              <p:nvPr/>
            </p:nvSpPr>
            <p:spPr>
              <a:xfrm>
                <a:off x="5769925" y="1746325"/>
                <a:ext cx="9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200"/>
                    </a:lnTo>
                    <a:lnTo>
                      <a:pt x="29" y="166"/>
                    </a:lnTo>
                    <a:lnTo>
                      <a:pt x="37" y="162"/>
                    </a:lnTo>
                    <a:lnTo>
                      <a:pt x="37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5614;p50">
                <a:extLst>
                  <a:ext uri="{FF2B5EF4-FFF2-40B4-BE49-F238E27FC236}">
                    <a16:creationId xmlns:a16="http://schemas.microsoft.com/office/drawing/2014/main" id="{0487B18C-335C-4A95-9758-0B838EBBB202}"/>
                  </a:ext>
                </a:extLst>
              </p:cNvPr>
              <p:cNvSpPr/>
              <p:nvPr/>
            </p:nvSpPr>
            <p:spPr>
              <a:xfrm>
                <a:off x="5765600" y="17426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5615;p50">
                <a:extLst>
                  <a:ext uri="{FF2B5EF4-FFF2-40B4-BE49-F238E27FC236}">
                    <a16:creationId xmlns:a16="http://schemas.microsoft.com/office/drawing/2014/main" id="{6FD93CAC-E4E8-44F7-8933-46D24E46CAF3}"/>
                  </a:ext>
                </a:extLst>
              </p:cNvPr>
              <p:cNvSpPr/>
              <p:nvPr/>
            </p:nvSpPr>
            <p:spPr>
              <a:xfrm>
                <a:off x="5769925" y="17439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7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5616;p50">
                <a:extLst>
                  <a:ext uri="{FF2B5EF4-FFF2-40B4-BE49-F238E27FC236}">
                    <a16:creationId xmlns:a16="http://schemas.microsoft.com/office/drawing/2014/main" id="{F816F256-06DB-418E-8F7B-3A9ACEB260E7}"/>
                  </a:ext>
                </a:extLst>
              </p:cNvPr>
              <p:cNvSpPr/>
              <p:nvPr/>
            </p:nvSpPr>
            <p:spPr>
              <a:xfrm>
                <a:off x="5770825" y="1746850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1" y="0"/>
                    </a:moveTo>
                    <a:lnTo>
                      <a:pt x="1" y="141"/>
                    </a:lnTo>
                    <a:lnTo>
                      <a:pt x="12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5617;p50">
                <a:extLst>
                  <a:ext uri="{FF2B5EF4-FFF2-40B4-BE49-F238E27FC236}">
                    <a16:creationId xmlns:a16="http://schemas.microsoft.com/office/drawing/2014/main" id="{F1B48415-8890-4BC8-A46C-4C942868FF99}"/>
                  </a:ext>
                </a:extLst>
              </p:cNvPr>
              <p:cNvSpPr/>
              <p:nvPr/>
            </p:nvSpPr>
            <p:spPr>
              <a:xfrm>
                <a:off x="5770825" y="17486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0"/>
                    </a:moveTo>
                    <a:lnTo>
                      <a:pt x="1" y="70"/>
                    </a:lnTo>
                    <a:lnTo>
                      <a:pt x="1" y="111"/>
                    </a:lnTo>
                    <a:lnTo>
                      <a:pt x="43" y="135"/>
                    </a:lnTo>
                    <a:lnTo>
                      <a:pt x="201" y="4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5618;p50">
                <a:extLst>
                  <a:ext uri="{FF2B5EF4-FFF2-40B4-BE49-F238E27FC236}">
                    <a16:creationId xmlns:a16="http://schemas.microsoft.com/office/drawing/2014/main" id="{7B79C440-79D9-4A67-855F-5CFEC38504BE}"/>
                  </a:ext>
                </a:extLst>
              </p:cNvPr>
              <p:cNvSpPr/>
              <p:nvPr/>
            </p:nvSpPr>
            <p:spPr>
              <a:xfrm>
                <a:off x="5771875" y="17497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5619;p50">
                <a:extLst>
                  <a:ext uri="{FF2B5EF4-FFF2-40B4-BE49-F238E27FC236}">
                    <a16:creationId xmlns:a16="http://schemas.microsoft.com/office/drawing/2014/main" id="{03A06C15-176A-49BF-ABFE-557B074C9357}"/>
                  </a:ext>
                </a:extLst>
              </p:cNvPr>
              <p:cNvSpPr/>
              <p:nvPr/>
            </p:nvSpPr>
            <p:spPr>
              <a:xfrm>
                <a:off x="5777800" y="1749675"/>
                <a:ext cx="447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52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5620;p50">
                <a:extLst>
                  <a:ext uri="{FF2B5EF4-FFF2-40B4-BE49-F238E27FC236}">
                    <a16:creationId xmlns:a16="http://schemas.microsoft.com/office/drawing/2014/main" id="{74E51BA7-6EF6-4A86-B96D-985E0B35350B}"/>
                  </a:ext>
                </a:extLst>
              </p:cNvPr>
              <p:cNvSpPr/>
              <p:nvPr/>
            </p:nvSpPr>
            <p:spPr>
              <a:xfrm>
                <a:off x="5772975" y="17503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5621;p50">
                <a:extLst>
                  <a:ext uri="{FF2B5EF4-FFF2-40B4-BE49-F238E27FC236}">
                    <a16:creationId xmlns:a16="http://schemas.microsoft.com/office/drawing/2014/main" id="{D647D134-067C-49F4-9B7B-ADF4BF412D75}"/>
                  </a:ext>
                </a:extLst>
              </p:cNvPr>
              <p:cNvSpPr/>
              <p:nvPr/>
            </p:nvSpPr>
            <p:spPr>
              <a:xfrm>
                <a:off x="5770825" y="17445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2" y="0"/>
                    </a:moveTo>
                    <a:lnTo>
                      <a:pt x="1" y="94"/>
                    </a:lnTo>
                    <a:lnTo>
                      <a:pt x="123" y="165"/>
                    </a:lnTo>
                    <a:lnTo>
                      <a:pt x="205" y="1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5622;p50">
                <a:extLst>
                  <a:ext uri="{FF2B5EF4-FFF2-40B4-BE49-F238E27FC236}">
                    <a16:creationId xmlns:a16="http://schemas.microsoft.com/office/drawing/2014/main" id="{FA1C0968-A8A8-4EE1-8A8C-7F34B158AABD}"/>
                  </a:ext>
                </a:extLst>
              </p:cNvPr>
              <p:cNvSpPr/>
              <p:nvPr/>
            </p:nvSpPr>
            <p:spPr>
              <a:xfrm>
                <a:off x="5783150" y="17576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35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5623;p50">
                <a:extLst>
                  <a:ext uri="{FF2B5EF4-FFF2-40B4-BE49-F238E27FC236}">
                    <a16:creationId xmlns:a16="http://schemas.microsoft.com/office/drawing/2014/main" id="{0D2D216F-E7AA-4DBD-A49C-C2D2410BFDA0}"/>
                  </a:ext>
                </a:extLst>
              </p:cNvPr>
              <p:cNvSpPr/>
              <p:nvPr/>
            </p:nvSpPr>
            <p:spPr>
              <a:xfrm>
                <a:off x="5773875" y="17474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5624;p50">
                <a:extLst>
                  <a:ext uri="{FF2B5EF4-FFF2-40B4-BE49-F238E27FC236}">
                    <a16:creationId xmlns:a16="http://schemas.microsoft.com/office/drawing/2014/main" id="{EC0C8FBA-2171-4590-BE05-27D964964236}"/>
                  </a:ext>
                </a:extLst>
              </p:cNvPr>
              <p:cNvSpPr/>
              <p:nvPr/>
            </p:nvSpPr>
            <p:spPr>
              <a:xfrm>
                <a:off x="5775825" y="17485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5625;p50">
                <a:extLst>
                  <a:ext uri="{FF2B5EF4-FFF2-40B4-BE49-F238E27FC236}">
                    <a16:creationId xmlns:a16="http://schemas.microsoft.com/office/drawing/2014/main" id="{4154C196-93E2-451E-ABAF-3D2D479C1CC7}"/>
                  </a:ext>
                </a:extLst>
              </p:cNvPr>
              <p:cNvSpPr/>
              <p:nvPr/>
            </p:nvSpPr>
            <p:spPr>
              <a:xfrm>
                <a:off x="5776925" y="17492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5626;p50">
                <a:extLst>
                  <a:ext uri="{FF2B5EF4-FFF2-40B4-BE49-F238E27FC236}">
                    <a16:creationId xmlns:a16="http://schemas.microsoft.com/office/drawing/2014/main" id="{F73B2FED-F17F-44C1-AC3F-50B51BE85519}"/>
                  </a:ext>
                </a:extLst>
              </p:cNvPr>
              <p:cNvSpPr/>
              <p:nvPr/>
            </p:nvSpPr>
            <p:spPr>
              <a:xfrm>
                <a:off x="5773800" y="1750875"/>
                <a:ext cx="84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9" y="284"/>
                    </a:lnTo>
                    <a:lnTo>
                      <a:pt x="339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5627;p50">
                <a:extLst>
                  <a:ext uri="{FF2B5EF4-FFF2-40B4-BE49-F238E27FC236}">
                    <a16:creationId xmlns:a16="http://schemas.microsoft.com/office/drawing/2014/main" id="{84E9DED8-EAD9-4359-87AA-3E1658EA844D}"/>
                  </a:ext>
                </a:extLst>
              </p:cNvPr>
              <p:cNvSpPr/>
              <p:nvPr/>
            </p:nvSpPr>
            <p:spPr>
              <a:xfrm>
                <a:off x="5783200" y="175160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8" y="170"/>
                    </a:lnTo>
                    <a:lnTo>
                      <a:pt x="21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5628;p50">
                <a:extLst>
                  <a:ext uri="{FF2B5EF4-FFF2-40B4-BE49-F238E27FC236}">
                    <a16:creationId xmlns:a16="http://schemas.microsoft.com/office/drawing/2014/main" id="{5A604BEC-8B9D-4CF9-B82D-D880DFD18991}"/>
                  </a:ext>
                </a:extLst>
              </p:cNvPr>
              <p:cNvSpPr/>
              <p:nvPr/>
            </p:nvSpPr>
            <p:spPr>
              <a:xfrm>
                <a:off x="5782250" y="17534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0"/>
                    </a:moveTo>
                    <a:lnTo>
                      <a:pt x="1" y="181"/>
                    </a:lnTo>
                    <a:lnTo>
                      <a:pt x="37" y="203"/>
                    </a:lnTo>
                    <a:lnTo>
                      <a:pt x="37" y="170"/>
                    </a:lnTo>
                    <a:lnTo>
                      <a:pt x="37" y="168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5629;p50">
                <a:extLst>
                  <a:ext uri="{FF2B5EF4-FFF2-40B4-BE49-F238E27FC236}">
                    <a16:creationId xmlns:a16="http://schemas.microsoft.com/office/drawing/2014/main" id="{F959C803-698D-4FB2-B89F-2D9A04C4A3AE}"/>
                  </a:ext>
                </a:extLst>
              </p:cNvPr>
              <p:cNvSpPr/>
              <p:nvPr/>
            </p:nvSpPr>
            <p:spPr>
              <a:xfrm>
                <a:off x="5782250" y="1751075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5630;p50">
                <a:extLst>
                  <a:ext uri="{FF2B5EF4-FFF2-40B4-BE49-F238E27FC236}">
                    <a16:creationId xmlns:a16="http://schemas.microsoft.com/office/drawing/2014/main" id="{7D13CEFC-45DB-4755-97BB-59580060EE98}"/>
                  </a:ext>
                </a:extLst>
              </p:cNvPr>
              <p:cNvSpPr/>
              <p:nvPr/>
            </p:nvSpPr>
            <p:spPr>
              <a:xfrm>
                <a:off x="5783150" y="1753975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2" y="1"/>
                    </a:moveTo>
                    <a:lnTo>
                      <a:pt x="1" y="147"/>
                    </a:lnTo>
                    <a:lnTo>
                      <a:pt x="130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5631;p50">
                <a:extLst>
                  <a:ext uri="{FF2B5EF4-FFF2-40B4-BE49-F238E27FC236}">
                    <a16:creationId xmlns:a16="http://schemas.microsoft.com/office/drawing/2014/main" id="{0135E794-2C13-44D4-AEAE-19D0FEE6E6A4}"/>
                  </a:ext>
                </a:extLst>
              </p:cNvPr>
              <p:cNvSpPr/>
              <p:nvPr/>
            </p:nvSpPr>
            <p:spPr>
              <a:xfrm>
                <a:off x="5783150" y="17558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1"/>
                    </a:moveTo>
                    <a:lnTo>
                      <a:pt x="1" y="73"/>
                    </a:lnTo>
                    <a:lnTo>
                      <a:pt x="1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5632;p50">
                <a:extLst>
                  <a:ext uri="{FF2B5EF4-FFF2-40B4-BE49-F238E27FC236}">
                    <a16:creationId xmlns:a16="http://schemas.microsoft.com/office/drawing/2014/main" id="{1B081014-1A42-4D80-AC4D-27B6CF82342F}"/>
                  </a:ext>
                </a:extLst>
              </p:cNvPr>
              <p:cNvSpPr/>
              <p:nvPr/>
            </p:nvSpPr>
            <p:spPr>
              <a:xfrm>
                <a:off x="5784400" y="17569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5633;p50">
                <a:extLst>
                  <a:ext uri="{FF2B5EF4-FFF2-40B4-BE49-F238E27FC236}">
                    <a16:creationId xmlns:a16="http://schemas.microsoft.com/office/drawing/2014/main" id="{6513C031-62E2-4DCD-8A61-318379307E61}"/>
                  </a:ext>
                </a:extLst>
              </p:cNvPr>
              <p:cNvSpPr/>
              <p:nvPr/>
            </p:nvSpPr>
            <p:spPr>
              <a:xfrm>
                <a:off x="5747625" y="1738000"/>
                <a:ext cx="4550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093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4" y="50"/>
                    </a:lnTo>
                    <a:lnTo>
                      <a:pt x="57" y="74"/>
                    </a:lnTo>
                    <a:lnTo>
                      <a:pt x="91" y="93"/>
                    </a:lnTo>
                    <a:lnTo>
                      <a:pt x="398" y="272"/>
                    </a:lnTo>
                    <a:lnTo>
                      <a:pt x="436" y="292"/>
                    </a:lnTo>
                    <a:lnTo>
                      <a:pt x="449" y="301"/>
                    </a:lnTo>
                    <a:lnTo>
                      <a:pt x="492" y="325"/>
                    </a:lnTo>
                    <a:lnTo>
                      <a:pt x="526" y="344"/>
                    </a:lnTo>
                    <a:lnTo>
                      <a:pt x="891" y="556"/>
                    </a:lnTo>
                    <a:lnTo>
                      <a:pt x="935" y="580"/>
                    </a:lnTo>
                    <a:lnTo>
                      <a:pt x="978" y="607"/>
                    </a:lnTo>
                    <a:lnTo>
                      <a:pt x="1011" y="625"/>
                    </a:lnTo>
                    <a:lnTo>
                      <a:pt x="1386" y="842"/>
                    </a:lnTo>
                    <a:lnTo>
                      <a:pt x="1435" y="869"/>
                    </a:lnTo>
                    <a:lnTo>
                      <a:pt x="1478" y="895"/>
                    </a:lnTo>
                    <a:lnTo>
                      <a:pt x="1512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8" y="894"/>
                    </a:lnTo>
                    <a:lnTo>
                      <a:pt x="1515" y="875"/>
                    </a:lnTo>
                    <a:lnTo>
                      <a:pt x="1471" y="849"/>
                    </a:lnTo>
                    <a:lnTo>
                      <a:pt x="1422" y="821"/>
                    </a:lnTo>
                    <a:lnTo>
                      <a:pt x="1386" y="799"/>
                    </a:lnTo>
                    <a:lnTo>
                      <a:pt x="1048" y="605"/>
                    </a:lnTo>
                    <a:lnTo>
                      <a:pt x="1014" y="585"/>
                    </a:lnTo>
                    <a:lnTo>
                      <a:pt x="971" y="560"/>
                    </a:lnTo>
                    <a:lnTo>
                      <a:pt x="929" y="536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4"/>
                    </a:lnTo>
                    <a:lnTo>
                      <a:pt x="529" y="305"/>
                    </a:lnTo>
                    <a:lnTo>
                      <a:pt x="484" y="279"/>
                    </a:lnTo>
                    <a:lnTo>
                      <a:pt x="436" y="251"/>
                    </a:lnTo>
                    <a:lnTo>
                      <a:pt x="398" y="230"/>
                    </a:lnTo>
                    <a:lnTo>
                      <a:pt x="127" y="73"/>
                    </a:lnTo>
                    <a:lnTo>
                      <a:pt x="94" y="54"/>
                    </a:lnTo>
                    <a:lnTo>
                      <a:pt x="5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5634;p50">
                <a:extLst>
                  <a:ext uri="{FF2B5EF4-FFF2-40B4-BE49-F238E27FC236}">
                    <a16:creationId xmlns:a16="http://schemas.microsoft.com/office/drawing/2014/main" id="{F644E996-22DF-44EB-B0ED-1A574C9C945E}"/>
                  </a:ext>
                </a:extLst>
              </p:cNvPr>
              <p:cNvSpPr/>
              <p:nvPr/>
            </p:nvSpPr>
            <p:spPr>
              <a:xfrm>
                <a:off x="5785475" y="17575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5635;p50">
                <a:extLst>
                  <a:ext uri="{FF2B5EF4-FFF2-40B4-BE49-F238E27FC236}">
                    <a16:creationId xmlns:a16="http://schemas.microsoft.com/office/drawing/2014/main" id="{E846EE65-3279-4DEB-BE6E-8E439EA6E362}"/>
                  </a:ext>
                </a:extLst>
              </p:cNvPr>
              <p:cNvSpPr/>
              <p:nvPr/>
            </p:nvSpPr>
            <p:spPr>
              <a:xfrm>
                <a:off x="5786375" y="17546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5636;p50">
                <a:extLst>
                  <a:ext uri="{FF2B5EF4-FFF2-40B4-BE49-F238E27FC236}">
                    <a16:creationId xmlns:a16="http://schemas.microsoft.com/office/drawing/2014/main" id="{C5B0930E-065D-4981-B227-278425A499F1}"/>
                  </a:ext>
                </a:extLst>
              </p:cNvPr>
              <p:cNvSpPr/>
              <p:nvPr/>
            </p:nvSpPr>
            <p:spPr>
              <a:xfrm>
                <a:off x="5786300" y="1758075"/>
                <a:ext cx="68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8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272" y="247"/>
                    </a:lnTo>
                    <a:lnTo>
                      <a:pt x="274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5637;p50">
                <a:extLst>
                  <a:ext uri="{FF2B5EF4-FFF2-40B4-BE49-F238E27FC236}">
                    <a16:creationId xmlns:a16="http://schemas.microsoft.com/office/drawing/2014/main" id="{D163E21B-1B8E-4F63-BC38-F8D734D05220}"/>
                  </a:ext>
                </a:extLst>
              </p:cNvPr>
              <p:cNvSpPr/>
              <p:nvPr/>
            </p:nvSpPr>
            <p:spPr>
              <a:xfrm>
                <a:off x="5788350" y="17557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4"/>
                    </a:lnTo>
                    <a:lnTo>
                      <a:pt x="126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5638;p50">
                <a:extLst>
                  <a:ext uri="{FF2B5EF4-FFF2-40B4-BE49-F238E27FC236}">
                    <a16:creationId xmlns:a16="http://schemas.microsoft.com/office/drawing/2014/main" id="{C5BD2A2D-57F4-47C0-A4AD-7DD2351C2BAE}"/>
                  </a:ext>
                </a:extLst>
              </p:cNvPr>
              <p:cNvSpPr/>
              <p:nvPr/>
            </p:nvSpPr>
            <p:spPr>
              <a:xfrm>
                <a:off x="5789425" y="17564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5639;p50">
                <a:extLst>
                  <a:ext uri="{FF2B5EF4-FFF2-40B4-BE49-F238E27FC236}">
                    <a16:creationId xmlns:a16="http://schemas.microsoft.com/office/drawing/2014/main" id="{02842CF9-F5C5-46D7-869F-81AB09596798}"/>
                  </a:ext>
                </a:extLst>
              </p:cNvPr>
              <p:cNvSpPr/>
              <p:nvPr/>
            </p:nvSpPr>
            <p:spPr>
              <a:xfrm>
                <a:off x="5790250" y="1756875"/>
                <a:ext cx="2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5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116" y="114"/>
                    </a:lnTo>
                    <a:lnTo>
                      <a:pt x="116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5640;p50">
                <a:extLst>
                  <a:ext uri="{FF2B5EF4-FFF2-40B4-BE49-F238E27FC236}">
                    <a16:creationId xmlns:a16="http://schemas.microsoft.com/office/drawing/2014/main" id="{79C1A0F4-571B-4960-A255-05671E5D1A7A}"/>
                  </a:ext>
                </a:extLst>
              </p:cNvPr>
              <p:cNvSpPr/>
              <p:nvPr/>
            </p:nvSpPr>
            <p:spPr>
              <a:xfrm>
                <a:off x="5760800" y="175565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3" y="111"/>
                    </a:lnTo>
                    <a:lnTo>
                      <a:pt x="193" y="1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5641;p50">
                <a:extLst>
                  <a:ext uri="{FF2B5EF4-FFF2-40B4-BE49-F238E27FC236}">
                    <a16:creationId xmlns:a16="http://schemas.microsoft.com/office/drawing/2014/main" id="{755ADA23-8E58-416A-A6BA-590524CA6B86}"/>
                  </a:ext>
                </a:extLst>
              </p:cNvPr>
              <p:cNvSpPr/>
              <p:nvPr/>
            </p:nvSpPr>
            <p:spPr>
              <a:xfrm>
                <a:off x="5758500" y="17496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5642;p50">
                <a:extLst>
                  <a:ext uri="{FF2B5EF4-FFF2-40B4-BE49-F238E27FC236}">
                    <a16:creationId xmlns:a16="http://schemas.microsoft.com/office/drawing/2014/main" id="{79C7004C-C85A-4103-ADE7-63B20953C473}"/>
                  </a:ext>
                </a:extLst>
              </p:cNvPr>
              <p:cNvSpPr/>
              <p:nvPr/>
            </p:nvSpPr>
            <p:spPr>
              <a:xfrm>
                <a:off x="5763650" y="17538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5643;p50">
                <a:extLst>
                  <a:ext uri="{FF2B5EF4-FFF2-40B4-BE49-F238E27FC236}">
                    <a16:creationId xmlns:a16="http://schemas.microsoft.com/office/drawing/2014/main" id="{5FDAB3BF-F728-4C38-980E-FA13F80176EF}"/>
                  </a:ext>
                </a:extLst>
              </p:cNvPr>
              <p:cNvSpPr/>
              <p:nvPr/>
            </p:nvSpPr>
            <p:spPr>
              <a:xfrm>
                <a:off x="5761725" y="1752725"/>
                <a:ext cx="40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5644;p50">
                <a:extLst>
                  <a:ext uri="{FF2B5EF4-FFF2-40B4-BE49-F238E27FC236}">
                    <a16:creationId xmlns:a16="http://schemas.microsoft.com/office/drawing/2014/main" id="{D6DB4518-5574-4DC2-ABD5-0E0E4CB14E86}"/>
                  </a:ext>
                </a:extLst>
              </p:cNvPr>
              <p:cNvSpPr/>
              <p:nvPr/>
            </p:nvSpPr>
            <p:spPr>
              <a:xfrm>
                <a:off x="5764750" y="175445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5645;p50">
                <a:extLst>
                  <a:ext uri="{FF2B5EF4-FFF2-40B4-BE49-F238E27FC236}">
                    <a16:creationId xmlns:a16="http://schemas.microsoft.com/office/drawing/2014/main" id="{478D0F09-8FB2-49FF-99CD-9358827CF222}"/>
                  </a:ext>
                </a:extLst>
              </p:cNvPr>
              <p:cNvSpPr/>
              <p:nvPr/>
            </p:nvSpPr>
            <p:spPr>
              <a:xfrm>
                <a:off x="5758475" y="1753925"/>
                <a:ext cx="52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131" y="0"/>
                    </a:moveTo>
                    <a:lnTo>
                      <a:pt x="0" y="73"/>
                    </a:lnTo>
                    <a:lnTo>
                      <a:pt x="0" y="106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5646;p50">
                <a:extLst>
                  <a:ext uri="{FF2B5EF4-FFF2-40B4-BE49-F238E27FC236}">
                    <a16:creationId xmlns:a16="http://schemas.microsoft.com/office/drawing/2014/main" id="{4FB59B6C-1656-420C-9DC6-C69AC7EB2DBD}"/>
                  </a:ext>
                </a:extLst>
              </p:cNvPr>
              <p:cNvSpPr/>
              <p:nvPr/>
            </p:nvSpPr>
            <p:spPr>
              <a:xfrm>
                <a:off x="5770650" y="1762650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5647;p50">
                <a:extLst>
                  <a:ext uri="{FF2B5EF4-FFF2-40B4-BE49-F238E27FC236}">
                    <a16:creationId xmlns:a16="http://schemas.microsoft.com/office/drawing/2014/main" id="{248E08F2-E539-4FCA-9CAF-9CAC622436D9}"/>
                  </a:ext>
                </a:extLst>
              </p:cNvPr>
              <p:cNvSpPr/>
              <p:nvPr/>
            </p:nvSpPr>
            <p:spPr>
              <a:xfrm>
                <a:off x="5785450" y="17699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60" y="1"/>
                    </a:moveTo>
                    <a:lnTo>
                      <a:pt x="0" y="90"/>
                    </a:lnTo>
                    <a:lnTo>
                      <a:pt x="35" y="109"/>
                    </a:lnTo>
                    <a:lnTo>
                      <a:pt x="193" y="1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5648;p50">
                <a:extLst>
                  <a:ext uri="{FF2B5EF4-FFF2-40B4-BE49-F238E27FC236}">
                    <a16:creationId xmlns:a16="http://schemas.microsoft.com/office/drawing/2014/main" id="{24BA5CA6-703D-4139-B789-D8A92BFED3D8}"/>
                  </a:ext>
                </a:extLst>
              </p:cNvPr>
              <p:cNvSpPr/>
              <p:nvPr/>
            </p:nvSpPr>
            <p:spPr>
              <a:xfrm>
                <a:off x="5757575" y="174912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5649;p50">
                <a:extLst>
                  <a:ext uri="{FF2B5EF4-FFF2-40B4-BE49-F238E27FC236}">
                    <a16:creationId xmlns:a16="http://schemas.microsoft.com/office/drawing/2014/main" id="{4B70D827-7CB0-4267-AF4A-AA5797764C84}"/>
                  </a:ext>
                </a:extLst>
              </p:cNvPr>
              <p:cNvSpPr/>
              <p:nvPr/>
            </p:nvSpPr>
            <p:spPr>
              <a:xfrm>
                <a:off x="5747625" y="17457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0" y="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5650;p50">
                <a:extLst>
                  <a:ext uri="{FF2B5EF4-FFF2-40B4-BE49-F238E27FC236}">
                    <a16:creationId xmlns:a16="http://schemas.microsoft.com/office/drawing/2014/main" id="{184A20BA-6B34-4E08-ADF0-6FC2C614B819}"/>
                  </a:ext>
                </a:extLst>
              </p:cNvPr>
              <p:cNvSpPr/>
              <p:nvPr/>
            </p:nvSpPr>
            <p:spPr>
              <a:xfrm>
                <a:off x="5747600" y="1747600"/>
                <a:ext cx="52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1" extrusionOk="0">
                    <a:moveTo>
                      <a:pt x="131" y="1"/>
                    </a:moveTo>
                    <a:lnTo>
                      <a:pt x="2" y="75"/>
                    </a:lnTo>
                    <a:lnTo>
                      <a:pt x="0" y="150"/>
                    </a:lnTo>
                    <a:lnTo>
                      <a:pt x="2" y="108"/>
                    </a:lnTo>
                    <a:lnTo>
                      <a:pt x="50" y="137"/>
                    </a:lnTo>
                    <a:lnTo>
                      <a:pt x="209" y="4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5651;p50">
                <a:extLst>
                  <a:ext uri="{FF2B5EF4-FFF2-40B4-BE49-F238E27FC236}">
                    <a16:creationId xmlns:a16="http://schemas.microsoft.com/office/drawing/2014/main" id="{CB8C71AF-A55E-4955-9295-7D35FD75B329}"/>
                  </a:ext>
                </a:extLst>
              </p:cNvPr>
              <p:cNvSpPr/>
              <p:nvPr/>
            </p:nvSpPr>
            <p:spPr>
              <a:xfrm>
                <a:off x="5748825" y="17487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5652;p50">
                <a:extLst>
                  <a:ext uri="{FF2B5EF4-FFF2-40B4-BE49-F238E27FC236}">
                    <a16:creationId xmlns:a16="http://schemas.microsoft.com/office/drawing/2014/main" id="{735C6188-8680-4213-B3ED-6582119D162C}"/>
                  </a:ext>
                </a:extLst>
              </p:cNvPr>
              <p:cNvSpPr/>
              <p:nvPr/>
            </p:nvSpPr>
            <p:spPr>
              <a:xfrm>
                <a:off x="5749925" y="17493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5653;p50">
                <a:extLst>
                  <a:ext uri="{FF2B5EF4-FFF2-40B4-BE49-F238E27FC236}">
                    <a16:creationId xmlns:a16="http://schemas.microsoft.com/office/drawing/2014/main" id="{56969A88-1A94-4269-8A83-29BFAF4D9C9D}"/>
                  </a:ext>
                </a:extLst>
              </p:cNvPr>
              <p:cNvSpPr/>
              <p:nvPr/>
            </p:nvSpPr>
            <p:spPr>
              <a:xfrm>
                <a:off x="5747625" y="1743400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69"/>
                    </a:lnTo>
                    <a:lnTo>
                      <a:pt x="212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5654;p50">
                <a:extLst>
                  <a:ext uri="{FF2B5EF4-FFF2-40B4-BE49-F238E27FC236}">
                    <a16:creationId xmlns:a16="http://schemas.microsoft.com/office/drawing/2014/main" id="{4361810B-BC5B-46E3-9AC2-C076FBF68595}"/>
                  </a:ext>
                </a:extLst>
              </p:cNvPr>
              <p:cNvSpPr/>
              <p:nvPr/>
            </p:nvSpPr>
            <p:spPr>
              <a:xfrm>
                <a:off x="5752825" y="17475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5655;p50">
                <a:extLst>
                  <a:ext uri="{FF2B5EF4-FFF2-40B4-BE49-F238E27FC236}">
                    <a16:creationId xmlns:a16="http://schemas.microsoft.com/office/drawing/2014/main" id="{27063BBD-EF08-4F47-A545-90801139BF96}"/>
                  </a:ext>
                </a:extLst>
              </p:cNvPr>
              <p:cNvSpPr/>
              <p:nvPr/>
            </p:nvSpPr>
            <p:spPr>
              <a:xfrm>
                <a:off x="5750850" y="17464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5656;p50">
                <a:extLst>
                  <a:ext uri="{FF2B5EF4-FFF2-40B4-BE49-F238E27FC236}">
                    <a16:creationId xmlns:a16="http://schemas.microsoft.com/office/drawing/2014/main" id="{D7FA85A5-EE4C-4020-9A99-861E0F254CD6}"/>
                  </a:ext>
                </a:extLst>
              </p:cNvPr>
              <p:cNvSpPr/>
              <p:nvPr/>
            </p:nvSpPr>
            <p:spPr>
              <a:xfrm>
                <a:off x="5750775" y="174985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272" y="249"/>
                    </a:lnTo>
                    <a:lnTo>
                      <a:pt x="272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5657;p50">
                <a:extLst>
                  <a:ext uri="{FF2B5EF4-FFF2-40B4-BE49-F238E27FC236}">
                    <a16:creationId xmlns:a16="http://schemas.microsoft.com/office/drawing/2014/main" id="{FE5DABC2-5F60-4598-A80A-A02E56B78222}"/>
                  </a:ext>
                </a:extLst>
              </p:cNvPr>
              <p:cNvSpPr/>
              <p:nvPr/>
            </p:nvSpPr>
            <p:spPr>
              <a:xfrm>
                <a:off x="5757575" y="175147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36" y="204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5658;p50">
                <a:extLst>
                  <a:ext uri="{FF2B5EF4-FFF2-40B4-BE49-F238E27FC236}">
                    <a16:creationId xmlns:a16="http://schemas.microsoft.com/office/drawing/2014/main" id="{5D51A682-D97A-41D5-9A75-870B04CEA1D8}"/>
                  </a:ext>
                </a:extLst>
              </p:cNvPr>
              <p:cNvSpPr/>
              <p:nvPr/>
            </p:nvSpPr>
            <p:spPr>
              <a:xfrm>
                <a:off x="5753900" y="17481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5659;p50">
                <a:extLst>
                  <a:ext uri="{FF2B5EF4-FFF2-40B4-BE49-F238E27FC236}">
                    <a16:creationId xmlns:a16="http://schemas.microsoft.com/office/drawing/2014/main" id="{C9FDC160-0B8E-4D8A-9006-8C51778C9F10}"/>
                  </a:ext>
                </a:extLst>
              </p:cNvPr>
              <p:cNvSpPr/>
              <p:nvPr/>
            </p:nvSpPr>
            <p:spPr>
              <a:xfrm>
                <a:off x="5754725" y="1748700"/>
                <a:ext cx="28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114" y="112"/>
                    </a:lnTo>
                    <a:lnTo>
                      <a:pt x="114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5660;p50">
                <a:extLst>
                  <a:ext uri="{FF2B5EF4-FFF2-40B4-BE49-F238E27FC236}">
                    <a16:creationId xmlns:a16="http://schemas.microsoft.com/office/drawing/2014/main" id="{EAFA106C-C775-43FD-8EF9-275D7234281F}"/>
                  </a:ext>
                </a:extLst>
              </p:cNvPr>
              <p:cNvSpPr/>
              <p:nvPr/>
            </p:nvSpPr>
            <p:spPr>
              <a:xfrm>
                <a:off x="5758475" y="1752025"/>
                <a:ext cx="32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5661;p50">
                <a:extLst>
                  <a:ext uri="{FF2B5EF4-FFF2-40B4-BE49-F238E27FC236}">
                    <a16:creationId xmlns:a16="http://schemas.microsoft.com/office/drawing/2014/main" id="{12E96BCD-FC39-44A7-895D-95866A3C7EE9}"/>
                  </a:ext>
                </a:extLst>
              </p:cNvPr>
              <p:cNvSpPr/>
              <p:nvPr/>
            </p:nvSpPr>
            <p:spPr>
              <a:xfrm>
                <a:off x="5759700" y="1755025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5662;p50">
                <a:extLst>
                  <a:ext uri="{FF2B5EF4-FFF2-40B4-BE49-F238E27FC236}">
                    <a16:creationId xmlns:a16="http://schemas.microsoft.com/office/drawing/2014/main" id="{42276706-0FD8-4AFA-9422-77DCF90CADD6}"/>
                  </a:ext>
                </a:extLst>
              </p:cNvPr>
              <p:cNvSpPr/>
              <p:nvPr/>
            </p:nvSpPr>
            <p:spPr>
              <a:xfrm>
                <a:off x="5761625" y="1756125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5663;p50">
                <a:extLst>
                  <a:ext uri="{FF2B5EF4-FFF2-40B4-BE49-F238E27FC236}">
                    <a16:creationId xmlns:a16="http://schemas.microsoft.com/office/drawing/2014/main" id="{7BC384F3-AEEE-49B3-87CE-88338184B618}"/>
                  </a:ext>
                </a:extLst>
              </p:cNvPr>
              <p:cNvSpPr/>
              <p:nvPr/>
            </p:nvSpPr>
            <p:spPr>
              <a:xfrm>
                <a:off x="5769900" y="17586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0" y="199"/>
                    </a:lnTo>
                    <a:lnTo>
                      <a:pt x="30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5664;p50">
                <a:extLst>
                  <a:ext uri="{FF2B5EF4-FFF2-40B4-BE49-F238E27FC236}">
                    <a16:creationId xmlns:a16="http://schemas.microsoft.com/office/drawing/2014/main" id="{B99BA8D1-A9B8-4C0E-B6BB-C9D77A64FD7A}"/>
                  </a:ext>
                </a:extLst>
              </p:cNvPr>
              <p:cNvSpPr/>
              <p:nvPr/>
            </p:nvSpPr>
            <p:spPr>
              <a:xfrm>
                <a:off x="5765600" y="17549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0"/>
                    </a:moveTo>
                    <a:lnTo>
                      <a:pt x="1" y="46"/>
                    </a:lnTo>
                    <a:lnTo>
                      <a:pt x="172" y="147"/>
                    </a:lnTo>
                    <a:lnTo>
                      <a:pt x="173" y="5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5665;p50">
                <a:extLst>
                  <a:ext uri="{FF2B5EF4-FFF2-40B4-BE49-F238E27FC236}">
                    <a16:creationId xmlns:a16="http://schemas.microsoft.com/office/drawing/2014/main" id="{8A8DA748-7BA6-4DC2-A236-55713123128D}"/>
                  </a:ext>
                </a:extLst>
              </p:cNvPr>
              <p:cNvSpPr/>
              <p:nvPr/>
            </p:nvSpPr>
            <p:spPr>
              <a:xfrm>
                <a:off x="5769900" y="17562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5666;p50">
                <a:extLst>
                  <a:ext uri="{FF2B5EF4-FFF2-40B4-BE49-F238E27FC236}">
                    <a16:creationId xmlns:a16="http://schemas.microsoft.com/office/drawing/2014/main" id="{4596AA88-7701-450F-903A-D085422BB111}"/>
                  </a:ext>
                </a:extLst>
              </p:cNvPr>
              <p:cNvSpPr/>
              <p:nvPr/>
            </p:nvSpPr>
            <p:spPr>
              <a:xfrm>
                <a:off x="5770825" y="17591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5667;p50">
                <a:extLst>
                  <a:ext uri="{FF2B5EF4-FFF2-40B4-BE49-F238E27FC236}">
                    <a16:creationId xmlns:a16="http://schemas.microsoft.com/office/drawing/2014/main" id="{EE6A59B0-4429-4B53-BB12-50958C1DA385}"/>
                  </a:ext>
                </a:extLst>
              </p:cNvPr>
              <p:cNvSpPr/>
              <p:nvPr/>
            </p:nvSpPr>
            <p:spPr>
              <a:xfrm>
                <a:off x="5770825" y="1760900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1"/>
                    </a:moveTo>
                    <a:lnTo>
                      <a:pt x="1" y="71"/>
                    </a:lnTo>
                    <a:lnTo>
                      <a:pt x="1" y="113"/>
                    </a:lnTo>
                    <a:lnTo>
                      <a:pt x="41" y="136"/>
                    </a:lnTo>
                    <a:lnTo>
                      <a:pt x="201" y="46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5668;p50">
                <a:extLst>
                  <a:ext uri="{FF2B5EF4-FFF2-40B4-BE49-F238E27FC236}">
                    <a16:creationId xmlns:a16="http://schemas.microsoft.com/office/drawing/2014/main" id="{5BA0E297-7E67-4B55-B8B3-0EECA7E86829}"/>
                  </a:ext>
                </a:extLst>
              </p:cNvPr>
              <p:cNvSpPr/>
              <p:nvPr/>
            </p:nvSpPr>
            <p:spPr>
              <a:xfrm>
                <a:off x="5771850" y="176202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3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5669;p50">
                <a:extLst>
                  <a:ext uri="{FF2B5EF4-FFF2-40B4-BE49-F238E27FC236}">
                    <a16:creationId xmlns:a16="http://schemas.microsoft.com/office/drawing/2014/main" id="{3A8CF6FB-7E54-4B94-93B3-45A216B8DBFE}"/>
                  </a:ext>
                </a:extLst>
              </p:cNvPr>
              <p:cNvSpPr/>
              <p:nvPr/>
            </p:nvSpPr>
            <p:spPr>
              <a:xfrm>
                <a:off x="5772925" y="17626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36" y="110"/>
                    </a:lnTo>
                    <a:lnTo>
                      <a:pt x="194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5670;p50">
                <a:extLst>
                  <a:ext uri="{FF2B5EF4-FFF2-40B4-BE49-F238E27FC236}">
                    <a16:creationId xmlns:a16="http://schemas.microsoft.com/office/drawing/2014/main" id="{52E51D89-3315-43BE-9427-81820E49E5DE}"/>
                  </a:ext>
                </a:extLst>
              </p:cNvPr>
              <p:cNvSpPr/>
              <p:nvPr/>
            </p:nvSpPr>
            <p:spPr>
              <a:xfrm>
                <a:off x="5770825" y="1756775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5671;p50">
                <a:extLst>
                  <a:ext uri="{FF2B5EF4-FFF2-40B4-BE49-F238E27FC236}">
                    <a16:creationId xmlns:a16="http://schemas.microsoft.com/office/drawing/2014/main" id="{52EEF37E-319C-4170-A191-87BFA92E2769}"/>
                  </a:ext>
                </a:extLst>
              </p:cNvPr>
              <p:cNvSpPr/>
              <p:nvPr/>
            </p:nvSpPr>
            <p:spPr>
              <a:xfrm>
                <a:off x="5783125" y="1769975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2" y="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5672;p50">
                <a:extLst>
                  <a:ext uri="{FF2B5EF4-FFF2-40B4-BE49-F238E27FC236}">
                    <a16:creationId xmlns:a16="http://schemas.microsoft.com/office/drawing/2014/main" id="{78263061-E973-4F97-8CBF-119F05B6D13C}"/>
                  </a:ext>
                </a:extLst>
              </p:cNvPr>
              <p:cNvSpPr/>
              <p:nvPr/>
            </p:nvSpPr>
            <p:spPr>
              <a:xfrm>
                <a:off x="5773875" y="17597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5673;p50">
                <a:extLst>
                  <a:ext uri="{FF2B5EF4-FFF2-40B4-BE49-F238E27FC236}">
                    <a16:creationId xmlns:a16="http://schemas.microsoft.com/office/drawing/2014/main" id="{8DE0804D-917C-4CA8-A79D-1AB850D605DF}"/>
                  </a:ext>
                </a:extLst>
              </p:cNvPr>
              <p:cNvSpPr/>
              <p:nvPr/>
            </p:nvSpPr>
            <p:spPr>
              <a:xfrm>
                <a:off x="5775825" y="17608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5674;p50">
                <a:extLst>
                  <a:ext uri="{FF2B5EF4-FFF2-40B4-BE49-F238E27FC236}">
                    <a16:creationId xmlns:a16="http://schemas.microsoft.com/office/drawing/2014/main" id="{06AF31D6-991C-483C-9C78-1ECB76006C27}"/>
                  </a:ext>
                </a:extLst>
              </p:cNvPr>
              <p:cNvSpPr/>
              <p:nvPr/>
            </p:nvSpPr>
            <p:spPr>
              <a:xfrm>
                <a:off x="5776925" y="17615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5675;p50">
                <a:extLst>
                  <a:ext uri="{FF2B5EF4-FFF2-40B4-BE49-F238E27FC236}">
                    <a16:creationId xmlns:a16="http://schemas.microsoft.com/office/drawing/2014/main" id="{1D0449B1-2984-46D0-B41F-80FDDBB028DA}"/>
                  </a:ext>
                </a:extLst>
              </p:cNvPr>
              <p:cNvSpPr/>
              <p:nvPr/>
            </p:nvSpPr>
            <p:spPr>
              <a:xfrm>
                <a:off x="5773800" y="17631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7" y="286"/>
                    </a:lnTo>
                    <a:lnTo>
                      <a:pt x="339" y="104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5676;p50">
                <a:extLst>
                  <a:ext uri="{FF2B5EF4-FFF2-40B4-BE49-F238E27FC236}">
                    <a16:creationId xmlns:a16="http://schemas.microsoft.com/office/drawing/2014/main" id="{936EA813-D238-41D1-B778-8D100D43FD5E}"/>
                  </a:ext>
                </a:extLst>
              </p:cNvPr>
              <p:cNvSpPr/>
              <p:nvPr/>
            </p:nvSpPr>
            <p:spPr>
              <a:xfrm>
                <a:off x="5782225" y="17657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2" y="1"/>
                    </a:moveTo>
                    <a:lnTo>
                      <a:pt x="0" y="183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5677;p50">
                <a:extLst>
                  <a:ext uri="{FF2B5EF4-FFF2-40B4-BE49-F238E27FC236}">
                    <a16:creationId xmlns:a16="http://schemas.microsoft.com/office/drawing/2014/main" id="{16680162-6C60-4900-A80F-1B31651CC642}"/>
                  </a:ext>
                </a:extLst>
              </p:cNvPr>
              <p:cNvSpPr/>
              <p:nvPr/>
            </p:nvSpPr>
            <p:spPr>
              <a:xfrm>
                <a:off x="5777750" y="1762000"/>
                <a:ext cx="45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0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181" y="150"/>
                    </a:lnTo>
                    <a:lnTo>
                      <a:pt x="181" y="5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5678;p50">
                <a:extLst>
                  <a:ext uri="{FF2B5EF4-FFF2-40B4-BE49-F238E27FC236}">
                    <a16:creationId xmlns:a16="http://schemas.microsoft.com/office/drawing/2014/main" id="{7878770D-D9B8-4BDB-A5A8-AC394C2F0BBA}"/>
                  </a:ext>
                </a:extLst>
              </p:cNvPr>
              <p:cNvSpPr/>
              <p:nvPr/>
            </p:nvSpPr>
            <p:spPr>
              <a:xfrm>
                <a:off x="5782250" y="1763375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7" y="117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5679;p50">
                <a:extLst>
                  <a:ext uri="{FF2B5EF4-FFF2-40B4-BE49-F238E27FC236}">
                    <a16:creationId xmlns:a16="http://schemas.microsoft.com/office/drawing/2014/main" id="{79AE585F-9F01-4CCE-970F-3DFD958964D5}"/>
                  </a:ext>
                </a:extLst>
              </p:cNvPr>
              <p:cNvSpPr/>
              <p:nvPr/>
            </p:nvSpPr>
            <p:spPr>
              <a:xfrm>
                <a:off x="5783150" y="17662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5680;p50">
                <a:extLst>
                  <a:ext uri="{FF2B5EF4-FFF2-40B4-BE49-F238E27FC236}">
                    <a16:creationId xmlns:a16="http://schemas.microsoft.com/office/drawing/2014/main" id="{DD996F54-6F8D-46DD-950F-D68ACE025129}"/>
                  </a:ext>
                </a:extLst>
              </p:cNvPr>
              <p:cNvSpPr/>
              <p:nvPr/>
            </p:nvSpPr>
            <p:spPr>
              <a:xfrm>
                <a:off x="5783150" y="1768125"/>
                <a:ext cx="52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8"/>
                    </a:lnTo>
                    <a:lnTo>
                      <a:pt x="49" y="137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5681;p50">
                <a:extLst>
                  <a:ext uri="{FF2B5EF4-FFF2-40B4-BE49-F238E27FC236}">
                    <a16:creationId xmlns:a16="http://schemas.microsoft.com/office/drawing/2014/main" id="{2406E7C3-1464-47F8-A8EE-D84B9A1DE004}"/>
                  </a:ext>
                </a:extLst>
              </p:cNvPr>
              <p:cNvSpPr/>
              <p:nvPr/>
            </p:nvSpPr>
            <p:spPr>
              <a:xfrm>
                <a:off x="5747600" y="1750300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2" y="0"/>
                    </a:moveTo>
                    <a:lnTo>
                      <a:pt x="0" y="42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2" y="94"/>
                    </a:lnTo>
                    <a:lnTo>
                      <a:pt x="399" y="271"/>
                    </a:lnTo>
                    <a:lnTo>
                      <a:pt x="435" y="293"/>
                    </a:lnTo>
                    <a:lnTo>
                      <a:pt x="448" y="300"/>
                    </a:lnTo>
                    <a:lnTo>
                      <a:pt x="492" y="325"/>
                    </a:lnTo>
                    <a:lnTo>
                      <a:pt x="525" y="345"/>
                    </a:lnTo>
                    <a:lnTo>
                      <a:pt x="892" y="557"/>
                    </a:lnTo>
                    <a:lnTo>
                      <a:pt x="936" y="582"/>
                    </a:lnTo>
                    <a:lnTo>
                      <a:pt x="978" y="606"/>
                    </a:lnTo>
                    <a:lnTo>
                      <a:pt x="1012" y="626"/>
                    </a:lnTo>
                    <a:lnTo>
                      <a:pt x="1385" y="841"/>
                    </a:lnTo>
                    <a:lnTo>
                      <a:pt x="1434" y="870"/>
                    </a:lnTo>
                    <a:lnTo>
                      <a:pt x="1478" y="895"/>
                    </a:lnTo>
                    <a:lnTo>
                      <a:pt x="1513" y="915"/>
                    </a:lnTo>
                    <a:lnTo>
                      <a:pt x="1820" y="1092"/>
                    </a:lnTo>
                    <a:lnTo>
                      <a:pt x="1820" y="1051"/>
                    </a:lnTo>
                    <a:lnTo>
                      <a:pt x="1549" y="893"/>
                    </a:lnTo>
                    <a:lnTo>
                      <a:pt x="1514" y="874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30" y="537"/>
                    </a:lnTo>
                    <a:lnTo>
                      <a:pt x="922" y="532"/>
                    </a:lnTo>
                    <a:lnTo>
                      <a:pt x="892" y="515"/>
                    </a:lnTo>
                    <a:lnTo>
                      <a:pt x="561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9" y="231"/>
                    </a:lnTo>
                    <a:lnTo>
                      <a:pt x="128" y="74"/>
                    </a:lnTo>
                    <a:lnTo>
                      <a:pt x="93" y="54"/>
                    </a:lnTo>
                    <a:lnTo>
                      <a:pt x="5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5682;p50">
                <a:extLst>
                  <a:ext uri="{FF2B5EF4-FFF2-40B4-BE49-F238E27FC236}">
                    <a16:creationId xmlns:a16="http://schemas.microsoft.com/office/drawing/2014/main" id="{B48A4FED-F1F6-43CE-B15A-6116A07B6F91}"/>
                  </a:ext>
                </a:extLst>
              </p:cNvPr>
              <p:cNvSpPr/>
              <p:nvPr/>
            </p:nvSpPr>
            <p:spPr>
              <a:xfrm>
                <a:off x="5784350" y="17692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4" y="2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5683;p50">
                <a:extLst>
                  <a:ext uri="{FF2B5EF4-FFF2-40B4-BE49-F238E27FC236}">
                    <a16:creationId xmlns:a16="http://schemas.microsoft.com/office/drawing/2014/main" id="{15C65EC7-1D08-4763-ACA0-568DB58D9F2B}"/>
                  </a:ext>
                </a:extLst>
              </p:cNvPr>
              <p:cNvSpPr/>
              <p:nvPr/>
            </p:nvSpPr>
            <p:spPr>
              <a:xfrm>
                <a:off x="5783150" y="1763925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68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5684;p50">
                <a:extLst>
                  <a:ext uri="{FF2B5EF4-FFF2-40B4-BE49-F238E27FC236}">
                    <a16:creationId xmlns:a16="http://schemas.microsoft.com/office/drawing/2014/main" id="{CBCE803A-9A8E-47EE-BE32-4725DEDB998A}"/>
                  </a:ext>
                </a:extLst>
              </p:cNvPr>
              <p:cNvSpPr/>
              <p:nvPr/>
            </p:nvSpPr>
            <p:spPr>
              <a:xfrm>
                <a:off x="5786375" y="17669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1" y="46"/>
                    </a:lnTo>
                    <a:lnTo>
                      <a:pt x="79" y="91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5685;p50">
                <a:extLst>
                  <a:ext uri="{FF2B5EF4-FFF2-40B4-BE49-F238E27FC236}">
                    <a16:creationId xmlns:a16="http://schemas.microsoft.com/office/drawing/2014/main" id="{86193449-5DF3-4AA8-B24E-881638AA8BA1}"/>
                  </a:ext>
                </a:extLst>
              </p:cNvPr>
              <p:cNvSpPr/>
              <p:nvPr/>
            </p:nvSpPr>
            <p:spPr>
              <a:xfrm>
                <a:off x="5788350" y="1768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6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5686;p50">
                <a:extLst>
                  <a:ext uri="{FF2B5EF4-FFF2-40B4-BE49-F238E27FC236}">
                    <a16:creationId xmlns:a16="http://schemas.microsoft.com/office/drawing/2014/main" id="{C62AC667-197A-491B-BB7E-5F5B9737639C}"/>
                  </a:ext>
                </a:extLst>
              </p:cNvPr>
              <p:cNvSpPr/>
              <p:nvPr/>
            </p:nvSpPr>
            <p:spPr>
              <a:xfrm>
                <a:off x="5789425" y="17687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5687;p50">
                <a:extLst>
                  <a:ext uri="{FF2B5EF4-FFF2-40B4-BE49-F238E27FC236}">
                    <a16:creationId xmlns:a16="http://schemas.microsoft.com/office/drawing/2014/main" id="{3FABFF94-5FBB-49EB-ADAA-71BBEE80C9AA}"/>
                  </a:ext>
                </a:extLst>
              </p:cNvPr>
              <p:cNvSpPr/>
              <p:nvPr/>
            </p:nvSpPr>
            <p:spPr>
              <a:xfrm>
                <a:off x="5790250" y="1769200"/>
                <a:ext cx="29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3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16" y="113"/>
                    </a:lnTo>
                    <a:lnTo>
                      <a:pt x="116" y="18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5688;p50">
                <a:extLst>
                  <a:ext uri="{FF2B5EF4-FFF2-40B4-BE49-F238E27FC236}">
                    <a16:creationId xmlns:a16="http://schemas.microsoft.com/office/drawing/2014/main" id="{D90065CA-25F0-465C-9FCA-B5333E56130B}"/>
                  </a:ext>
                </a:extLst>
              </p:cNvPr>
              <p:cNvSpPr/>
              <p:nvPr/>
            </p:nvSpPr>
            <p:spPr>
              <a:xfrm>
                <a:off x="5786300" y="17703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8"/>
                    </a:lnTo>
                    <a:lnTo>
                      <a:pt x="274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5689;p50">
                <a:extLst>
                  <a:ext uri="{FF2B5EF4-FFF2-40B4-BE49-F238E27FC236}">
                    <a16:creationId xmlns:a16="http://schemas.microsoft.com/office/drawing/2014/main" id="{425FD59E-A7D1-4ADB-BFC3-1DAC90FCE86F}"/>
                  </a:ext>
                </a:extLst>
              </p:cNvPr>
              <p:cNvSpPr/>
              <p:nvPr/>
            </p:nvSpPr>
            <p:spPr>
              <a:xfrm>
                <a:off x="5772925" y="17749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1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5690;p50">
                <a:extLst>
                  <a:ext uri="{FF2B5EF4-FFF2-40B4-BE49-F238E27FC236}">
                    <a16:creationId xmlns:a16="http://schemas.microsoft.com/office/drawing/2014/main" id="{3984439E-A8A6-426C-9A55-AE8DF5F2C51E}"/>
                  </a:ext>
                </a:extLst>
              </p:cNvPr>
              <p:cNvSpPr/>
              <p:nvPr/>
            </p:nvSpPr>
            <p:spPr>
              <a:xfrm>
                <a:off x="5747600" y="17557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5691;p50">
                <a:extLst>
                  <a:ext uri="{FF2B5EF4-FFF2-40B4-BE49-F238E27FC236}">
                    <a16:creationId xmlns:a16="http://schemas.microsoft.com/office/drawing/2014/main" id="{50697966-A6FF-4BAA-962B-E1B0C9F7103A}"/>
                  </a:ext>
                </a:extLst>
              </p:cNvPr>
              <p:cNvSpPr/>
              <p:nvPr/>
            </p:nvSpPr>
            <p:spPr>
              <a:xfrm>
                <a:off x="5750825" y="17587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9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5692;p50">
                <a:extLst>
                  <a:ext uri="{FF2B5EF4-FFF2-40B4-BE49-F238E27FC236}">
                    <a16:creationId xmlns:a16="http://schemas.microsoft.com/office/drawing/2014/main" id="{272E173B-3292-4803-BC7B-865E965AAA13}"/>
                  </a:ext>
                </a:extLst>
              </p:cNvPr>
              <p:cNvSpPr/>
              <p:nvPr/>
            </p:nvSpPr>
            <p:spPr>
              <a:xfrm>
                <a:off x="5750750" y="17621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5693;p50">
                <a:extLst>
                  <a:ext uri="{FF2B5EF4-FFF2-40B4-BE49-F238E27FC236}">
                    <a16:creationId xmlns:a16="http://schemas.microsoft.com/office/drawing/2014/main" id="{1E78090F-638B-47C7-94B3-2AC90982D242}"/>
                  </a:ext>
                </a:extLst>
              </p:cNvPr>
              <p:cNvSpPr/>
              <p:nvPr/>
            </p:nvSpPr>
            <p:spPr>
              <a:xfrm>
                <a:off x="5753875" y="17605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3" y="68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5694;p50">
                <a:extLst>
                  <a:ext uri="{FF2B5EF4-FFF2-40B4-BE49-F238E27FC236}">
                    <a16:creationId xmlns:a16="http://schemas.microsoft.com/office/drawing/2014/main" id="{CEF23A31-3FF2-4450-A068-A8A2A152BC7F}"/>
                  </a:ext>
                </a:extLst>
              </p:cNvPr>
              <p:cNvSpPr/>
              <p:nvPr/>
            </p:nvSpPr>
            <p:spPr>
              <a:xfrm>
                <a:off x="5752775" y="17598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5695;p50">
                <a:extLst>
                  <a:ext uri="{FF2B5EF4-FFF2-40B4-BE49-F238E27FC236}">
                    <a16:creationId xmlns:a16="http://schemas.microsoft.com/office/drawing/2014/main" id="{DD01D440-2602-4711-9C67-A39CB4F7D11C}"/>
                  </a:ext>
                </a:extLst>
              </p:cNvPr>
              <p:cNvSpPr/>
              <p:nvPr/>
            </p:nvSpPr>
            <p:spPr>
              <a:xfrm>
                <a:off x="5757525" y="17638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4"/>
                    </a:lnTo>
                    <a:lnTo>
                      <a:pt x="38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5696;p50">
                <a:extLst>
                  <a:ext uri="{FF2B5EF4-FFF2-40B4-BE49-F238E27FC236}">
                    <a16:creationId xmlns:a16="http://schemas.microsoft.com/office/drawing/2014/main" id="{7433E898-90A6-4795-B324-F37D6E84A7DA}"/>
                  </a:ext>
                </a:extLst>
              </p:cNvPr>
              <p:cNvSpPr/>
              <p:nvPr/>
            </p:nvSpPr>
            <p:spPr>
              <a:xfrm>
                <a:off x="5754700" y="17609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4" y="114"/>
                    </a:lnTo>
                    <a:lnTo>
                      <a:pt x="114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5697;p50">
                <a:extLst>
                  <a:ext uri="{FF2B5EF4-FFF2-40B4-BE49-F238E27FC236}">
                    <a16:creationId xmlns:a16="http://schemas.microsoft.com/office/drawing/2014/main" id="{FC6B59A1-C23B-4952-B154-470D7F0E1F25}"/>
                  </a:ext>
                </a:extLst>
              </p:cNvPr>
              <p:cNvSpPr/>
              <p:nvPr/>
            </p:nvSpPr>
            <p:spPr>
              <a:xfrm>
                <a:off x="5757525" y="17614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5698;p50">
                <a:extLst>
                  <a:ext uri="{FF2B5EF4-FFF2-40B4-BE49-F238E27FC236}">
                    <a16:creationId xmlns:a16="http://schemas.microsoft.com/office/drawing/2014/main" id="{9D356875-1E1B-466A-9F0C-985DB6952FF1}"/>
                  </a:ext>
                </a:extLst>
              </p:cNvPr>
              <p:cNvSpPr/>
              <p:nvPr/>
            </p:nvSpPr>
            <p:spPr>
              <a:xfrm>
                <a:off x="5758425" y="1764350"/>
                <a:ext cx="33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9" extrusionOk="0">
                    <a:moveTo>
                      <a:pt x="2" y="1"/>
                    </a:moveTo>
                    <a:lnTo>
                      <a:pt x="1" y="149"/>
                    </a:lnTo>
                    <a:lnTo>
                      <a:pt x="131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5699;p50">
                <a:extLst>
                  <a:ext uri="{FF2B5EF4-FFF2-40B4-BE49-F238E27FC236}">
                    <a16:creationId xmlns:a16="http://schemas.microsoft.com/office/drawing/2014/main" id="{55C62520-6D85-4E24-A5BD-9AF663886CA1}"/>
                  </a:ext>
                </a:extLst>
              </p:cNvPr>
              <p:cNvSpPr/>
              <p:nvPr/>
            </p:nvSpPr>
            <p:spPr>
              <a:xfrm>
                <a:off x="5758425" y="1766200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1" y="1"/>
                    </a:moveTo>
                    <a:lnTo>
                      <a:pt x="1" y="75"/>
                    </a:lnTo>
                    <a:lnTo>
                      <a:pt x="1" y="108"/>
                    </a:lnTo>
                    <a:lnTo>
                      <a:pt x="50" y="135"/>
                    </a:lnTo>
                    <a:lnTo>
                      <a:pt x="208" y="4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5700;p50">
                <a:extLst>
                  <a:ext uri="{FF2B5EF4-FFF2-40B4-BE49-F238E27FC236}">
                    <a16:creationId xmlns:a16="http://schemas.microsoft.com/office/drawing/2014/main" id="{2531DF4E-E295-4CC0-B68E-C6975BC9E080}"/>
                  </a:ext>
                </a:extLst>
              </p:cNvPr>
              <p:cNvSpPr/>
              <p:nvPr/>
            </p:nvSpPr>
            <p:spPr>
              <a:xfrm>
                <a:off x="5759675" y="176732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5701;p50">
                <a:extLst>
                  <a:ext uri="{FF2B5EF4-FFF2-40B4-BE49-F238E27FC236}">
                    <a16:creationId xmlns:a16="http://schemas.microsoft.com/office/drawing/2014/main" id="{75D7995B-4EBE-4AEF-9830-52CF0B78A5B8}"/>
                  </a:ext>
                </a:extLst>
              </p:cNvPr>
              <p:cNvSpPr/>
              <p:nvPr/>
            </p:nvSpPr>
            <p:spPr>
              <a:xfrm>
                <a:off x="5760750" y="17679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5702;p50">
                <a:extLst>
                  <a:ext uri="{FF2B5EF4-FFF2-40B4-BE49-F238E27FC236}">
                    <a16:creationId xmlns:a16="http://schemas.microsoft.com/office/drawing/2014/main" id="{B6CAB486-7FC1-4277-BFAD-1F59843C2E0A}"/>
                  </a:ext>
                </a:extLst>
              </p:cNvPr>
              <p:cNvSpPr/>
              <p:nvPr/>
            </p:nvSpPr>
            <p:spPr>
              <a:xfrm>
                <a:off x="5758475" y="1761950"/>
                <a:ext cx="53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1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129" y="171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5703;p50">
                <a:extLst>
                  <a:ext uri="{FF2B5EF4-FFF2-40B4-BE49-F238E27FC236}">
                    <a16:creationId xmlns:a16="http://schemas.microsoft.com/office/drawing/2014/main" id="{8E09967B-AD4B-49CD-AF90-98E6829F0782}"/>
                  </a:ext>
                </a:extLst>
              </p:cNvPr>
              <p:cNvSpPr/>
              <p:nvPr/>
            </p:nvSpPr>
            <p:spPr>
              <a:xfrm>
                <a:off x="5770625" y="1774975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7" y="1"/>
                    </a:moveTo>
                    <a:lnTo>
                      <a:pt x="0" y="3"/>
                    </a:lnTo>
                    <a:lnTo>
                      <a:pt x="0" y="37"/>
                    </a:lnTo>
                    <a:lnTo>
                      <a:pt x="7" y="4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5704;p50">
                <a:extLst>
                  <a:ext uri="{FF2B5EF4-FFF2-40B4-BE49-F238E27FC236}">
                    <a16:creationId xmlns:a16="http://schemas.microsoft.com/office/drawing/2014/main" id="{E26DA39C-6D9C-4774-B47A-2E1CC3541DC9}"/>
                  </a:ext>
                </a:extLst>
              </p:cNvPr>
              <p:cNvSpPr/>
              <p:nvPr/>
            </p:nvSpPr>
            <p:spPr>
              <a:xfrm>
                <a:off x="5761700" y="1765000"/>
                <a:ext cx="40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0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5705;p50">
                <a:extLst>
                  <a:ext uri="{FF2B5EF4-FFF2-40B4-BE49-F238E27FC236}">
                    <a16:creationId xmlns:a16="http://schemas.microsoft.com/office/drawing/2014/main" id="{A9A847E8-89BC-4766-BB4D-C505F99667EE}"/>
                  </a:ext>
                </a:extLst>
              </p:cNvPr>
              <p:cNvSpPr/>
              <p:nvPr/>
            </p:nvSpPr>
            <p:spPr>
              <a:xfrm>
                <a:off x="5763750" y="176500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1" y="1"/>
                    </a:moveTo>
                    <a:lnTo>
                      <a:pt x="78" y="46"/>
                    </a:lnTo>
                    <a:lnTo>
                      <a:pt x="79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5706;p50">
                <a:extLst>
                  <a:ext uri="{FF2B5EF4-FFF2-40B4-BE49-F238E27FC236}">
                    <a16:creationId xmlns:a16="http://schemas.microsoft.com/office/drawing/2014/main" id="{C9B103E7-96BA-4BD6-9157-DC8153896D1E}"/>
                  </a:ext>
                </a:extLst>
              </p:cNvPr>
              <p:cNvSpPr/>
              <p:nvPr/>
            </p:nvSpPr>
            <p:spPr>
              <a:xfrm>
                <a:off x="5763625" y="176612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5707;p50">
                <a:extLst>
                  <a:ext uri="{FF2B5EF4-FFF2-40B4-BE49-F238E27FC236}">
                    <a16:creationId xmlns:a16="http://schemas.microsoft.com/office/drawing/2014/main" id="{2614D804-75D9-4F2A-ADC7-9D1BC298918A}"/>
                  </a:ext>
                </a:extLst>
              </p:cNvPr>
              <p:cNvSpPr/>
              <p:nvPr/>
            </p:nvSpPr>
            <p:spPr>
              <a:xfrm>
                <a:off x="5764700" y="1766775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5" y="1"/>
                    </a:moveTo>
                    <a:lnTo>
                      <a:pt x="1" y="47"/>
                    </a:lnTo>
                    <a:lnTo>
                      <a:pt x="35" y="68"/>
                    </a:lnTo>
                    <a:lnTo>
                      <a:pt x="118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5708;p50">
                <a:extLst>
                  <a:ext uri="{FF2B5EF4-FFF2-40B4-BE49-F238E27FC236}">
                    <a16:creationId xmlns:a16="http://schemas.microsoft.com/office/drawing/2014/main" id="{1F4E54FC-2D0B-4491-9CB6-4CC5679077FA}"/>
                  </a:ext>
                </a:extLst>
              </p:cNvPr>
              <p:cNvSpPr/>
              <p:nvPr/>
            </p:nvSpPr>
            <p:spPr>
              <a:xfrm>
                <a:off x="5766800" y="1766775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5709;p50">
                <a:extLst>
                  <a:ext uri="{FF2B5EF4-FFF2-40B4-BE49-F238E27FC236}">
                    <a16:creationId xmlns:a16="http://schemas.microsoft.com/office/drawing/2014/main" id="{C5C54A0A-3EF3-4F55-A51A-19E21E8FE0E9}"/>
                  </a:ext>
                </a:extLst>
              </p:cNvPr>
              <p:cNvSpPr/>
              <p:nvPr/>
            </p:nvSpPr>
            <p:spPr>
              <a:xfrm>
                <a:off x="5761625" y="1768450"/>
                <a:ext cx="82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82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330" y="282"/>
                    </a:lnTo>
                    <a:lnTo>
                      <a:pt x="330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5710;p50">
                <a:extLst>
                  <a:ext uri="{FF2B5EF4-FFF2-40B4-BE49-F238E27FC236}">
                    <a16:creationId xmlns:a16="http://schemas.microsoft.com/office/drawing/2014/main" id="{86DD217D-4B88-4F4B-9400-071B90D1B177}"/>
                  </a:ext>
                </a:extLst>
              </p:cNvPr>
              <p:cNvSpPr/>
              <p:nvPr/>
            </p:nvSpPr>
            <p:spPr>
              <a:xfrm>
                <a:off x="5769850" y="1770925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1" y="199"/>
                    </a:lnTo>
                    <a:lnTo>
                      <a:pt x="31" y="165"/>
                    </a:lnTo>
                    <a:lnTo>
                      <a:pt x="38" y="163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5711;p50">
                <a:extLst>
                  <a:ext uri="{FF2B5EF4-FFF2-40B4-BE49-F238E27FC236}">
                    <a16:creationId xmlns:a16="http://schemas.microsoft.com/office/drawing/2014/main" id="{1F54E358-3403-4DA4-9CFD-493A4916D3C6}"/>
                  </a:ext>
                </a:extLst>
              </p:cNvPr>
              <p:cNvSpPr/>
              <p:nvPr/>
            </p:nvSpPr>
            <p:spPr>
              <a:xfrm>
                <a:off x="5765575" y="1767250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2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5712;p50">
                <a:extLst>
                  <a:ext uri="{FF2B5EF4-FFF2-40B4-BE49-F238E27FC236}">
                    <a16:creationId xmlns:a16="http://schemas.microsoft.com/office/drawing/2014/main" id="{C20CA2CD-57FD-4675-8B7A-E8720E20483E}"/>
                  </a:ext>
                </a:extLst>
              </p:cNvPr>
              <p:cNvSpPr/>
              <p:nvPr/>
            </p:nvSpPr>
            <p:spPr>
              <a:xfrm>
                <a:off x="5769850" y="17685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5713;p50">
                <a:extLst>
                  <a:ext uri="{FF2B5EF4-FFF2-40B4-BE49-F238E27FC236}">
                    <a16:creationId xmlns:a16="http://schemas.microsoft.com/office/drawing/2014/main" id="{589FB77A-A686-4501-8971-78DB51F28D3D}"/>
                  </a:ext>
                </a:extLst>
              </p:cNvPr>
              <p:cNvSpPr/>
              <p:nvPr/>
            </p:nvSpPr>
            <p:spPr>
              <a:xfrm>
                <a:off x="5770800" y="17732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1"/>
                    </a:lnTo>
                    <a:lnTo>
                      <a:pt x="0" y="111"/>
                    </a:lnTo>
                    <a:lnTo>
                      <a:pt x="42" y="136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5714;p50">
                <a:extLst>
                  <a:ext uri="{FF2B5EF4-FFF2-40B4-BE49-F238E27FC236}">
                    <a16:creationId xmlns:a16="http://schemas.microsoft.com/office/drawing/2014/main" id="{551F590F-F9B7-4197-AF0D-8E0837C43812}"/>
                  </a:ext>
                </a:extLst>
              </p:cNvPr>
              <p:cNvSpPr/>
              <p:nvPr/>
            </p:nvSpPr>
            <p:spPr>
              <a:xfrm>
                <a:off x="5771850" y="1774350"/>
                <a:ext cx="50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5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5715;p50">
                <a:extLst>
                  <a:ext uri="{FF2B5EF4-FFF2-40B4-BE49-F238E27FC236}">
                    <a16:creationId xmlns:a16="http://schemas.microsoft.com/office/drawing/2014/main" id="{58A021DC-65D9-48B0-A9DC-8A483C716D00}"/>
                  </a:ext>
                </a:extLst>
              </p:cNvPr>
              <p:cNvSpPr/>
              <p:nvPr/>
            </p:nvSpPr>
            <p:spPr>
              <a:xfrm>
                <a:off x="5773850" y="1772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5716;p50">
                <a:extLst>
                  <a:ext uri="{FF2B5EF4-FFF2-40B4-BE49-F238E27FC236}">
                    <a16:creationId xmlns:a16="http://schemas.microsoft.com/office/drawing/2014/main" id="{ADD93B0B-5537-4A8A-A447-3AF949ED770F}"/>
                  </a:ext>
                </a:extLst>
              </p:cNvPr>
              <p:cNvSpPr/>
              <p:nvPr/>
            </p:nvSpPr>
            <p:spPr>
              <a:xfrm>
                <a:off x="5770800" y="17691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5717;p50">
                <a:extLst>
                  <a:ext uri="{FF2B5EF4-FFF2-40B4-BE49-F238E27FC236}">
                    <a16:creationId xmlns:a16="http://schemas.microsoft.com/office/drawing/2014/main" id="{D9C478B6-5064-4B4F-AB8C-DD9C5AF21D0C}"/>
                  </a:ext>
                </a:extLst>
              </p:cNvPr>
              <p:cNvSpPr/>
              <p:nvPr/>
            </p:nvSpPr>
            <p:spPr>
              <a:xfrm>
                <a:off x="5783125" y="17822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5718;p50">
                <a:extLst>
                  <a:ext uri="{FF2B5EF4-FFF2-40B4-BE49-F238E27FC236}">
                    <a16:creationId xmlns:a16="http://schemas.microsoft.com/office/drawing/2014/main" id="{6908CC95-EBA1-4303-838E-CC8112D28A48}"/>
                  </a:ext>
                </a:extLst>
              </p:cNvPr>
              <p:cNvSpPr/>
              <p:nvPr/>
            </p:nvSpPr>
            <p:spPr>
              <a:xfrm>
                <a:off x="5775900" y="17720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5"/>
                    </a:moveTo>
                    <a:lnTo>
                      <a:pt x="79" y="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5719;p50">
                <a:extLst>
                  <a:ext uri="{FF2B5EF4-FFF2-40B4-BE49-F238E27FC236}">
                    <a16:creationId xmlns:a16="http://schemas.microsoft.com/office/drawing/2014/main" id="{C30C50D1-ADF2-454C-8D5B-F7F4B4B8A2CD}"/>
                  </a:ext>
                </a:extLst>
              </p:cNvPr>
              <p:cNvSpPr/>
              <p:nvPr/>
            </p:nvSpPr>
            <p:spPr>
              <a:xfrm>
                <a:off x="5775800" y="17731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5720;p50">
                <a:extLst>
                  <a:ext uri="{FF2B5EF4-FFF2-40B4-BE49-F238E27FC236}">
                    <a16:creationId xmlns:a16="http://schemas.microsoft.com/office/drawing/2014/main" id="{7471E6C6-5C7A-413B-84A9-B91D80AB76BE}"/>
                  </a:ext>
                </a:extLst>
              </p:cNvPr>
              <p:cNvSpPr/>
              <p:nvPr/>
            </p:nvSpPr>
            <p:spPr>
              <a:xfrm>
                <a:off x="5776875" y="17737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5721;p50">
                <a:extLst>
                  <a:ext uri="{FF2B5EF4-FFF2-40B4-BE49-F238E27FC236}">
                    <a16:creationId xmlns:a16="http://schemas.microsoft.com/office/drawing/2014/main" id="{E20A63AC-D8FB-426E-A116-FF8CCEB0B554}"/>
                  </a:ext>
                </a:extLst>
              </p:cNvPr>
              <p:cNvSpPr/>
              <p:nvPr/>
            </p:nvSpPr>
            <p:spPr>
              <a:xfrm>
                <a:off x="5778950" y="1773775"/>
                <a:ext cx="8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1" extrusionOk="0">
                    <a:moveTo>
                      <a:pt x="34" y="21"/>
                    </a:moveTo>
                    <a:lnTo>
                      <a:pt x="34" y="2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5722;p50">
                <a:extLst>
                  <a:ext uri="{FF2B5EF4-FFF2-40B4-BE49-F238E27FC236}">
                    <a16:creationId xmlns:a16="http://schemas.microsoft.com/office/drawing/2014/main" id="{0786EC3E-3EEF-4359-9F71-0740FE4E194D}"/>
                  </a:ext>
                </a:extLst>
              </p:cNvPr>
              <p:cNvSpPr/>
              <p:nvPr/>
            </p:nvSpPr>
            <p:spPr>
              <a:xfrm>
                <a:off x="5773775" y="17754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8" y="286"/>
                    </a:lnTo>
                    <a:lnTo>
                      <a:pt x="338" y="10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5723;p50">
                <a:extLst>
                  <a:ext uri="{FF2B5EF4-FFF2-40B4-BE49-F238E27FC236}">
                    <a16:creationId xmlns:a16="http://schemas.microsoft.com/office/drawing/2014/main" id="{3189DF2B-0C2B-4055-B0AE-C6562838468F}"/>
                  </a:ext>
                </a:extLst>
              </p:cNvPr>
              <p:cNvSpPr/>
              <p:nvPr/>
            </p:nvSpPr>
            <p:spPr>
              <a:xfrm>
                <a:off x="5782225" y="1778050"/>
                <a:ext cx="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6" y="169"/>
                    </a:lnTo>
                    <a:lnTo>
                      <a:pt x="36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5724;p50">
                <a:extLst>
                  <a:ext uri="{FF2B5EF4-FFF2-40B4-BE49-F238E27FC236}">
                    <a16:creationId xmlns:a16="http://schemas.microsoft.com/office/drawing/2014/main" id="{DC5980E4-C2FB-4470-8429-9D869B4CED2E}"/>
                  </a:ext>
                </a:extLst>
              </p:cNvPr>
              <p:cNvSpPr/>
              <p:nvPr/>
            </p:nvSpPr>
            <p:spPr>
              <a:xfrm>
                <a:off x="5777725" y="1774275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80" y="152"/>
                    </a:lnTo>
                    <a:lnTo>
                      <a:pt x="180" y="5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5725;p50">
                <a:extLst>
                  <a:ext uri="{FF2B5EF4-FFF2-40B4-BE49-F238E27FC236}">
                    <a16:creationId xmlns:a16="http://schemas.microsoft.com/office/drawing/2014/main" id="{2929512D-77E2-4EF7-AC0F-4909DBA8D241}"/>
                  </a:ext>
                </a:extLst>
              </p:cNvPr>
              <p:cNvSpPr/>
              <p:nvPr/>
            </p:nvSpPr>
            <p:spPr>
              <a:xfrm>
                <a:off x="5782225" y="17757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6" y="117"/>
                    </a:lnTo>
                    <a:lnTo>
                      <a:pt x="38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5726;p50">
                <a:extLst>
                  <a:ext uri="{FF2B5EF4-FFF2-40B4-BE49-F238E27FC236}">
                    <a16:creationId xmlns:a16="http://schemas.microsoft.com/office/drawing/2014/main" id="{53F9D47F-311A-46A9-A59A-F91772C9FD7B}"/>
                  </a:ext>
                </a:extLst>
              </p:cNvPr>
              <p:cNvSpPr/>
              <p:nvPr/>
            </p:nvSpPr>
            <p:spPr>
              <a:xfrm>
                <a:off x="5783125" y="1778600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129" y="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5727;p50">
                <a:extLst>
                  <a:ext uri="{FF2B5EF4-FFF2-40B4-BE49-F238E27FC236}">
                    <a16:creationId xmlns:a16="http://schemas.microsoft.com/office/drawing/2014/main" id="{3EC77CBE-8435-4D8E-9D9A-9BCA31BFA0B7}"/>
                  </a:ext>
                </a:extLst>
              </p:cNvPr>
              <p:cNvSpPr/>
              <p:nvPr/>
            </p:nvSpPr>
            <p:spPr>
              <a:xfrm>
                <a:off x="5783125" y="17804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5728;p50">
                <a:extLst>
                  <a:ext uri="{FF2B5EF4-FFF2-40B4-BE49-F238E27FC236}">
                    <a16:creationId xmlns:a16="http://schemas.microsoft.com/office/drawing/2014/main" id="{E454568E-18E2-4F70-876B-5FD2C537EE68}"/>
                  </a:ext>
                </a:extLst>
              </p:cNvPr>
              <p:cNvSpPr/>
              <p:nvPr/>
            </p:nvSpPr>
            <p:spPr>
              <a:xfrm>
                <a:off x="5747600" y="1762625"/>
                <a:ext cx="4547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8" y="271"/>
                    </a:lnTo>
                    <a:lnTo>
                      <a:pt x="434" y="292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4"/>
                    </a:lnTo>
                    <a:lnTo>
                      <a:pt x="891" y="555"/>
                    </a:lnTo>
                    <a:lnTo>
                      <a:pt x="934" y="580"/>
                    </a:lnTo>
                    <a:lnTo>
                      <a:pt x="978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3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7" y="893"/>
                    </a:lnTo>
                    <a:lnTo>
                      <a:pt x="1514" y="873"/>
                    </a:lnTo>
                    <a:lnTo>
                      <a:pt x="1469" y="848"/>
                    </a:lnTo>
                    <a:lnTo>
                      <a:pt x="1421" y="821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4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1" y="515"/>
                    </a:lnTo>
                    <a:lnTo>
                      <a:pt x="561" y="323"/>
                    </a:lnTo>
                    <a:lnTo>
                      <a:pt x="527" y="305"/>
                    </a:lnTo>
                    <a:lnTo>
                      <a:pt x="483" y="278"/>
                    </a:lnTo>
                    <a:lnTo>
                      <a:pt x="434" y="251"/>
                    </a:lnTo>
                    <a:lnTo>
                      <a:pt x="398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5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5729;p50">
                <a:extLst>
                  <a:ext uri="{FF2B5EF4-FFF2-40B4-BE49-F238E27FC236}">
                    <a16:creationId xmlns:a16="http://schemas.microsoft.com/office/drawing/2014/main" id="{2A510085-0DA5-4827-976D-4FD93C06095D}"/>
                  </a:ext>
                </a:extLst>
              </p:cNvPr>
              <p:cNvSpPr/>
              <p:nvPr/>
            </p:nvSpPr>
            <p:spPr>
              <a:xfrm>
                <a:off x="5784325" y="17815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5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5730;p50">
                <a:extLst>
                  <a:ext uri="{FF2B5EF4-FFF2-40B4-BE49-F238E27FC236}">
                    <a16:creationId xmlns:a16="http://schemas.microsoft.com/office/drawing/2014/main" id="{37E21833-D31F-4764-8DC5-E0AD1B6C2125}"/>
                  </a:ext>
                </a:extLst>
              </p:cNvPr>
              <p:cNvSpPr/>
              <p:nvPr/>
            </p:nvSpPr>
            <p:spPr>
              <a:xfrm>
                <a:off x="5785450" y="1782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3" y="110"/>
                    </a:lnTo>
                    <a:lnTo>
                      <a:pt x="192" y="2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5731;p50">
                <a:extLst>
                  <a:ext uri="{FF2B5EF4-FFF2-40B4-BE49-F238E27FC236}">
                    <a16:creationId xmlns:a16="http://schemas.microsoft.com/office/drawing/2014/main" id="{FD34C1B5-7504-45E0-A0FE-67EDE5B56528}"/>
                  </a:ext>
                </a:extLst>
              </p:cNvPr>
              <p:cNvSpPr/>
              <p:nvPr/>
            </p:nvSpPr>
            <p:spPr>
              <a:xfrm>
                <a:off x="5786350" y="17792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5732;p50">
                <a:extLst>
                  <a:ext uri="{FF2B5EF4-FFF2-40B4-BE49-F238E27FC236}">
                    <a16:creationId xmlns:a16="http://schemas.microsoft.com/office/drawing/2014/main" id="{8D6FA789-25E1-4F07-9AC5-CA51F8F57C93}"/>
                  </a:ext>
                </a:extLst>
              </p:cNvPr>
              <p:cNvSpPr/>
              <p:nvPr/>
            </p:nvSpPr>
            <p:spPr>
              <a:xfrm>
                <a:off x="5783125" y="17762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0" y="97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5733;p50">
                <a:extLst>
                  <a:ext uri="{FF2B5EF4-FFF2-40B4-BE49-F238E27FC236}">
                    <a16:creationId xmlns:a16="http://schemas.microsoft.com/office/drawing/2014/main" id="{2662FCC1-9AA7-4B6A-B273-F2E77384525A}"/>
                  </a:ext>
                </a:extLst>
              </p:cNvPr>
              <p:cNvSpPr/>
              <p:nvPr/>
            </p:nvSpPr>
            <p:spPr>
              <a:xfrm>
                <a:off x="5788425" y="1779250"/>
                <a:ext cx="19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46" extrusionOk="0">
                    <a:moveTo>
                      <a:pt x="78" y="46"/>
                    </a:moveTo>
                    <a:lnTo>
                      <a:pt x="78" y="4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5734;p50">
                <a:extLst>
                  <a:ext uri="{FF2B5EF4-FFF2-40B4-BE49-F238E27FC236}">
                    <a16:creationId xmlns:a16="http://schemas.microsoft.com/office/drawing/2014/main" id="{4D513A68-603D-402E-AA88-9699FE577DC8}"/>
                  </a:ext>
                </a:extLst>
              </p:cNvPr>
              <p:cNvSpPr/>
              <p:nvPr/>
            </p:nvSpPr>
            <p:spPr>
              <a:xfrm>
                <a:off x="5786275" y="1782700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272" y="247"/>
                    </a:lnTo>
                    <a:lnTo>
                      <a:pt x="273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5735;p50">
                <a:extLst>
                  <a:ext uri="{FF2B5EF4-FFF2-40B4-BE49-F238E27FC236}">
                    <a16:creationId xmlns:a16="http://schemas.microsoft.com/office/drawing/2014/main" id="{3DBBD7A2-ED69-4C39-866B-76E914CDD2D0}"/>
                  </a:ext>
                </a:extLst>
              </p:cNvPr>
              <p:cNvSpPr/>
              <p:nvPr/>
            </p:nvSpPr>
            <p:spPr>
              <a:xfrm>
                <a:off x="5788300" y="17803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5736;p50">
                <a:extLst>
                  <a:ext uri="{FF2B5EF4-FFF2-40B4-BE49-F238E27FC236}">
                    <a16:creationId xmlns:a16="http://schemas.microsoft.com/office/drawing/2014/main" id="{99D73144-B0F2-4693-A70E-FC5852AC82D5}"/>
                  </a:ext>
                </a:extLst>
              </p:cNvPr>
              <p:cNvSpPr/>
              <p:nvPr/>
            </p:nvSpPr>
            <p:spPr>
              <a:xfrm>
                <a:off x="5789400" y="17810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5737;p50">
                <a:extLst>
                  <a:ext uri="{FF2B5EF4-FFF2-40B4-BE49-F238E27FC236}">
                    <a16:creationId xmlns:a16="http://schemas.microsoft.com/office/drawing/2014/main" id="{0449C22B-8C0D-48A1-B946-818D7C0C613A}"/>
                  </a:ext>
                </a:extLst>
              </p:cNvPr>
              <p:cNvSpPr/>
              <p:nvPr/>
            </p:nvSpPr>
            <p:spPr>
              <a:xfrm>
                <a:off x="5790225" y="1781500"/>
                <a:ext cx="2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15" y="114"/>
                    </a:lnTo>
                    <a:lnTo>
                      <a:pt x="115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5738;p50">
                <a:extLst>
                  <a:ext uri="{FF2B5EF4-FFF2-40B4-BE49-F238E27FC236}">
                    <a16:creationId xmlns:a16="http://schemas.microsoft.com/office/drawing/2014/main" id="{5CC77E57-75BC-441B-BDEF-989E1E01A148}"/>
                  </a:ext>
                </a:extLst>
              </p:cNvPr>
              <p:cNvSpPr/>
              <p:nvPr/>
            </p:nvSpPr>
            <p:spPr>
              <a:xfrm>
                <a:off x="5749925" y="17616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" y="111"/>
                    </a:lnTo>
                    <a:lnTo>
                      <a:pt x="191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5739;p50">
                <a:extLst>
                  <a:ext uri="{FF2B5EF4-FFF2-40B4-BE49-F238E27FC236}">
                    <a16:creationId xmlns:a16="http://schemas.microsoft.com/office/drawing/2014/main" id="{CCC21FBE-B862-493C-8A6F-C812ED82D529}"/>
                  </a:ext>
                </a:extLst>
              </p:cNvPr>
              <p:cNvSpPr/>
              <p:nvPr/>
            </p:nvSpPr>
            <p:spPr>
              <a:xfrm>
                <a:off x="5748825" y="17610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5740;p50">
                <a:extLst>
                  <a:ext uri="{FF2B5EF4-FFF2-40B4-BE49-F238E27FC236}">
                    <a16:creationId xmlns:a16="http://schemas.microsoft.com/office/drawing/2014/main" id="{11AC595D-FE80-41DF-BA2B-46CE915E810B}"/>
                  </a:ext>
                </a:extLst>
              </p:cNvPr>
              <p:cNvSpPr/>
              <p:nvPr/>
            </p:nvSpPr>
            <p:spPr>
              <a:xfrm>
                <a:off x="5747600" y="17599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5741;p50">
                <a:extLst>
                  <a:ext uri="{FF2B5EF4-FFF2-40B4-BE49-F238E27FC236}">
                    <a16:creationId xmlns:a16="http://schemas.microsoft.com/office/drawing/2014/main" id="{14BF5931-B7B5-4C48-BCE9-D16C6576490F}"/>
                  </a:ext>
                </a:extLst>
              </p:cNvPr>
              <p:cNvSpPr/>
              <p:nvPr/>
            </p:nvSpPr>
            <p:spPr>
              <a:xfrm>
                <a:off x="5747600" y="17580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5742;p50">
                <a:extLst>
                  <a:ext uri="{FF2B5EF4-FFF2-40B4-BE49-F238E27FC236}">
                    <a16:creationId xmlns:a16="http://schemas.microsoft.com/office/drawing/2014/main" id="{E0393219-38D9-4A4D-AB94-07DE184798DA}"/>
                  </a:ext>
                </a:extLst>
              </p:cNvPr>
              <p:cNvSpPr/>
              <p:nvPr/>
            </p:nvSpPr>
            <p:spPr>
              <a:xfrm>
                <a:off x="5770800" y="1771450"/>
                <a:ext cx="30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2" extrusionOk="0">
                    <a:moveTo>
                      <a:pt x="0" y="1"/>
                    </a:moveTo>
                    <a:lnTo>
                      <a:pt x="0" y="142"/>
                    </a:lnTo>
                    <a:lnTo>
                      <a:pt x="122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5743;p50">
                <a:extLst>
                  <a:ext uri="{FF2B5EF4-FFF2-40B4-BE49-F238E27FC236}">
                    <a16:creationId xmlns:a16="http://schemas.microsoft.com/office/drawing/2014/main" id="{AC33FB86-009A-4BDD-94C9-A57D1CFC3479}"/>
                  </a:ext>
                </a:extLst>
              </p:cNvPr>
              <p:cNvSpPr/>
              <p:nvPr/>
            </p:nvSpPr>
            <p:spPr>
              <a:xfrm>
                <a:off x="5752875" y="175872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6"/>
                    </a:moveTo>
                    <a:lnTo>
                      <a:pt x="79" y="46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5744;p50">
                <a:extLst>
                  <a:ext uri="{FF2B5EF4-FFF2-40B4-BE49-F238E27FC236}">
                    <a16:creationId xmlns:a16="http://schemas.microsoft.com/office/drawing/2014/main" id="{DEA27E2B-F3EE-4DCB-89AF-0EA1DAED83F0}"/>
                  </a:ext>
                </a:extLst>
              </p:cNvPr>
              <p:cNvSpPr/>
              <p:nvPr/>
            </p:nvSpPr>
            <p:spPr>
              <a:xfrm>
                <a:off x="5755925" y="1760500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5745;p50">
                <a:extLst>
                  <a:ext uri="{FF2B5EF4-FFF2-40B4-BE49-F238E27FC236}">
                    <a16:creationId xmlns:a16="http://schemas.microsoft.com/office/drawing/2014/main" id="{ADBCF996-1B19-4610-ACBC-D2FDA92E434A}"/>
                  </a:ext>
                </a:extLst>
              </p:cNvPr>
              <p:cNvSpPr/>
              <p:nvPr/>
            </p:nvSpPr>
            <p:spPr>
              <a:xfrm>
                <a:off x="5791450" y="1781000"/>
                <a:ext cx="8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1" y="0"/>
                    </a:moveTo>
                    <a:lnTo>
                      <a:pt x="1" y="2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5746;p50">
                <a:extLst>
                  <a:ext uri="{FF2B5EF4-FFF2-40B4-BE49-F238E27FC236}">
                    <a16:creationId xmlns:a16="http://schemas.microsoft.com/office/drawing/2014/main" id="{9588A96B-C6CD-48BE-9079-8D7A09FA3C8E}"/>
                  </a:ext>
                </a:extLst>
              </p:cNvPr>
              <p:cNvSpPr/>
              <p:nvPr/>
            </p:nvSpPr>
            <p:spPr>
              <a:xfrm>
                <a:off x="5750675" y="1774475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272" y="247"/>
                    </a:lnTo>
                    <a:lnTo>
                      <a:pt x="273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5747;p50">
                <a:extLst>
                  <a:ext uri="{FF2B5EF4-FFF2-40B4-BE49-F238E27FC236}">
                    <a16:creationId xmlns:a16="http://schemas.microsoft.com/office/drawing/2014/main" id="{C8C2A7E7-635A-45ED-BDA3-18DE9F220763}"/>
                  </a:ext>
                </a:extLst>
              </p:cNvPr>
              <p:cNvSpPr/>
              <p:nvPr/>
            </p:nvSpPr>
            <p:spPr>
              <a:xfrm>
                <a:off x="5757450" y="17761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2" y="0"/>
                    </a:moveTo>
                    <a:lnTo>
                      <a:pt x="1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5748;p50">
                <a:extLst>
                  <a:ext uri="{FF2B5EF4-FFF2-40B4-BE49-F238E27FC236}">
                    <a16:creationId xmlns:a16="http://schemas.microsoft.com/office/drawing/2014/main" id="{494862EF-313C-4F7D-9A61-17581FD04DB9}"/>
                  </a:ext>
                </a:extLst>
              </p:cNvPr>
              <p:cNvSpPr/>
              <p:nvPr/>
            </p:nvSpPr>
            <p:spPr>
              <a:xfrm>
                <a:off x="5783050" y="1794600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3"/>
                    </a:lnTo>
                    <a:lnTo>
                      <a:pt x="2" y="3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5749;p50">
                <a:extLst>
                  <a:ext uri="{FF2B5EF4-FFF2-40B4-BE49-F238E27FC236}">
                    <a16:creationId xmlns:a16="http://schemas.microsoft.com/office/drawing/2014/main" id="{A67C58BF-516B-4162-99A3-AC5A0E91B93F}"/>
                  </a:ext>
                </a:extLst>
              </p:cNvPr>
              <p:cNvSpPr/>
              <p:nvPr/>
            </p:nvSpPr>
            <p:spPr>
              <a:xfrm>
                <a:off x="5783075" y="17885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28" y="169"/>
                    </a:lnTo>
                    <a:lnTo>
                      <a:pt x="21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5750;p50">
                <a:extLst>
                  <a:ext uri="{FF2B5EF4-FFF2-40B4-BE49-F238E27FC236}">
                    <a16:creationId xmlns:a16="http://schemas.microsoft.com/office/drawing/2014/main" id="{AFED9462-271A-4B31-9D29-C7ED5726EED7}"/>
                  </a:ext>
                </a:extLst>
              </p:cNvPr>
              <p:cNvSpPr/>
              <p:nvPr/>
            </p:nvSpPr>
            <p:spPr>
              <a:xfrm>
                <a:off x="5782150" y="179035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36" y="203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5751;p50">
                <a:extLst>
                  <a:ext uri="{FF2B5EF4-FFF2-40B4-BE49-F238E27FC236}">
                    <a16:creationId xmlns:a16="http://schemas.microsoft.com/office/drawing/2014/main" id="{50512D02-4C4C-4721-A7BF-B686D991D0C0}"/>
                  </a:ext>
                </a:extLst>
              </p:cNvPr>
              <p:cNvSpPr/>
              <p:nvPr/>
            </p:nvSpPr>
            <p:spPr>
              <a:xfrm>
                <a:off x="5782150" y="17880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5752;p50">
                <a:extLst>
                  <a:ext uri="{FF2B5EF4-FFF2-40B4-BE49-F238E27FC236}">
                    <a16:creationId xmlns:a16="http://schemas.microsoft.com/office/drawing/2014/main" id="{41A0826A-FB95-4CFE-B1F4-74306E10EDA8}"/>
                  </a:ext>
                </a:extLst>
              </p:cNvPr>
              <p:cNvSpPr/>
              <p:nvPr/>
            </p:nvSpPr>
            <p:spPr>
              <a:xfrm>
                <a:off x="5770550" y="1787275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7" y="0"/>
                    </a:moveTo>
                    <a:lnTo>
                      <a:pt x="0" y="4"/>
                    </a:lnTo>
                    <a:lnTo>
                      <a:pt x="0" y="38"/>
                    </a:lnTo>
                    <a:lnTo>
                      <a:pt x="7" y="4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753;p50">
                <a:extLst>
                  <a:ext uri="{FF2B5EF4-FFF2-40B4-BE49-F238E27FC236}">
                    <a16:creationId xmlns:a16="http://schemas.microsoft.com/office/drawing/2014/main" id="{144FD2AE-689C-466B-AD73-CB0A6F9DD5C8}"/>
                  </a:ext>
                </a:extLst>
              </p:cNvPr>
              <p:cNvSpPr/>
              <p:nvPr/>
            </p:nvSpPr>
            <p:spPr>
              <a:xfrm>
                <a:off x="5769825" y="1783250"/>
                <a:ext cx="95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99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29" y="199"/>
                    </a:lnTo>
                    <a:lnTo>
                      <a:pt x="29" y="165"/>
                    </a:lnTo>
                    <a:lnTo>
                      <a:pt x="36" y="161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754;p50">
                <a:extLst>
                  <a:ext uri="{FF2B5EF4-FFF2-40B4-BE49-F238E27FC236}">
                    <a16:creationId xmlns:a16="http://schemas.microsoft.com/office/drawing/2014/main" id="{71DB83A5-F0CA-4084-BCD4-27A0896FA13D}"/>
                  </a:ext>
                </a:extLst>
              </p:cNvPr>
              <p:cNvSpPr/>
              <p:nvPr/>
            </p:nvSpPr>
            <p:spPr>
              <a:xfrm>
                <a:off x="5769825" y="1780850"/>
                <a:ext cx="95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8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755;p50">
                <a:extLst>
                  <a:ext uri="{FF2B5EF4-FFF2-40B4-BE49-F238E27FC236}">
                    <a16:creationId xmlns:a16="http://schemas.microsoft.com/office/drawing/2014/main" id="{31EA0C72-829E-4814-A182-0BFAC93A232A}"/>
                  </a:ext>
                </a:extLst>
              </p:cNvPr>
              <p:cNvSpPr/>
              <p:nvPr/>
            </p:nvSpPr>
            <p:spPr>
              <a:xfrm>
                <a:off x="5770725" y="1783775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2" y="1"/>
                    </a:moveTo>
                    <a:lnTo>
                      <a:pt x="0" y="140"/>
                    </a:lnTo>
                    <a:lnTo>
                      <a:pt x="122" y="7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756;p50">
                <a:extLst>
                  <a:ext uri="{FF2B5EF4-FFF2-40B4-BE49-F238E27FC236}">
                    <a16:creationId xmlns:a16="http://schemas.microsoft.com/office/drawing/2014/main" id="{5F3A4B8E-BE25-4E09-A3C7-B94A80459271}"/>
                  </a:ext>
                </a:extLst>
              </p:cNvPr>
              <p:cNvSpPr/>
              <p:nvPr/>
            </p:nvSpPr>
            <p:spPr>
              <a:xfrm>
                <a:off x="5770725" y="17855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1" y="4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757;p50">
                <a:extLst>
                  <a:ext uri="{FF2B5EF4-FFF2-40B4-BE49-F238E27FC236}">
                    <a16:creationId xmlns:a16="http://schemas.microsoft.com/office/drawing/2014/main" id="{4DB18BBA-D5E3-4E2A-B231-2D56988DF583}"/>
                  </a:ext>
                </a:extLst>
              </p:cNvPr>
              <p:cNvSpPr/>
              <p:nvPr/>
            </p:nvSpPr>
            <p:spPr>
              <a:xfrm>
                <a:off x="5771775" y="17866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758;p50">
                <a:extLst>
                  <a:ext uri="{FF2B5EF4-FFF2-40B4-BE49-F238E27FC236}">
                    <a16:creationId xmlns:a16="http://schemas.microsoft.com/office/drawing/2014/main" id="{960FCCD1-69E5-498B-8676-7C34004628A4}"/>
                  </a:ext>
                </a:extLst>
              </p:cNvPr>
              <p:cNvSpPr/>
              <p:nvPr/>
            </p:nvSpPr>
            <p:spPr>
              <a:xfrm>
                <a:off x="5772850" y="17872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4" y="2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759;p50">
                <a:extLst>
                  <a:ext uri="{FF2B5EF4-FFF2-40B4-BE49-F238E27FC236}">
                    <a16:creationId xmlns:a16="http://schemas.microsoft.com/office/drawing/2014/main" id="{6A2071B2-7FA8-487F-AF42-D18EFAFE9784}"/>
                  </a:ext>
                </a:extLst>
              </p:cNvPr>
              <p:cNvSpPr/>
              <p:nvPr/>
            </p:nvSpPr>
            <p:spPr>
              <a:xfrm>
                <a:off x="5770750" y="17814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1" y="166"/>
                    </a:lnTo>
                    <a:lnTo>
                      <a:pt x="205" y="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760;p50">
                <a:extLst>
                  <a:ext uri="{FF2B5EF4-FFF2-40B4-BE49-F238E27FC236}">
                    <a16:creationId xmlns:a16="http://schemas.microsoft.com/office/drawing/2014/main" id="{1932C3D3-6E90-4A93-B5E0-C236C7B10353}"/>
                  </a:ext>
                </a:extLst>
              </p:cNvPr>
              <p:cNvSpPr/>
              <p:nvPr/>
            </p:nvSpPr>
            <p:spPr>
              <a:xfrm>
                <a:off x="5773775" y="1784325"/>
                <a:ext cx="40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94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79" y="93"/>
                    </a:lnTo>
                    <a:lnTo>
                      <a:pt x="163" y="4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761;p50">
                <a:extLst>
                  <a:ext uri="{FF2B5EF4-FFF2-40B4-BE49-F238E27FC236}">
                    <a16:creationId xmlns:a16="http://schemas.microsoft.com/office/drawing/2014/main" id="{72F09CED-AA38-4818-A715-8957964E6788}"/>
                  </a:ext>
                </a:extLst>
              </p:cNvPr>
              <p:cNvSpPr/>
              <p:nvPr/>
            </p:nvSpPr>
            <p:spPr>
              <a:xfrm>
                <a:off x="5775725" y="17854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762;p50">
                <a:extLst>
                  <a:ext uri="{FF2B5EF4-FFF2-40B4-BE49-F238E27FC236}">
                    <a16:creationId xmlns:a16="http://schemas.microsoft.com/office/drawing/2014/main" id="{50CC50AB-2C97-4FF2-B057-D03705CF69CB}"/>
                  </a:ext>
                </a:extLst>
              </p:cNvPr>
              <p:cNvSpPr/>
              <p:nvPr/>
            </p:nvSpPr>
            <p:spPr>
              <a:xfrm>
                <a:off x="5776825" y="17861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763;p50">
                <a:extLst>
                  <a:ext uri="{FF2B5EF4-FFF2-40B4-BE49-F238E27FC236}">
                    <a16:creationId xmlns:a16="http://schemas.microsoft.com/office/drawing/2014/main" id="{A0D43900-3EF9-462E-9B38-0899517B0ECB}"/>
                  </a:ext>
                </a:extLst>
              </p:cNvPr>
              <p:cNvSpPr/>
              <p:nvPr/>
            </p:nvSpPr>
            <p:spPr>
              <a:xfrm>
                <a:off x="5773700" y="17877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38" y="286"/>
                    </a:lnTo>
                    <a:lnTo>
                      <a:pt x="338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764;p50">
                <a:extLst>
                  <a:ext uri="{FF2B5EF4-FFF2-40B4-BE49-F238E27FC236}">
                    <a16:creationId xmlns:a16="http://schemas.microsoft.com/office/drawing/2014/main" id="{AC387CD8-E157-4B1B-9DB5-6039B8B14BB4}"/>
                  </a:ext>
                </a:extLst>
              </p:cNvPr>
              <p:cNvSpPr/>
              <p:nvPr/>
            </p:nvSpPr>
            <p:spPr>
              <a:xfrm>
                <a:off x="5777675" y="1786575"/>
                <a:ext cx="450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2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765;p50">
                <a:extLst>
                  <a:ext uri="{FF2B5EF4-FFF2-40B4-BE49-F238E27FC236}">
                    <a16:creationId xmlns:a16="http://schemas.microsoft.com/office/drawing/2014/main" id="{3F498FBF-6E91-4F46-949E-EB2165E3C496}"/>
                  </a:ext>
                </a:extLst>
              </p:cNvPr>
              <p:cNvSpPr/>
              <p:nvPr/>
            </p:nvSpPr>
            <p:spPr>
              <a:xfrm>
                <a:off x="5788225" y="17927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766;p50">
                <a:extLst>
                  <a:ext uri="{FF2B5EF4-FFF2-40B4-BE49-F238E27FC236}">
                    <a16:creationId xmlns:a16="http://schemas.microsoft.com/office/drawing/2014/main" id="{5CFE1F0A-9AB3-4B27-9900-5CE7A2DDF657}"/>
                  </a:ext>
                </a:extLst>
              </p:cNvPr>
              <p:cNvSpPr/>
              <p:nvPr/>
            </p:nvSpPr>
            <p:spPr>
              <a:xfrm>
                <a:off x="5786275" y="17915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767;p50">
                <a:extLst>
                  <a:ext uri="{FF2B5EF4-FFF2-40B4-BE49-F238E27FC236}">
                    <a16:creationId xmlns:a16="http://schemas.microsoft.com/office/drawing/2014/main" id="{E8688E93-9619-428E-90AA-814D5AAA4B77}"/>
                  </a:ext>
                </a:extLst>
              </p:cNvPr>
              <p:cNvSpPr/>
              <p:nvPr/>
            </p:nvSpPr>
            <p:spPr>
              <a:xfrm>
                <a:off x="5747525" y="17703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768;p50">
                <a:extLst>
                  <a:ext uri="{FF2B5EF4-FFF2-40B4-BE49-F238E27FC236}">
                    <a16:creationId xmlns:a16="http://schemas.microsoft.com/office/drawing/2014/main" id="{9947F5A0-B170-4AB2-87EA-E11E15855D58}"/>
                  </a:ext>
                </a:extLst>
              </p:cNvPr>
              <p:cNvSpPr/>
              <p:nvPr/>
            </p:nvSpPr>
            <p:spPr>
              <a:xfrm>
                <a:off x="5747525" y="1774900"/>
                <a:ext cx="455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3" extrusionOk="0">
                    <a:moveTo>
                      <a:pt x="0" y="1"/>
                    </a:moveTo>
                    <a:lnTo>
                      <a:pt x="0" y="43"/>
                    </a:lnTo>
                    <a:lnTo>
                      <a:pt x="13" y="50"/>
                    </a:lnTo>
                    <a:lnTo>
                      <a:pt x="57" y="75"/>
                    </a:lnTo>
                    <a:lnTo>
                      <a:pt x="90" y="95"/>
                    </a:lnTo>
                    <a:lnTo>
                      <a:pt x="398" y="272"/>
                    </a:lnTo>
                    <a:lnTo>
                      <a:pt x="435" y="294"/>
                    </a:lnTo>
                    <a:lnTo>
                      <a:pt x="448" y="301"/>
                    </a:lnTo>
                    <a:lnTo>
                      <a:pt x="492" y="325"/>
                    </a:lnTo>
                    <a:lnTo>
                      <a:pt x="525" y="346"/>
                    </a:lnTo>
                    <a:lnTo>
                      <a:pt x="892" y="557"/>
                    </a:lnTo>
                    <a:lnTo>
                      <a:pt x="934" y="582"/>
                    </a:lnTo>
                    <a:lnTo>
                      <a:pt x="978" y="607"/>
                    </a:lnTo>
                    <a:lnTo>
                      <a:pt x="1013" y="626"/>
                    </a:lnTo>
                    <a:lnTo>
                      <a:pt x="1385" y="842"/>
                    </a:lnTo>
                    <a:lnTo>
                      <a:pt x="1434" y="871"/>
                    </a:lnTo>
                    <a:lnTo>
                      <a:pt x="1478" y="895"/>
                    </a:lnTo>
                    <a:lnTo>
                      <a:pt x="1511" y="916"/>
                    </a:lnTo>
                    <a:lnTo>
                      <a:pt x="1820" y="1093"/>
                    </a:lnTo>
                    <a:lnTo>
                      <a:pt x="1820" y="1052"/>
                    </a:lnTo>
                    <a:lnTo>
                      <a:pt x="1548" y="894"/>
                    </a:lnTo>
                    <a:lnTo>
                      <a:pt x="1514" y="875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8" y="230"/>
                    </a:lnTo>
                    <a:lnTo>
                      <a:pt x="127" y="75"/>
                    </a:lnTo>
                    <a:lnTo>
                      <a:pt x="93" y="54"/>
                    </a:lnTo>
                    <a:lnTo>
                      <a:pt x="50" y="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769;p50">
                <a:extLst>
                  <a:ext uri="{FF2B5EF4-FFF2-40B4-BE49-F238E27FC236}">
                    <a16:creationId xmlns:a16="http://schemas.microsoft.com/office/drawing/2014/main" id="{6D420360-A4ED-42AD-A942-97AFC22E0642}"/>
                  </a:ext>
                </a:extLst>
              </p:cNvPr>
              <p:cNvSpPr/>
              <p:nvPr/>
            </p:nvSpPr>
            <p:spPr>
              <a:xfrm>
                <a:off x="5747525" y="1772225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7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770;p50">
                <a:extLst>
                  <a:ext uri="{FF2B5EF4-FFF2-40B4-BE49-F238E27FC236}">
                    <a16:creationId xmlns:a16="http://schemas.microsoft.com/office/drawing/2014/main" id="{4B6D5A5E-AF14-4B90-8487-36B3DB3B79A8}"/>
                  </a:ext>
                </a:extLst>
              </p:cNvPr>
              <p:cNvSpPr/>
              <p:nvPr/>
            </p:nvSpPr>
            <p:spPr>
              <a:xfrm>
                <a:off x="5748750" y="17733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771;p50">
                <a:extLst>
                  <a:ext uri="{FF2B5EF4-FFF2-40B4-BE49-F238E27FC236}">
                    <a16:creationId xmlns:a16="http://schemas.microsoft.com/office/drawing/2014/main" id="{E407A124-E9E4-4BF6-8717-4B92E3431EE1}"/>
                  </a:ext>
                </a:extLst>
              </p:cNvPr>
              <p:cNvSpPr/>
              <p:nvPr/>
            </p:nvSpPr>
            <p:spPr>
              <a:xfrm>
                <a:off x="5749850" y="17740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1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772;p50">
                <a:extLst>
                  <a:ext uri="{FF2B5EF4-FFF2-40B4-BE49-F238E27FC236}">
                    <a16:creationId xmlns:a16="http://schemas.microsoft.com/office/drawing/2014/main" id="{E51AAE23-C925-47CE-8976-C0ACC59A67EF}"/>
                  </a:ext>
                </a:extLst>
              </p:cNvPr>
              <p:cNvSpPr/>
              <p:nvPr/>
            </p:nvSpPr>
            <p:spPr>
              <a:xfrm>
                <a:off x="5747525" y="1767975"/>
                <a:ext cx="53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1" extrusionOk="0">
                    <a:moveTo>
                      <a:pt x="2" y="1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4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773;p50">
                <a:extLst>
                  <a:ext uri="{FF2B5EF4-FFF2-40B4-BE49-F238E27FC236}">
                    <a16:creationId xmlns:a16="http://schemas.microsoft.com/office/drawing/2014/main" id="{7F6CF79C-68C0-4D48-AFD8-AC67BE9ABD79}"/>
                  </a:ext>
                </a:extLst>
              </p:cNvPr>
              <p:cNvSpPr/>
              <p:nvPr/>
            </p:nvSpPr>
            <p:spPr>
              <a:xfrm>
                <a:off x="5750750" y="1771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5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774;p50">
                <a:extLst>
                  <a:ext uri="{FF2B5EF4-FFF2-40B4-BE49-F238E27FC236}">
                    <a16:creationId xmlns:a16="http://schemas.microsoft.com/office/drawing/2014/main" id="{9C9AB868-BDFB-4907-8495-4F86E2FA3BFC}"/>
                  </a:ext>
                </a:extLst>
              </p:cNvPr>
              <p:cNvSpPr/>
              <p:nvPr/>
            </p:nvSpPr>
            <p:spPr>
              <a:xfrm>
                <a:off x="5752700" y="17721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775;p50">
                <a:extLst>
                  <a:ext uri="{FF2B5EF4-FFF2-40B4-BE49-F238E27FC236}">
                    <a16:creationId xmlns:a16="http://schemas.microsoft.com/office/drawing/2014/main" id="{AC002930-102F-4613-9CCC-EA0B1936A262}"/>
                  </a:ext>
                </a:extLst>
              </p:cNvPr>
              <p:cNvSpPr/>
              <p:nvPr/>
            </p:nvSpPr>
            <p:spPr>
              <a:xfrm>
                <a:off x="5753800" y="17728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776;p50">
                <a:extLst>
                  <a:ext uri="{FF2B5EF4-FFF2-40B4-BE49-F238E27FC236}">
                    <a16:creationId xmlns:a16="http://schemas.microsoft.com/office/drawing/2014/main" id="{C6AECD68-B8A4-4207-9468-55B71E708D79}"/>
                  </a:ext>
                </a:extLst>
              </p:cNvPr>
              <p:cNvSpPr/>
              <p:nvPr/>
            </p:nvSpPr>
            <p:spPr>
              <a:xfrm>
                <a:off x="5754675" y="1773300"/>
                <a:ext cx="2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3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777;p50">
                <a:extLst>
                  <a:ext uri="{FF2B5EF4-FFF2-40B4-BE49-F238E27FC236}">
                    <a16:creationId xmlns:a16="http://schemas.microsoft.com/office/drawing/2014/main" id="{18673D3E-3A8E-4A6F-A208-72A744C9F58E}"/>
                  </a:ext>
                </a:extLst>
              </p:cNvPr>
              <p:cNvSpPr/>
              <p:nvPr/>
            </p:nvSpPr>
            <p:spPr>
              <a:xfrm>
                <a:off x="5757500" y="1773750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6" y="116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778;p50">
                <a:extLst>
                  <a:ext uri="{FF2B5EF4-FFF2-40B4-BE49-F238E27FC236}">
                    <a16:creationId xmlns:a16="http://schemas.microsoft.com/office/drawing/2014/main" id="{FA2BC286-0836-438A-AD02-5A75D4625EFC}"/>
                  </a:ext>
                </a:extLst>
              </p:cNvPr>
              <p:cNvSpPr/>
              <p:nvPr/>
            </p:nvSpPr>
            <p:spPr>
              <a:xfrm>
                <a:off x="5758400" y="17766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779;p50">
                <a:extLst>
                  <a:ext uri="{FF2B5EF4-FFF2-40B4-BE49-F238E27FC236}">
                    <a16:creationId xmlns:a16="http://schemas.microsoft.com/office/drawing/2014/main" id="{BC67EE95-7901-4AD9-AFE6-FB74E16B9C93}"/>
                  </a:ext>
                </a:extLst>
              </p:cNvPr>
              <p:cNvSpPr/>
              <p:nvPr/>
            </p:nvSpPr>
            <p:spPr>
              <a:xfrm>
                <a:off x="5758400" y="1778500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7"/>
                    </a:lnTo>
                    <a:lnTo>
                      <a:pt x="50" y="136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780;p50">
                <a:extLst>
                  <a:ext uri="{FF2B5EF4-FFF2-40B4-BE49-F238E27FC236}">
                    <a16:creationId xmlns:a16="http://schemas.microsoft.com/office/drawing/2014/main" id="{D1F91A6E-C6A5-442B-9B34-945CD5FBED2D}"/>
                  </a:ext>
                </a:extLst>
              </p:cNvPr>
              <p:cNvSpPr/>
              <p:nvPr/>
            </p:nvSpPr>
            <p:spPr>
              <a:xfrm>
                <a:off x="5759625" y="17796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781;p50">
                <a:extLst>
                  <a:ext uri="{FF2B5EF4-FFF2-40B4-BE49-F238E27FC236}">
                    <a16:creationId xmlns:a16="http://schemas.microsoft.com/office/drawing/2014/main" id="{BC29A10B-987A-4C07-9AC5-A742FED05CA6}"/>
                  </a:ext>
                </a:extLst>
              </p:cNvPr>
              <p:cNvSpPr/>
              <p:nvPr/>
            </p:nvSpPr>
            <p:spPr>
              <a:xfrm>
                <a:off x="5760725" y="17802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0"/>
                    </a:lnTo>
                    <a:lnTo>
                      <a:pt x="192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782;p50">
                <a:extLst>
                  <a:ext uri="{FF2B5EF4-FFF2-40B4-BE49-F238E27FC236}">
                    <a16:creationId xmlns:a16="http://schemas.microsoft.com/office/drawing/2014/main" id="{0215A092-27C8-4F92-83AD-0A27FE675A83}"/>
                  </a:ext>
                </a:extLst>
              </p:cNvPr>
              <p:cNvSpPr/>
              <p:nvPr/>
            </p:nvSpPr>
            <p:spPr>
              <a:xfrm>
                <a:off x="5758400" y="1774275"/>
                <a:ext cx="53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0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9" y="169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783;p50">
                <a:extLst>
                  <a:ext uri="{FF2B5EF4-FFF2-40B4-BE49-F238E27FC236}">
                    <a16:creationId xmlns:a16="http://schemas.microsoft.com/office/drawing/2014/main" id="{1C165D45-CDBD-4602-8CA7-FE46793A609A}"/>
                  </a:ext>
                </a:extLst>
              </p:cNvPr>
              <p:cNvSpPr/>
              <p:nvPr/>
            </p:nvSpPr>
            <p:spPr>
              <a:xfrm>
                <a:off x="5761625" y="177732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784;p50">
                <a:extLst>
                  <a:ext uri="{FF2B5EF4-FFF2-40B4-BE49-F238E27FC236}">
                    <a16:creationId xmlns:a16="http://schemas.microsoft.com/office/drawing/2014/main" id="{F7D292E6-CF24-4204-B87A-69EC6282556D}"/>
                  </a:ext>
                </a:extLst>
              </p:cNvPr>
              <p:cNvSpPr/>
              <p:nvPr/>
            </p:nvSpPr>
            <p:spPr>
              <a:xfrm>
                <a:off x="5763575" y="17784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785;p50">
                <a:extLst>
                  <a:ext uri="{FF2B5EF4-FFF2-40B4-BE49-F238E27FC236}">
                    <a16:creationId xmlns:a16="http://schemas.microsoft.com/office/drawing/2014/main" id="{2115D129-19BD-472D-A36D-6DBAC8FE87A4}"/>
                  </a:ext>
                </a:extLst>
              </p:cNvPr>
              <p:cNvSpPr/>
              <p:nvPr/>
            </p:nvSpPr>
            <p:spPr>
              <a:xfrm>
                <a:off x="5764675" y="17790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786;p50">
                <a:extLst>
                  <a:ext uri="{FF2B5EF4-FFF2-40B4-BE49-F238E27FC236}">
                    <a16:creationId xmlns:a16="http://schemas.microsoft.com/office/drawing/2014/main" id="{3F402A49-4BEF-4741-8BA1-262C128AF5FE}"/>
                  </a:ext>
                </a:extLst>
              </p:cNvPr>
              <p:cNvSpPr/>
              <p:nvPr/>
            </p:nvSpPr>
            <p:spPr>
              <a:xfrm>
                <a:off x="5761550" y="1780750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31" y="281"/>
                    </a:lnTo>
                    <a:lnTo>
                      <a:pt x="331" y="10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787;p50">
                <a:extLst>
                  <a:ext uri="{FF2B5EF4-FFF2-40B4-BE49-F238E27FC236}">
                    <a16:creationId xmlns:a16="http://schemas.microsoft.com/office/drawing/2014/main" id="{83D62966-1600-432C-8AD0-AB5380619E54}"/>
                  </a:ext>
                </a:extLst>
              </p:cNvPr>
              <p:cNvSpPr/>
              <p:nvPr/>
            </p:nvSpPr>
            <p:spPr>
              <a:xfrm>
                <a:off x="5765500" y="1779575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788;p50">
                <a:extLst>
                  <a:ext uri="{FF2B5EF4-FFF2-40B4-BE49-F238E27FC236}">
                    <a16:creationId xmlns:a16="http://schemas.microsoft.com/office/drawing/2014/main" id="{2322C9ED-96F8-45EF-B8C2-BA2DC6B08D8E}"/>
                  </a:ext>
                </a:extLst>
              </p:cNvPr>
              <p:cNvSpPr/>
              <p:nvPr/>
            </p:nvSpPr>
            <p:spPr>
              <a:xfrm>
                <a:off x="5783075" y="1790900"/>
                <a:ext cx="3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28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789;p50">
                <a:extLst>
                  <a:ext uri="{FF2B5EF4-FFF2-40B4-BE49-F238E27FC236}">
                    <a16:creationId xmlns:a16="http://schemas.microsoft.com/office/drawing/2014/main" id="{B3DF1A4F-156F-4034-BD04-F1FC948EE1EF}"/>
                  </a:ext>
                </a:extLst>
              </p:cNvPr>
              <p:cNvSpPr/>
              <p:nvPr/>
            </p:nvSpPr>
            <p:spPr>
              <a:xfrm>
                <a:off x="5783075" y="1792750"/>
                <a:ext cx="51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7" extrusionOk="0">
                    <a:moveTo>
                      <a:pt x="128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6"/>
                    </a:lnTo>
                    <a:lnTo>
                      <a:pt x="207" y="4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790;p50">
                <a:extLst>
                  <a:ext uri="{FF2B5EF4-FFF2-40B4-BE49-F238E27FC236}">
                    <a16:creationId xmlns:a16="http://schemas.microsoft.com/office/drawing/2014/main" id="{29CE6F38-467C-49DF-AE68-5B4A1A9CF0E9}"/>
                  </a:ext>
                </a:extLst>
              </p:cNvPr>
              <p:cNvSpPr/>
              <p:nvPr/>
            </p:nvSpPr>
            <p:spPr>
              <a:xfrm>
                <a:off x="5784275" y="179387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791;p50">
                <a:extLst>
                  <a:ext uri="{FF2B5EF4-FFF2-40B4-BE49-F238E27FC236}">
                    <a16:creationId xmlns:a16="http://schemas.microsoft.com/office/drawing/2014/main" id="{EAE4C1B6-3B46-4CA3-904C-181665ECC953}"/>
                  </a:ext>
                </a:extLst>
              </p:cNvPr>
              <p:cNvSpPr/>
              <p:nvPr/>
            </p:nvSpPr>
            <p:spPr>
              <a:xfrm>
                <a:off x="5785375" y="1794525"/>
                <a:ext cx="48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09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09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792;p50">
                <a:extLst>
                  <a:ext uri="{FF2B5EF4-FFF2-40B4-BE49-F238E27FC236}">
                    <a16:creationId xmlns:a16="http://schemas.microsoft.com/office/drawing/2014/main" id="{263F7D25-53A9-44E0-AFB7-97A8AC85DC5B}"/>
                  </a:ext>
                </a:extLst>
              </p:cNvPr>
              <p:cNvSpPr/>
              <p:nvPr/>
            </p:nvSpPr>
            <p:spPr>
              <a:xfrm>
                <a:off x="5789325" y="1793325"/>
                <a:ext cx="29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793;p50">
                <a:extLst>
                  <a:ext uri="{FF2B5EF4-FFF2-40B4-BE49-F238E27FC236}">
                    <a16:creationId xmlns:a16="http://schemas.microsoft.com/office/drawing/2014/main" id="{7E36AAFD-86E5-4788-895C-CB3071797E06}"/>
                  </a:ext>
                </a:extLst>
              </p:cNvPr>
              <p:cNvSpPr/>
              <p:nvPr/>
            </p:nvSpPr>
            <p:spPr>
              <a:xfrm>
                <a:off x="5790200" y="17938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3"/>
                    </a:lnTo>
                    <a:lnTo>
                      <a:pt x="113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794;p50">
                <a:extLst>
                  <a:ext uri="{FF2B5EF4-FFF2-40B4-BE49-F238E27FC236}">
                    <a16:creationId xmlns:a16="http://schemas.microsoft.com/office/drawing/2014/main" id="{54E4A6BA-F130-42FD-818D-B0BFE173B065}"/>
                  </a:ext>
                </a:extLst>
              </p:cNvPr>
              <p:cNvSpPr/>
              <p:nvPr/>
            </p:nvSpPr>
            <p:spPr>
              <a:xfrm>
                <a:off x="5786200" y="17949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273" y="249"/>
                    </a:lnTo>
                    <a:lnTo>
                      <a:pt x="273" y="6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795;p50">
                <a:extLst>
                  <a:ext uri="{FF2B5EF4-FFF2-40B4-BE49-F238E27FC236}">
                    <a16:creationId xmlns:a16="http://schemas.microsoft.com/office/drawing/2014/main" id="{69807D49-2DEF-45F2-8219-AFD5CE12941A}"/>
                  </a:ext>
                </a:extLst>
              </p:cNvPr>
              <p:cNvSpPr/>
              <p:nvPr/>
            </p:nvSpPr>
            <p:spPr>
              <a:xfrm>
                <a:off x="5769825" y="17931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796;p50">
                <a:extLst>
                  <a:ext uri="{FF2B5EF4-FFF2-40B4-BE49-F238E27FC236}">
                    <a16:creationId xmlns:a16="http://schemas.microsoft.com/office/drawing/2014/main" id="{947CA153-3E89-4AEA-A11A-E98BDA146651}"/>
                  </a:ext>
                </a:extLst>
              </p:cNvPr>
              <p:cNvSpPr/>
              <p:nvPr/>
            </p:nvSpPr>
            <p:spPr>
              <a:xfrm>
                <a:off x="5782175" y="1800275"/>
                <a:ext cx="9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37" y="118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797;p50">
                <a:extLst>
                  <a:ext uri="{FF2B5EF4-FFF2-40B4-BE49-F238E27FC236}">
                    <a16:creationId xmlns:a16="http://schemas.microsoft.com/office/drawing/2014/main" id="{3899E929-8835-4FEB-A4E3-FA7C951D8333}"/>
                  </a:ext>
                </a:extLst>
              </p:cNvPr>
              <p:cNvSpPr/>
              <p:nvPr/>
            </p:nvSpPr>
            <p:spPr>
              <a:xfrm>
                <a:off x="5747525" y="1782650"/>
                <a:ext cx="32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2" y="1"/>
                    </a:moveTo>
                    <a:lnTo>
                      <a:pt x="0" y="150"/>
                    </a:lnTo>
                    <a:lnTo>
                      <a:pt x="0" y="150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798;p50">
                <a:extLst>
                  <a:ext uri="{FF2B5EF4-FFF2-40B4-BE49-F238E27FC236}">
                    <a16:creationId xmlns:a16="http://schemas.microsoft.com/office/drawing/2014/main" id="{CFCA9B71-1CA3-4167-8953-B7EB1FD672D4}"/>
                  </a:ext>
                </a:extLst>
              </p:cNvPr>
              <p:cNvSpPr/>
              <p:nvPr/>
            </p:nvSpPr>
            <p:spPr>
              <a:xfrm>
                <a:off x="5747525" y="1787225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5"/>
                    </a:lnTo>
                    <a:lnTo>
                      <a:pt x="92" y="93"/>
                    </a:lnTo>
                    <a:lnTo>
                      <a:pt x="399" y="270"/>
                    </a:lnTo>
                    <a:lnTo>
                      <a:pt x="435" y="292"/>
                    </a:lnTo>
                    <a:lnTo>
                      <a:pt x="448" y="299"/>
                    </a:lnTo>
                    <a:lnTo>
                      <a:pt x="492" y="325"/>
                    </a:lnTo>
                    <a:lnTo>
                      <a:pt x="525" y="344"/>
                    </a:lnTo>
                    <a:lnTo>
                      <a:pt x="892" y="556"/>
                    </a:lnTo>
                    <a:lnTo>
                      <a:pt x="934" y="581"/>
                    </a:lnTo>
                    <a:lnTo>
                      <a:pt x="978" y="605"/>
                    </a:lnTo>
                    <a:lnTo>
                      <a:pt x="1013" y="626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4"/>
                    </a:lnTo>
                    <a:lnTo>
                      <a:pt x="1513" y="914"/>
                    </a:lnTo>
                    <a:lnTo>
                      <a:pt x="1820" y="1091"/>
                    </a:lnTo>
                    <a:lnTo>
                      <a:pt x="1820" y="1051"/>
                    </a:lnTo>
                    <a:lnTo>
                      <a:pt x="1548" y="894"/>
                    </a:lnTo>
                    <a:lnTo>
                      <a:pt x="1514" y="874"/>
                    </a:lnTo>
                    <a:lnTo>
                      <a:pt x="1471" y="849"/>
                    </a:lnTo>
                    <a:lnTo>
                      <a:pt x="1421" y="820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6"/>
                    </a:lnTo>
                    <a:lnTo>
                      <a:pt x="921" y="531"/>
                    </a:lnTo>
                    <a:lnTo>
                      <a:pt x="892" y="514"/>
                    </a:lnTo>
                    <a:lnTo>
                      <a:pt x="562" y="324"/>
                    </a:lnTo>
                    <a:lnTo>
                      <a:pt x="528" y="304"/>
                    </a:lnTo>
                    <a:lnTo>
                      <a:pt x="485" y="279"/>
                    </a:lnTo>
                    <a:lnTo>
                      <a:pt x="435" y="252"/>
                    </a:lnTo>
                    <a:lnTo>
                      <a:pt x="399" y="230"/>
                    </a:lnTo>
                    <a:lnTo>
                      <a:pt x="128" y="73"/>
                    </a:lnTo>
                    <a:lnTo>
                      <a:pt x="93" y="53"/>
                    </a:lnTo>
                    <a:lnTo>
                      <a:pt x="50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799;p50">
                <a:extLst>
                  <a:ext uri="{FF2B5EF4-FFF2-40B4-BE49-F238E27FC236}">
                    <a16:creationId xmlns:a16="http://schemas.microsoft.com/office/drawing/2014/main" id="{355FBACC-ACCF-4323-A87B-9EA9FD09C14B}"/>
                  </a:ext>
                </a:extLst>
              </p:cNvPr>
              <p:cNvSpPr/>
              <p:nvPr/>
            </p:nvSpPr>
            <p:spPr>
              <a:xfrm>
                <a:off x="5747525" y="17845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31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800;p50">
                <a:extLst>
                  <a:ext uri="{FF2B5EF4-FFF2-40B4-BE49-F238E27FC236}">
                    <a16:creationId xmlns:a16="http://schemas.microsoft.com/office/drawing/2014/main" id="{D178F219-323F-4BF5-9EDC-2A45FC68EBC7}"/>
                  </a:ext>
                </a:extLst>
              </p:cNvPr>
              <p:cNvSpPr/>
              <p:nvPr/>
            </p:nvSpPr>
            <p:spPr>
              <a:xfrm>
                <a:off x="5748750" y="1785675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801;p50">
                <a:extLst>
                  <a:ext uri="{FF2B5EF4-FFF2-40B4-BE49-F238E27FC236}">
                    <a16:creationId xmlns:a16="http://schemas.microsoft.com/office/drawing/2014/main" id="{67C098DC-3748-45ED-9B51-3ED904560959}"/>
                  </a:ext>
                </a:extLst>
              </p:cNvPr>
              <p:cNvSpPr/>
              <p:nvPr/>
            </p:nvSpPr>
            <p:spPr>
              <a:xfrm>
                <a:off x="5749850" y="1786275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802;p50">
                <a:extLst>
                  <a:ext uri="{FF2B5EF4-FFF2-40B4-BE49-F238E27FC236}">
                    <a16:creationId xmlns:a16="http://schemas.microsoft.com/office/drawing/2014/main" id="{459F8828-64CE-4732-99CE-156F91AEC779}"/>
                  </a:ext>
                </a:extLst>
              </p:cNvPr>
              <p:cNvSpPr/>
              <p:nvPr/>
            </p:nvSpPr>
            <p:spPr>
              <a:xfrm>
                <a:off x="5750775" y="17833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803;p50">
                <a:extLst>
                  <a:ext uri="{FF2B5EF4-FFF2-40B4-BE49-F238E27FC236}">
                    <a16:creationId xmlns:a16="http://schemas.microsoft.com/office/drawing/2014/main" id="{ABEF1979-D03F-4561-9EBB-5AF0E8349890}"/>
                  </a:ext>
                </a:extLst>
              </p:cNvPr>
              <p:cNvSpPr/>
              <p:nvPr/>
            </p:nvSpPr>
            <p:spPr>
              <a:xfrm>
                <a:off x="5747550" y="17803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804;p50">
                <a:extLst>
                  <a:ext uri="{FF2B5EF4-FFF2-40B4-BE49-F238E27FC236}">
                    <a16:creationId xmlns:a16="http://schemas.microsoft.com/office/drawing/2014/main" id="{000A1E07-48CF-4F0F-892E-827AFE1B8245}"/>
                  </a:ext>
                </a:extLst>
              </p:cNvPr>
              <p:cNvSpPr/>
              <p:nvPr/>
            </p:nvSpPr>
            <p:spPr>
              <a:xfrm>
                <a:off x="5750700" y="1786800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805;p50">
                <a:extLst>
                  <a:ext uri="{FF2B5EF4-FFF2-40B4-BE49-F238E27FC236}">
                    <a16:creationId xmlns:a16="http://schemas.microsoft.com/office/drawing/2014/main" id="{B14D177B-DF8A-4F8B-B8FA-9268634590E9}"/>
                  </a:ext>
                </a:extLst>
              </p:cNvPr>
              <p:cNvSpPr/>
              <p:nvPr/>
            </p:nvSpPr>
            <p:spPr>
              <a:xfrm>
                <a:off x="5752700" y="17844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806;p50">
                <a:extLst>
                  <a:ext uri="{FF2B5EF4-FFF2-40B4-BE49-F238E27FC236}">
                    <a16:creationId xmlns:a16="http://schemas.microsoft.com/office/drawing/2014/main" id="{F65F46DB-7171-48A8-A18C-E0F45F2CBD5D}"/>
                  </a:ext>
                </a:extLst>
              </p:cNvPr>
              <p:cNvSpPr/>
              <p:nvPr/>
            </p:nvSpPr>
            <p:spPr>
              <a:xfrm>
                <a:off x="5757500" y="17884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807;p50">
                <a:extLst>
                  <a:ext uri="{FF2B5EF4-FFF2-40B4-BE49-F238E27FC236}">
                    <a16:creationId xmlns:a16="http://schemas.microsoft.com/office/drawing/2014/main" id="{849DE9EE-993E-41B6-8D39-7A13F4C3A550}"/>
                  </a:ext>
                </a:extLst>
              </p:cNvPr>
              <p:cNvSpPr/>
              <p:nvPr/>
            </p:nvSpPr>
            <p:spPr>
              <a:xfrm>
                <a:off x="5753800" y="178512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808;p50">
                <a:extLst>
                  <a:ext uri="{FF2B5EF4-FFF2-40B4-BE49-F238E27FC236}">
                    <a16:creationId xmlns:a16="http://schemas.microsoft.com/office/drawing/2014/main" id="{67CF71E3-3297-45EA-A0D5-E2ADA70A49BC}"/>
                  </a:ext>
                </a:extLst>
              </p:cNvPr>
              <p:cNvSpPr/>
              <p:nvPr/>
            </p:nvSpPr>
            <p:spPr>
              <a:xfrm>
                <a:off x="5754675" y="17856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4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809;p50">
                <a:extLst>
                  <a:ext uri="{FF2B5EF4-FFF2-40B4-BE49-F238E27FC236}">
                    <a16:creationId xmlns:a16="http://schemas.microsoft.com/office/drawing/2014/main" id="{80FBA6C2-F375-4E99-8FF9-CA2ACCD415A1}"/>
                  </a:ext>
                </a:extLst>
              </p:cNvPr>
              <p:cNvSpPr/>
              <p:nvPr/>
            </p:nvSpPr>
            <p:spPr>
              <a:xfrm>
                <a:off x="5757500" y="1786025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38" y="118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810;p50">
                <a:extLst>
                  <a:ext uri="{FF2B5EF4-FFF2-40B4-BE49-F238E27FC236}">
                    <a16:creationId xmlns:a16="http://schemas.microsoft.com/office/drawing/2014/main" id="{2914B13A-6F56-4F8F-8DBF-E4D4066E4AD5}"/>
                  </a:ext>
                </a:extLst>
              </p:cNvPr>
              <p:cNvSpPr/>
              <p:nvPr/>
            </p:nvSpPr>
            <p:spPr>
              <a:xfrm>
                <a:off x="5758400" y="1788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0" y="148"/>
                    </a:lnTo>
                    <a:lnTo>
                      <a:pt x="129" y="7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811;p50">
                <a:extLst>
                  <a:ext uri="{FF2B5EF4-FFF2-40B4-BE49-F238E27FC236}">
                    <a16:creationId xmlns:a16="http://schemas.microsoft.com/office/drawing/2014/main" id="{59691E29-F236-4512-BD90-421747C89F39}"/>
                  </a:ext>
                </a:extLst>
              </p:cNvPr>
              <p:cNvSpPr/>
              <p:nvPr/>
            </p:nvSpPr>
            <p:spPr>
              <a:xfrm>
                <a:off x="5758400" y="17908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812;p50">
                <a:extLst>
                  <a:ext uri="{FF2B5EF4-FFF2-40B4-BE49-F238E27FC236}">
                    <a16:creationId xmlns:a16="http://schemas.microsoft.com/office/drawing/2014/main" id="{45B4D793-6E37-4178-87E5-2A76D19CE9CC}"/>
                  </a:ext>
                </a:extLst>
              </p:cNvPr>
              <p:cNvSpPr/>
              <p:nvPr/>
            </p:nvSpPr>
            <p:spPr>
              <a:xfrm>
                <a:off x="5759625" y="17919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813;p50">
                <a:extLst>
                  <a:ext uri="{FF2B5EF4-FFF2-40B4-BE49-F238E27FC236}">
                    <a16:creationId xmlns:a16="http://schemas.microsoft.com/office/drawing/2014/main" id="{32D25A40-2E5A-49B4-93A6-C1BAA8498DBA}"/>
                  </a:ext>
                </a:extLst>
              </p:cNvPr>
              <p:cNvSpPr/>
              <p:nvPr/>
            </p:nvSpPr>
            <p:spPr>
              <a:xfrm>
                <a:off x="5760725" y="17925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814;p50">
                <a:extLst>
                  <a:ext uri="{FF2B5EF4-FFF2-40B4-BE49-F238E27FC236}">
                    <a16:creationId xmlns:a16="http://schemas.microsoft.com/office/drawing/2014/main" id="{EDA66ED8-2AE2-438B-967A-89E18317B4F1}"/>
                  </a:ext>
                </a:extLst>
              </p:cNvPr>
              <p:cNvSpPr/>
              <p:nvPr/>
            </p:nvSpPr>
            <p:spPr>
              <a:xfrm>
                <a:off x="5758425" y="17865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815;p50">
                <a:extLst>
                  <a:ext uri="{FF2B5EF4-FFF2-40B4-BE49-F238E27FC236}">
                    <a16:creationId xmlns:a16="http://schemas.microsoft.com/office/drawing/2014/main" id="{7C0E5379-46B3-404C-9018-E68A232211D5}"/>
                  </a:ext>
                </a:extLst>
              </p:cNvPr>
              <p:cNvSpPr/>
              <p:nvPr/>
            </p:nvSpPr>
            <p:spPr>
              <a:xfrm>
                <a:off x="5770550" y="1799550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9" y="1"/>
                    </a:moveTo>
                    <a:lnTo>
                      <a:pt x="2" y="5"/>
                    </a:lnTo>
                    <a:lnTo>
                      <a:pt x="0" y="38"/>
                    </a:lnTo>
                    <a:lnTo>
                      <a:pt x="7" y="4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816;p50">
                <a:extLst>
                  <a:ext uri="{FF2B5EF4-FFF2-40B4-BE49-F238E27FC236}">
                    <a16:creationId xmlns:a16="http://schemas.microsoft.com/office/drawing/2014/main" id="{D14FC1BF-C52F-4A67-BD2E-16A04903ADD4}"/>
                  </a:ext>
                </a:extLst>
              </p:cNvPr>
              <p:cNvSpPr/>
              <p:nvPr/>
            </p:nvSpPr>
            <p:spPr>
              <a:xfrm>
                <a:off x="5761625" y="17896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5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817;p50">
                <a:extLst>
                  <a:ext uri="{FF2B5EF4-FFF2-40B4-BE49-F238E27FC236}">
                    <a16:creationId xmlns:a16="http://schemas.microsoft.com/office/drawing/2014/main" id="{4F58670B-848A-421F-9B67-201023D9DA39}"/>
                  </a:ext>
                </a:extLst>
              </p:cNvPr>
              <p:cNvSpPr/>
              <p:nvPr/>
            </p:nvSpPr>
            <p:spPr>
              <a:xfrm>
                <a:off x="5763575" y="17907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818;p50">
                <a:extLst>
                  <a:ext uri="{FF2B5EF4-FFF2-40B4-BE49-F238E27FC236}">
                    <a16:creationId xmlns:a16="http://schemas.microsoft.com/office/drawing/2014/main" id="{6BA63787-B6A0-4227-9E20-FE1C8DAD93B6}"/>
                  </a:ext>
                </a:extLst>
              </p:cNvPr>
              <p:cNvSpPr/>
              <p:nvPr/>
            </p:nvSpPr>
            <p:spPr>
              <a:xfrm>
                <a:off x="5764675" y="17914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819;p50">
                <a:extLst>
                  <a:ext uri="{FF2B5EF4-FFF2-40B4-BE49-F238E27FC236}">
                    <a16:creationId xmlns:a16="http://schemas.microsoft.com/office/drawing/2014/main" id="{C0B38084-18FE-4DE1-8900-4DF36C3E2331}"/>
                  </a:ext>
                </a:extLst>
              </p:cNvPr>
              <p:cNvSpPr/>
              <p:nvPr/>
            </p:nvSpPr>
            <p:spPr>
              <a:xfrm>
                <a:off x="5761550" y="1793075"/>
                <a:ext cx="83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0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1" y="280"/>
                    </a:lnTo>
                    <a:lnTo>
                      <a:pt x="331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820;p50">
                <a:extLst>
                  <a:ext uri="{FF2B5EF4-FFF2-40B4-BE49-F238E27FC236}">
                    <a16:creationId xmlns:a16="http://schemas.microsoft.com/office/drawing/2014/main" id="{18D6EF7A-D49C-4EF6-8D47-9FA9EA9760B0}"/>
                  </a:ext>
                </a:extLst>
              </p:cNvPr>
              <p:cNvSpPr/>
              <p:nvPr/>
            </p:nvSpPr>
            <p:spPr>
              <a:xfrm>
                <a:off x="5769825" y="17955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821;p50">
                <a:extLst>
                  <a:ext uri="{FF2B5EF4-FFF2-40B4-BE49-F238E27FC236}">
                    <a16:creationId xmlns:a16="http://schemas.microsoft.com/office/drawing/2014/main" id="{8121E0C7-2C0D-44EE-8703-CAB33BB21F1E}"/>
                  </a:ext>
                </a:extLst>
              </p:cNvPr>
              <p:cNvSpPr/>
              <p:nvPr/>
            </p:nvSpPr>
            <p:spPr>
              <a:xfrm>
                <a:off x="5765550" y="1791875"/>
                <a:ext cx="43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4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1" y="147"/>
                    </a:lnTo>
                    <a:lnTo>
                      <a:pt x="171" y="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822;p50">
                <a:extLst>
                  <a:ext uri="{FF2B5EF4-FFF2-40B4-BE49-F238E27FC236}">
                    <a16:creationId xmlns:a16="http://schemas.microsoft.com/office/drawing/2014/main" id="{B8456F0B-823F-4C08-B639-8EE2C7201117}"/>
                  </a:ext>
                </a:extLst>
              </p:cNvPr>
              <p:cNvSpPr/>
              <p:nvPr/>
            </p:nvSpPr>
            <p:spPr>
              <a:xfrm>
                <a:off x="5770750" y="17960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823;p50">
                <a:extLst>
                  <a:ext uri="{FF2B5EF4-FFF2-40B4-BE49-F238E27FC236}">
                    <a16:creationId xmlns:a16="http://schemas.microsoft.com/office/drawing/2014/main" id="{881BEECE-2805-4078-899E-DF5AB85D38EB}"/>
                  </a:ext>
                </a:extLst>
              </p:cNvPr>
              <p:cNvSpPr/>
              <p:nvPr/>
            </p:nvSpPr>
            <p:spPr>
              <a:xfrm>
                <a:off x="5770725" y="1797825"/>
                <a:ext cx="5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37" extrusionOk="0">
                    <a:moveTo>
                      <a:pt x="124" y="0"/>
                    </a:moveTo>
                    <a:lnTo>
                      <a:pt x="2" y="70"/>
                    </a:lnTo>
                    <a:lnTo>
                      <a:pt x="0" y="112"/>
                    </a:lnTo>
                    <a:lnTo>
                      <a:pt x="42" y="136"/>
                    </a:lnTo>
                    <a:lnTo>
                      <a:pt x="202" y="4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824;p50">
                <a:extLst>
                  <a:ext uri="{FF2B5EF4-FFF2-40B4-BE49-F238E27FC236}">
                    <a16:creationId xmlns:a16="http://schemas.microsoft.com/office/drawing/2014/main" id="{55CA99CF-B0F3-4A9C-93E7-7BE3D89E4D3F}"/>
                  </a:ext>
                </a:extLst>
              </p:cNvPr>
              <p:cNvSpPr/>
              <p:nvPr/>
            </p:nvSpPr>
            <p:spPr>
              <a:xfrm>
                <a:off x="5771775" y="17989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4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825;p50">
                <a:extLst>
                  <a:ext uri="{FF2B5EF4-FFF2-40B4-BE49-F238E27FC236}">
                    <a16:creationId xmlns:a16="http://schemas.microsoft.com/office/drawing/2014/main" id="{80511B55-9B98-4119-BCC8-5461F70F3E7F}"/>
                  </a:ext>
                </a:extLst>
              </p:cNvPr>
              <p:cNvSpPr/>
              <p:nvPr/>
            </p:nvSpPr>
            <p:spPr>
              <a:xfrm>
                <a:off x="5772850" y="17996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6" y="110"/>
                    </a:lnTo>
                    <a:lnTo>
                      <a:pt x="194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826;p50">
                <a:extLst>
                  <a:ext uri="{FF2B5EF4-FFF2-40B4-BE49-F238E27FC236}">
                    <a16:creationId xmlns:a16="http://schemas.microsoft.com/office/drawing/2014/main" id="{5C882B97-DBB6-43A8-AE6C-68F97240E5FC}"/>
                  </a:ext>
                </a:extLst>
              </p:cNvPr>
              <p:cNvSpPr/>
              <p:nvPr/>
            </p:nvSpPr>
            <p:spPr>
              <a:xfrm>
                <a:off x="5770750" y="1793675"/>
                <a:ext cx="51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7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827;p50">
                <a:extLst>
                  <a:ext uri="{FF2B5EF4-FFF2-40B4-BE49-F238E27FC236}">
                    <a16:creationId xmlns:a16="http://schemas.microsoft.com/office/drawing/2014/main" id="{93E0E968-21CD-4979-BEFE-20FF2D73E250}"/>
                  </a:ext>
                </a:extLst>
              </p:cNvPr>
              <p:cNvSpPr/>
              <p:nvPr/>
            </p:nvSpPr>
            <p:spPr>
              <a:xfrm>
                <a:off x="5783050" y="18068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828;p50">
                <a:extLst>
                  <a:ext uri="{FF2B5EF4-FFF2-40B4-BE49-F238E27FC236}">
                    <a16:creationId xmlns:a16="http://schemas.microsoft.com/office/drawing/2014/main" id="{49C3C2FA-775B-47B0-BACC-1C26E567117B}"/>
                  </a:ext>
                </a:extLst>
              </p:cNvPr>
              <p:cNvSpPr/>
              <p:nvPr/>
            </p:nvSpPr>
            <p:spPr>
              <a:xfrm>
                <a:off x="5773800" y="17966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829;p50">
                <a:extLst>
                  <a:ext uri="{FF2B5EF4-FFF2-40B4-BE49-F238E27FC236}">
                    <a16:creationId xmlns:a16="http://schemas.microsoft.com/office/drawing/2014/main" id="{61DD1E18-3C83-478C-8910-1F53B4FC11C0}"/>
                  </a:ext>
                </a:extLst>
              </p:cNvPr>
              <p:cNvSpPr/>
              <p:nvPr/>
            </p:nvSpPr>
            <p:spPr>
              <a:xfrm>
                <a:off x="5775750" y="179777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4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830;p50">
                <a:extLst>
                  <a:ext uri="{FF2B5EF4-FFF2-40B4-BE49-F238E27FC236}">
                    <a16:creationId xmlns:a16="http://schemas.microsoft.com/office/drawing/2014/main" id="{D71DED6A-E43F-42BE-8DAE-5D1E22B39673}"/>
                  </a:ext>
                </a:extLst>
              </p:cNvPr>
              <p:cNvSpPr/>
              <p:nvPr/>
            </p:nvSpPr>
            <p:spPr>
              <a:xfrm>
                <a:off x="5776850" y="17984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831;p50">
                <a:extLst>
                  <a:ext uri="{FF2B5EF4-FFF2-40B4-BE49-F238E27FC236}">
                    <a16:creationId xmlns:a16="http://schemas.microsoft.com/office/drawing/2014/main" id="{F65A0A72-3B68-4D10-9B6D-990E9FF106C1}"/>
                  </a:ext>
                </a:extLst>
              </p:cNvPr>
              <p:cNvSpPr/>
              <p:nvPr/>
            </p:nvSpPr>
            <p:spPr>
              <a:xfrm>
                <a:off x="5782150" y="1802675"/>
                <a:ext cx="9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2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6" y="202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832;p50">
                <a:extLst>
                  <a:ext uri="{FF2B5EF4-FFF2-40B4-BE49-F238E27FC236}">
                    <a16:creationId xmlns:a16="http://schemas.microsoft.com/office/drawing/2014/main" id="{6D9DBC43-54A1-4DB3-BE34-ED67349BD5FB}"/>
                  </a:ext>
                </a:extLst>
              </p:cNvPr>
              <p:cNvSpPr/>
              <p:nvPr/>
            </p:nvSpPr>
            <p:spPr>
              <a:xfrm>
                <a:off x="5777675" y="1798900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81" y="151"/>
                    </a:lnTo>
                    <a:lnTo>
                      <a:pt x="181" y="5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33;p50">
                <a:extLst>
                  <a:ext uri="{FF2B5EF4-FFF2-40B4-BE49-F238E27FC236}">
                    <a16:creationId xmlns:a16="http://schemas.microsoft.com/office/drawing/2014/main" id="{CE72D6B0-A3A8-4505-B51E-B695E22F6F68}"/>
                  </a:ext>
                </a:extLst>
              </p:cNvPr>
              <p:cNvSpPr/>
              <p:nvPr/>
            </p:nvSpPr>
            <p:spPr>
              <a:xfrm>
                <a:off x="5783075" y="1803225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34;p50">
                <a:extLst>
                  <a:ext uri="{FF2B5EF4-FFF2-40B4-BE49-F238E27FC236}">
                    <a16:creationId xmlns:a16="http://schemas.microsoft.com/office/drawing/2014/main" id="{AF5C6E14-B545-440B-B3D8-61B5392D3524}"/>
                  </a:ext>
                </a:extLst>
              </p:cNvPr>
              <p:cNvSpPr/>
              <p:nvPr/>
            </p:nvSpPr>
            <p:spPr>
              <a:xfrm>
                <a:off x="5783075" y="1805075"/>
                <a:ext cx="51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5" extrusionOk="0">
                    <a:moveTo>
                      <a:pt x="130" y="0"/>
                    </a:moveTo>
                    <a:lnTo>
                      <a:pt x="1" y="73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7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35;p50">
                <a:extLst>
                  <a:ext uri="{FF2B5EF4-FFF2-40B4-BE49-F238E27FC236}">
                    <a16:creationId xmlns:a16="http://schemas.microsoft.com/office/drawing/2014/main" id="{B0691242-3455-41AC-8E0F-18D642330F18}"/>
                  </a:ext>
                </a:extLst>
              </p:cNvPr>
              <p:cNvSpPr/>
              <p:nvPr/>
            </p:nvSpPr>
            <p:spPr>
              <a:xfrm>
                <a:off x="5784275" y="180620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6;p50">
                <a:extLst>
                  <a:ext uri="{FF2B5EF4-FFF2-40B4-BE49-F238E27FC236}">
                    <a16:creationId xmlns:a16="http://schemas.microsoft.com/office/drawing/2014/main" id="{97BA9C33-1470-4612-9CE0-3126A8B72DDC}"/>
                  </a:ext>
                </a:extLst>
              </p:cNvPr>
              <p:cNvSpPr/>
              <p:nvPr/>
            </p:nvSpPr>
            <p:spPr>
              <a:xfrm>
                <a:off x="5785375" y="18068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37;p50">
                <a:extLst>
                  <a:ext uri="{FF2B5EF4-FFF2-40B4-BE49-F238E27FC236}">
                    <a16:creationId xmlns:a16="http://schemas.microsoft.com/office/drawing/2014/main" id="{24FEF549-F808-4416-8D23-6ACE994F4E68}"/>
                  </a:ext>
                </a:extLst>
              </p:cNvPr>
              <p:cNvSpPr/>
              <p:nvPr/>
            </p:nvSpPr>
            <p:spPr>
              <a:xfrm>
                <a:off x="5783075" y="180082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38;p50">
                <a:extLst>
                  <a:ext uri="{FF2B5EF4-FFF2-40B4-BE49-F238E27FC236}">
                    <a16:creationId xmlns:a16="http://schemas.microsoft.com/office/drawing/2014/main" id="{50478B38-FE26-4F5D-8C00-76FC7B6C87C3}"/>
                  </a:ext>
                </a:extLst>
              </p:cNvPr>
              <p:cNvSpPr/>
              <p:nvPr/>
            </p:nvSpPr>
            <p:spPr>
              <a:xfrm>
                <a:off x="5786300" y="18038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39;p50">
                <a:extLst>
                  <a:ext uri="{FF2B5EF4-FFF2-40B4-BE49-F238E27FC236}">
                    <a16:creationId xmlns:a16="http://schemas.microsoft.com/office/drawing/2014/main" id="{0D1FAC5F-220E-47F5-BF32-677701C58BBA}"/>
                  </a:ext>
                </a:extLst>
              </p:cNvPr>
              <p:cNvSpPr/>
              <p:nvPr/>
            </p:nvSpPr>
            <p:spPr>
              <a:xfrm>
                <a:off x="5786200" y="18072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273" y="249"/>
                    </a:lnTo>
                    <a:lnTo>
                      <a:pt x="273" y="6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40;p50">
                <a:extLst>
                  <a:ext uri="{FF2B5EF4-FFF2-40B4-BE49-F238E27FC236}">
                    <a16:creationId xmlns:a16="http://schemas.microsoft.com/office/drawing/2014/main" id="{4D1366C9-AD42-4B23-934D-9266C809C806}"/>
                  </a:ext>
                </a:extLst>
              </p:cNvPr>
              <p:cNvSpPr/>
              <p:nvPr/>
            </p:nvSpPr>
            <p:spPr>
              <a:xfrm>
                <a:off x="5788225" y="1805000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41;p50">
                <a:extLst>
                  <a:ext uri="{FF2B5EF4-FFF2-40B4-BE49-F238E27FC236}">
                    <a16:creationId xmlns:a16="http://schemas.microsoft.com/office/drawing/2014/main" id="{21011E53-5FE1-4D7A-AE47-0AAEB4E7EA26}"/>
                  </a:ext>
                </a:extLst>
              </p:cNvPr>
              <p:cNvSpPr/>
              <p:nvPr/>
            </p:nvSpPr>
            <p:spPr>
              <a:xfrm>
                <a:off x="5789325" y="18056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42;p50">
                <a:extLst>
                  <a:ext uri="{FF2B5EF4-FFF2-40B4-BE49-F238E27FC236}">
                    <a16:creationId xmlns:a16="http://schemas.microsoft.com/office/drawing/2014/main" id="{A55BFE89-C72D-4570-A178-B0D5C63EB216}"/>
                  </a:ext>
                </a:extLst>
              </p:cNvPr>
              <p:cNvSpPr/>
              <p:nvPr/>
            </p:nvSpPr>
            <p:spPr>
              <a:xfrm>
                <a:off x="5790200" y="18061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3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843;p50">
                <a:extLst>
                  <a:ext uri="{FF2B5EF4-FFF2-40B4-BE49-F238E27FC236}">
                    <a16:creationId xmlns:a16="http://schemas.microsoft.com/office/drawing/2014/main" id="{B09A0AEC-F2EE-4340-8652-02A17B8879C9}"/>
                  </a:ext>
                </a:extLst>
              </p:cNvPr>
              <p:cNvSpPr/>
              <p:nvPr/>
            </p:nvSpPr>
            <p:spPr>
              <a:xfrm>
                <a:off x="5773725" y="18000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7" y="287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844;p50">
                <a:extLst>
                  <a:ext uri="{FF2B5EF4-FFF2-40B4-BE49-F238E27FC236}">
                    <a16:creationId xmlns:a16="http://schemas.microsoft.com/office/drawing/2014/main" id="{12DD895C-DB8B-468A-AB1A-4A9EAB29321D}"/>
                  </a:ext>
                </a:extLst>
              </p:cNvPr>
              <p:cNvSpPr/>
              <p:nvPr/>
            </p:nvSpPr>
            <p:spPr>
              <a:xfrm>
                <a:off x="5747425" y="1796825"/>
                <a:ext cx="52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845;p50">
                <a:extLst>
                  <a:ext uri="{FF2B5EF4-FFF2-40B4-BE49-F238E27FC236}">
                    <a16:creationId xmlns:a16="http://schemas.microsoft.com/office/drawing/2014/main" id="{7202B194-BF15-48DA-884F-47D6702F6E44}"/>
                  </a:ext>
                </a:extLst>
              </p:cNvPr>
              <p:cNvSpPr/>
              <p:nvPr/>
            </p:nvSpPr>
            <p:spPr>
              <a:xfrm>
                <a:off x="5770425" y="18118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1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846;p50">
                <a:extLst>
                  <a:ext uri="{FF2B5EF4-FFF2-40B4-BE49-F238E27FC236}">
                    <a16:creationId xmlns:a16="http://schemas.microsoft.com/office/drawing/2014/main" id="{0E0F0B88-4BAB-4DD4-8DC7-8B88DCEDFD22}"/>
                  </a:ext>
                </a:extLst>
              </p:cNvPr>
              <p:cNvSpPr/>
              <p:nvPr/>
            </p:nvSpPr>
            <p:spPr>
              <a:xfrm>
                <a:off x="5747425" y="1794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847;p50">
                <a:extLst>
                  <a:ext uri="{FF2B5EF4-FFF2-40B4-BE49-F238E27FC236}">
                    <a16:creationId xmlns:a16="http://schemas.microsoft.com/office/drawing/2014/main" id="{F61A6529-8C7F-4D1F-8E44-64776643A2E7}"/>
                  </a:ext>
                </a:extLst>
              </p:cNvPr>
              <p:cNvSpPr/>
              <p:nvPr/>
            </p:nvSpPr>
            <p:spPr>
              <a:xfrm>
                <a:off x="5748600" y="17979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46" y="117"/>
                    </a:lnTo>
                    <a:lnTo>
                      <a:pt x="204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848;p50">
                <a:extLst>
                  <a:ext uri="{FF2B5EF4-FFF2-40B4-BE49-F238E27FC236}">
                    <a16:creationId xmlns:a16="http://schemas.microsoft.com/office/drawing/2014/main" id="{AEF5C80E-3CB7-4513-89D7-4145816B688F}"/>
                  </a:ext>
                </a:extLst>
              </p:cNvPr>
              <p:cNvSpPr/>
              <p:nvPr/>
            </p:nvSpPr>
            <p:spPr>
              <a:xfrm>
                <a:off x="5749725" y="17986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849;p50">
                <a:extLst>
                  <a:ext uri="{FF2B5EF4-FFF2-40B4-BE49-F238E27FC236}">
                    <a16:creationId xmlns:a16="http://schemas.microsoft.com/office/drawing/2014/main" id="{9A13A05C-E5B4-4E4E-B05B-E2D3E342F425}"/>
                  </a:ext>
                </a:extLst>
              </p:cNvPr>
              <p:cNvSpPr/>
              <p:nvPr/>
            </p:nvSpPr>
            <p:spPr>
              <a:xfrm>
                <a:off x="5747425" y="17926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850;p50">
                <a:extLst>
                  <a:ext uri="{FF2B5EF4-FFF2-40B4-BE49-F238E27FC236}">
                    <a16:creationId xmlns:a16="http://schemas.microsoft.com/office/drawing/2014/main" id="{D0AA1B90-841C-4481-9FF9-1282283EA968}"/>
                  </a:ext>
                </a:extLst>
              </p:cNvPr>
              <p:cNvSpPr/>
              <p:nvPr/>
            </p:nvSpPr>
            <p:spPr>
              <a:xfrm>
                <a:off x="5750650" y="17956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8" y="92"/>
                    </a:lnTo>
                    <a:lnTo>
                      <a:pt x="161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851;p50">
                <a:extLst>
                  <a:ext uri="{FF2B5EF4-FFF2-40B4-BE49-F238E27FC236}">
                    <a16:creationId xmlns:a16="http://schemas.microsoft.com/office/drawing/2014/main" id="{CD098297-9346-4622-A959-3BBD92BC92FB}"/>
                  </a:ext>
                </a:extLst>
              </p:cNvPr>
              <p:cNvSpPr/>
              <p:nvPr/>
            </p:nvSpPr>
            <p:spPr>
              <a:xfrm>
                <a:off x="5752600" y="17968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852;p50">
                <a:extLst>
                  <a:ext uri="{FF2B5EF4-FFF2-40B4-BE49-F238E27FC236}">
                    <a16:creationId xmlns:a16="http://schemas.microsoft.com/office/drawing/2014/main" id="{094FB28F-C15C-4049-A969-FED7471FE921}"/>
                  </a:ext>
                </a:extLst>
              </p:cNvPr>
              <p:cNvSpPr/>
              <p:nvPr/>
            </p:nvSpPr>
            <p:spPr>
              <a:xfrm>
                <a:off x="5757350" y="1800725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5853;p50">
                <a:extLst>
                  <a:ext uri="{FF2B5EF4-FFF2-40B4-BE49-F238E27FC236}">
                    <a16:creationId xmlns:a16="http://schemas.microsoft.com/office/drawing/2014/main" id="{BA9BBD27-16BC-4875-87A9-34727476D144}"/>
                  </a:ext>
                </a:extLst>
              </p:cNvPr>
              <p:cNvSpPr/>
              <p:nvPr/>
            </p:nvSpPr>
            <p:spPr>
              <a:xfrm>
                <a:off x="5753675" y="179742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5854;p50">
                <a:extLst>
                  <a:ext uri="{FF2B5EF4-FFF2-40B4-BE49-F238E27FC236}">
                    <a16:creationId xmlns:a16="http://schemas.microsoft.com/office/drawing/2014/main" id="{F8EA2015-6009-4A66-B65E-837A7D02E6B3}"/>
                  </a:ext>
                </a:extLst>
              </p:cNvPr>
              <p:cNvSpPr/>
              <p:nvPr/>
            </p:nvSpPr>
            <p:spPr>
              <a:xfrm>
                <a:off x="5754525" y="1797925"/>
                <a:ext cx="28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5855;p50">
                <a:extLst>
                  <a:ext uri="{FF2B5EF4-FFF2-40B4-BE49-F238E27FC236}">
                    <a16:creationId xmlns:a16="http://schemas.microsoft.com/office/drawing/2014/main" id="{F0F496CE-AAE4-43AC-913A-0B3AA4D7380E}"/>
                  </a:ext>
                </a:extLst>
              </p:cNvPr>
              <p:cNvSpPr/>
              <p:nvPr/>
            </p:nvSpPr>
            <p:spPr>
              <a:xfrm>
                <a:off x="5757350" y="17983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5856;p50">
                <a:extLst>
                  <a:ext uri="{FF2B5EF4-FFF2-40B4-BE49-F238E27FC236}">
                    <a16:creationId xmlns:a16="http://schemas.microsoft.com/office/drawing/2014/main" id="{DE20C3B1-A196-47F2-9E2F-DD705376547E}"/>
                  </a:ext>
                </a:extLst>
              </p:cNvPr>
              <p:cNvSpPr/>
              <p:nvPr/>
            </p:nvSpPr>
            <p:spPr>
              <a:xfrm>
                <a:off x="5758300" y="1803100"/>
                <a:ext cx="51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5857;p50">
                <a:extLst>
                  <a:ext uri="{FF2B5EF4-FFF2-40B4-BE49-F238E27FC236}">
                    <a16:creationId xmlns:a16="http://schemas.microsoft.com/office/drawing/2014/main" id="{A22F9F85-3B03-42DC-9234-0E43A98B51D8}"/>
                  </a:ext>
                </a:extLst>
              </p:cNvPr>
              <p:cNvSpPr/>
              <p:nvPr/>
            </p:nvSpPr>
            <p:spPr>
              <a:xfrm>
                <a:off x="5758300" y="18012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5858;p50">
                <a:extLst>
                  <a:ext uri="{FF2B5EF4-FFF2-40B4-BE49-F238E27FC236}">
                    <a16:creationId xmlns:a16="http://schemas.microsoft.com/office/drawing/2014/main" id="{DDF615A2-2E97-468A-8D89-A3668CBBCFAD}"/>
                  </a:ext>
                </a:extLst>
              </p:cNvPr>
              <p:cNvSpPr/>
              <p:nvPr/>
            </p:nvSpPr>
            <p:spPr>
              <a:xfrm>
                <a:off x="5759475" y="18042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5859;p50">
                <a:extLst>
                  <a:ext uri="{FF2B5EF4-FFF2-40B4-BE49-F238E27FC236}">
                    <a16:creationId xmlns:a16="http://schemas.microsoft.com/office/drawing/2014/main" id="{B5678E8C-71A2-4660-B89A-5625B247D53B}"/>
                  </a:ext>
                </a:extLst>
              </p:cNvPr>
              <p:cNvSpPr/>
              <p:nvPr/>
            </p:nvSpPr>
            <p:spPr>
              <a:xfrm>
                <a:off x="5760575" y="18048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0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5860;p50">
                <a:extLst>
                  <a:ext uri="{FF2B5EF4-FFF2-40B4-BE49-F238E27FC236}">
                    <a16:creationId xmlns:a16="http://schemas.microsoft.com/office/drawing/2014/main" id="{B98C8174-0918-4CD9-9579-9AF46CF4AF7B}"/>
                  </a:ext>
                </a:extLst>
              </p:cNvPr>
              <p:cNvSpPr/>
              <p:nvPr/>
            </p:nvSpPr>
            <p:spPr>
              <a:xfrm>
                <a:off x="5758300" y="179887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5861;p50">
                <a:extLst>
                  <a:ext uri="{FF2B5EF4-FFF2-40B4-BE49-F238E27FC236}">
                    <a16:creationId xmlns:a16="http://schemas.microsoft.com/office/drawing/2014/main" id="{41F9153A-A309-4AB0-B90A-1CB2E83A5A0E}"/>
                  </a:ext>
                </a:extLst>
              </p:cNvPr>
              <p:cNvSpPr/>
              <p:nvPr/>
            </p:nvSpPr>
            <p:spPr>
              <a:xfrm>
                <a:off x="5763425" y="18030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9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5862;p50">
                <a:extLst>
                  <a:ext uri="{FF2B5EF4-FFF2-40B4-BE49-F238E27FC236}">
                    <a16:creationId xmlns:a16="http://schemas.microsoft.com/office/drawing/2014/main" id="{70EE14FD-5C17-4A45-98F4-CF24C22EE660}"/>
                  </a:ext>
                </a:extLst>
              </p:cNvPr>
              <p:cNvSpPr/>
              <p:nvPr/>
            </p:nvSpPr>
            <p:spPr>
              <a:xfrm>
                <a:off x="5761525" y="18019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77" y="92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5863;p50">
                <a:extLst>
                  <a:ext uri="{FF2B5EF4-FFF2-40B4-BE49-F238E27FC236}">
                    <a16:creationId xmlns:a16="http://schemas.microsoft.com/office/drawing/2014/main" id="{FAFC6C00-4A4B-404B-B057-A9F9EA6066DA}"/>
                  </a:ext>
                </a:extLst>
              </p:cNvPr>
              <p:cNvSpPr/>
              <p:nvPr/>
            </p:nvSpPr>
            <p:spPr>
              <a:xfrm>
                <a:off x="5764525" y="180367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5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5864;p50">
                <a:extLst>
                  <a:ext uri="{FF2B5EF4-FFF2-40B4-BE49-F238E27FC236}">
                    <a16:creationId xmlns:a16="http://schemas.microsoft.com/office/drawing/2014/main" id="{FD213B94-969E-4004-A7AF-D7AD4861B6C7}"/>
                  </a:ext>
                </a:extLst>
              </p:cNvPr>
              <p:cNvSpPr/>
              <p:nvPr/>
            </p:nvSpPr>
            <p:spPr>
              <a:xfrm>
                <a:off x="5769675" y="1807850"/>
                <a:ext cx="9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0" extrusionOk="0">
                    <a:moveTo>
                      <a:pt x="2" y="1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5865;p50">
                <a:extLst>
                  <a:ext uri="{FF2B5EF4-FFF2-40B4-BE49-F238E27FC236}">
                    <a16:creationId xmlns:a16="http://schemas.microsoft.com/office/drawing/2014/main" id="{07FF5812-0E94-4651-B27B-35A06A0ECE11}"/>
                  </a:ext>
                </a:extLst>
              </p:cNvPr>
              <p:cNvSpPr/>
              <p:nvPr/>
            </p:nvSpPr>
            <p:spPr>
              <a:xfrm>
                <a:off x="5765400" y="1804200"/>
                <a:ext cx="432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7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5866;p50">
                <a:extLst>
                  <a:ext uri="{FF2B5EF4-FFF2-40B4-BE49-F238E27FC236}">
                    <a16:creationId xmlns:a16="http://schemas.microsoft.com/office/drawing/2014/main" id="{8164D8E1-9027-43BB-81FE-BF7F8E9AE0BA}"/>
                  </a:ext>
                </a:extLst>
              </p:cNvPr>
              <p:cNvSpPr/>
              <p:nvPr/>
            </p:nvSpPr>
            <p:spPr>
              <a:xfrm>
                <a:off x="5769700" y="18054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7" y="116"/>
                    </a:lnTo>
                    <a:lnTo>
                      <a:pt x="37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5867;p50">
                <a:extLst>
                  <a:ext uri="{FF2B5EF4-FFF2-40B4-BE49-F238E27FC236}">
                    <a16:creationId xmlns:a16="http://schemas.microsoft.com/office/drawing/2014/main" id="{87680FDB-4DB7-4594-A17F-032230677D4E}"/>
                  </a:ext>
                </a:extLst>
              </p:cNvPr>
              <p:cNvSpPr/>
              <p:nvPr/>
            </p:nvSpPr>
            <p:spPr>
              <a:xfrm>
                <a:off x="5770625" y="1808375"/>
                <a:ext cx="30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1" extrusionOk="0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5868;p50">
                <a:extLst>
                  <a:ext uri="{FF2B5EF4-FFF2-40B4-BE49-F238E27FC236}">
                    <a16:creationId xmlns:a16="http://schemas.microsoft.com/office/drawing/2014/main" id="{56CDDCB7-5214-4018-A41A-B943F8A7943B}"/>
                  </a:ext>
                </a:extLst>
              </p:cNvPr>
              <p:cNvSpPr/>
              <p:nvPr/>
            </p:nvSpPr>
            <p:spPr>
              <a:xfrm>
                <a:off x="5770625" y="1810150"/>
                <a:ext cx="50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5" extrusionOk="0">
                    <a:moveTo>
                      <a:pt x="122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0" y="4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5869;p50">
                <a:extLst>
                  <a:ext uri="{FF2B5EF4-FFF2-40B4-BE49-F238E27FC236}">
                    <a16:creationId xmlns:a16="http://schemas.microsoft.com/office/drawing/2014/main" id="{DCAAD0E6-3E84-469C-B264-A50F2465E68B}"/>
                  </a:ext>
                </a:extLst>
              </p:cNvPr>
              <p:cNvSpPr/>
              <p:nvPr/>
            </p:nvSpPr>
            <p:spPr>
              <a:xfrm>
                <a:off x="5771675" y="181127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5870;p50">
                <a:extLst>
                  <a:ext uri="{FF2B5EF4-FFF2-40B4-BE49-F238E27FC236}">
                    <a16:creationId xmlns:a16="http://schemas.microsoft.com/office/drawing/2014/main" id="{844223F9-435C-4E6B-B3CD-D625A14B8746}"/>
                  </a:ext>
                </a:extLst>
              </p:cNvPr>
              <p:cNvSpPr/>
              <p:nvPr/>
            </p:nvSpPr>
            <p:spPr>
              <a:xfrm>
                <a:off x="5772750" y="18118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5871;p50">
                <a:extLst>
                  <a:ext uri="{FF2B5EF4-FFF2-40B4-BE49-F238E27FC236}">
                    <a16:creationId xmlns:a16="http://schemas.microsoft.com/office/drawing/2014/main" id="{3D982936-CA51-4F43-AD96-6A3B5F31AC2B}"/>
                  </a:ext>
                </a:extLst>
              </p:cNvPr>
              <p:cNvSpPr/>
              <p:nvPr/>
            </p:nvSpPr>
            <p:spPr>
              <a:xfrm>
                <a:off x="5770625" y="1806000"/>
                <a:ext cx="51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5872;p50">
                <a:extLst>
                  <a:ext uri="{FF2B5EF4-FFF2-40B4-BE49-F238E27FC236}">
                    <a16:creationId xmlns:a16="http://schemas.microsoft.com/office/drawing/2014/main" id="{172C06D0-84EC-40E7-AC80-38EAF8167847}"/>
                  </a:ext>
                </a:extLst>
              </p:cNvPr>
              <p:cNvSpPr/>
              <p:nvPr/>
            </p:nvSpPr>
            <p:spPr>
              <a:xfrm>
                <a:off x="5782950" y="18192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5873;p50">
                <a:extLst>
                  <a:ext uri="{FF2B5EF4-FFF2-40B4-BE49-F238E27FC236}">
                    <a16:creationId xmlns:a16="http://schemas.microsoft.com/office/drawing/2014/main" id="{D806FEB6-21B6-4B36-9866-F856F2206C86}"/>
                  </a:ext>
                </a:extLst>
              </p:cNvPr>
              <p:cNvSpPr/>
              <p:nvPr/>
            </p:nvSpPr>
            <p:spPr>
              <a:xfrm>
                <a:off x="5773650" y="18089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5874;p50">
                <a:extLst>
                  <a:ext uri="{FF2B5EF4-FFF2-40B4-BE49-F238E27FC236}">
                    <a16:creationId xmlns:a16="http://schemas.microsoft.com/office/drawing/2014/main" id="{C70F4EC5-94B5-4AED-96A0-29612C007AD2}"/>
                  </a:ext>
                </a:extLst>
              </p:cNvPr>
              <p:cNvSpPr/>
              <p:nvPr/>
            </p:nvSpPr>
            <p:spPr>
              <a:xfrm>
                <a:off x="5775625" y="18100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5875;p50">
                <a:extLst>
                  <a:ext uri="{FF2B5EF4-FFF2-40B4-BE49-F238E27FC236}">
                    <a16:creationId xmlns:a16="http://schemas.microsoft.com/office/drawing/2014/main" id="{EA26DF3A-50A4-4DD8-8D28-A693BC6C00F6}"/>
                  </a:ext>
                </a:extLst>
              </p:cNvPr>
              <p:cNvSpPr/>
              <p:nvPr/>
            </p:nvSpPr>
            <p:spPr>
              <a:xfrm>
                <a:off x="5776700" y="18107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5876;p50">
                <a:extLst>
                  <a:ext uri="{FF2B5EF4-FFF2-40B4-BE49-F238E27FC236}">
                    <a16:creationId xmlns:a16="http://schemas.microsoft.com/office/drawing/2014/main" id="{B78072F8-468F-42BC-9714-BD04468F8052}"/>
                  </a:ext>
                </a:extLst>
              </p:cNvPr>
              <p:cNvSpPr/>
              <p:nvPr/>
            </p:nvSpPr>
            <p:spPr>
              <a:xfrm>
                <a:off x="5773575" y="1812400"/>
                <a:ext cx="847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6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339" y="286"/>
                    </a:lnTo>
                    <a:lnTo>
                      <a:pt x="339" y="10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5877;p50">
                <a:extLst>
                  <a:ext uri="{FF2B5EF4-FFF2-40B4-BE49-F238E27FC236}">
                    <a16:creationId xmlns:a16="http://schemas.microsoft.com/office/drawing/2014/main" id="{81A485EB-32FF-4179-A3C6-4970D62FFB6C}"/>
                  </a:ext>
                </a:extLst>
              </p:cNvPr>
              <p:cNvSpPr/>
              <p:nvPr/>
            </p:nvSpPr>
            <p:spPr>
              <a:xfrm>
                <a:off x="5782025" y="18149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37" y="204"/>
                    </a:lnTo>
                    <a:lnTo>
                      <a:pt x="37" y="171"/>
                    </a:lnTo>
                    <a:lnTo>
                      <a:pt x="3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5878;p50">
                <a:extLst>
                  <a:ext uri="{FF2B5EF4-FFF2-40B4-BE49-F238E27FC236}">
                    <a16:creationId xmlns:a16="http://schemas.microsoft.com/office/drawing/2014/main" id="{5369060B-EAEA-45F1-B405-E2D06946E54C}"/>
                  </a:ext>
                </a:extLst>
              </p:cNvPr>
              <p:cNvSpPr/>
              <p:nvPr/>
            </p:nvSpPr>
            <p:spPr>
              <a:xfrm>
                <a:off x="5777550" y="1811200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8"/>
                    </a:lnTo>
                    <a:lnTo>
                      <a:pt x="180" y="151"/>
                    </a:lnTo>
                    <a:lnTo>
                      <a:pt x="180" y="5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5879;p50">
                <a:extLst>
                  <a:ext uri="{FF2B5EF4-FFF2-40B4-BE49-F238E27FC236}">
                    <a16:creationId xmlns:a16="http://schemas.microsoft.com/office/drawing/2014/main" id="{BF2419F1-7D0D-4A39-8AD1-560C85023380}"/>
                  </a:ext>
                </a:extLst>
              </p:cNvPr>
              <p:cNvSpPr/>
              <p:nvPr/>
            </p:nvSpPr>
            <p:spPr>
              <a:xfrm>
                <a:off x="5782025" y="18126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9" y="117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5880;p50">
                <a:extLst>
                  <a:ext uri="{FF2B5EF4-FFF2-40B4-BE49-F238E27FC236}">
                    <a16:creationId xmlns:a16="http://schemas.microsoft.com/office/drawing/2014/main" id="{3C2D77CE-B01B-44FC-8B61-F23150F7F09E}"/>
                  </a:ext>
                </a:extLst>
              </p:cNvPr>
              <p:cNvSpPr/>
              <p:nvPr/>
            </p:nvSpPr>
            <p:spPr>
              <a:xfrm>
                <a:off x="5782950" y="18155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5881;p50">
                <a:extLst>
                  <a:ext uri="{FF2B5EF4-FFF2-40B4-BE49-F238E27FC236}">
                    <a16:creationId xmlns:a16="http://schemas.microsoft.com/office/drawing/2014/main" id="{349863C0-E798-41FA-8E6D-7784923B579E}"/>
                  </a:ext>
                </a:extLst>
              </p:cNvPr>
              <p:cNvSpPr/>
              <p:nvPr/>
            </p:nvSpPr>
            <p:spPr>
              <a:xfrm>
                <a:off x="5782950" y="18173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5882;p50">
                <a:extLst>
                  <a:ext uri="{FF2B5EF4-FFF2-40B4-BE49-F238E27FC236}">
                    <a16:creationId xmlns:a16="http://schemas.microsoft.com/office/drawing/2014/main" id="{2AA85D75-38EA-48A1-AB09-FD82558FB290}"/>
                  </a:ext>
                </a:extLst>
              </p:cNvPr>
              <p:cNvSpPr/>
              <p:nvPr/>
            </p:nvSpPr>
            <p:spPr>
              <a:xfrm>
                <a:off x="5747425" y="1799525"/>
                <a:ext cx="454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3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50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7" y="271"/>
                    </a:lnTo>
                    <a:lnTo>
                      <a:pt x="434" y="293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5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4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8" y="1092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5"/>
                    </a:lnTo>
                    <a:lnTo>
                      <a:pt x="1469" y="849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2"/>
                    </a:lnTo>
                    <a:lnTo>
                      <a:pt x="890" y="515"/>
                    </a:lnTo>
                    <a:lnTo>
                      <a:pt x="561" y="324"/>
                    </a:lnTo>
                    <a:lnTo>
                      <a:pt x="526" y="305"/>
                    </a:lnTo>
                    <a:lnTo>
                      <a:pt x="483" y="280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4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5883;p50">
                <a:extLst>
                  <a:ext uri="{FF2B5EF4-FFF2-40B4-BE49-F238E27FC236}">
                    <a16:creationId xmlns:a16="http://schemas.microsoft.com/office/drawing/2014/main" id="{8D38E366-A582-47AD-A744-EEBF7F6DA5EE}"/>
                  </a:ext>
                </a:extLst>
              </p:cNvPr>
              <p:cNvSpPr/>
              <p:nvPr/>
            </p:nvSpPr>
            <p:spPr>
              <a:xfrm>
                <a:off x="5784125" y="181847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5884;p50">
                <a:extLst>
                  <a:ext uri="{FF2B5EF4-FFF2-40B4-BE49-F238E27FC236}">
                    <a16:creationId xmlns:a16="http://schemas.microsoft.com/office/drawing/2014/main" id="{07E9D209-B2E3-49CD-8B6C-BDA14B4F0097}"/>
                  </a:ext>
                </a:extLst>
              </p:cNvPr>
              <p:cNvSpPr/>
              <p:nvPr/>
            </p:nvSpPr>
            <p:spPr>
              <a:xfrm>
                <a:off x="5785225" y="18191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5885;p50">
                <a:extLst>
                  <a:ext uri="{FF2B5EF4-FFF2-40B4-BE49-F238E27FC236}">
                    <a16:creationId xmlns:a16="http://schemas.microsoft.com/office/drawing/2014/main" id="{E4217E86-A97F-411E-B784-5545975254C6}"/>
                  </a:ext>
                </a:extLst>
              </p:cNvPr>
              <p:cNvSpPr/>
              <p:nvPr/>
            </p:nvSpPr>
            <p:spPr>
              <a:xfrm>
                <a:off x="5782975" y="1813125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5886;p50">
                <a:extLst>
                  <a:ext uri="{FF2B5EF4-FFF2-40B4-BE49-F238E27FC236}">
                    <a16:creationId xmlns:a16="http://schemas.microsoft.com/office/drawing/2014/main" id="{CE4576AF-AD10-46AC-8B18-116435C13880}"/>
                  </a:ext>
                </a:extLst>
              </p:cNvPr>
              <p:cNvSpPr/>
              <p:nvPr/>
            </p:nvSpPr>
            <p:spPr>
              <a:xfrm>
                <a:off x="5786175" y="18161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5887;p50">
                <a:extLst>
                  <a:ext uri="{FF2B5EF4-FFF2-40B4-BE49-F238E27FC236}">
                    <a16:creationId xmlns:a16="http://schemas.microsoft.com/office/drawing/2014/main" id="{C27BDF51-64B6-48EA-9822-A73CA3FA2767}"/>
                  </a:ext>
                </a:extLst>
              </p:cNvPr>
              <p:cNvSpPr/>
              <p:nvPr/>
            </p:nvSpPr>
            <p:spPr>
              <a:xfrm>
                <a:off x="5788125" y="18172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5888;p50">
                <a:extLst>
                  <a:ext uri="{FF2B5EF4-FFF2-40B4-BE49-F238E27FC236}">
                    <a16:creationId xmlns:a16="http://schemas.microsoft.com/office/drawing/2014/main" id="{A5935DE8-1774-4715-A3EC-8E265D143F2E}"/>
                  </a:ext>
                </a:extLst>
              </p:cNvPr>
              <p:cNvSpPr/>
              <p:nvPr/>
            </p:nvSpPr>
            <p:spPr>
              <a:xfrm>
                <a:off x="5789200" y="18179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34" y="68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5889;p50">
                <a:extLst>
                  <a:ext uri="{FF2B5EF4-FFF2-40B4-BE49-F238E27FC236}">
                    <a16:creationId xmlns:a16="http://schemas.microsoft.com/office/drawing/2014/main" id="{3A8160DE-53DA-4768-B3D4-B2282A07AD06}"/>
                  </a:ext>
                </a:extLst>
              </p:cNvPr>
              <p:cNvSpPr/>
              <p:nvPr/>
            </p:nvSpPr>
            <p:spPr>
              <a:xfrm>
                <a:off x="5790050" y="1818400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5" y="114"/>
                    </a:lnTo>
                    <a:lnTo>
                      <a:pt x="115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5890;p50">
                <a:extLst>
                  <a:ext uri="{FF2B5EF4-FFF2-40B4-BE49-F238E27FC236}">
                    <a16:creationId xmlns:a16="http://schemas.microsoft.com/office/drawing/2014/main" id="{949FB02C-2E45-4945-9042-5A1686A44B00}"/>
                  </a:ext>
                </a:extLst>
              </p:cNvPr>
              <p:cNvSpPr/>
              <p:nvPr/>
            </p:nvSpPr>
            <p:spPr>
              <a:xfrm>
                <a:off x="5786100" y="1819600"/>
                <a:ext cx="68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8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271" y="247"/>
                    </a:lnTo>
                    <a:lnTo>
                      <a:pt x="273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5891;p50">
                <a:extLst>
                  <a:ext uri="{FF2B5EF4-FFF2-40B4-BE49-F238E27FC236}">
                    <a16:creationId xmlns:a16="http://schemas.microsoft.com/office/drawing/2014/main" id="{440C30A4-1542-499C-9542-3BD3A761D6EF}"/>
                  </a:ext>
                </a:extLst>
              </p:cNvPr>
              <p:cNvSpPr/>
              <p:nvPr/>
            </p:nvSpPr>
            <p:spPr>
              <a:xfrm>
                <a:off x="5750575" y="17990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5892;p50">
                <a:extLst>
                  <a:ext uri="{FF2B5EF4-FFF2-40B4-BE49-F238E27FC236}">
                    <a16:creationId xmlns:a16="http://schemas.microsoft.com/office/drawing/2014/main" id="{9852A0BA-BF7E-4541-B3FD-147C4FC57949}"/>
                  </a:ext>
                </a:extLst>
              </p:cNvPr>
              <p:cNvSpPr/>
              <p:nvPr/>
            </p:nvSpPr>
            <p:spPr>
              <a:xfrm>
                <a:off x="5761450" y="1805350"/>
                <a:ext cx="82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2"/>
                    </a:lnTo>
                    <a:lnTo>
                      <a:pt x="331" y="10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5893;p50">
                <a:extLst>
                  <a:ext uri="{FF2B5EF4-FFF2-40B4-BE49-F238E27FC236}">
                    <a16:creationId xmlns:a16="http://schemas.microsoft.com/office/drawing/2014/main" id="{4AE631D4-66BD-4760-8874-98F4AD8F5521}"/>
                  </a:ext>
                </a:extLst>
              </p:cNvPr>
              <p:cNvSpPr/>
              <p:nvPr/>
            </p:nvSpPr>
            <p:spPr>
              <a:xfrm>
                <a:off x="5770425" y="18241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0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5894;p50">
                <a:extLst>
                  <a:ext uri="{FF2B5EF4-FFF2-40B4-BE49-F238E27FC236}">
                    <a16:creationId xmlns:a16="http://schemas.microsoft.com/office/drawing/2014/main" id="{D8E290C3-F2C0-45AB-9809-10CA7336A304}"/>
                  </a:ext>
                </a:extLst>
              </p:cNvPr>
              <p:cNvSpPr/>
              <p:nvPr/>
            </p:nvSpPr>
            <p:spPr>
              <a:xfrm>
                <a:off x="5747425" y="1807275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1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5895;p50">
                <a:extLst>
                  <a:ext uri="{FF2B5EF4-FFF2-40B4-BE49-F238E27FC236}">
                    <a16:creationId xmlns:a16="http://schemas.microsoft.com/office/drawing/2014/main" id="{4FF1CF56-EA57-4E54-93BB-9037F4783797}"/>
                  </a:ext>
                </a:extLst>
              </p:cNvPr>
              <p:cNvSpPr/>
              <p:nvPr/>
            </p:nvSpPr>
            <p:spPr>
              <a:xfrm>
                <a:off x="5747425" y="18091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5896;p50">
                <a:extLst>
                  <a:ext uri="{FF2B5EF4-FFF2-40B4-BE49-F238E27FC236}">
                    <a16:creationId xmlns:a16="http://schemas.microsoft.com/office/drawing/2014/main" id="{E25EDA98-CC84-42B5-A85B-276C5E5095C0}"/>
                  </a:ext>
                </a:extLst>
              </p:cNvPr>
              <p:cNvSpPr/>
              <p:nvPr/>
            </p:nvSpPr>
            <p:spPr>
              <a:xfrm>
                <a:off x="5748600" y="18102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5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5897;p50">
                <a:extLst>
                  <a:ext uri="{FF2B5EF4-FFF2-40B4-BE49-F238E27FC236}">
                    <a16:creationId xmlns:a16="http://schemas.microsoft.com/office/drawing/2014/main" id="{FE3CF8E8-D042-4926-B201-40C6C1E12460}"/>
                  </a:ext>
                </a:extLst>
              </p:cNvPr>
              <p:cNvSpPr/>
              <p:nvPr/>
            </p:nvSpPr>
            <p:spPr>
              <a:xfrm>
                <a:off x="5749725" y="181090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5898;p50">
                <a:extLst>
                  <a:ext uri="{FF2B5EF4-FFF2-40B4-BE49-F238E27FC236}">
                    <a16:creationId xmlns:a16="http://schemas.microsoft.com/office/drawing/2014/main" id="{B497FBC4-A86D-486B-8B4E-41E7F75A092E}"/>
                  </a:ext>
                </a:extLst>
              </p:cNvPr>
              <p:cNvSpPr/>
              <p:nvPr/>
            </p:nvSpPr>
            <p:spPr>
              <a:xfrm>
                <a:off x="5747425" y="18049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5899;p50">
                <a:extLst>
                  <a:ext uri="{FF2B5EF4-FFF2-40B4-BE49-F238E27FC236}">
                    <a16:creationId xmlns:a16="http://schemas.microsoft.com/office/drawing/2014/main" id="{2EFF1CA1-02A7-4406-8C3A-2B44116A8BD1}"/>
                  </a:ext>
                </a:extLst>
              </p:cNvPr>
              <p:cNvSpPr/>
              <p:nvPr/>
            </p:nvSpPr>
            <p:spPr>
              <a:xfrm>
                <a:off x="5750650" y="180797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5900;p50">
                <a:extLst>
                  <a:ext uri="{FF2B5EF4-FFF2-40B4-BE49-F238E27FC236}">
                    <a16:creationId xmlns:a16="http://schemas.microsoft.com/office/drawing/2014/main" id="{ADDE6723-83D9-4530-B1C6-8795C09BD62B}"/>
                  </a:ext>
                </a:extLst>
              </p:cNvPr>
              <p:cNvSpPr/>
              <p:nvPr/>
            </p:nvSpPr>
            <p:spPr>
              <a:xfrm>
                <a:off x="5750575" y="1811400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5901;p50">
                <a:extLst>
                  <a:ext uri="{FF2B5EF4-FFF2-40B4-BE49-F238E27FC236}">
                    <a16:creationId xmlns:a16="http://schemas.microsoft.com/office/drawing/2014/main" id="{6A67FC13-A562-4CF6-8C05-010D79685E47}"/>
                  </a:ext>
                </a:extLst>
              </p:cNvPr>
              <p:cNvSpPr/>
              <p:nvPr/>
            </p:nvSpPr>
            <p:spPr>
              <a:xfrm>
                <a:off x="5752600" y="1809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5902;p50">
                <a:extLst>
                  <a:ext uri="{FF2B5EF4-FFF2-40B4-BE49-F238E27FC236}">
                    <a16:creationId xmlns:a16="http://schemas.microsoft.com/office/drawing/2014/main" id="{9EF875FE-017D-46D7-9031-B0EC5DD66F6E}"/>
                  </a:ext>
                </a:extLst>
              </p:cNvPr>
              <p:cNvSpPr/>
              <p:nvPr/>
            </p:nvSpPr>
            <p:spPr>
              <a:xfrm>
                <a:off x="5757350" y="18130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5903;p50">
                <a:extLst>
                  <a:ext uri="{FF2B5EF4-FFF2-40B4-BE49-F238E27FC236}">
                    <a16:creationId xmlns:a16="http://schemas.microsoft.com/office/drawing/2014/main" id="{6FBB5285-505B-4279-BD55-FF4898738FF0}"/>
                  </a:ext>
                </a:extLst>
              </p:cNvPr>
              <p:cNvSpPr/>
              <p:nvPr/>
            </p:nvSpPr>
            <p:spPr>
              <a:xfrm>
                <a:off x="5753675" y="1809700"/>
                <a:ext cx="29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9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9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5904;p50">
                <a:extLst>
                  <a:ext uri="{FF2B5EF4-FFF2-40B4-BE49-F238E27FC236}">
                    <a16:creationId xmlns:a16="http://schemas.microsoft.com/office/drawing/2014/main" id="{89B41A80-06F0-4F5C-BA1E-21051EF88F02}"/>
                  </a:ext>
                </a:extLst>
              </p:cNvPr>
              <p:cNvSpPr/>
              <p:nvPr/>
            </p:nvSpPr>
            <p:spPr>
              <a:xfrm>
                <a:off x="5754525" y="1810200"/>
                <a:ext cx="2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5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3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5905;p50">
                <a:extLst>
                  <a:ext uri="{FF2B5EF4-FFF2-40B4-BE49-F238E27FC236}">
                    <a16:creationId xmlns:a16="http://schemas.microsoft.com/office/drawing/2014/main" id="{0BCFAC9C-BFE8-4E13-A6B1-E38E7DE218EB}"/>
                  </a:ext>
                </a:extLst>
              </p:cNvPr>
              <p:cNvSpPr/>
              <p:nvPr/>
            </p:nvSpPr>
            <p:spPr>
              <a:xfrm>
                <a:off x="5757350" y="18106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0"/>
                    </a:moveTo>
                    <a:lnTo>
                      <a:pt x="0" y="96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5906;p50">
                <a:extLst>
                  <a:ext uri="{FF2B5EF4-FFF2-40B4-BE49-F238E27FC236}">
                    <a16:creationId xmlns:a16="http://schemas.microsoft.com/office/drawing/2014/main" id="{E198EA23-E64D-406F-A7C5-626DDEE6D678}"/>
                  </a:ext>
                </a:extLst>
              </p:cNvPr>
              <p:cNvSpPr/>
              <p:nvPr/>
            </p:nvSpPr>
            <p:spPr>
              <a:xfrm>
                <a:off x="5758300" y="1813550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0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5907;p50">
                <a:extLst>
                  <a:ext uri="{FF2B5EF4-FFF2-40B4-BE49-F238E27FC236}">
                    <a16:creationId xmlns:a16="http://schemas.microsoft.com/office/drawing/2014/main" id="{8ADC0D14-DEE0-4605-9BCA-B8C6BCE2387A}"/>
                  </a:ext>
                </a:extLst>
              </p:cNvPr>
              <p:cNvSpPr/>
              <p:nvPr/>
            </p:nvSpPr>
            <p:spPr>
              <a:xfrm>
                <a:off x="5758300" y="1815425"/>
                <a:ext cx="51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5908;p50">
                <a:extLst>
                  <a:ext uri="{FF2B5EF4-FFF2-40B4-BE49-F238E27FC236}">
                    <a16:creationId xmlns:a16="http://schemas.microsoft.com/office/drawing/2014/main" id="{F0105089-0FEA-4B26-A77D-12C5F9CB6E20}"/>
                  </a:ext>
                </a:extLst>
              </p:cNvPr>
              <p:cNvSpPr/>
              <p:nvPr/>
            </p:nvSpPr>
            <p:spPr>
              <a:xfrm>
                <a:off x="5759475" y="1816550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5909;p50">
                <a:extLst>
                  <a:ext uri="{FF2B5EF4-FFF2-40B4-BE49-F238E27FC236}">
                    <a16:creationId xmlns:a16="http://schemas.microsoft.com/office/drawing/2014/main" id="{AD85926D-5330-4E9D-B3B7-F37C4D7A817E}"/>
                  </a:ext>
                </a:extLst>
              </p:cNvPr>
              <p:cNvSpPr/>
              <p:nvPr/>
            </p:nvSpPr>
            <p:spPr>
              <a:xfrm>
                <a:off x="5760575" y="18171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5910;p50">
                <a:extLst>
                  <a:ext uri="{FF2B5EF4-FFF2-40B4-BE49-F238E27FC236}">
                    <a16:creationId xmlns:a16="http://schemas.microsoft.com/office/drawing/2014/main" id="{0BDA6F15-0D7B-4B4F-8A71-22F611E94A41}"/>
                  </a:ext>
                </a:extLst>
              </p:cNvPr>
              <p:cNvSpPr/>
              <p:nvPr/>
            </p:nvSpPr>
            <p:spPr>
              <a:xfrm>
                <a:off x="5758300" y="18112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5911;p50">
                <a:extLst>
                  <a:ext uri="{FF2B5EF4-FFF2-40B4-BE49-F238E27FC236}">
                    <a16:creationId xmlns:a16="http://schemas.microsoft.com/office/drawing/2014/main" id="{02400781-653A-4DB6-A93D-CD9AB90B24CA}"/>
                  </a:ext>
                </a:extLst>
              </p:cNvPr>
              <p:cNvSpPr/>
              <p:nvPr/>
            </p:nvSpPr>
            <p:spPr>
              <a:xfrm>
                <a:off x="5763425" y="18153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9" y="2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5912;p50">
                <a:extLst>
                  <a:ext uri="{FF2B5EF4-FFF2-40B4-BE49-F238E27FC236}">
                    <a16:creationId xmlns:a16="http://schemas.microsoft.com/office/drawing/2014/main" id="{F998D368-ADF5-47E8-B234-93889860AA0A}"/>
                  </a:ext>
                </a:extLst>
              </p:cNvPr>
              <p:cNvSpPr/>
              <p:nvPr/>
            </p:nvSpPr>
            <p:spPr>
              <a:xfrm>
                <a:off x="5761525" y="18142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5913;p50">
                <a:extLst>
                  <a:ext uri="{FF2B5EF4-FFF2-40B4-BE49-F238E27FC236}">
                    <a16:creationId xmlns:a16="http://schemas.microsoft.com/office/drawing/2014/main" id="{83FFB1D8-2A55-4060-BF15-FD2BA074D640}"/>
                  </a:ext>
                </a:extLst>
              </p:cNvPr>
              <p:cNvSpPr/>
              <p:nvPr/>
            </p:nvSpPr>
            <p:spPr>
              <a:xfrm>
                <a:off x="5764525" y="1815975"/>
                <a:ext cx="29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9" extrusionOk="0">
                    <a:moveTo>
                      <a:pt x="85" y="1"/>
                    </a:moveTo>
                    <a:lnTo>
                      <a:pt x="0" y="48"/>
                    </a:lnTo>
                    <a:lnTo>
                      <a:pt x="35" y="69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5914;p50">
                <a:extLst>
                  <a:ext uri="{FF2B5EF4-FFF2-40B4-BE49-F238E27FC236}">
                    <a16:creationId xmlns:a16="http://schemas.microsoft.com/office/drawing/2014/main" id="{5E69030A-2A3D-42A2-9CEF-0FB983F80163}"/>
                  </a:ext>
                </a:extLst>
              </p:cNvPr>
              <p:cNvSpPr/>
              <p:nvPr/>
            </p:nvSpPr>
            <p:spPr>
              <a:xfrm>
                <a:off x="5761450" y="1817675"/>
                <a:ext cx="827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1"/>
                    </a:lnTo>
                    <a:lnTo>
                      <a:pt x="331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5915;p50">
                <a:extLst>
                  <a:ext uri="{FF2B5EF4-FFF2-40B4-BE49-F238E27FC236}">
                    <a16:creationId xmlns:a16="http://schemas.microsoft.com/office/drawing/2014/main" id="{C4CB0F8C-A4F2-4A2C-A159-0157CDCB19F1}"/>
                  </a:ext>
                </a:extLst>
              </p:cNvPr>
              <p:cNvSpPr/>
              <p:nvPr/>
            </p:nvSpPr>
            <p:spPr>
              <a:xfrm>
                <a:off x="5769675" y="1820150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1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5916;p50">
                <a:extLst>
                  <a:ext uri="{FF2B5EF4-FFF2-40B4-BE49-F238E27FC236}">
                    <a16:creationId xmlns:a16="http://schemas.microsoft.com/office/drawing/2014/main" id="{078063B4-F5B3-4771-8198-F6AE02E1EB3E}"/>
                  </a:ext>
                </a:extLst>
              </p:cNvPr>
              <p:cNvSpPr/>
              <p:nvPr/>
            </p:nvSpPr>
            <p:spPr>
              <a:xfrm>
                <a:off x="5765400" y="1816475"/>
                <a:ext cx="43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3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5917;p50">
                <a:extLst>
                  <a:ext uri="{FF2B5EF4-FFF2-40B4-BE49-F238E27FC236}">
                    <a16:creationId xmlns:a16="http://schemas.microsoft.com/office/drawing/2014/main" id="{83216B89-C5D4-481C-A881-ED16E3F308E7}"/>
                  </a:ext>
                </a:extLst>
              </p:cNvPr>
              <p:cNvSpPr/>
              <p:nvPr/>
            </p:nvSpPr>
            <p:spPr>
              <a:xfrm>
                <a:off x="5769700" y="18178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7" y="116"/>
                    </a:lnTo>
                    <a:lnTo>
                      <a:pt x="37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5918;p50">
                <a:extLst>
                  <a:ext uri="{FF2B5EF4-FFF2-40B4-BE49-F238E27FC236}">
                    <a16:creationId xmlns:a16="http://schemas.microsoft.com/office/drawing/2014/main" id="{26B83EE1-DA60-4183-89C5-04617BA66FE6}"/>
                  </a:ext>
                </a:extLst>
              </p:cNvPr>
              <p:cNvSpPr/>
              <p:nvPr/>
            </p:nvSpPr>
            <p:spPr>
              <a:xfrm>
                <a:off x="5770625" y="1820700"/>
                <a:ext cx="30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5919;p50">
                <a:extLst>
                  <a:ext uri="{FF2B5EF4-FFF2-40B4-BE49-F238E27FC236}">
                    <a16:creationId xmlns:a16="http://schemas.microsoft.com/office/drawing/2014/main" id="{DF358FA2-07C4-4F8F-AEC9-5493DF5838A1}"/>
                  </a:ext>
                </a:extLst>
              </p:cNvPr>
              <p:cNvSpPr/>
              <p:nvPr/>
            </p:nvSpPr>
            <p:spPr>
              <a:xfrm>
                <a:off x="5770625" y="1822425"/>
                <a:ext cx="50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7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7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5920;p50">
                <a:extLst>
                  <a:ext uri="{FF2B5EF4-FFF2-40B4-BE49-F238E27FC236}">
                    <a16:creationId xmlns:a16="http://schemas.microsoft.com/office/drawing/2014/main" id="{9228A57D-A208-4B13-961E-2B7322C9C004}"/>
                  </a:ext>
                </a:extLst>
              </p:cNvPr>
              <p:cNvSpPr/>
              <p:nvPr/>
            </p:nvSpPr>
            <p:spPr>
              <a:xfrm>
                <a:off x="5771675" y="18235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5921;p50">
                <a:extLst>
                  <a:ext uri="{FF2B5EF4-FFF2-40B4-BE49-F238E27FC236}">
                    <a16:creationId xmlns:a16="http://schemas.microsoft.com/office/drawing/2014/main" id="{77BC7C52-84B0-4E10-823D-6F29061F6516}"/>
                  </a:ext>
                </a:extLst>
              </p:cNvPr>
              <p:cNvSpPr/>
              <p:nvPr/>
            </p:nvSpPr>
            <p:spPr>
              <a:xfrm>
                <a:off x="5772750" y="1824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1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5922;p50">
                <a:extLst>
                  <a:ext uri="{FF2B5EF4-FFF2-40B4-BE49-F238E27FC236}">
                    <a16:creationId xmlns:a16="http://schemas.microsoft.com/office/drawing/2014/main" id="{5108D9F7-B3B8-485B-938C-6AC2DDC3D2D4}"/>
                  </a:ext>
                </a:extLst>
              </p:cNvPr>
              <p:cNvSpPr/>
              <p:nvPr/>
            </p:nvSpPr>
            <p:spPr>
              <a:xfrm>
                <a:off x="5770625" y="18183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2" y="166"/>
                    </a:lnTo>
                    <a:lnTo>
                      <a:pt x="205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5923;p50">
                <a:extLst>
                  <a:ext uri="{FF2B5EF4-FFF2-40B4-BE49-F238E27FC236}">
                    <a16:creationId xmlns:a16="http://schemas.microsoft.com/office/drawing/2014/main" id="{EA602AA8-2D10-4076-8DE8-92A1CD8B265F}"/>
                  </a:ext>
                </a:extLst>
              </p:cNvPr>
              <p:cNvSpPr/>
              <p:nvPr/>
            </p:nvSpPr>
            <p:spPr>
              <a:xfrm>
                <a:off x="5782950" y="183150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5924;p50">
                <a:extLst>
                  <a:ext uri="{FF2B5EF4-FFF2-40B4-BE49-F238E27FC236}">
                    <a16:creationId xmlns:a16="http://schemas.microsoft.com/office/drawing/2014/main" id="{C2943CA4-1A54-46FC-BA50-6AFE6A19F6FB}"/>
                  </a:ext>
                </a:extLst>
              </p:cNvPr>
              <p:cNvSpPr/>
              <p:nvPr/>
            </p:nvSpPr>
            <p:spPr>
              <a:xfrm>
                <a:off x="5773650" y="18212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5925;p50">
                <a:extLst>
                  <a:ext uri="{FF2B5EF4-FFF2-40B4-BE49-F238E27FC236}">
                    <a16:creationId xmlns:a16="http://schemas.microsoft.com/office/drawing/2014/main" id="{ED815B9D-A422-4FEF-9A91-A23113C13E42}"/>
                  </a:ext>
                </a:extLst>
              </p:cNvPr>
              <p:cNvSpPr/>
              <p:nvPr/>
            </p:nvSpPr>
            <p:spPr>
              <a:xfrm>
                <a:off x="5775625" y="18224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5926;p50">
                <a:extLst>
                  <a:ext uri="{FF2B5EF4-FFF2-40B4-BE49-F238E27FC236}">
                    <a16:creationId xmlns:a16="http://schemas.microsoft.com/office/drawing/2014/main" id="{D2885ED5-557E-4607-A904-FF00B763E095}"/>
                  </a:ext>
                </a:extLst>
              </p:cNvPr>
              <p:cNvSpPr/>
              <p:nvPr/>
            </p:nvSpPr>
            <p:spPr>
              <a:xfrm>
                <a:off x="5776700" y="18230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5927;p50">
                <a:extLst>
                  <a:ext uri="{FF2B5EF4-FFF2-40B4-BE49-F238E27FC236}">
                    <a16:creationId xmlns:a16="http://schemas.microsoft.com/office/drawing/2014/main" id="{2F2BC45A-09F5-4C88-ABAA-A89AA117008D}"/>
                  </a:ext>
                </a:extLst>
              </p:cNvPr>
              <p:cNvSpPr/>
              <p:nvPr/>
            </p:nvSpPr>
            <p:spPr>
              <a:xfrm>
                <a:off x="5773575" y="18246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9" y="286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5928;p50">
                <a:extLst>
                  <a:ext uri="{FF2B5EF4-FFF2-40B4-BE49-F238E27FC236}">
                    <a16:creationId xmlns:a16="http://schemas.microsoft.com/office/drawing/2014/main" id="{75C2726F-43C4-4682-BFE2-DB3EDF63353C}"/>
                  </a:ext>
                </a:extLst>
              </p:cNvPr>
              <p:cNvSpPr/>
              <p:nvPr/>
            </p:nvSpPr>
            <p:spPr>
              <a:xfrm>
                <a:off x="5782025" y="1827275"/>
                <a:ext cx="9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3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3"/>
                    </a:lnTo>
                    <a:lnTo>
                      <a:pt x="37" y="169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5929;p50">
                <a:extLst>
                  <a:ext uri="{FF2B5EF4-FFF2-40B4-BE49-F238E27FC236}">
                    <a16:creationId xmlns:a16="http://schemas.microsoft.com/office/drawing/2014/main" id="{814E1F30-CA1A-4EF8-AC70-1AEBBB3A1129}"/>
                  </a:ext>
                </a:extLst>
              </p:cNvPr>
              <p:cNvSpPr/>
              <p:nvPr/>
            </p:nvSpPr>
            <p:spPr>
              <a:xfrm>
                <a:off x="5777550" y="1823525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7"/>
                    </a:lnTo>
                    <a:lnTo>
                      <a:pt x="180" y="151"/>
                    </a:lnTo>
                    <a:lnTo>
                      <a:pt x="180" y="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5930;p50">
                <a:extLst>
                  <a:ext uri="{FF2B5EF4-FFF2-40B4-BE49-F238E27FC236}">
                    <a16:creationId xmlns:a16="http://schemas.microsoft.com/office/drawing/2014/main" id="{60E63973-13D4-4B66-94BB-438C1D4C0E7F}"/>
                  </a:ext>
                </a:extLst>
              </p:cNvPr>
              <p:cNvSpPr/>
              <p:nvPr/>
            </p:nvSpPr>
            <p:spPr>
              <a:xfrm>
                <a:off x="5782025" y="18249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9" y="116"/>
                    </a:lnTo>
                    <a:lnTo>
                      <a:pt x="3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5931;p50">
                <a:extLst>
                  <a:ext uri="{FF2B5EF4-FFF2-40B4-BE49-F238E27FC236}">
                    <a16:creationId xmlns:a16="http://schemas.microsoft.com/office/drawing/2014/main" id="{554B888D-301C-4D3F-A2EA-CAB3C9C6E9C1}"/>
                  </a:ext>
                </a:extLst>
              </p:cNvPr>
              <p:cNvSpPr/>
              <p:nvPr/>
            </p:nvSpPr>
            <p:spPr>
              <a:xfrm>
                <a:off x="5782950" y="18278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129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5932;p50">
                <a:extLst>
                  <a:ext uri="{FF2B5EF4-FFF2-40B4-BE49-F238E27FC236}">
                    <a16:creationId xmlns:a16="http://schemas.microsoft.com/office/drawing/2014/main" id="{CC2AC5FC-402D-4147-9E60-52264E7FBA83}"/>
                  </a:ext>
                </a:extLst>
              </p:cNvPr>
              <p:cNvSpPr/>
              <p:nvPr/>
            </p:nvSpPr>
            <p:spPr>
              <a:xfrm>
                <a:off x="5782950" y="182967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5933;p50">
                <a:extLst>
                  <a:ext uri="{FF2B5EF4-FFF2-40B4-BE49-F238E27FC236}">
                    <a16:creationId xmlns:a16="http://schemas.microsoft.com/office/drawing/2014/main" id="{B79621FD-5F81-401C-A457-4D7E9043DD64}"/>
                  </a:ext>
                </a:extLst>
              </p:cNvPr>
              <p:cNvSpPr/>
              <p:nvPr/>
            </p:nvSpPr>
            <p:spPr>
              <a:xfrm>
                <a:off x="5786100" y="183190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8" y="0"/>
                    </a:moveTo>
                    <a:lnTo>
                      <a:pt x="0" y="91"/>
                    </a:lnTo>
                    <a:lnTo>
                      <a:pt x="271" y="248"/>
                    </a:lnTo>
                    <a:lnTo>
                      <a:pt x="273" y="6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5934;p50">
                <a:extLst>
                  <a:ext uri="{FF2B5EF4-FFF2-40B4-BE49-F238E27FC236}">
                    <a16:creationId xmlns:a16="http://schemas.microsoft.com/office/drawing/2014/main" id="{3EF8D554-F38D-40BE-9AEF-77CFEEEECCB6}"/>
                  </a:ext>
                </a:extLst>
              </p:cNvPr>
              <p:cNvSpPr/>
              <p:nvPr/>
            </p:nvSpPr>
            <p:spPr>
              <a:xfrm>
                <a:off x="5747425" y="1811850"/>
                <a:ext cx="45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1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8"/>
                    </a:lnTo>
                    <a:lnTo>
                      <a:pt x="57" y="73"/>
                    </a:lnTo>
                    <a:lnTo>
                      <a:pt x="90" y="93"/>
                    </a:lnTo>
                    <a:lnTo>
                      <a:pt x="397" y="270"/>
                    </a:lnTo>
                    <a:lnTo>
                      <a:pt x="434" y="292"/>
                    </a:lnTo>
                    <a:lnTo>
                      <a:pt x="447" y="299"/>
                    </a:lnTo>
                    <a:lnTo>
                      <a:pt x="490" y="324"/>
                    </a:lnTo>
                    <a:lnTo>
                      <a:pt x="525" y="344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5"/>
                    </a:lnTo>
                    <a:lnTo>
                      <a:pt x="1011" y="625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3"/>
                    </a:lnTo>
                    <a:lnTo>
                      <a:pt x="1511" y="914"/>
                    </a:lnTo>
                    <a:lnTo>
                      <a:pt x="1818" y="1091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3"/>
                    </a:lnTo>
                    <a:lnTo>
                      <a:pt x="1469" y="849"/>
                    </a:lnTo>
                    <a:lnTo>
                      <a:pt x="1421" y="820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0" y="514"/>
                    </a:lnTo>
                    <a:lnTo>
                      <a:pt x="561" y="324"/>
                    </a:lnTo>
                    <a:lnTo>
                      <a:pt x="526" y="303"/>
                    </a:lnTo>
                    <a:lnTo>
                      <a:pt x="483" y="279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2"/>
                    </a:lnTo>
                    <a:lnTo>
                      <a:pt x="48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5935;p50">
                <a:extLst>
                  <a:ext uri="{FF2B5EF4-FFF2-40B4-BE49-F238E27FC236}">
                    <a16:creationId xmlns:a16="http://schemas.microsoft.com/office/drawing/2014/main" id="{381BD287-AB93-4CF2-BB13-31BEFAFA05F5}"/>
                  </a:ext>
                </a:extLst>
              </p:cNvPr>
              <p:cNvSpPr/>
              <p:nvPr/>
            </p:nvSpPr>
            <p:spPr>
              <a:xfrm>
                <a:off x="5784125" y="1830800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5936;p50">
                <a:extLst>
                  <a:ext uri="{FF2B5EF4-FFF2-40B4-BE49-F238E27FC236}">
                    <a16:creationId xmlns:a16="http://schemas.microsoft.com/office/drawing/2014/main" id="{64168FC4-17D8-4078-B4F2-AECCD43477B4}"/>
                  </a:ext>
                </a:extLst>
              </p:cNvPr>
              <p:cNvSpPr/>
              <p:nvPr/>
            </p:nvSpPr>
            <p:spPr>
              <a:xfrm>
                <a:off x="5785225" y="183142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5" y="110"/>
                    </a:lnTo>
                    <a:lnTo>
                      <a:pt x="193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5937;p50">
                <a:extLst>
                  <a:ext uri="{FF2B5EF4-FFF2-40B4-BE49-F238E27FC236}">
                    <a16:creationId xmlns:a16="http://schemas.microsoft.com/office/drawing/2014/main" id="{0F0FF237-55BC-4EE8-83E4-814FE101ED30}"/>
                  </a:ext>
                </a:extLst>
              </p:cNvPr>
              <p:cNvSpPr/>
              <p:nvPr/>
            </p:nvSpPr>
            <p:spPr>
              <a:xfrm>
                <a:off x="5782975" y="182545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938;p50">
                <a:extLst>
                  <a:ext uri="{FF2B5EF4-FFF2-40B4-BE49-F238E27FC236}">
                    <a16:creationId xmlns:a16="http://schemas.microsoft.com/office/drawing/2014/main" id="{6D3267FF-9CF3-47DE-B746-4A910D28D81D}"/>
                  </a:ext>
                </a:extLst>
              </p:cNvPr>
              <p:cNvSpPr/>
              <p:nvPr/>
            </p:nvSpPr>
            <p:spPr>
              <a:xfrm>
                <a:off x="5786175" y="18284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939;p50">
                <a:extLst>
                  <a:ext uri="{FF2B5EF4-FFF2-40B4-BE49-F238E27FC236}">
                    <a16:creationId xmlns:a16="http://schemas.microsoft.com/office/drawing/2014/main" id="{5CADF6B1-77E1-49DE-B873-3995AC65D355}"/>
                  </a:ext>
                </a:extLst>
              </p:cNvPr>
              <p:cNvSpPr/>
              <p:nvPr/>
            </p:nvSpPr>
            <p:spPr>
              <a:xfrm>
                <a:off x="5788125" y="18296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940;p50">
                <a:extLst>
                  <a:ext uri="{FF2B5EF4-FFF2-40B4-BE49-F238E27FC236}">
                    <a16:creationId xmlns:a16="http://schemas.microsoft.com/office/drawing/2014/main" id="{65827242-F510-47A2-85D8-E14D2D9AA41B}"/>
                  </a:ext>
                </a:extLst>
              </p:cNvPr>
              <p:cNvSpPr/>
              <p:nvPr/>
            </p:nvSpPr>
            <p:spPr>
              <a:xfrm>
                <a:off x="5789200" y="18302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5941;p50">
                <a:extLst>
                  <a:ext uri="{FF2B5EF4-FFF2-40B4-BE49-F238E27FC236}">
                    <a16:creationId xmlns:a16="http://schemas.microsoft.com/office/drawing/2014/main" id="{41A49D06-A24F-4B26-9470-11F83A8AF1D3}"/>
                  </a:ext>
                </a:extLst>
              </p:cNvPr>
              <p:cNvSpPr/>
              <p:nvPr/>
            </p:nvSpPr>
            <p:spPr>
              <a:xfrm>
                <a:off x="5790050" y="18307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5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5942;p50">
                <a:extLst>
                  <a:ext uri="{FF2B5EF4-FFF2-40B4-BE49-F238E27FC236}">
                    <a16:creationId xmlns:a16="http://schemas.microsoft.com/office/drawing/2014/main" id="{5344ADC8-C58E-41BD-9C67-071E9B1FFA88}"/>
                  </a:ext>
                </a:extLst>
              </p:cNvPr>
              <p:cNvSpPr/>
              <p:nvPr/>
            </p:nvSpPr>
            <p:spPr>
              <a:xfrm>
                <a:off x="5809250" y="181950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5943;p50">
                <a:extLst>
                  <a:ext uri="{FF2B5EF4-FFF2-40B4-BE49-F238E27FC236}">
                    <a16:creationId xmlns:a16="http://schemas.microsoft.com/office/drawing/2014/main" id="{D263A0AF-5139-4650-A688-3FF305A80E73}"/>
                  </a:ext>
                </a:extLst>
              </p:cNvPr>
              <p:cNvSpPr/>
              <p:nvPr/>
            </p:nvSpPr>
            <p:spPr>
              <a:xfrm>
                <a:off x="5804900" y="18241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5944;p50">
                <a:extLst>
                  <a:ext uri="{FF2B5EF4-FFF2-40B4-BE49-F238E27FC236}">
                    <a16:creationId xmlns:a16="http://schemas.microsoft.com/office/drawing/2014/main" id="{71770D2C-FC9F-43CA-B187-26D45B19DEDD}"/>
                  </a:ext>
                </a:extLst>
              </p:cNvPr>
              <p:cNvSpPr/>
              <p:nvPr/>
            </p:nvSpPr>
            <p:spPr>
              <a:xfrm>
                <a:off x="5808500" y="182070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5945;p50">
                <a:extLst>
                  <a:ext uri="{FF2B5EF4-FFF2-40B4-BE49-F238E27FC236}">
                    <a16:creationId xmlns:a16="http://schemas.microsoft.com/office/drawing/2014/main" id="{27EEDD4A-2234-42A9-8FE8-764E5C0B5FCE}"/>
                  </a:ext>
                </a:extLst>
              </p:cNvPr>
              <p:cNvSpPr/>
              <p:nvPr/>
            </p:nvSpPr>
            <p:spPr>
              <a:xfrm>
                <a:off x="5807525" y="18211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5946;p50">
                <a:extLst>
                  <a:ext uri="{FF2B5EF4-FFF2-40B4-BE49-F238E27FC236}">
                    <a16:creationId xmlns:a16="http://schemas.microsoft.com/office/drawing/2014/main" id="{9806A9B4-FF8F-4B20-8BA4-B0C5579AF4A7}"/>
                  </a:ext>
                </a:extLst>
              </p:cNvPr>
              <p:cNvSpPr/>
              <p:nvPr/>
            </p:nvSpPr>
            <p:spPr>
              <a:xfrm>
                <a:off x="5813900" y="18249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5947;p50">
                <a:extLst>
                  <a:ext uri="{FF2B5EF4-FFF2-40B4-BE49-F238E27FC236}">
                    <a16:creationId xmlns:a16="http://schemas.microsoft.com/office/drawing/2014/main" id="{D88041C8-031B-403A-828C-24C1DD49A81A}"/>
                  </a:ext>
                </a:extLst>
              </p:cNvPr>
              <p:cNvSpPr/>
              <p:nvPr/>
            </p:nvSpPr>
            <p:spPr>
              <a:xfrm>
                <a:off x="5828175" y="180962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5948;p50">
                <a:extLst>
                  <a:ext uri="{FF2B5EF4-FFF2-40B4-BE49-F238E27FC236}">
                    <a16:creationId xmlns:a16="http://schemas.microsoft.com/office/drawing/2014/main" id="{BA766E9E-D62D-4F78-AC07-0A456317F97B}"/>
                  </a:ext>
                </a:extLst>
              </p:cNvPr>
              <p:cNvSpPr/>
              <p:nvPr/>
            </p:nvSpPr>
            <p:spPr>
              <a:xfrm>
                <a:off x="5830975" y="1807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5949;p50">
                <a:extLst>
                  <a:ext uri="{FF2B5EF4-FFF2-40B4-BE49-F238E27FC236}">
                    <a16:creationId xmlns:a16="http://schemas.microsoft.com/office/drawing/2014/main" id="{7CF24820-B44B-4D3A-9BDE-6C4DE30F5052}"/>
                  </a:ext>
                </a:extLst>
              </p:cNvPr>
              <p:cNvSpPr/>
              <p:nvPr/>
            </p:nvSpPr>
            <p:spPr>
              <a:xfrm>
                <a:off x="5831775" y="18072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5950;p50">
                <a:extLst>
                  <a:ext uri="{FF2B5EF4-FFF2-40B4-BE49-F238E27FC236}">
                    <a16:creationId xmlns:a16="http://schemas.microsoft.com/office/drawing/2014/main" id="{37CE8C0D-E42A-4ADB-8EEB-68D719BC5F97}"/>
                  </a:ext>
                </a:extLst>
              </p:cNvPr>
              <p:cNvSpPr/>
              <p:nvPr/>
            </p:nvSpPr>
            <p:spPr>
              <a:xfrm>
                <a:off x="5826400" y="181160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5951;p50">
                <a:extLst>
                  <a:ext uri="{FF2B5EF4-FFF2-40B4-BE49-F238E27FC236}">
                    <a16:creationId xmlns:a16="http://schemas.microsoft.com/office/drawing/2014/main" id="{C4D53A8F-2CA4-4E1B-AEB1-B12F787EFC4C}"/>
                  </a:ext>
                </a:extLst>
              </p:cNvPr>
              <p:cNvSpPr/>
              <p:nvPr/>
            </p:nvSpPr>
            <p:spPr>
              <a:xfrm>
                <a:off x="5825325" y="18121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6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5952;p50">
                <a:extLst>
                  <a:ext uri="{FF2B5EF4-FFF2-40B4-BE49-F238E27FC236}">
                    <a16:creationId xmlns:a16="http://schemas.microsoft.com/office/drawing/2014/main" id="{4B87415E-F6EB-4B03-8C6B-1E67329ADEB0}"/>
                  </a:ext>
                </a:extLst>
              </p:cNvPr>
              <p:cNvSpPr/>
              <p:nvPr/>
            </p:nvSpPr>
            <p:spPr>
              <a:xfrm>
                <a:off x="5828225" y="180872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5953;p50">
                <a:extLst>
                  <a:ext uri="{FF2B5EF4-FFF2-40B4-BE49-F238E27FC236}">
                    <a16:creationId xmlns:a16="http://schemas.microsoft.com/office/drawing/2014/main" id="{A867D210-90FF-4853-A249-7C502EF63A1F}"/>
                  </a:ext>
                </a:extLst>
              </p:cNvPr>
              <p:cNvSpPr/>
              <p:nvPr/>
            </p:nvSpPr>
            <p:spPr>
              <a:xfrm>
                <a:off x="5830000" y="1808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5954;p50">
                <a:extLst>
                  <a:ext uri="{FF2B5EF4-FFF2-40B4-BE49-F238E27FC236}">
                    <a16:creationId xmlns:a16="http://schemas.microsoft.com/office/drawing/2014/main" id="{AB172D06-688D-43C9-9E32-A81064B7ED55}"/>
                  </a:ext>
                </a:extLst>
              </p:cNvPr>
              <p:cNvSpPr/>
              <p:nvPr/>
            </p:nvSpPr>
            <p:spPr>
              <a:xfrm>
                <a:off x="5827375" y="181115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5955;p50">
                <a:extLst>
                  <a:ext uri="{FF2B5EF4-FFF2-40B4-BE49-F238E27FC236}">
                    <a16:creationId xmlns:a16="http://schemas.microsoft.com/office/drawing/2014/main" id="{998E1FA7-E140-4937-95A0-C7ECEB750E83}"/>
                  </a:ext>
                </a:extLst>
              </p:cNvPr>
              <p:cNvSpPr/>
              <p:nvPr/>
            </p:nvSpPr>
            <p:spPr>
              <a:xfrm>
                <a:off x="5825275" y="181855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1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5956;p50">
                <a:extLst>
                  <a:ext uri="{FF2B5EF4-FFF2-40B4-BE49-F238E27FC236}">
                    <a16:creationId xmlns:a16="http://schemas.microsoft.com/office/drawing/2014/main" id="{E41C1D2F-9FF9-4B9A-A73C-764DA5C33F70}"/>
                  </a:ext>
                </a:extLst>
              </p:cNvPr>
              <p:cNvSpPr/>
              <p:nvPr/>
            </p:nvSpPr>
            <p:spPr>
              <a:xfrm>
                <a:off x="5825275" y="181317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5957;p50">
                <a:extLst>
                  <a:ext uri="{FF2B5EF4-FFF2-40B4-BE49-F238E27FC236}">
                    <a16:creationId xmlns:a16="http://schemas.microsoft.com/office/drawing/2014/main" id="{D22EE783-BC9F-43D0-B793-C623FFF94A41}"/>
                  </a:ext>
                </a:extLst>
              </p:cNvPr>
              <p:cNvSpPr/>
              <p:nvPr/>
            </p:nvSpPr>
            <p:spPr>
              <a:xfrm>
                <a:off x="5824450" y="18149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5958;p50">
                <a:extLst>
                  <a:ext uri="{FF2B5EF4-FFF2-40B4-BE49-F238E27FC236}">
                    <a16:creationId xmlns:a16="http://schemas.microsoft.com/office/drawing/2014/main" id="{898DF691-C4F1-47DA-842C-2572952DDEA6}"/>
                  </a:ext>
                </a:extLst>
              </p:cNvPr>
              <p:cNvSpPr/>
              <p:nvPr/>
            </p:nvSpPr>
            <p:spPr>
              <a:xfrm>
                <a:off x="5825275" y="1809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5959;p50">
                <a:extLst>
                  <a:ext uri="{FF2B5EF4-FFF2-40B4-BE49-F238E27FC236}">
                    <a16:creationId xmlns:a16="http://schemas.microsoft.com/office/drawing/2014/main" id="{91CD2C06-F5C0-4688-B98E-2A5EDB3AAB4C}"/>
                  </a:ext>
                </a:extLst>
              </p:cNvPr>
              <p:cNvSpPr/>
              <p:nvPr/>
            </p:nvSpPr>
            <p:spPr>
              <a:xfrm>
                <a:off x="5824450" y="181250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5960;p50">
                <a:extLst>
                  <a:ext uri="{FF2B5EF4-FFF2-40B4-BE49-F238E27FC236}">
                    <a16:creationId xmlns:a16="http://schemas.microsoft.com/office/drawing/2014/main" id="{214EC825-1064-447A-82A7-E38BA8E43910}"/>
                  </a:ext>
                </a:extLst>
              </p:cNvPr>
              <p:cNvSpPr/>
              <p:nvPr/>
            </p:nvSpPr>
            <p:spPr>
              <a:xfrm>
                <a:off x="5816750" y="181535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5961;p50">
                <a:extLst>
                  <a:ext uri="{FF2B5EF4-FFF2-40B4-BE49-F238E27FC236}">
                    <a16:creationId xmlns:a16="http://schemas.microsoft.com/office/drawing/2014/main" id="{6E432016-AEC6-44F4-B56A-707E22455BF4}"/>
                  </a:ext>
                </a:extLst>
              </p:cNvPr>
              <p:cNvSpPr/>
              <p:nvPr/>
            </p:nvSpPr>
            <p:spPr>
              <a:xfrm>
                <a:off x="5820350" y="18130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5962;p50">
                <a:extLst>
                  <a:ext uri="{FF2B5EF4-FFF2-40B4-BE49-F238E27FC236}">
                    <a16:creationId xmlns:a16="http://schemas.microsoft.com/office/drawing/2014/main" id="{7F11454E-8887-492B-A590-E91914E8D04E}"/>
                  </a:ext>
                </a:extLst>
              </p:cNvPr>
              <p:cNvSpPr/>
              <p:nvPr/>
            </p:nvSpPr>
            <p:spPr>
              <a:xfrm>
                <a:off x="5814975" y="1818200"/>
                <a:ext cx="46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8" extrusionOk="0">
                    <a:moveTo>
                      <a:pt x="185" y="0"/>
                    </a:moveTo>
                    <a:lnTo>
                      <a:pt x="144" y="22"/>
                    </a:lnTo>
                    <a:lnTo>
                      <a:pt x="1" y="287"/>
                    </a:lnTo>
                    <a:lnTo>
                      <a:pt x="42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5963;p50">
                <a:extLst>
                  <a:ext uri="{FF2B5EF4-FFF2-40B4-BE49-F238E27FC236}">
                    <a16:creationId xmlns:a16="http://schemas.microsoft.com/office/drawing/2014/main" id="{B4581D57-A605-4218-8332-E5814B843C19}"/>
                  </a:ext>
                </a:extLst>
              </p:cNvPr>
              <p:cNvSpPr/>
              <p:nvPr/>
            </p:nvSpPr>
            <p:spPr>
              <a:xfrm>
                <a:off x="5816000" y="181772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5964;p50">
                <a:extLst>
                  <a:ext uri="{FF2B5EF4-FFF2-40B4-BE49-F238E27FC236}">
                    <a16:creationId xmlns:a16="http://schemas.microsoft.com/office/drawing/2014/main" id="{3B0DD36E-4838-4359-9CCB-2099860287FD}"/>
                  </a:ext>
                </a:extLst>
              </p:cNvPr>
              <p:cNvSpPr/>
              <p:nvPr/>
            </p:nvSpPr>
            <p:spPr>
              <a:xfrm>
                <a:off x="5819600" y="1814275"/>
                <a:ext cx="26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5965;p50">
                <a:extLst>
                  <a:ext uri="{FF2B5EF4-FFF2-40B4-BE49-F238E27FC236}">
                    <a16:creationId xmlns:a16="http://schemas.microsoft.com/office/drawing/2014/main" id="{949DE206-4110-4E67-B51A-067E2A2F87EA}"/>
                  </a:ext>
                </a:extLst>
              </p:cNvPr>
              <p:cNvSpPr/>
              <p:nvPr/>
            </p:nvSpPr>
            <p:spPr>
              <a:xfrm>
                <a:off x="5816825" y="18153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1" y="180"/>
                    </a:lnTo>
                    <a:lnTo>
                      <a:pt x="70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5966;p50">
                <a:extLst>
                  <a:ext uri="{FF2B5EF4-FFF2-40B4-BE49-F238E27FC236}">
                    <a16:creationId xmlns:a16="http://schemas.microsoft.com/office/drawing/2014/main" id="{064BAB56-E6CB-4385-900E-42BDE939719C}"/>
                  </a:ext>
                </a:extLst>
              </p:cNvPr>
              <p:cNvSpPr/>
              <p:nvPr/>
            </p:nvSpPr>
            <p:spPr>
              <a:xfrm>
                <a:off x="5818575" y="18147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5967;p50">
                <a:extLst>
                  <a:ext uri="{FF2B5EF4-FFF2-40B4-BE49-F238E27FC236}">
                    <a16:creationId xmlns:a16="http://schemas.microsoft.com/office/drawing/2014/main" id="{D7974E58-3815-4ABB-8122-0D4C0C3E209A}"/>
                  </a:ext>
                </a:extLst>
              </p:cNvPr>
              <p:cNvSpPr/>
              <p:nvPr/>
            </p:nvSpPr>
            <p:spPr>
              <a:xfrm>
                <a:off x="5814050" y="18163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5968;p50">
                <a:extLst>
                  <a:ext uri="{FF2B5EF4-FFF2-40B4-BE49-F238E27FC236}">
                    <a16:creationId xmlns:a16="http://schemas.microsoft.com/office/drawing/2014/main" id="{6DCB0507-358E-4CE0-9FCD-9201E9634297}"/>
                  </a:ext>
                </a:extLst>
              </p:cNvPr>
              <p:cNvSpPr/>
              <p:nvPr/>
            </p:nvSpPr>
            <p:spPr>
              <a:xfrm>
                <a:off x="5814050" y="1818725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5969;p50">
                <a:extLst>
                  <a:ext uri="{FF2B5EF4-FFF2-40B4-BE49-F238E27FC236}">
                    <a16:creationId xmlns:a16="http://schemas.microsoft.com/office/drawing/2014/main" id="{5EB7919D-580A-44A2-BCA3-5D7EF0C11754}"/>
                  </a:ext>
                </a:extLst>
              </p:cNvPr>
              <p:cNvSpPr/>
              <p:nvPr/>
            </p:nvSpPr>
            <p:spPr>
              <a:xfrm>
                <a:off x="5814050" y="1819775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5970;p50">
                <a:extLst>
                  <a:ext uri="{FF2B5EF4-FFF2-40B4-BE49-F238E27FC236}">
                    <a16:creationId xmlns:a16="http://schemas.microsoft.com/office/drawing/2014/main" id="{88F69B25-5592-4330-8079-3C74CB0377F9}"/>
                  </a:ext>
                </a:extLst>
              </p:cNvPr>
              <p:cNvSpPr/>
              <p:nvPr/>
            </p:nvSpPr>
            <p:spPr>
              <a:xfrm>
                <a:off x="5813200" y="182137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5971;p50">
                <a:extLst>
                  <a:ext uri="{FF2B5EF4-FFF2-40B4-BE49-F238E27FC236}">
                    <a16:creationId xmlns:a16="http://schemas.microsoft.com/office/drawing/2014/main" id="{2C7142DE-251C-4A76-986B-FB219C83EA0A}"/>
                  </a:ext>
                </a:extLst>
              </p:cNvPr>
              <p:cNvSpPr/>
              <p:nvPr/>
            </p:nvSpPr>
            <p:spPr>
              <a:xfrm>
                <a:off x="5813175" y="1819025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5972;p50">
                <a:extLst>
                  <a:ext uri="{FF2B5EF4-FFF2-40B4-BE49-F238E27FC236}">
                    <a16:creationId xmlns:a16="http://schemas.microsoft.com/office/drawing/2014/main" id="{563E07EA-E7E2-4ACC-8793-4D25EEDE09ED}"/>
                  </a:ext>
                </a:extLst>
              </p:cNvPr>
              <p:cNvSpPr/>
              <p:nvPr/>
            </p:nvSpPr>
            <p:spPr>
              <a:xfrm>
                <a:off x="5805675" y="182185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5973;p50">
                <a:extLst>
                  <a:ext uri="{FF2B5EF4-FFF2-40B4-BE49-F238E27FC236}">
                    <a16:creationId xmlns:a16="http://schemas.microsoft.com/office/drawing/2014/main" id="{F9EE3D16-EC00-4FF0-8F45-C964C380ED93}"/>
                  </a:ext>
                </a:extLst>
              </p:cNvPr>
              <p:cNvSpPr/>
              <p:nvPr/>
            </p:nvSpPr>
            <p:spPr>
              <a:xfrm>
                <a:off x="5803925" y="18245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5974;p50">
                <a:extLst>
                  <a:ext uri="{FF2B5EF4-FFF2-40B4-BE49-F238E27FC236}">
                    <a16:creationId xmlns:a16="http://schemas.microsoft.com/office/drawing/2014/main" id="{1BAFB8C0-380E-49DC-BDB2-CD8E768E65C6}"/>
                  </a:ext>
                </a:extLst>
              </p:cNvPr>
              <p:cNvSpPr/>
              <p:nvPr/>
            </p:nvSpPr>
            <p:spPr>
              <a:xfrm>
                <a:off x="5802800" y="182515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5975;p50">
                <a:extLst>
                  <a:ext uri="{FF2B5EF4-FFF2-40B4-BE49-F238E27FC236}">
                    <a16:creationId xmlns:a16="http://schemas.microsoft.com/office/drawing/2014/main" id="{F83EE52F-DE45-4D39-A748-071F66FE0B68}"/>
                  </a:ext>
                </a:extLst>
              </p:cNvPr>
              <p:cNvSpPr/>
              <p:nvPr/>
            </p:nvSpPr>
            <p:spPr>
              <a:xfrm>
                <a:off x="5805750" y="18217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5976;p50">
                <a:extLst>
                  <a:ext uri="{FF2B5EF4-FFF2-40B4-BE49-F238E27FC236}">
                    <a16:creationId xmlns:a16="http://schemas.microsoft.com/office/drawing/2014/main" id="{2890157C-E457-4933-B93D-13775617BA30}"/>
                  </a:ext>
                </a:extLst>
              </p:cNvPr>
              <p:cNvSpPr/>
              <p:nvPr/>
            </p:nvSpPr>
            <p:spPr>
              <a:xfrm>
                <a:off x="5802800" y="18261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5977;p50">
                <a:extLst>
                  <a:ext uri="{FF2B5EF4-FFF2-40B4-BE49-F238E27FC236}">
                    <a16:creationId xmlns:a16="http://schemas.microsoft.com/office/drawing/2014/main" id="{897EABA3-BB59-4AF9-8E9D-36F87A48504E}"/>
                  </a:ext>
                </a:extLst>
              </p:cNvPr>
              <p:cNvSpPr/>
              <p:nvPr/>
            </p:nvSpPr>
            <p:spPr>
              <a:xfrm>
                <a:off x="5801925" y="18278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5978;p50">
                <a:extLst>
                  <a:ext uri="{FF2B5EF4-FFF2-40B4-BE49-F238E27FC236}">
                    <a16:creationId xmlns:a16="http://schemas.microsoft.com/office/drawing/2014/main" id="{464D7C96-5DA0-468F-AFE9-13B9476829EC}"/>
                  </a:ext>
                </a:extLst>
              </p:cNvPr>
              <p:cNvSpPr/>
              <p:nvPr/>
            </p:nvSpPr>
            <p:spPr>
              <a:xfrm>
                <a:off x="5802775" y="18227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5979;p50">
                <a:extLst>
                  <a:ext uri="{FF2B5EF4-FFF2-40B4-BE49-F238E27FC236}">
                    <a16:creationId xmlns:a16="http://schemas.microsoft.com/office/drawing/2014/main" id="{236AE487-A436-4A5F-B70A-C85E563CF0F7}"/>
                  </a:ext>
                </a:extLst>
              </p:cNvPr>
              <p:cNvSpPr/>
              <p:nvPr/>
            </p:nvSpPr>
            <p:spPr>
              <a:xfrm>
                <a:off x="5801925" y="182550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5980;p50">
                <a:extLst>
                  <a:ext uri="{FF2B5EF4-FFF2-40B4-BE49-F238E27FC236}">
                    <a16:creationId xmlns:a16="http://schemas.microsoft.com/office/drawing/2014/main" id="{A89AE68D-8774-4855-A3E6-9AEF896307A9}"/>
                  </a:ext>
                </a:extLst>
              </p:cNvPr>
              <p:cNvSpPr/>
              <p:nvPr/>
            </p:nvSpPr>
            <p:spPr>
              <a:xfrm>
                <a:off x="5795775" y="182837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5981;p50">
                <a:extLst>
                  <a:ext uri="{FF2B5EF4-FFF2-40B4-BE49-F238E27FC236}">
                    <a16:creationId xmlns:a16="http://schemas.microsoft.com/office/drawing/2014/main" id="{0BC5A81C-58C5-43DF-BAA0-F4DC777E0596}"/>
                  </a:ext>
                </a:extLst>
              </p:cNvPr>
              <p:cNvSpPr/>
              <p:nvPr/>
            </p:nvSpPr>
            <p:spPr>
              <a:xfrm>
                <a:off x="5799350" y="18259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5982;p50">
                <a:extLst>
                  <a:ext uri="{FF2B5EF4-FFF2-40B4-BE49-F238E27FC236}">
                    <a16:creationId xmlns:a16="http://schemas.microsoft.com/office/drawing/2014/main" id="{41C7602B-00D3-4BBF-B06F-C22E87A0ADFE}"/>
                  </a:ext>
                </a:extLst>
              </p:cNvPr>
              <p:cNvSpPr/>
              <p:nvPr/>
            </p:nvSpPr>
            <p:spPr>
              <a:xfrm>
                <a:off x="5795000" y="18298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2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5983;p50">
                <a:extLst>
                  <a:ext uri="{FF2B5EF4-FFF2-40B4-BE49-F238E27FC236}">
                    <a16:creationId xmlns:a16="http://schemas.microsoft.com/office/drawing/2014/main" id="{9DAE326B-15B6-4081-9B8D-0CE401902D1B}"/>
                  </a:ext>
                </a:extLst>
              </p:cNvPr>
              <p:cNvSpPr/>
              <p:nvPr/>
            </p:nvSpPr>
            <p:spPr>
              <a:xfrm>
                <a:off x="5798600" y="18263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5984;p50">
                <a:extLst>
                  <a:ext uri="{FF2B5EF4-FFF2-40B4-BE49-F238E27FC236}">
                    <a16:creationId xmlns:a16="http://schemas.microsoft.com/office/drawing/2014/main" id="{7F251A3C-F9A6-4E95-B27B-64238CB4BAB2}"/>
                  </a:ext>
                </a:extLst>
              </p:cNvPr>
              <p:cNvSpPr/>
              <p:nvPr/>
            </p:nvSpPr>
            <p:spPr>
              <a:xfrm>
                <a:off x="5794000" y="18303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5985;p50">
                <a:extLst>
                  <a:ext uri="{FF2B5EF4-FFF2-40B4-BE49-F238E27FC236}">
                    <a16:creationId xmlns:a16="http://schemas.microsoft.com/office/drawing/2014/main" id="{62539F4F-D1A4-4A83-9EDC-D940D1740B2B}"/>
                  </a:ext>
                </a:extLst>
              </p:cNvPr>
              <p:cNvSpPr/>
              <p:nvPr/>
            </p:nvSpPr>
            <p:spPr>
              <a:xfrm>
                <a:off x="5797575" y="182685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5986;p50">
                <a:extLst>
                  <a:ext uri="{FF2B5EF4-FFF2-40B4-BE49-F238E27FC236}">
                    <a16:creationId xmlns:a16="http://schemas.microsoft.com/office/drawing/2014/main" id="{11236F8F-1A42-49B3-B496-23F6D618E520}"/>
                  </a:ext>
                </a:extLst>
              </p:cNvPr>
              <p:cNvSpPr/>
              <p:nvPr/>
            </p:nvSpPr>
            <p:spPr>
              <a:xfrm>
                <a:off x="5792875" y="183087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5987;p50">
                <a:extLst>
                  <a:ext uri="{FF2B5EF4-FFF2-40B4-BE49-F238E27FC236}">
                    <a16:creationId xmlns:a16="http://schemas.microsoft.com/office/drawing/2014/main" id="{B348ED27-56AF-417D-AB76-6704987A4DF1}"/>
                  </a:ext>
                </a:extLst>
              </p:cNvPr>
              <p:cNvSpPr/>
              <p:nvPr/>
            </p:nvSpPr>
            <p:spPr>
              <a:xfrm>
                <a:off x="5792875" y="181420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1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08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4"/>
                    </a:lnTo>
                    <a:lnTo>
                      <a:pt x="1661" y="41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5988;p50">
                <a:extLst>
                  <a:ext uri="{FF2B5EF4-FFF2-40B4-BE49-F238E27FC236}">
                    <a16:creationId xmlns:a16="http://schemas.microsoft.com/office/drawing/2014/main" id="{C981360E-0ABD-4D9D-B6CA-18AD56932E1D}"/>
                  </a:ext>
                </a:extLst>
              </p:cNvPr>
              <p:cNvSpPr/>
              <p:nvPr/>
            </p:nvSpPr>
            <p:spPr>
              <a:xfrm>
                <a:off x="5795800" y="18274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5989;p50">
                <a:extLst>
                  <a:ext uri="{FF2B5EF4-FFF2-40B4-BE49-F238E27FC236}">
                    <a16:creationId xmlns:a16="http://schemas.microsoft.com/office/drawing/2014/main" id="{C2E2D975-1832-4645-88E5-96BE59A44434}"/>
                  </a:ext>
                </a:extLst>
              </p:cNvPr>
              <p:cNvSpPr/>
              <p:nvPr/>
            </p:nvSpPr>
            <p:spPr>
              <a:xfrm>
                <a:off x="5792875" y="18319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5990;p50">
                <a:extLst>
                  <a:ext uri="{FF2B5EF4-FFF2-40B4-BE49-F238E27FC236}">
                    <a16:creationId xmlns:a16="http://schemas.microsoft.com/office/drawing/2014/main" id="{464E5730-9712-4A16-B212-94812AAE6B4E}"/>
                  </a:ext>
                </a:extLst>
              </p:cNvPr>
              <p:cNvSpPr/>
              <p:nvPr/>
            </p:nvSpPr>
            <p:spPr>
              <a:xfrm>
                <a:off x="5792875" y="18284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5991;p50">
                <a:extLst>
                  <a:ext uri="{FF2B5EF4-FFF2-40B4-BE49-F238E27FC236}">
                    <a16:creationId xmlns:a16="http://schemas.microsoft.com/office/drawing/2014/main" id="{206E5608-55BD-4AD1-BECA-334243363124}"/>
                  </a:ext>
                </a:extLst>
              </p:cNvPr>
              <p:cNvSpPr/>
              <p:nvPr/>
            </p:nvSpPr>
            <p:spPr>
              <a:xfrm>
                <a:off x="5828175" y="179730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5992;p50">
                <a:extLst>
                  <a:ext uri="{FF2B5EF4-FFF2-40B4-BE49-F238E27FC236}">
                    <a16:creationId xmlns:a16="http://schemas.microsoft.com/office/drawing/2014/main" id="{8D34B992-91F2-442F-986F-0FE740B5CB7B}"/>
                  </a:ext>
                </a:extLst>
              </p:cNvPr>
              <p:cNvSpPr/>
              <p:nvPr/>
            </p:nvSpPr>
            <p:spPr>
              <a:xfrm>
                <a:off x="5830975" y="1795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5993;p50">
                <a:extLst>
                  <a:ext uri="{FF2B5EF4-FFF2-40B4-BE49-F238E27FC236}">
                    <a16:creationId xmlns:a16="http://schemas.microsoft.com/office/drawing/2014/main" id="{A3509992-0B68-4DA8-BC79-B712EE4A1C76}"/>
                  </a:ext>
                </a:extLst>
              </p:cNvPr>
              <p:cNvSpPr/>
              <p:nvPr/>
            </p:nvSpPr>
            <p:spPr>
              <a:xfrm>
                <a:off x="5831775" y="17949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5994;p50">
                <a:extLst>
                  <a:ext uri="{FF2B5EF4-FFF2-40B4-BE49-F238E27FC236}">
                    <a16:creationId xmlns:a16="http://schemas.microsoft.com/office/drawing/2014/main" id="{289BDD48-345B-473B-879C-340032AD1087}"/>
                  </a:ext>
                </a:extLst>
              </p:cNvPr>
              <p:cNvSpPr/>
              <p:nvPr/>
            </p:nvSpPr>
            <p:spPr>
              <a:xfrm>
                <a:off x="5827375" y="179882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5995;p50">
                <a:extLst>
                  <a:ext uri="{FF2B5EF4-FFF2-40B4-BE49-F238E27FC236}">
                    <a16:creationId xmlns:a16="http://schemas.microsoft.com/office/drawing/2014/main" id="{58803A86-5AA2-436B-B3C9-436C9164C1EA}"/>
                  </a:ext>
                </a:extLst>
              </p:cNvPr>
              <p:cNvSpPr/>
              <p:nvPr/>
            </p:nvSpPr>
            <p:spPr>
              <a:xfrm>
                <a:off x="5826400" y="179927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5996;p50">
                <a:extLst>
                  <a:ext uri="{FF2B5EF4-FFF2-40B4-BE49-F238E27FC236}">
                    <a16:creationId xmlns:a16="http://schemas.microsoft.com/office/drawing/2014/main" id="{9247D8A5-FADE-4287-893D-489477CDBE03}"/>
                  </a:ext>
                </a:extLst>
              </p:cNvPr>
              <p:cNvSpPr/>
              <p:nvPr/>
            </p:nvSpPr>
            <p:spPr>
              <a:xfrm>
                <a:off x="5825325" y="17998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5997;p50">
                <a:extLst>
                  <a:ext uri="{FF2B5EF4-FFF2-40B4-BE49-F238E27FC236}">
                    <a16:creationId xmlns:a16="http://schemas.microsoft.com/office/drawing/2014/main" id="{CBD1CE97-E4DC-424E-9788-B3DDFEE80A6A}"/>
                  </a:ext>
                </a:extLst>
              </p:cNvPr>
              <p:cNvSpPr/>
              <p:nvPr/>
            </p:nvSpPr>
            <p:spPr>
              <a:xfrm>
                <a:off x="5828225" y="1796400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5998;p50">
                <a:extLst>
                  <a:ext uri="{FF2B5EF4-FFF2-40B4-BE49-F238E27FC236}">
                    <a16:creationId xmlns:a16="http://schemas.microsoft.com/office/drawing/2014/main" id="{C88E11E2-D891-42F1-822B-D97A827FB476}"/>
                  </a:ext>
                </a:extLst>
              </p:cNvPr>
              <p:cNvSpPr/>
              <p:nvPr/>
            </p:nvSpPr>
            <p:spPr>
              <a:xfrm>
                <a:off x="5830000" y="17958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5999;p50">
                <a:extLst>
                  <a:ext uri="{FF2B5EF4-FFF2-40B4-BE49-F238E27FC236}">
                    <a16:creationId xmlns:a16="http://schemas.microsoft.com/office/drawing/2014/main" id="{C527B298-8162-4F5F-9D10-5BEE3BF1A482}"/>
                  </a:ext>
                </a:extLst>
              </p:cNvPr>
              <p:cNvSpPr/>
              <p:nvPr/>
            </p:nvSpPr>
            <p:spPr>
              <a:xfrm>
                <a:off x="5825275" y="180622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6000;p50">
                <a:extLst>
                  <a:ext uri="{FF2B5EF4-FFF2-40B4-BE49-F238E27FC236}">
                    <a16:creationId xmlns:a16="http://schemas.microsoft.com/office/drawing/2014/main" id="{9683D0EE-FE37-4BF0-A4B6-50A88807DF97}"/>
                  </a:ext>
                </a:extLst>
              </p:cNvPr>
              <p:cNvSpPr/>
              <p:nvPr/>
            </p:nvSpPr>
            <p:spPr>
              <a:xfrm>
                <a:off x="5825275" y="180085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6001;p50">
                <a:extLst>
                  <a:ext uri="{FF2B5EF4-FFF2-40B4-BE49-F238E27FC236}">
                    <a16:creationId xmlns:a16="http://schemas.microsoft.com/office/drawing/2014/main" id="{33E903AC-DD36-4FAD-9BD4-FB4E529B7681}"/>
                  </a:ext>
                </a:extLst>
              </p:cNvPr>
              <p:cNvSpPr/>
              <p:nvPr/>
            </p:nvSpPr>
            <p:spPr>
              <a:xfrm>
                <a:off x="5824450" y="1802575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6002;p50">
                <a:extLst>
                  <a:ext uri="{FF2B5EF4-FFF2-40B4-BE49-F238E27FC236}">
                    <a16:creationId xmlns:a16="http://schemas.microsoft.com/office/drawing/2014/main" id="{B97B30B3-9580-4171-A23E-1D171C910069}"/>
                  </a:ext>
                </a:extLst>
              </p:cNvPr>
              <p:cNvSpPr/>
              <p:nvPr/>
            </p:nvSpPr>
            <p:spPr>
              <a:xfrm>
                <a:off x="5825275" y="17974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6003;p50">
                <a:extLst>
                  <a:ext uri="{FF2B5EF4-FFF2-40B4-BE49-F238E27FC236}">
                    <a16:creationId xmlns:a16="http://schemas.microsoft.com/office/drawing/2014/main" id="{517468C4-127F-456E-BE48-6F0EC954A533}"/>
                  </a:ext>
                </a:extLst>
              </p:cNvPr>
              <p:cNvSpPr/>
              <p:nvPr/>
            </p:nvSpPr>
            <p:spPr>
              <a:xfrm>
                <a:off x="5824450" y="180017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6004;p50">
                <a:extLst>
                  <a:ext uri="{FF2B5EF4-FFF2-40B4-BE49-F238E27FC236}">
                    <a16:creationId xmlns:a16="http://schemas.microsoft.com/office/drawing/2014/main" id="{C9B24070-0C69-4009-B8C2-58045A3CEB01}"/>
                  </a:ext>
                </a:extLst>
              </p:cNvPr>
              <p:cNvSpPr/>
              <p:nvPr/>
            </p:nvSpPr>
            <p:spPr>
              <a:xfrm>
                <a:off x="5816750" y="180302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6005;p50">
                <a:extLst>
                  <a:ext uri="{FF2B5EF4-FFF2-40B4-BE49-F238E27FC236}">
                    <a16:creationId xmlns:a16="http://schemas.microsoft.com/office/drawing/2014/main" id="{B8074A14-4D53-4455-8260-7D4CEA1BC56E}"/>
                  </a:ext>
                </a:extLst>
              </p:cNvPr>
              <p:cNvSpPr/>
              <p:nvPr/>
            </p:nvSpPr>
            <p:spPr>
              <a:xfrm>
                <a:off x="5820350" y="180067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6006;p50">
                <a:extLst>
                  <a:ext uri="{FF2B5EF4-FFF2-40B4-BE49-F238E27FC236}">
                    <a16:creationId xmlns:a16="http://schemas.microsoft.com/office/drawing/2014/main" id="{E38D25FE-6C07-4567-8F75-86C5F61F97FB}"/>
                  </a:ext>
                </a:extLst>
              </p:cNvPr>
              <p:cNvSpPr/>
              <p:nvPr/>
            </p:nvSpPr>
            <p:spPr>
              <a:xfrm>
                <a:off x="5816000" y="180540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6007;p50">
                <a:extLst>
                  <a:ext uri="{FF2B5EF4-FFF2-40B4-BE49-F238E27FC236}">
                    <a16:creationId xmlns:a16="http://schemas.microsoft.com/office/drawing/2014/main" id="{E07208F0-6BA5-4936-9526-CB8CF9916564}"/>
                  </a:ext>
                </a:extLst>
              </p:cNvPr>
              <p:cNvSpPr/>
              <p:nvPr/>
            </p:nvSpPr>
            <p:spPr>
              <a:xfrm>
                <a:off x="5819600" y="180195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6008;p50">
                <a:extLst>
                  <a:ext uri="{FF2B5EF4-FFF2-40B4-BE49-F238E27FC236}">
                    <a16:creationId xmlns:a16="http://schemas.microsoft.com/office/drawing/2014/main" id="{FBA1E83B-C127-42C7-8F7F-4B1F47775438}"/>
                  </a:ext>
                </a:extLst>
              </p:cNvPr>
              <p:cNvSpPr/>
              <p:nvPr/>
            </p:nvSpPr>
            <p:spPr>
              <a:xfrm>
                <a:off x="5816825" y="1802950"/>
                <a:ext cx="36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1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81"/>
                    </a:lnTo>
                    <a:lnTo>
                      <a:pt x="70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6009;p50">
                <a:extLst>
                  <a:ext uri="{FF2B5EF4-FFF2-40B4-BE49-F238E27FC236}">
                    <a16:creationId xmlns:a16="http://schemas.microsoft.com/office/drawing/2014/main" id="{6B709989-36AF-471D-B323-E72C40BBD245}"/>
                  </a:ext>
                </a:extLst>
              </p:cNvPr>
              <p:cNvSpPr/>
              <p:nvPr/>
            </p:nvSpPr>
            <p:spPr>
              <a:xfrm>
                <a:off x="5818575" y="180237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6010;p50">
                <a:extLst>
                  <a:ext uri="{FF2B5EF4-FFF2-40B4-BE49-F238E27FC236}">
                    <a16:creationId xmlns:a16="http://schemas.microsoft.com/office/drawing/2014/main" id="{A38D73A2-679A-425A-92F6-CDE81B07FFCC}"/>
                  </a:ext>
                </a:extLst>
              </p:cNvPr>
              <p:cNvSpPr/>
              <p:nvPr/>
            </p:nvSpPr>
            <p:spPr>
              <a:xfrm>
                <a:off x="5813900" y="181257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6011;p50">
                <a:extLst>
                  <a:ext uri="{FF2B5EF4-FFF2-40B4-BE49-F238E27FC236}">
                    <a16:creationId xmlns:a16="http://schemas.microsoft.com/office/drawing/2014/main" id="{03ED8290-40AC-4A57-A944-3803E941C824}"/>
                  </a:ext>
                </a:extLst>
              </p:cNvPr>
              <p:cNvSpPr/>
              <p:nvPr/>
            </p:nvSpPr>
            <p:spPr>
              <a:xfrm>
                <a:off x="5814050" y="180640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6012;p50">
                <a:extLst>
                  <a:ext uri="{FF2B5EF4-FFF2-40B4-BE49-F238E27FC236}">
                    <a16:creationId xmlns:a16="http://schemas.microsoft.com/office/drawing/2014/main" id="{5035A6A3-C4DB-4788-BCEF-DDDF59EF8598}"/>
                  </a:ext>
                </a:extLst>
              </p:cNvPr>
              <p:cNvSpPr/>
              <p:nvPr/>
            </p:nvSpPr>
            <p:spPr>
              <a:xfrm>
                <a:off x="5813200" y="180905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6013;p50">
                <a:extLst>
                  <a:ext uri="{FF2B5EF4-FFF2-40B4-BE49-F238E27FC236}">
                    <a16:creationId xmlns:a16="http://schemas.microsoft.com/office/drawing/2014/main" id="{B4548E3B-71FC-48A3-9A6A-122E99989CF5}"/>
                  </a:ext>
                </a:extLst>
              </p:cNvPr>
              <p:cNvSpPr/>
              <p:nvPr/>
            </p:nvSpPr>
            <p:spPr>
              <a:xfrm>
                <a:off x="5814050" y="180397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6014;p50">
                <a:extLst>
                  <a:ext uri="{FF2B5EF4-FFF2-40B4-BE49-F238E27FC236}">
                    <a16:creationId xmlns:a16="http://schemas.microsoft.com/office/drawing/2014/main" id="{3C5B14E0-21A8-4680-8F8F-05971AAA62F4}"/>
                  </a:ext>
                </a:extLst>
              </p:cNvPr>
              <p:cNvSpPr/>
              <p:nvPr/>
            </p:nvSpPr>
            <p:spPr>
              <a:xfrm>
                <a:off x="5813175" y="1806700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6015;p50">
                <a:extLst>
                  <a:ext uri="{FF2B5EF4-FFF2-40B4-BE49-F238E27FC236}">
                    <a16:creationId xmlns:a16="http://schemas.microsoft.com/office/drawing/2014/main" id="{5E4C8DEB-A42E-45F5-B9A6-FD4E865CBD74}"/>
                  </a:ext>
                </a:extLst>
              </p:cNvPr>
              <p:cNvSpPr/>
              <p:nvPr/>
            </p:nvSpPr>
            <p:spPr>
              <a:xfrm>
                <a:off x="5809250" y="180717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6016;p50">
                <a:extLst>
                  <a:ext uri="{FF2B5EF4-FFF2-40B4-BE49-F238E27FC236}">
                    <a16:creationId xmlns:a16="http://schemas.microsoft.com/office/drawing/2014/main" id="{9D7BDA74-31BF-4A49-A80C-3071885A8D25}"/>
                  </a:ext>
                </a:extLst>
              </p:cNvPr>
              <p:cNvSpPr/>
              <p:nvPr/>
            </p:nvSpPr>
            <p:spPr>
              <a:xfrm>
                <a:off x="5804900" y="18118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6017;p50">
                <a:extLst>
                  <a:ext uri="{FF2B5EF4-FFF2-40B4-BE49-F238E27FC236}">
                    <a16:creationId xmlns:a16="http://schemas.microsoft.com/office/drawing/2014/main" id="{6756CE84-ACAF-4E7F-87E5-905FCD1997EB}"/>
                  </a:ext>
                </a:extLst>
              </p:cNvPr>
              <p:cNvSpPr/>
              <p:nvPr/>
            </p:nvSpPr>
            <p:spPr>
              <a:xfrm>
                <a:off x="5808500" y="1808375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6018;p50">
                <a:extLst>
                  <a:ext uri="{FF2B5EF4-FFF2-40B4-BE49-F238E27FC236}">
                    <a16:creationId xmlns:a16="http://schemas.microsoft.com/office/drawing/2014/main" id="{25E5310E-1593-4841-86DB-A49B06EF093B}"/>
                  </a:ext>
                </a:extLst>
              </p:cNvPr>
              <p:cNvSpPr/>
              <p:nvPr/>
            </p:nvSpPr>
            <p:spPr>
              <a:xfrm>
                <a:off x="5802800" y="18128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6019;p50">
                <a:extLst>
                  <a:ext uri="{FF2B5EF4-FFF2-40B4-BE49-F238E27FC236}">
                    <a16:creationId xmlns:a16="http://schemas.microsoft.com/office/drawing/2014/main" id="{5EC37142-CCF7-4E10-8958-BB0AEB6959F1}"/>
                  </a:ext>
                </a:extLst>
              </p:cNvPr>
              <p:cNvSpPr/>
              <p:nvPr/>
            </p:nvSpPr>
            <p:spPr>
              <a:xfrm>
                <a:off x="5805750" y="180937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6020;p50">
                <a:extLst>
                  <a:ext uri="{FF2B5EF4-FFF2-40B4-BE49-F238E27FC236}">
                    <a16:creationId xmlns:a16="http://schemas.microsoft.com/office/drawing/2014/main" id="{D61F7EAC-C808-468A-B0AE-12CB92574FA7}"/>
                  </a:ext>
                </a:extLst>
              </p:cNvPr>
              <p:cNvSpPr/>
              <p:nvPr/>
            </p:nvSpPr>
            <p:spPr>
              <a:xfrm>
                <a:off x="5802800" y="181385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6021;p50">
                <a:extLst>
                  <a:ext uri="{FF2B5EF4-FFF2-40B4-BE49-F238E27FC236}">
                    <a16:creationId xmlns:a16="http://schemas.microsoft.com/office/drawing/2014/main" id="{1DDFDB83-AEC6-454E-B0B2-EC244ACDAAA7}"/>
                  </a:ext>
                </a:extLst>
              </p:cNvPr>
              <p:cNvSpPr/>
              <p:nvPr/>
            </p:nvSpPr>
            <p:spPr>
              <a:xfrm>
                <a:off x="5801925" y="181555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6022;p50">
                <a:extLst>
                  <a:ext uri="{FF2B5EF4-FFF2-40B4-BE49-F238E27FC236}">
                    <a16:creationId xmlns:a16="http://schemas.microsoft.com/office/drawing/2014/main" id="{DEBF43BF-3370-4A21-AFE8-5DA25714C69B}"/>
                  </a:ext>
                </a:extLst>
              </p:cNvPr>
              <p:cNvSpPr/>
              <p:nvPr/>
            </p:nvSpPr>
            <p:spPr>
              <a:xfrm>
                <a:off x="5802775" y="18104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6023;p50">
                <a:extLst>
                  <a:ext uri="{FF2B5EF4-FFF2-40B4-BE49-F238E27FC236}">
                    <a16:creationId xmlns:a16="http://schemas.microsoft.com/office/drawing/2014/main" id="{0E97932F-C197-479A-8612-5B1ED1F28B38}"/>
                  </a:ext>
                </a:extLst>
              </p:cNvPr>
              <p:cNvSpPr/>
              <p:nvPr/>
            </p:nvSpPr>
            <p:spPr>
              <a:xfrm>
                <a:off x="5801925" y="181317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6024;p50">
                <a:extLst>
                  <a:ext uri="{FF2B5EF4-FFF2-40B4-BE49-F238E27FC236}">
                    <a16:creationId xmlns:a16="http://schemas.microsoft.com/office/drawing/2014/main" id="{12883E64-3994-47AB-8EE0-22BFC76C229E}"/>
                  </a:ext>
                </a:extLst>
              </p:cNvPr>
              <p:cNvSpPr/>
              <p:nvPr/>
            </p:nvSpPr>
            <p:spPr>
              <a:xfrm>
                <a:off x="5798600" y="18140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6025;p50">
                <a:extLst>
                  <a:ext uri="{FF2B5EF4-FFF2-40B4-BE49-F238E27FC236}">
                    <a16:creationId xmlns:a16="http://schemas.microsoft.com/office/drawing/2014/main" id="{85586941-7740-417E-A846-B4EB5BDE21BC}"/>
                  </a:ext>
                </a:extLst>
              </p:cNvPr>
              <p:cNvSpPr/>
              <p:nvPr/>
            </p:nvSpPr>
            <p:spPr>
              <a:xfrm>
                <a:off x="5799350" y="18136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6026;p50">
                <a:extLst>
                  <a:ext uri="{FF2B5EF4-FFF2-40B4-BE49-F238E27FC236}">
                    <a16:creationId xmlns:a16="http://schemas.microsoft.com/office/drawing/2014/main" id="{FC4490C6-B250-43C2-B8F5-454FFD16DC83}"/>
                  </a:ext>
                </a:extLst>
              </p:cNvPr>
              <p:cNvSpPr/>
              <p:nvPr/>
            </p:nvSpPr>
            <p:spPr>
              <a:xfrm>
                <a:off x="5795000" y="1817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6027;p50">
                <a:extLst>
                  <a:ext uri="{FF2B5EF4-FFF2-40B4-BE49-F238E27FC236}">
                    <a16:creationId xmlns:a16="http://schemas.microsoft.com/office/drawing/2014/main" id="{596F7DCD-0DB5-48C0-B970-E33BBBF964F9}"/>
                  </a:ext>
                </a:extLst>
              </p:cNvPr>
              <p:cNvSpPr/>
              <p:nvPr/>
            </p:nvSpPr>
            <p:spPr>
              <a:xfrm>
                <a:off x="5794000" y="181797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6028;p50">
                <a:extLst>
                  <a:ext uri="{FF2B5EF4-FFF2-40B4-BE49-F238E27FC236}">
                    <a16:creationId xmlns:a16="http://schemas.microsoft.com/office/drawing/2014/main" id="{93F77013-CCF5-4144-A647-7CC08BF2C194}"/>
                  </a:ext>
                </a:extLst>
              </p:cNvPr>
              <p:cNvSpPr/>
              <p:nvPr/>
            </p:nvSpPr>
            <p:spPr>
              <a:xfrm>
                <a:off x="5795800" y="18150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6029;p50">
                <a:extLst>
                  <a:ext uri="{FF2B5EF4-FFF2-40B4-BE49-F238E27FC236}">
                    <a16:creationId xmlns:a16="http://schemas.microsoft.com/office/drawing/2014/main" id="{2D6FB721-D9A2-4EF8-86D0-5623372EDB69}"/>
                  </a:ext>
                </a:extLst>
              </p:cNvPr>
              <p:cNvSpPr/>
              <p:nvPr/>
            </p:nvSpPr>
            <p:spPr>
              <a:xfrm>
                <a:off x="5797575" y="18145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6030;p50">
                <a:extLst>
                  <a:ext uri="{FF2B5EF4-FFF2-40B4-BE49-F238E27FC236}">
                    <a16:creationId xmlns:a16="http://schemas.microsoft.com/office/drawing/2014/main" id="{F62D5DA0-2DBA-4B14-8F10-67520EFCA911}"/>
                  </a:ext>
                </a:extLst>
              </p:cNvPr>
              <p:cNvSpPr/>
              <p:nvPr/>
            </p:nvSpPr>
            <p:spPr>
              <a:xfrm>
                <a:off x="5792875" y="180187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6031;p50">
                <a:extLst>
                  <a:ext uri="{FF2B5EF4-FFF2-40B4-BE49-F238E27FC236}">
                    <a16:creationId xmlns:a16="http://schemas.microsoft.com/office/drawing/2014/main" id="{61754B73-7B03-435A-9FC6-0BD2EE00170D}"/>
                  </a:ext>
                </a:extLst>
              </p:cNvPr>
              <p:cNvSpPr/>
              <p:nvPr/>
            </p:nvSpPr>
            <p:spPr>
              <a:xfrm>
                <a:off x="5792875" y="181855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6032;p50">
                <a:extLst>
                  <a:ext uri="{FF2B5EF4-FFF2-40B4-BE49-F238E27FC236}">
                    <a16:creationId xmlns:a16="http://schemas.microsoft.com/office/drawing/2014/main" id="{61EE2A82-4177-4085-800B-DF169EB4CC3E}"/>
                  </a:ext>
                </a:extLst>
              </p:cNvPr>
              <p:cNvSpPr/>
              <p:nvPr/>
            </p:nvSpPr>
            <p:spPr>
              <a:xfrm>
                <a:off x="5792875" y="18195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6033;p50">
                <a:extLst>
                  <a:ext uri="{FF2B5EF4-FFF2-40B4-BE49-F238E27FC236}">
                    <a16:creationId xmlns:a16="http://schemas.microsoft.com/office/drawing/2014/main" id="{6E53B7DF-B1A9-44D9-9F4E-5A17F05FE4E9}"/>
                  </a:ext>
                </a:extLst>
              </p:cNvPr>
              <p:cNvSpPr/>
              <p:nvPr/>
            </p:nvSpPr>
            <p:spPr>
              <a:xfrm>
                <a:off x="5792875" y="18161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6034;p50">
                <a:extLst>
                  <a:ext uri="{FF2B5EF4-FFF2-40B4-BE49-F238E27FC236}">
                    <a16:creationId xmlns:a16="http://schemas.microsoft.com/office/drawing/2014/main" id="{8A5AEF11-3F6F-4490-BE38-769129930A4C}"/>
                  </a:ext>
                </a:extLst>
              </p:cNvPr>
              <p:cNvSpPr/>
              <p:nvPr/>
            </p:nvSpPr>
            <p:spPr>
              <a:xfrm>
                <a:off x="5795775" y="181605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6035;p50">
                <a:extLst>
                  <a:ext uri="{FF2B5EF4-FFF2-40B4-BE49-F238E27FC236}">
                    <a16:creationId xmlns:a16="http://schemas.microsoft.com/office/drawing/2014/main" id="{7FAE42D4-3FCE-4605-A72B-CDEEB8988AA5}"/>
                  </a:ext>
                </a:extLst>
              </p:cNvPr>
              <p:cNvSpPr/>
              <p:nvPr/>
            </p:nvSpPr>
            <p:spPr>
              <a:xfrm>
                <a:off x="5807525" y="18088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6036;p50">
                <a:extLst>
                  <a:ext uri="{FF2B5EF4-FFF2-40B4-BE49-F238E27FC236}">
                    <a16:creationId xmlns:a16="http://schemas.microsoft.com/office/drawing/2014/main" id="{18CD60E9-057C-4B4D-AFA0-2857C4D0DF3F}"/>
                  </a:ext>
                </a:extLst>
              </p:cNvPr>
              <p:cNvSpPr/>
              <p:nvPr/>
            </p:nvSpPr>
            <p:spPr>
              <a:xfrm>
                <a:off x="5805675" y="1809525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6037;p50">
                <a:extLst>
                  <a:ext uri="{FF2B5EF4-FFF2-40B4-BE49-F238E27FC236}">
                    <a16:creationId xmlns:a16="http://schemas.microsoft.com/office/drawing/2014/main" id="{AEEEFB4E-306A-40B4-ACB4-1AC125656763}"/>
                  </a:ext>
                </a:extLst>
              </p:cNvPr>
              <p:cNvSpPr/>
              <p:nvPr/>
            </p:nvSpPr>
            <p:spPr>
              <a:xfrm>
                <a:off x="5803925" y="181225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6038;p50">
                <a:extLst>
                  <a:ext uri="{FF2B5EF4-FFF2-40B4-BE49-F238E27FC236}">
                    <a16:creationId xmlns:a16="http://schemas.microsoft.com/office/drawing/2014/main" id="{D87D7EC8-3B91-4830-8ACE-9D8C347A043A}"/>
                  </a:ext>
                </a:extLst>
              </p:cNvPr>
              <p:cNvSpPr/>
              <p:nvPr/>
            </p:nvSpPr>
            <p:spPr>
              <a:xfrm>
                <a:off x="5814975" y="180585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3"/>
                    </a:lnTo>
                    <a:lnTo>
                      <a:pt x="1" y="288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6039;p50">
                <a:extLst>
                  <a:ext uri="{FF2B5EF4-FFF2-40B4-BE49-F238E27FC236}">
                    <a16:creationId xmlns:a16="http://schemas.microsoft.com/office/drawing/2014/main" id="{36CA7A58-F8DF-4066-A429-CB9D7DDB370B}"/>
                  </a:ext>
                </a:extLst>
              </p:cNvPr>
              <p:cNvSpPr/>
              <p:nvPr/>
            </p:nvSpPr>
            <p:spPr>
              <a:xfrm>
                <a:off x="5814050" y="1807450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6040;p50">
                <a:extLst>
                  <a:ext uri="{FF2B5EF4-FFF2-40B4-BE49-F238E27FC236}">
                    <a16:creationId xmlns:a16="http://schemas.microsoft.com/office/drawing/2014/main" id="{B3EE7014-7B0F-48E6-83FB-4B037C78069A}"/>
                  </a:ext>
                </a:extLst>
              </p:cNvPr>
              <p:cNvSpPr/>
              <p:nvPr/>
            </p:nvSpPr>
            <p:spPr>
              <a:xfrm>
                <a:off x="5825275" y="178852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6041;p50">
                <a:extLst>
                  <a:ext uri="{FF2B5EF4-FFF2-40B4-BE49-F238E27FC236}">
                    <a16:creationId xmlns:a16="http://schemas.microsoft.com/office/drawing/2014/main" id="{E94AC4CA-AE5A-4012-9112-687844EA48BD}"/>
                  </a:ext>
                </a:extLst>
              </p:cNvPr>
              <p:cNvSpPr/>
              <p:nvPr/>
            </p:nvSpPr>
            <p:spPr>
              <a:xfrm>
                <a:off x="5795775" y="18037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6042;p50">
                <a:extLst>
                  <a:ext uri="{FF2B5EF4-FFF2-40B4-BE49-F238E27FC236}">
                    <a16:creationId xmlns:a16="http://schemas.microsoft.com/office/drawing/2014/main" id="{CAC244D6-9A69-416B-BBC7-9C0A8FA05AEE}"/>
                  </a:ext>
                </a:extLst>
              </p:cNvPr>
              <p:cNvSpPr/>
              <p:nvPr/>
            </p:nvSpPr>
            <p:spPr>
              <a:xfrm>
                <a:off x="5828175" y="178497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6043;p50">
                <a:extLst>
                  <a:ext uri="{FF2B5EF4-FFF2-40B4-BE49-F238E27FC236}">
                    <a16:creationId xmlns:a16="http://schemas.microsoft.com/office/drawing/2014/main" id="{9B6912F2-145D-493B-8F58-27E725137F33}"/>
                  </a:ext>
                </a:extLst>
              </p:cNvPr>
              <p:cNvSpPr/>
              <p:nvPr/>
            </p:nvSpPr>
            <p:spPr>
              <a:xfrm>
                <a:off x="5830975" y="17830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6044;p50">
                <a:extLst>
                  <a:ext uri="{FF2B5EF4-FFF2-40B4-BE49-F238E27FC236}">
                    <a16:creationId xmlns:a16="http://schemas.microsoft.com/office/drawing/2014/main" id="{ADC5E1C5-C9D4-4543-A0E9-B40BCDCEFC38}"/>
                  </a:ext>
                </a:extLst>
              </p:cNvPr>
              <p:cNvSpPr/>
              <p:nvPr/>
            </p:nvSpPr>
            <p:spPr>
              <a:xfrm>
                <a:off x="5831775" y="17826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6045;p50">
                <a:extLst>
                  <a:ext uri="{FF2B5EF4-FFF2-40B4-BE49-F238E27FC236}">
                    <a16:creationId xmlns:a16="http://schemas.microsoft.com/office/drawing/2014/main" id="{1CAEE1F8-0117-4AD7-9308-F855DD149616}"/>
                  </a:ext>
                </a:extLst>
              </p:cNvPr>
              <p:cNvSpPr/>
              <p:nvPr/>
            </p:nvSpPr>
            <p:spPr>
              <a:xfrm>
                <a:off x="5827375" y="17865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6046;p50">
                <a:extLst>
                  <a:ext uri="{FF2B5EF4-FFF2-40B4-BE49-F238E27FC236}">
                    <a16:creationId xmlns:a16="http://schemas.microsoft.com/office/drawing/2014/main" id="{6896B927-3B08-4DE1-8C33-BC096626D330}"/>
                  </a:ext>
                </a:extLst>
              </p:cNvPr>
              <p:cNvSpPr/>
              <p:nvPr/>
            </p:nvSpPr>
            <p:spPr>
              <a:xfrm>
                <a:off x="5826400" y="17869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6047;p50">
                <a:extLst>
                  <a:ext uri="{FF2B5EF4-FFF2-40B4-BE49-F238E27FC236}">
                    <a16:creationId xmlns:a16="http://schemas.microsoft.com/office/drawing/2014/main" id="{312FC866-7633-4555-ABAA-D8C20D8E106D}"/>
                  </a:ext>
                </a:extLst>
              </p:cNvPr>
              <p:cNvSpPr/>
              <p:nvPr/>
            </p:nvSpPr>
            <p:spPr>
              <a:xfrm>
                <a:off x="5830000" y="17835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6048;p50">
                <a:extLst>
                  <a:ext uri="{FF2B5EF4-FFF2-40B4-BE49-F238E27FC236}">
                    <a16:creationId xmlns:a16="http://schemas.microsoft.com/office/drawing/2014/main" id="{AF4B5916-ABC5-4352-9BE8-3D77F927DA24}"/>
                  </a:ext>
                </a:extLst>
              </p:cNvPr>
              <p:cNvSpPr/>
              <p:nvPr/>
            </p:nvSpPr>
            <p:spPr>
              <a:xfrm>
                <a:off x="5825275" y="179390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6049;p50">
                <a:extLst>
                  <a:ext uri="{FF2B5EF4-FFF2-40B4-BE49-F238E27FC236}">
                    <a16:creationId xmlns:a16="http://schemas.microsoft.com/office/drawing/2014/main" id="{3769882D-7C64-4A95-A686-B216DA76735C}"/>
                  </a:ext>
                </a:extLst>
              </p:cNvPr>
              <p:cNvSpPr/>
              <p:nvPr/>
            </p:nvSpPr>
            <p:spPr>
              <a:xfrm>
                <a:off x="5825275" y="17851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6050;p50">
                <a:extLst>
                  <a:ext uri="{FF2B5EF4-FFF2-40B4-BE49-F238E27FC236}">
                    <a16:creationId xmlns:a16="http://schemas.microsoft.com/office/drawing/2014/main" id="{2BBD1652-4DDF-4176-9B7E-8DE9598A38D9}"/>
                  </a:ext>
                </a:extLst>
              </p:cNvPr>
              <p:cNvSpPr/>
              <p:nvPr/>
            </p:nvSpPr>
            <p:spPr>
              <a:xfrm>
                <a:off x="5825325" y="17875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6051;p50">
                <a:extLst>
                  <a:ext uri="{FF2B5EF4-FFF2-40B4-BE49-F238E27FC236}">
                    <a16:creationId xmlns:a16="http://schemas.microsoft.com/office/drawing/2014/main" id="{0087B21E-BCF8-4F27-BEBA-61A25CBA912D}"/>
                  </a:ext>
                </a:extLst>
              </p:cNvPr>
              <p:cNvSpPr/>
              <p:nvPr/>
            </p:nvSpPr>
            <p:spPr>
              <a:xfrm>
                <a:off x="5828225" y="1784050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6052;p50">
                <a:extLst>
                  <a:ext uri="{FF2B5EF4-FFF2-40B4-BE49-F238E27FC236}">
                    <a16:creationId xmlns:a16="http://schemas.microsoft.com/office/drawing/2014/main" id="{F5F7E892-026F-4437-8ABE-BD19674BAF35}"/>
                  </a:ext>
                </a:extLst>
              </p:cNvPr>
              <p:cNvSpPr/>
              <p:nvPr/>
            </p:nvSpPr>
            <p:spPr>
              <a:xfrm>
                <a:off x="5824450" y="179025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6053;p50">
                <a:extLst>
                  <a:ext uri="{FF2B5EF4-FFF2-40B4-BE49-F238E27FC236}">
                    <a16:creationId xmlns:a16="http://schemas.microsoft.com/office/drawing/2014/main" id="{4BB1D3FB-3625-4E80-837E-F8EAEBB1E06A}"/>
                  </a:ext>
                </a:extLst>
              </p:cNvPr>
              <p:cNvSpPr/>
              <p:nvPr/>
            </p:nvSpPr>
            <p:spPr>
              <a:xfrm>
                <a:off x="5824450" y="178785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6054;p50">
                <a:extLst>
                  <a:ext uri="{FF2B5EF4-FFF2-40B4-BE49-F238E27FC236}">
                    <a16:creationId xmlns:a16="http://schemas.microsoft.com/office/drawing/2014/main" id="{722D82B6-3DF0-4203-87B3-4A943C24E373}"/>
                  </a:ext>
                </a:extLst>
              </p:cNvPr>
              <p:cNvSpPr/>
              <p:nvPr/>
            </p:nvSpPr>
            <p:spPr>
              <a:xfrm>
                <a:off x="5816750" y="179070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6055;p50">
                <a:extLst>
                  <a:ext uri="{FF2B5EF4-FFF2-40B4-BE49-F238E27FC236}">
                    <a16:creationId xmlns:a16="http://schemas.microsoft.com/office/drawing/2014/main" id="{38B34D57-EED4-4777-8AA0-301155CCC6CA}"/>
                  </a:ext>
                </a:extLst>
              </p:cNvPr>
              <p:cNvSpPr/>
              <p:nvPr/>
            </p:nvSpPr>
            <p:spPr>
              <a:xfrm>
                <a:off x="5820350" y="178835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6056;p50">
                <a:extLst>
                  <a:ext uri="{FF2B5EF4-FFF2-40B4-BE49-F238E27FC236}">
                    <a16:creationId xmlns:a16="http://schemas.microsoft.com/office/drawing/2014/main" id="{84CA1899-059B-48DC-973D-06C0BE142635}"/>
                  </a:ext>
                </a:extLst>
              </p:cNvPr>
              <p:cNvSpPr/>
              <p:nvPr/>
            </p:nvSpPr>
            <p:spPr>
              <a:xfrm>
                <a:off x="5816000" y="17930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6057;p50">
                <a:extLst>
                  <a:ext uri="{FF2B5EF4-FFF2-40B4-BE49-F238E27FC236}">
                    <a16:creationId xmlns:a16="http://schemas.microsoft.com/office/drawing/2014/main" id="{41DD4B83-9352-42F6-9002-030D9ABB6E58}"/>
                  </a:ext>
                </a:extLst>
              </p:cNvPr>
              <p:cNvSpPr/>
              <p:nvPr/>
            </p:nvSpPr>
            <p:spPr>
              <a:xfrm>
                <a:off x="5819600" y="1789625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6058;p50">
                <a:extLst>
                  <a:ext uri="{FF2B5EF4-FFF2-40B4-BE49-F238E27FC236}">
                    <a16:creationId xmlns:a16="http://schemas.microsoft.com/office/drawing/2014/main" id="{0C10C8FE-B490-498C-8D69-DA41613D9F3E}"/>
                  </a:ext>
                </a:extLst>
              </p:cNvPr>
              <p:cNvSpPr/>
              <p:nvPr/>
            </p:nvSpPr>
            <p:spPr>
              <a:xfrm>
                <a:off x="5814975" y="1793525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6059;p50">
                <a:extLst>
                  <a:ext uri="{FF2B5EF4-FFF2-40B4-BE49-F238E27FC236}">
                    <a16:creationId xmlns:a16="http://schemas.microsoft.com/office/drawing/2014/main" id="{9440EB70-98B7-48EF-AFC2-27076FA62FCD}"/>
                  </a:ext>
                </a:extLst>
              </p:cNvPr>
              <p:cNvSpPr/>
              <p:nvPr/>
            </p:nvSpPr>
            <p:spPr>
              <a:xfrm>
                <a:off x="5818575" y="1790050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6060;p50">
                <a:extLst>
                  <a:ext uri="{FF2B5EF4-FFF2-40B4-BE49-F238E27FC236}">
                    <a16:creationId xmlns:a16="http://schemas.microsoft.com/office/drawing/2014/main" id="{AFD2AFE4-0C3A-4B04-A8E9-11D459C0FF98}"/>
                  </a:ext>
                </a:extLst>
              </p:cNvPr>
              <p:cNvSpPr/>
              <p:nvPr/>
            </p:nvSpPr>
            <p:spPr>
              <a:xfrm>
                <a:off x="5813900" y="180025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6061;p50">
                <a:extLst>
                  <a:ext uri="{FF2B5EF4-FFF2-40B4-BE49-F238E27FC236}">
                    <a16:creationId xmlns:a16="http://schemas.microsoft.com/office/drawing/2014/main" id="{4CFC370C-4666-48EA-8214-D7331E650909}"/>
                  </a:ext>
                </a:extLst>
              </p:cNvPr>
              <p:cNvSpPr/>
              <p:nvPr/>
            </p:nvSpPr>
            <p:spPr>
              <a:xfrm>
                <a:off x="5814050" y="17941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6062;p50">
                <a:extLst>
                  <a:ext uri="{FF2B5EF4-FFF2-40B4-BE49-F238E27FC236}">
                    <a16:creationId xmlns:a16="http://schemas.microsoft.com/office/drawing/2014/main" id="{8EF9027C-86F4-4BAC-A819-63FB509BF67F}"/>
                  </a:ext>
                </a:extLst>
              </p:cNvPr>
              <p:cNvSpPr/>
              <p:nvPr/>
            </p:nvSpPr>
            <p:spPr>
              <a:xfrm>
                <a:off x="5816800" y="1790625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6063;p50">
                <a:extLst>
                  <a:ext uri="{FF2B5EF4-FFF2-40B4-BE49-F238E27FC236}">
                    <a16:creationId xmlns:a16="http://schemas.microsoft.com/office/drawing/2014/main" id="{FF11F9BD-BE4A-4844-A72B-8AAC1D2A2AEF}"/>
                  </a:ext>
                </a:extLst>
              </p:cNvPr>
              <p:cNvSpPr/>
              <p:nvPr/>
            </p:nvSpPr>
            <p:spPr>
              <a:xfrm>
                <a:off x="5814050" y="1795125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6064;p50">
                <a:extLst>
                  <a:ext uri="{FF2B5EF4-FFF2-40B4-BE49-F238E27FC236}">
                    <a16:creationId xmlns:a16="http://schemas.microsoft.com/office/drawing/2014/main" id="{DD5F0058-FC93-4727-939B-6DBCC3C05C07}"/>
                  </a:ext>
                </a:extLst>
              </p:cNvPr>
              <p:cNvSpPr/>
              <p:nvPr/>
            </p:nvSpPr>
            <p:spPr>
              <a:xfrm>
                <a:off x="5814050" y="179165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6065;p50">
                <a:extLst>
                  <a:ext uri="{FF2B5EF4-FFF2-40B4-BE49-F238E27FC236}">
                    <a16:creationId xmlns:a16="http://schemas.microsoft.com/office/drawing/2014/main" id="{9561F8EC-D5CF-4736-BDB0-7EF27E3FEC43}"/>
                  </a:ext>
                </a:extLst>
              </p:cNvPr>
              <p:cNvSpPr/>
              <p:nvPr/>
            </p:nvSpPr>
            <p:spPr>
              <a:xfrm>
                <a:off x="5813175" y="17943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5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6066;p50">
                <a:extLst>
                  <a:ext uri="{FF2B5EF4-FFF2-40B4-BE49-F238E27FC236}">
                    <a16:creationId xmlns:a16="http://schemas.microsoft.com/office/drawing/2014/main" id="{283F20A9-CA23-4335-8CB7-AA086572D9E5}"/>
                  </a:ext>
                </a:extLst>
              </p:cNvPr>
              <p:cNvSpPr/>
              <p:nvPr/>
            </p:nvSpPr>
            <p:spPr>
              <a:xfrm>
                <a:off x="5792875" y="178955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6067;p50">
                <a:extLst>
                  <a:ext uri="{FF2B5EF4-FFF2-40B4-BE49-F238E27FC236}">
                    <a16:creationId xmlns:a16="http://schemas.microsoft.com/office/drawing/2014/main" id="{DC0B5420-23EC-42F2-9BDC-62884F7C0B7C}"/>
                  </a:ext>
                </a:extLst>
              </p:cNvPr>
              <p:cNvSpPr/>
              <p:nvPr/>
            </p:nvSpPr>
            <p:spPr>
              <a:xfrm>
                <a:off x="5799350" y="18013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6068;p50">
                <a:extLst>
                  <a:ext uri="{FF2B5EF4-FFF2-40B4-BE49-F238E27FC236}">
                    <a16:creationId xmlns:a16="http://schemas.microsoft.com/office/drawing/2014/main" id="{3A1B4ECB-FE76-4E47-A9CE-A8A5A5280BB5}"/>
                  </a:ext>
                </a:extLst>
              </p:cNvPr>
              <p:cNvSpPr/>
              <p:nvPr/>
            </p:nvSpPr>
            <p:spPr>
              <a:xfrm>
                <a:off x="5795000" y="18052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6069;p50">
                <a:extLst>
                  <a:ext uri="{FF2B5EF4-FFF2-40B4-BE49-F238E27FC236}">
                    <a16:creationId xmlns:a16="http://schemas.microsoft.com/office/drawing/2014/main" id="{4A968677-1E6E-4412-9B76-6BA9B0359A6D}"/>
                  </a:ext>
                </a:extLst>
              </p:cNvPr>
              <p:cNvSpPr/>
              <p:nvPr/>
            </p:nvSpPr>
            <p:spPr>
              <a:xfrm>
                <a:off x="5798600" y="18017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6070;p50">
                <a:extLst>
                  <a:ext uri="{FF2B5EF4-FFF2-40B4-BE49-F238E27FC236}">
                    <a16:creationId xmlns:a16="http://schemas.microsoft.com/office/drawing/2014/main" id="{061C50CF-1693-4B71-A5C1-63680C962452}"/>
                  </a:ext>
                </a:extLst>
              </p:cNvPr>
              <p:cNvSpPr/>
              <p:nvPr/>
            </p:nvSpPr>
            <p:spPr>
              <a:xfrm>
                <a:off x="5792875" y="180622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6071;p50">
                <a:extLst>
                  <a:ext uri="{FF2B5EF4-FFF2-40B4-BE49-F238E27FC236}">
                    <a16:creationId xmlns:a16="http://schemas.microsoft.com/office/drawing/2014/main" id="{A9CB5CD3-CD1D-44DA-9DFD-438AC9665BC3}"/>
                  </a:ext>
                </a:extLst>
              </p:cNvPr>
              <p:cNvSpPr/>
              <p:nvPr/>
            </p:nvSpPr>
            <p:spPr>
              <a:xfrm>
                <a:off x="5794000" y="180565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6072;p50">
                <a:extLst>
                  <a:ext uri="{FF2B5EF4-FFF2-40B4-BE49-F238E27FC236}">
                    <a16:creationId xmlns:a16="http://schemas.microsoft.com/office/drawing/2014/main" id="{780EFACE-C736-4F2D-A49B-A45F52DA3376}"/>
                  </a:ext>
                </a:extLst>
              </p:cNvPr>
              <p:cNvSpPr/>
              <p:nvPr/>
            </p:nvSpPr>
            <p:spPr>
              <a:xfrm>
                <a:off x="5797575" y="180217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6073;p50">
                <a:extLst>
                  <a:ext uri="{FF2B5EF4-FFF2-40B4-BE49-F238E27FC236}">
                    <a16:creationId xmlns:a16="http://schemas.microsoft.com/office/drawing/2014/main" id="{AAB28A31-B3C2-48BF-BDBF-E7D784F38800}"/>
                  </a:ext>
                </a:extLst>
              </p:cNvPr>
              <p:cNvSpPr/>
              <p:nvPr/>
            </p:nvSpPr>
            <p:spPr>
              <a:xfrm>
                <a:off x="5795800" y="180275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6074;p50">
                <a:extLst>
                  <a:ext uri="{FF2B5EF4-FFF2-40B4-BE49-F238E27FC236}">
                    <a16:creationId xmlns:a16="http://schemas.microsoft.com/office/drawing/2014/main" id="{DFA44B24-3259-49C2-BDE9-DB5810495CF2}"/>
                  </a:ext>
                </a:extLst>
              </p:cNvPr>
              <p:cNvSpPr/>
              <p:nvPr/>
            </p:nvSpPr>
            <p:spPr>
              <a:xfrm>
                <a:off x="5792875" y="18038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1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6075;p50">
                <a:extLst>
                  <a:ext uri="{FF2B5EF4-FFF2-40B4-BE49-F238E27FC236}">
                    <a16:creationId xmlns:a16="http://schemas.microsoft.com/office/drawing/2014/main" id="{53BD6691-9344-41C0-928D-BE9A69FEE2D1}"/>
                  </a:ext>
                </a:extLst>
              </p:cNvPr>
              <p:cNvSpPr/>
              <p:nvPr/>
            </p:nvSpPr>
            <p:spPr>
              <a:xfrm>
                <a:off x="5792875" y="180725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6076;p50">
                <a:extLst>
                  <a:ext uri="{FF2B5EF4-FFF2-40B4-BE49-F238E27FC236}">
                    <a16:creationId xmlns:a16="http://schemas.microsoft.com/office/drawing/2014/main" id="{8F537E07-5BB7-4456-824D-37C11F6C09D1}"/>
                  </a:ext>
                </a:extLst>
              </p:cNvPr>
              <p:cNvSpPr/>
              <p:nvPr/>
            </p:nvSpPr>
            <p:spPr>
              <a:xfrm>
                <a:off x="5803925" y="179992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6077;p50">
                <a:extLst>
                  <a:ext uri="{FF2B5EF4-FFF2-40B4-BE49-F238E27FC236}">
                    <a16:creationId xmlns:a16="http://schemas.microsoft.com/office/drawing/2014/main" id="{0A8F31EE-E2BA-4198-9900-BE2EC67CCC62}"/>
                  </a:ext>
                </a:extLst>
              </p:cNvPr>
              <p:cNvSpPr/>
              <p:nvPr/>
            </p:nvSpPr>
            <p:spPr>
              <a:xfrm>
                <a:off x="5813200" y="17967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6078;p50">
                <a:extLst>
                  <a:ext uri="{FF2B5EF4-FFF2-40B4-BE49-F238E27FC236}">
                    <a16:creationId xmlns:a16="http://schemas.microsoft.com/office/drawing/2014/main" id="{CE22FA69-FF89-4FFB-8AD5-185738791053}"/>
                  </a:ext>
                </a:extLst>
              </p:cNvPr>
              <p:cNvSpPr/>
              <p:nvPr/>
            </p:nvSpPr>
            <p:spPr>
              <a:xfrm>
                <a:off x="5805675" y="17972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6079;p50">
                <a:extLst>
                  <a:ext uri="{FF2B5EF4-FFF2-40B4-BE49-F238E27FC236}">
                    <a16:creationId xmlns:a16="http://schemas.microsoft.com/office/drawing/2014/main" id="{E5ABF9CE-C2AB-4955-970B-F14B590F3191}"/>
                  </a:ext>
                </a:extLst>
              </p:cNvPr>
              <p:cNvSpPr/>
              <p:nvPr/>
            </p:nvSpPr>
            <p:spPr>
              <a:xfrm>
                <a:off x="5808500" y="17960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6080;p50">
                <a:extLst>
                  <a:ext uri="{FF2B5EF4-FFF2-40B4-BE49-F238E27FC236}">
                    <a16:creationId xmlns:a16="http://schemas.microsoft.com/office/drawing/2014/main" id="{B01875B7-ADB4-4D37-BEE2-D67B66C5DC9E}"/>
                  </a:ext>
                </a:extLst>
              </p:cNvPr>
              <p:cNvSpPr/>
              <p:nvPr/>
            </p:nvSpPr>
            <p:spPr>
              <a:xfrm>
                <a:off x="5807525" y="17964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6081;p50">
                <a:extLst>
                  <a:ext uri="{FF2B5EF4-FFF2-40B4-BE49-F238E27FC236}">
                    <a16:creationId xmlns:a16="http://schemas.microsoft.com/office/drawing/2014/main" id="{FF776596-3EF1-4CF8-B8CE-9F2F87E02565}"/>
                  </a:ext>
                </a:extLst>
              </p:cNvPr>
              <p:cNvSpPr/>
              <p:nvPr/>
            </p:nvSpPr>
            <p:spPr>
              <a:xfrm>
                <a:off x="5802800" y="18005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6082;p50">
                <a:extLst>
                  <a:ext uri="{FF2B5EF4-FFF2-40B4-BE49-F238E27FC236}">
                    <a16:creationId xmlns:a16="http://schemas.microsoft.com/office/drawing/2014/main" id="{A1213A54-71F0-4320-A97E-E4DFD85AE33B}"/>
                  </a:ext>
                </a:extLst>
              </p:cNvPr>
              <p:cNvSpPr/>
              <p:nvPr/>
            </p:nvSpPr>
            <p:spPr>
              <a:xfrm>
                <a:off x="5802775" y="17980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6083;p50">
                <a:extLst>
                  <a:ext uri="{FF2B5EF4-FFF2-40B4-BE49-F238E27FC236}">
                    <a16:creationId xmlns:a16="http://schemas.microsoft.com/office/drawing/2014/main" id="{C06A219F-83F3-460C-B0EE-CD9AE580E187}"/>
                  </a:ext>
                </a:extLst>
              </p:cNvPr>
              <p:cNvSpPr/>
              <p:nvPr/>
            </p:nvSpPr>
            <p:spPr>
              <a:xfrm>
                <a:off x="5805750" y="1797025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0"/>
                    </a:moveTo>
                    <a:lnTo>
                      <a:pt x="74" y="42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6084;p50">
                <a:extLst>
                  <a:ext uri="{FF2B5EF4-FFF2-40B4-BE49-F238E27FC236}">
                    <a16:creationId xmlns:a16="http://schemas.microsoft.com/office/drawing/2014/main" id="{4F3EBBD3-B188-47C1-A2E5-B013CBB70F9F}"/>
                  </a:ext>
                </a:extLst>
              </p:cNvPr>
              <p:cNvSpPr/>
              <p:nvPr/>
            </p:nvSpPr>
            <p:spPr>
              <a:xfrm>
                <a:off x="5802800" y="1801500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6085;p50">
                <a:extLst>
                  <a:ext uri="{FF2B5EF4-FFF2-40B4-BE49-F238E27FC236}">
                    <a16:creationId xmlns:a16="http://schemas.microsoft.com/office/drawing/2014/main" id="{3F7D7541-A8C1-4692-A844-56A12396E859}"/>
                  </a:ext>
                </a:extLst>
              </p:cNvPr>
              <p:cNvSpPr/>
              <p:nvPr/>
            </p:nvSpPr>
            <p:spPr>
              <a:xfrm>
                <a:off x="5801925" y="18008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6086;p50">
                <a:extLst>
                  <a:ext uri="{FF2B5EF4-FFF2-40B4-BE49-F238E27FC236}">
                    <a16:creationId xmlns:a16="http://schemas.microsoft.com/office/drawing/2014/main" id="{BB2072E6-131A-455E-81A0-142C4E0EC003}"/>
                  </a:ext>
                </a:extLst>
              </p:cNvPr>
              <p:cNvSpPr/>
              <p:nvPr/>
            </p:nvSpPr>
            <p:spPr>
              <a:xfrm>
                <a:off x="5801925" y="18032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6087;p50">
                <a:extLst>
                  <a:ext uri="{FF2B5EF4-FFF2-40B4-BE49-F238E27FC236}">
                    <a16:creationId xmlns:a16="http://schemas.microsoft.com/office/drawing/2014/main" id="{DFBDEE18-D587-4588-BBA7-214E9D1BD06A}"/>
                  </a:ext>
                </a:extLst>
              </p:cNvPr>
              <p:cNvSpPr/>
              <p:nvPr/>
            </p:nvSpPr>
            <p:spPr>
              <a:xfrm>
                <a:off x="5809250" y="179485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6088;p50">
                <a:extLst>
                  <a:ext uri="{FF2B5EF4-FFF2-40B4-BE49-F238E27FC236}">
                    <a16:creationId xmlns:a16="http://schemas.microsoft.com/office/drawing/2014/main" id="{D186625A-D498-47DC-9590-B1743A60B406}"/>
                  </a:ext>
                </a:extLst>
              </p:cNvPr>
              <p:cNvSpPr/>
              <p:nvPr/>
            </p:nvSpPr>
            <p:spPr>
              <a:xfrm>
                <a:off x="5804900" y="17994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6089;p50">
                <a:extLst>
                  <a:ext uri="{FF2B5EF4-FFF2-40B4-BE49-F238E27FC236}">
                    <a16:creationId xmlns:a16="http://schemas.microsoft.com/office/drawing/2014/main" id="{7A56742C-C07B-4959-BA94-8A01DE65EE67}"/>
                  </a:ext>
                </a:extLst>
              </p:cNvPr>
              <p:cNvSpPr/>
              <p:nvPr/>
            </p:nvSpPr>
            <p:spPr>
              <a:xfrm>
                <a:off x="5813900" y="178792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6090;p50">
                <a:extLst>
                  <a:ext uri="{FF2B5EF4-FFF2-40B4-BE49-F238E27FC236}">
                    <a16:creationId xmlns:a16="http://schemas.microsoft.com/office/drawing/2014/main" id="{26F81872-80B4-49DC-A13F-B1B80BE06BF7}"/>
                  </a:ext>
                </a:extLst>
              </p:cNvPr>
              <p:cNvSpPr/>
              <p:nvPr/>
            </p:nvSpPr>
            <p:spPr>
              <a:xfrm>
                <a:off x="5828175" y="17726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6091;p50">
                <a:extLst>
                  <a:ext uri="{FF2B5EF4-FFF2-40B4-BE49-F238E27FC236}">
                    <a16:creationId xmlns:a16="http://schemas.microsoft.com/office/drawing/2014/main" id="{4DCCE51F-6991-47A0-A2AB-84EDA0EF5D7E}"/>
                  </a:ext>
                </a:extLst>
              </p:cNvPr>
              <p:cNvSpPr/>
              <p:nvPr/>
            </p:nvSpPr>
            <p:spPr>
              <a:xfrm>
                <a:off x="5830975" y="17707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6092;p50">
                <a:extLst>
                  <a:ext uri="{FF2B5EF4-FFF2-40B4-BE49-F238E27FC236}">
                    <a16:creationId xmlns:a16="http://schemas.microsoft.com/office/drawing/2014/main" id="{063B6FDE-5225-4692-8687-B92F2310B9FC}"/>
                  </a:ext>
                </a:extLst>
              </p:cNvPr>
              <p:cNvSpPr/>
              <p:nvPr/>
            </p:nvSpPr>
            <p:spPr>
              <a:xfrm>
                <a:off x="5831775" y="17703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6093;p50">
                <a:extLst>
                  <a:ext uri="{FF2B5EF4-FFF2-40B4-BE49-F238E27FC236}">
                    <a16:creationId xmlns:a16="http://schemas.microsoft.com/office/drawing/2014/main" id="{F4E8B36C-1654-4CD6-BCBD-E40614F5A5D7}"/>
                  </a:ext>
                </a:extLst>
              </p:cNvPr>
              <p:cNvSpPr/>
              <p:nvPr/>
            </p:nvSpPr>
            <p:spPr>
              <a:xfrm>
                <a:off x="5827375" y="177417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6094;p50">
                <a:extLst>
                  <a:ext uri="{FF2B5EF4-FFF2-40B4-BE49-F238E27FC236}">
                    <a16:creationId xmlns:a16="http://schemas.microsoft.com/office/drawing/2014/main" id="{0A3877CB-5F88-4D6D-BA39-B6687615A1A2}"/>
                  </a:ext>
                </a:extLst>
              </p:cNvPr>
              <p:cNvSpPr/>
              <p:nvPr/>
            </p:nvSpPr>
            <p:spPr>
              <a:xfrm>
                <a:off x="5826400" y="17746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6095;p50">
                <a:extLst>
                  <a:ext uri="{FF2B5EF4-FFF2-40B4-BE49-F238E27FC236}">
                    <a16:creationId xmlns:a16="http://schemas.microsoft.com/office/drawing/2014/main" id="{3E2678BE-4CDA-493E-82FE-C44D87620D90}"/>
                  </a:ext>
                </a:extLst>
              </p:cNvPr>
              <p:cNvSpPr/>
              <p:nvPr/>
            </p:nvSpPr>
            <p:spPr>
              <a:xfrm>
                <a:off x="5830000" y="17711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6096;p50">
                <a:extLst>
                  <a:ext uri="{FF2B5EF4-FFF2-40B4-BE49-F238E27FC236}">
                    <a16:creationId xmlns:a16="http://schemas.microsoft.com/office/drawing/2014/main" id="{B06FE1C5-57E9-40A7-8CC8-B7054767F9C3}"/>
                  </a:ext>
                </a:extLst>
              </p:cNvPr>
              <p:cNvSpPr/>
              <p:nvPr/>
            </p:nvSpPr>
            <p:spPr>
              <a:xfrm>
                <a:off x="5825275" y="178157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6097;p50">
                <a:extLst>
                  <a:ext uri="{FF2B5EF4-FFF2-40B4-BE49-F238E27FC236}">
                    <a16:creationId xmlns:a16="http://schemas.microsoft.com/office/drawing/2014/main" id="{D0686A89-9F84-4F00-B578-E7026FEDE7EA}"/>
                  </a:ext>
                </a:extLst>
              </p:cNvPr>
              <p:cNvSpPr/>
              <p:nvPr/>
            </p:nvSpPr>
            <p:spPr>
              <a:xfrm>
                <a:off x="5825325" y="17752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6098;p50">
                <a:extLst>
                  <a:ext uri="{FF2B5EF4-FFF2-40B4-BE49-F238E27FC236}">
                    <a16:creationId xmlns:a16="http://schemas.microsoft.com/office/drawing/2014/main" id="{6802F86B-42C4-42C7-B567-389744C6CC72}"/>
                  </a:ext>
                </a:extLst>
              </p:cNvPr>
              <p:cNvSpPr/>
              <p:nvPr/>
            </p:nvSpPr>
            <p:spPr>
              <a:xfrm>
                <a:off x="5828225" y="17717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6099;p50">
                <a:extLst>
                  <a:ext uri="{FF2B5EF4-FFF2-40B4-BE49-F238E27FC236}">
                    <a16:creationId xmlns:a16="http://schemas.microsoft.com/office/drawing/2014/main" id="{FE51E232-9539-401A-A893-FB67D9B3110A}"/>
                  </a:ext>
                </a:extLst>
              </p:cNvPr>
              <p:cNvSpPr/>
              <p:nvPr/>
            </p:nvSpPr>
            <p:spPr>
              <a:xfrm>
                <a:off x="5824450" y="1777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6100;p50">
                <a:extLst>
                  <a:ext uri="{FF2B5EF4-FFF2-40B4-BE49-F238E27FC236}">
                    <a16:creationId xmlns:a16="http://schemas.microsoft.com/office/drawing/2014/main" id="{002F6B97-9598-4E3C-97C7-8906884D60DF}"/>
                  </a:ext>
                </a:extLst>
              </p:cNvPr>
              <p:cNvSpPr/>
              <p:nvPr/>
            </p:nvSpPr>
            <p:spPr>
              <a:xfrm>
                <a:off x="5825275" y="17727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6101;p50">
                <a:extLst>
                  <a:ext uri="{FF2B5EF4-FFF2-40B4-BE49-F238E27FC236}">
                    <a16:creationId xmlns:a16="http://schemas.microsoft.com/office/drawing/2014/main" id="{1C38A51F-FE84-4328-A74A-C7CD79081628}"/>
                  </a:ext>
                </a:extLst>
              </p:cNvPr>
              <p:cNvSpPr/>
              <p:nvPr/>
            </p:nvSpPr>
            <p:spPr>
              <a:xfrm>
                <a:off x="5824450" y="177552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6102;p50">
                <a:extLst>
                  <a:ext uri="{FF2B5EF4-FFF2-40B4-BE49-F238E27FC236}">
                    <a16:creationId xmlns:a16="http://schemas.microsoft.com/office/drawing/2014/main" id="{B9064F10-5662-4508-B304-843B8DCDE967}"/>
                  </a:ext>
                </a:extLst>
              </p:cNvPr>
              <p:cNvSpPr/>
              <p:nvPr/>
            </p:nvSpPr>
            <p:spPr>
              <a:xfrm>
                <a:off x="5816750" y="177837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6103;p50">
                <a:extLst>
                  <a:ext uri="{FF2B5EF4-FFF2-40B4-BE49-F238E27FC236}">
                    <a16:creationId xmlns:a16="http://schemas.microsoft.com/office/drawing/2014/main" id="{D2FF99F1-C5C2-444C-BFF9-BD2CB5AB8D94}"/>
                  </a:ext>
                </a:extLst>
              </p:cNvPr>
              <p:cNvSpPr/>
              <p:nvPr/>
            </p:nvSpPr>
            <p:spPr>
              <a:xfrm>
                <a:off x="5820350" y="177602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6104;p50">
                <a:extLst>
                  <a:ext uri="{FF2B5EF4-FFF2-40B4-BE49-F238E27FC236}">
                    <a16:creationId xmlns:a16="http://schemas.microsoft.com/office/drawing/2014/main" id="{53A9118A-CDDB-408F-BD14-D2C1FE1050D6}"/>
                  </a:ext>
                </a:extLst>
              </p:cNvPr>
              <p:cNvSpPr/>
              <p:nvPr/>
            </p:nvSpPr>
            <p:spPr>
              <a:xfrm>
                <a:off x="5816000" y="17807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6105;p50">
                <a:extLst>
                  <a:ext uri="{FF2B5EF4-FFF2-40B4-BE49-F238E27FC236}">
                    <a16:creationId xmlns:a16="http://schemas.microsoft.com/office/drawing/2014/main" id="{1B2D06C2-0356-4B70-B106-A1F98DE55BF2}"/>
                  </a:ext>
                </a:extLst>
              </p:cNvPr>
              <p:cNvSpPr/>
              <p:nvPr/>
            </p:nvSpPr>
            <p:spPr>
              <a:xfrm>
                <a:off x="5819600" y="177730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6106;p50">
                <a:extLst>
                  <a:ext uri="{FF2B5EF4-FFF2-40B4-BE49-F238E27FC236}">
                    <a16:creationId xmlns:a16="http://schemas.microsoft.com/office/drawing/2014/main" id="{AA7DB819-3B78-41AF-A4E9-49A22D632356}"/>
                  </a:ext>
                </a:extLst>
              </p:cNvPr>
              <p:cNvSpPr/>
              <p:nvPr/>
            </p:nvSpPr>
            <p:spPr>
              <a:xfrm>
                <a:off x="5814975" y="178120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6107;p50">
                <a:extLst>
                  <a:ext uri="{FF2B5EF4-FFF2-40B4-BE49-F238E27FC236}">
                    <a16:creationId xmlns:a16="http://schemas.microsoft.com/office/drawing/2014/main" id="{510E723F-B779-4FB4-BE6B-03DC8FE72188}"/>
                  </a:ext>
                </a:extLst>
              </p:cNvPr>
              <p:cNvSpPr/>
              <p:nvPr/>
            </p:nvSpPr>
            <p:spPr>
              <a:xfrm>
                <a:off x="5818575" y="17777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6108;p50">
                <a:extLst>
                  <a:ext uri="{FF2B5EF4-FFF2-40B4-BE49-F238E27FC236}">
                    <a16:creationId xmlns:a16="http://schemas.microsoft.com/office/drawing/2014/main" id="{012A01C0-66EF-44E7-935F-2A9489A7DEB5}"/>
                  </a:ext>
                </a:extLst>
              </p:cNvPr>
              <p:cNvSpPr/>
              <p:nvPr/>
            </p:nvSpPr>
            <p:spPr>
              <a:xfrm>
                <a:off x="5814050" y="1781800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6109;p50">
                <a:extLst>
                  <a:ext uri="{FF2B5EF4-FFF2-40B4-BE49-F238E27FC236}">
                    <a16:creationId xmlns:a16="http://schemas.microsoft.com/office/drawing/2014/main" id="{560DC937-F725-45CD-9843-5CA22BCD5C8E}"/>
                  </a:ext>
                </a:extLst>
              </p:cNvPr>
              <p:cNvSpPr/>
              <p:nvPr/>
            </p:nvSpPr>
            <p:spPr>
              <a:xfrm>
                <a:off x="5814050" y="177932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6110;p50">
                <a:extLst>
                  <a:ext uri="{FF2B5EF4-FFF2-40B4-BE49-F238E27FC236}">
                    <a16:creationId xmlns:a16="http://schemas.microsoft.com/office/drawing/2014/main" id="{7C0C5301-96DF-4016-83F1-5457755E5C61}"/>
                  </a:ext>
                </a:extLst>
              </p:cNvPr>
              <p:cNvSpPr/>
              <p:nvPr/>
            </p:nvSpPr>
            <p:spPr>
              <a:xfrm>
                <a:off x="5816800" y="17783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6111;p50">
                <a:extLst>
                  <a:ext uri="{FF2B5EF4-FFF2-40B4-BE49-F238E27FC236}">
                    <a16:creationId xmlns:a16="http://schemas.microsoft.com/office/drawing/2014/main" id="{EE56FB37-5ADF-44FC-A28A-B302A6E37D51}"/>
                  </a:ext>
                </a:extLst>
              </p:cNvPr>
              <p:cNvSpPr/>
              <p:nvPr/>
            </p:nvSpPr>
            <p:spPr>
              <a:xfrm>
                <a:off x="5814050" y="1782800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6112;p50">
                <a:extLst>
                  <a:ext uri="{FF2B5EF4-FFF2-40B4-BE49-F238E27FC236}">
                    <a16:creationId xmlns:a16="http://schemas.microsoft.com/office/drawing/2014/main" id="{5B05B453-9A95-48D3-BFF3-0330EB2423A8}"/>
                  </a:ext>
                </a:extLst>
              </p:cNvPr>
              <p:cNvSpPr/>
              <p:nvPr/>
            </p:nvSpPr>
            <p:spPr>
              <a:xfrm>
                <a:off x="5813200" y="178440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21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6113;p50">
                <a:extLst>
                  <a:ext uri="{FF2B5EF4-FFF2-40B4-BE49-F238E27FC236}">
                    <a16:creationId xmlns:a16="http://schemas.microsoft.com/office/drawing/2014/main" id="{DCE77F63-51B3-4C22-A711-CA090441E2F7}"/>
                  </a:ext>
                </a:extLst>
              </p:cNvPr>
              <p:cNvSpPr/>
              <p:nvPr/>
            </p:nvSpPr>
            <p:spPr>
              <a:xfrm>
                <a:off x="5813175" y="17820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7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6114;p50">
                <a:extLst>
                  <a:ext uri="{FF2B5EF4-FFF2-40B4-BE49-F238E27FC236}">
                    <a16:creationId xmlns:a16="http://schemas.microsoft.com/office/drawing/2014/main" id="{AC4A4079-C836-47B5-9DD1-2391B3F80414}"/>
                  </a:ext>
                </a:extLst>
              </p:cNvPr>
              <p:cNvSpPr/>
              <p:nvPr/>
            </p:nvSpPr>
            <p:spPr>
              <a:xfrm>
                <a:off x="5809250" y="178252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159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6115;p50">
                <a:extLst>
                  <a:ext uri="{FF2B5EF4-FFF2-40B4-BE49-F238E27FC236}">
                    <a16:creationId xmlns:a16="http://schemas.microsoft.com/office/drawing/2014/main" id="{40FBF244-FC1A-436D-8CF9-8B64AC393769}"/>
                  </a:ext>
                </a:extLst>
              </p:cNvPr>
              <p:cNvSpPr/>
              <p:nvPr/>
            </p:nvSpPr>
            <p:spPr>
              <a:xfrm>
                <a:off x="5804900" y="17871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6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6116;p50">
                <a:extLst>
                  <a:ext uri="{FF2B5EF4-FFF2-40B4-BE49-F238E27FC236}">
                    <a16:creationId xmlns:a16="http://schemas.microsoft.com/office/drawing/2014/main" id="{FA5A4746-8B65-44FA-901C-B6C3E0C60D46}"/>
                  </a:ext>
                </a:extLst>
              </p:cNvPr>
              <p:cNvSpPr/>
              <p:nvPr/>
            </p:nvSpPr>
            <p:spPr>
              <a:xfrm>
                <a:off x="5808500" y="1783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6117;p50">
                <a:extLst>
                  <a:ext uri="{FF2B5EF4-FFF2-40B4-BE49-F238E27FC236}">
                    <a16:creationId xmlns:a16="http://schemas.microsoft.com/office/drawing/2014/main" id="{85A7F929-582B-4C44-8838-1E1DC48F344B}"/>
                  </a:ext>
                </a:extLst>
              </p:cNvPr>
              <p:cNvSpPr/>
              <p:nvPr/>
            </p:nvSpPr>
            <p:spPr>
              <a:xfrm>
                <a:off x="5803925" y="17876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6118;p50">
                <a:extLst>
                  <a:ext uri="{FF2B5EF4-FFF2-40B4-BE49-F238E27FC236}">
                    <a16:creationId xmlns:a16="http://schemas.microsoft.com/office/drawing/2014/main" id="{D8F6FE90-A2AA-4236-9591-C01EE3702B88}"/>
                  </a:ext>
                </a:extLst>
              </p:cNvPr>
              <p:cNvSpPr/>
              <p:nvPr/>
            </p:nvSpPr>
            <p:spPr>
              <a:xfrm>
                <a:off x="5807525" y="1784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6119;p50">
                <a:extLst>
                  <a:ext uri="{FF2B5EF4-FFF2-40B4-BE49-F238E27FC236}">
                    <a16:creationId xmlns:a16="http://schemas.microsoft.com/office/drawing/2014/main" id="{8FC18AA9-1C5D-4788-93A5-619FA69411C9}"/>
                  </a:ext>
                </a:extLst>
              </p:cNvPr>
              <p:cNvSpPr/>
              <p:nvPr/>
            </p:nvSpPr>
            <p:spPr>
              <a:xfrm>
                <a:off x="5802800" y="1789175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6120;p50">
                <a:extLst>
                  <a:ext uri="{FF2B5EF4-FFF2-40B4-BE49-F238E27FC236}">
                    <a16:creationId xmlns:a16="http://schemas.microsoft.com/office/drawing/2014/main" id="{CAA2C3EF-5919-4F2A-9A6F-9FB27423EE48}"/>
                  </a:ext>
                </a:extLst>
              </p:cNvPr>
              <p:cNvSpPr/>
              <p:nvPr/>
            </p:nvSpPr>
            <p:spPr>
              <a:xfrm>
                <a:off x="5802800" y="17881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6121;p50">
                <a:extLst>
                  <a:ext uri="{FF2B5EF4-FFF2-40B4-BE49-F238E27FC236}">
                    <a16:creationId xmlns:a16="http://schemas.microsoft.com/office/drawing/2014/main" id="{A78E5614-8BA7-4E78-878A-413A5D1ADA9A}"/>
                  </a:ext>
                </a:extLst>
              </p:cNvPr>
              <p:cNvSpPr/>
              <p:nvPr/>
            </p:nvSpPr>
            <p:spPr>
              <a:xfrm>
                <a:off x="5805750" y="178472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6122;p50">
                <a:extLst>
                  <a:ext uri="{FF2B5EF4-FFF2-40B4-BE49-F238E27FC236}">
                    <a16:creationId xmlns:a16="http://schemas.microsoft.com/office/drawing/2014/main" id="{7F6F2BCA-8D1B-4395-B6DA-C4D5E555A329}"/>
                  </a:ext>
                </a:extLst>
              </p:cNvPr>
              <p:cNvSpPr/>
              <p:nvPr/>
            </p:nvSpPr>
            <p:spPr>
              <a:xfrm>
                <a:off x="5801925" y="1790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6123;p50">
                <a:extLst>
                  <a:ext uri="{FF2B5EF4-FFF2-40B4-BE49-F238E27FC236}">
                    <a16:creationId xmlns:a16="http://schemas.microsoft.com/office/drawing/2014/main" id="{0687181F-0094-48CB-99E3-0247877A4607}"/>
                  </a:ext>
                </a:extLst>
              </p:cNvPr>
              <p:cNvSpPr/>
              <p:nvPr/>
            </p:nvSpPr>
            <p:spPr>
              <a:xfrm>
                <a:off x="5802775" y="1785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6124;p50">
                <a:extLst>
                  <a:ext uri="{FF2B5EF4-FFF2-40B4-BE49-F238E27FC236}">
                    <a16:creationId xmlns:a16="http://schemas.microsoft.com/office/drawing/2014/main" id="{27E53010-F442-465C-AA92-4EE21D8E9BEE}"/>
                  </a:ext>
                </a:extLst>
              </p:cNvPr>
              <p:cNvSpPr/>
              <p:nvPr/>
            </p:nvSpPr>
            <p:spPr>
              <a:xfrm>
                <a:off x="5801925" y="17885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6125;p50">
                <a:extLst>
                  <a:ext uri="{FF2B5EF4-FFF2-40B4-BE49-F238E27FC236}">
                    <a16:creationId xmlns:a16="http://schemas.microsoft.com/office/drawing/2014/main" id="{F06E74D1-C3EB-47A7-9DD6-9766DE59FB2B}"/>
                  </a:ext>
                </a:extLst>
              </p:cNvPr>
              <p:cNvSpPr/>
              <p:nvPr/>
            </p:nvSpPr>
            <p:spPr>
              <a:xfrm>
                <a:off x="5795775" y="179140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6126;p50">
                <a:extLst>
                  <a:ext uri="{FF2B5EF4-FFF2-40B4-BE49-F238E27FC236}">
                    <a16:creationId xmlns:a16="http://schemas.microsoft.com/office/drawing/2014/main" id="{E16A9083-0FF4-4138-A9A1-0931EF7CF889}"/>
                  </a:ext>
                </a:extLst>
              </p:cNvPr>
              <p:cNvSpPr/>
              <p:nvPr/>
            </p:nvSpPr>
            <p:spPr>
              <a:xfrm>
                <a:off x="5799350" y="17890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6127;p50">
                <a:extLst>
                  <a:ext uri="{FF2B5EF4-FFF2-40B4-BE49-F238E27FC236}">
                    <a16:creationId xmlns:a16="http://schemas.microsoft.com/office/drawing/2014/main" id="{C57799AD-DCAF-4D9F-886D-94C09AF0CB66}"/>
                  </a:ext>
                </a:extLst>
              </p:cNvPr>
              <p:cNvSpPr/>
              <p:nvPr/>
            </p:nvSpPr>
            <p:spPr>
              <a:xfrm>
                <a:off x="5792875" y="177722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3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7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7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6128;p50">
                <a:extLst>
                  <a:ext uri="{FF2B5EF4-FFF2-40B4-BE49-F238E27FC236}">
                    <a16:creationId xmlns:a16="http://schemas.microsoft.com/office/drawing/2014/main" id="{6D907252-AC23-4230-868E-24C5D507F988}"/>
                  </a:ext>
                </a:extLst>
              </p:cNvPr>
              <p:cNvSpPr/>
              <p:nvPr/>
            </p:nvSpPr>
            <p:spPr>
              <a:xfrm>
                <a:off x="5792875" y="179390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0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6129;p50">
                <a:extLst>
                  <a:ext uri="{FF2B5EF4-FFF2-40B4-BE49-F238E27FC236}">
                    <a16:creationId xmlns:a16="http://schemas.microsoft.com/office/drawing/2014/main" id="{EF09BEF4-0E5C-4B05-BEB9-0CB860BADC50}"/>
                  </a:ext>
                </a:extLst>
              </p:cNvPr>
              <p:cNvSpPr/>
              <p:nvPr/>
            </p:nvSpPr>
            <p:spPr>
              <a:xfrm>
                <a:off x="5797575" y="1789850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6130;p50">
                <a:extLst>
                  <a:ext uri="{FF2B5EF4-FFF2-40B4-BE49-F238E27FC236}">
                    <a16:creationId xmlns:a16="http://schemas.microsoft.com/office/drawing/2014/main" id="{3F279C8B-89D9-4DAE-B679-50C4C30B5BDE}"/>
                  </a:ext>
                </a:extLst>
              </p:cNvPr>
              <p:cNvSpPr/>
              <p:nvPr/>
            </p:nvSpPr>
            <p:spPr>
              <a:xfrm>
                <a:off x="5798600" y="17894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6131;p50">
                <a:extLst>
                  <a:ext uri="{FF2B5EF4-FFF2-40B4-BE49-F238E27FC236}">
                    <a16:creationId xmlns:a16="http://schemas.microsoft.com/office/drawing/2014/main" id="{38F509C2-4EF3-4DE4-BDDB-07442CC7A2B2}"/>
                  </a:ext>
                </a:extLst>
              </p:cNvPr>
              <p:cNvSpPr/>
              <p:nvPr/>
            </p:nvSpPr>
            <p:spPr>
              <a:xfrm>
                <a:off x="5794000" y="179332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6132;p50">
                <a:extLst>
                  <a:ext uri="{FF2B5EF4-FFF2-40B4-BE49-F238E27FC236}">
                    <a16:creationId xmlns:a16="http://schemas.microsoft.com/office/drawing/2014/main" id="{63E93AA9-695B-4456-AB36-1CADD1A3A9BA}"/>
                  </a:ext>
                </a:extLst>
              </p:cNvPr>
              <p:cNvSpPr/>
              <p:nvPr/>
            </p:nvSpPr>
            <p:spPr>
              <a:xfrm>
                <a:off x="5795800" y="17904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6133;p50">
                <a:extLst>
                  <a:ext uri="{FF2B5EF4-FFF2-40B4-BE49-F238E27FC236}">
                    <a16:creationId xmlns:a16="http://schemas.microsoft.com/office/drawing/2014/main" id="{76595F7A-0E92-4D51-B414-95D96F745B40}"/>
                  </a:ext>
                </a:extLst>
              </p:cNvPr>
              <p:cNvSpPr/>
              <p:nvPr/>
            </p:nvSpPr>
            <p:spPr>
              <a:xfrm>
                <a:off x="5792875" y="179492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6134;p50">
                <a:extLst>
                  <a:ext uri="{FF2B5EF4-FFF2-40B4-BE49-F238E27FC236}">
                    <a16:creationId xmlns:a16="http://schemas.microsoft.com/office/drawing/2014/main" id="{C397F022-81DD-4AC4-BF48-AE895B1DFE97}"/>
                  </a:ext>
                </a:extLst>
              </p:cNvPr>
              <p:cNvSpPr/>
              <p:nvPr/>
            </p:nvSpPr>
            <p:spPr>
              <a:xfrm>
                <a:off x="5792875" y="17914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6135;p50">
                <a:extLst>
                  <a:ext uri="{FF2B5EF4-FFF2-40B4-BE49-F238E27FC236}">
                    <a16:creationId xmlns:a16="http://schemas.microsoft.com/office/drawing/2014/main" id="{C0A1AD6C-3A16-4C86-B836-950B1FC46E15}"/>
                  </a:ext>
                </a:extLst>
              </p:cNvPr>
              <p:cNvSpPr/>
              <p:nvPr/>
            </p:nvSpPr>
            <p:spPr>
              <a:xfrm>
                <a:off x="5805675" y="1784900"/>
                <a:ext cx="755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7" extrusionOk="0">
                    <a:moveTo>
                      <a:pt x="302" y="1"/>
                    </a:moveTo>
                    <a:lnTo>
                      <a:pt x="144" y="91"/>
                    </a:lnTo>
                    <a:lnTo>
                      <a:pt x="0" y="356"/>
                    </a:lnTo>
                    <a:lnTo>
                      <a:pt x="302" y="182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6136;p50">
                <a:extLst>
                  <a:ext uri="{FF2B5EF4-FFF2-40B4-BE49-F238E27FC236}">
                    <a16:creationId xmlns:a16="http://schemas.microsoft.com/office/drawing/2014/main" id="{8B27B182-2CB8-4F82-AE3A-7AA332882FE9}"/>
                  </a:ext>
                </a:extLst>
              </p:cNvPr>
              <p:cNvSpPr/>
              <p:nvPr/>
            </p:nvSpPr>
            <p:spPr>
              <a:xfrm>
                <a:off x="5825275" y="177620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6137;p50">
                <a:extLst>
                  <a:ext uri="{FF2B5EF4-FFF2-40B4-BE49-F238E27FC236}">
                    <a16:creationId xmlns:a16="http://schemas.microsoft.com/office/drawing/2014/main" id="{4455401B-A862-4D71-8257-8E488E439EC7}"/>
                  </a:ext>
                </a:extLst>
              </p:cNvPr>
              <p:cNvSpPr/>
              <p:nvPr/>
            </p:nvSpPr>
            <p:spPr>
              <a:xfrm>
                <a:off x="5795000" y="17928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6138;p50">
                <a:extLst>
                  <a:ext uri="{FF2B5EF4-FFF2-40B4-BE49-F238E27FC236}">
                    <a16:creationId xmlns:a16="http://schemas.microsoft.com/office/drawing/2014/main" id="{807CA845-BA15-4129-B113-59EF9217BD5B}"/>
                  </a:ext>
                </a:extLst>
              </p:cNvPr>
              <p:cNvSpPr/>
              <p:nvPr/>
            </p:nvSpPr>
            <p:spPr>
              <a:xfrm>
                <a:off x="5799500" y="17768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0"/>
                    </a:moveTo>
                    <a:lnTo>
                      <a:pt x="76" y="16"/>
                    </a:lnTo>
                    <a:lnTo>
                      <a:pt x="1" y="155"/>
                    </a:lnTo>
                    <a:lnTo>
                      <a:pt x="104" y="9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6139;p50">
                <a:extLst>
                  <a:ext uri="{FF2B5EF4-FFF2-40B4-BE49-F238E27FC236}">
                    <a16:creationId xmlns:a16="http://schemas.microsoft.com/office/drawing/2014/main" id="{D6164CC6-FAD8-418B-9C87-D150135DE4C0}"/>
                  </a:ext>
                </a:extLst>
              </p:cNvPr>
              <p:cNvSpPr/>
              <p:nvPr/>
            </p:nvSpPr>
            <p:spPr>
              <a:xfrm>
                <a:off x="5805825" y="17727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0" y="0"/>
                    </a:moveTo>
                    <a:lnTo>
                      <a:pt x="144" y="90"/>
                    </a:lnTo>
                    <a:lnTo>
                      <a:pt x="0" y="355"/>
                    </a:lnTo>
                    <a:lnTo>
                      <a:pt x="302" y="181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6140;p50">
                <a:extLst>
                  <a:ext uri="{FF2B5EF4-FFF2-40B4-BE49-F238E27FC236}">
                    <a16:creationId xmlns:a16="http://schemas.microsoft.com/office/drawing/2014/main" id="{5162BEE1-E13B-45C5-BB66-CCD1F6A0B0D6}"/>
                  </a:ext>
                </a:extLst>
              </p:cNvPr>
              <p:cNvSpPr/>
              <p:nvPr/>
            </p:nvSpPr>
            <p:spPr>
              <a:xfrm>
                <a:off x="5824600" y="1765700"/>
                <a:ext cx="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2"/>
                    </a:lnTo>
                    <a:lnTo>
                      <a:pt x="34" y="148"/>
                    </a:lnTo>
                    <a:lnTo>
                      <a:pt x="34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6141;p50">
                <a:extLst>
                  <a:ext uri="{FF2B5EF4-FFF2-40B4-BE49-F238E27FC236}">
                    <a16:creationId xmlns:a16="http://schemas.microsoft.com/office/drawing/2014/main" id="{4DA4A8C9-1264-47D3-A3B9-CD6DD5FEED90}"/>
                  </a:ext>
                </a:extLst>
              </p:cNvPr>
              <p:cNvSpPr/>
              <p:nvPr/>
            </p:nvSpPr>
            <p:spPr>
              <a:xfrm>
                <a:off x="5825425" y="176935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6142;p50">
                <a:extLst>
                  <a:ext uri="{FF2B5EF4-FFF2-40B4-BE49-F238E27FC236}">
                    <a16:creationId xmlns:a16="http://schemas.microsoft.com/office/drawing/2014/main" id="{74269DE2-08CC-4719-A067-7762215AC4C7}"/>
                  </a:ext>
                </a:extLst>
              </p:cNvPr>
              <p:cNvSpPr/>
              <p:nvPr/>
            </p:nvSpPr>
            <p:spPr>
              <a:xfrm>
                <a:off x="5808650" y="17714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6143;p50">
                <a:extLst>
                  <a:ext uri="{FF2B5EF4-FFF2-40B4-BE49-F238E27FC236}">
                    <a16:creationId xmlns:a16="http://schemas.microsoft.com/office/drawing/2014/main" id="{CED8F826-FC92-4F0C-AF9D-79942381D99E}"/>
                  </a:ext>
                </a:extLst>
              </p:cNvPr>
              <p:cNvSpPr/>
              <p:nvPr/>
            </p:nvSpPr>
            <p:spPr>
              <a:xfrm>
                <a:off x="5830150" y="17589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1"/>
                    </a:moveTo>
                    <a:lnTo>
                      <a:pt x="75" y="22"/>
                    </a:lnTo>
                    <a:lnTo>
                      <a:pt x="0" y="162"/>
                    </a:lnTo>
                    <a:lnTo>
                      <a:pt x="39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6144;p50">
                <a:extLst>
                  <a:ext uri="{FF2B5EF4-FFF2-40B4-BE49-F238E27FC236}">
                    <a16:creationId xmlns:a16="http://schemas.microsoft.com/office/drawing/2014/main" id="{50502932-34DB-4CCF-8AE1-8916EFB08A71}"/>
                  </a:ext>
                </a:extLst>
              </p:cNvPr>
              <p:cNvSpPr/>
              <p:nvPr/>
            </p:nvSpPr>
            <p:spPr>
              <a:xfrm>
                <a:off x="5828375" y="17595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0"/>
                    </a:moveTo>
                    <a:lnTo>
                      <a:pt x="75" y="42"/>
                    </a:lnTo>
                    <a:lnTo>
                      <a:pt x="0" y="180"/>
                    </a:lnTo>
                    <a:lnTo>
                      <a:pt x="71" y="14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6145;p50">
                <a:extLst>
                  <a:ext uri="{FF2B5EF4-FFF2-40B4-BE49-F238E27FC236}">
                    <a16:creationId xmlns:a16="http://schemas.microsoft.com/office/drawing/2014/main" id="{85F3FB7A-1A16-47E6-AED3-B4BC04DF491A}"/>
                  </a:ext>
                </a:extLst>
              </p:cNvPr>
              <p:cNvSpPr/>
              <p:nvPr/>
            </p:nvSpPr>
            <p:spPr>
              <a:xfrm>
                <a:off x="5831125" y="17584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6146;p50">
                <a:extLst>
                  <a:ext uri="{FF2B5EF4-FFF2-40B4-BE49-F238E27FC236}">
                    <a16:creationId xmlns:a16="http://schemas.microsoft.com/office/drawing/2014/main" id="{591D79A8-31A0-4D65-905F-B6D5F1FF3C5B}"/>
                  </a:ext>
                </a:extLst>
              </p:cNvPr>
              <p:cNvSpPr/>
              <p:nvPr/>
            </p:nvSpPr>
            <p:spPr>
              <a:xfrm>
                <a:off x="5831875" y="1758075"/>
                <a:ext cx="26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6" extrusionOk="0">
                    <a:moveTo>
                      <a:pt x="105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5" y="9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6147;p50">
                <a:extLst>
                  <a:ext uri="{FF2B5EF4-FFF2-40B4-BE49-F238E27FC236}">
                    <a16:creationId xmlns:a16="http://schemas.microsoft.com/office/drawing/2014/main" id="{3FDAC172-0971-450F-87EA-383C46FE9C66}"/>
                  </a:ext>
                </a:extLst>
              </p:cNvPr>
              <p:cNvSpPr/>
              <p:nvPr/>
            </p:nvSpPr>
            <p:spPr>
              <a:xfrm>
                <a:off x="5827525" y="1761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6148;p50">
                <a:extLst>
                  <a:ext uri="{FF2B5EF4-FFF2-40B4-BE49-F238E27FC236}">
                    <a16:creationId xmlns:a16="http://schemas.microsoft.com/office/drawing/2014/main" id="{F0B92382-0AF4-4B96-BD48-B6B1160D72B7}"/>
                  </a:ext>
                </a:extLst>
              </p:cNvPr>
              <p:cNvSpPr/>
              <p:nvPr/>
            </p:nvSpPr>
            <p:spPr>
              <a:xfrm>
                <a:off x="5825425" y="17629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1" y="256"/>
                    </a:lnTo>
                    <a:lnTo>
                      <a:pt x="2" y="291"/>
                    </a:lnTo>
                    <a:lnTo>
                      <a:pt x="46" y="26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6149;p50">
                <a:extLst>
                  <a:ext uri="{FF2B5EF4-FFF2-40B4-BE49-F238E27FC236}">
                    <a16:creationId xmlns:a16="http://schemas.microsoft.com/office/drawing/2014/main" id="{EEA923E9-00E9-40E1-BBDB-530B32BBB8E2}"/>
                  </a:ext>
                </a:extLst>
              </p:cNvPr>
              <p:cNvSpPr/>
              <p:nvPr/>
            </p:nvSpPr>
            <p:spPr>
              <a:xfrm>
                <a:off x="5825425" y="1764000"/>
                <a:ext cx="2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5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6150;p50">
                <a:extLst>
                  <a:ext uri="{FF2B5EF4-FFF2-40B4-BE49-F238E27FC236}">
                    <a16:creationId xmlns:a16="http://schemas.microsoft.com/office/drawing/2014/main" id="{80C047F3-7FA3-4115-8283-0E23328B6CDC}"/>
                  </a:ext>
                </a:extLst>
              </p:cNvPr>
              <p:cNvSpPr/>
              <p:nvPr/>
            </p:nvSpPr>
            <p:spPr>
              <a:xfrm>
                <a:off x="5825425" y="17605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1" y="111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6151;p50">
                <a:extLst>
                  <a:ext uri="{FF2B5EF4-FFF2-40B4-BE49-F238E27FC236}">
                    <a16:creationId xmlns:a16="http://schemas.microsoft.com/office/drawing/2014/main" id="{B0EA9C57-2DC5-482F-B386-A8A62E1641BB}"/>
                  </a:ext>
                </a:extLst>
              </p:cNvPr>
              <p:cNvSpPr/>
              <p:nvPr/>
            </p:nvSpPr>
            <p:spPr>
              <a:xfrm>
                <a:off x="5824600" y="1763300"/>
                <a:ext cx="8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6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6152;p50">
                <a:extLst>
                  <a:ext uri="{FF2B5EF4-FFF2-40B4-BE49-F238E27FC236}">
                    <a16:creationId xmlns:a16="http://schemas.microsoft.com/office/drawing/2014/main" id="{D85FA4C1-7D60-4071-B128-E15DB145888C}"/>
                  </a:ext>
                </a:extLst>
              </p:cNvPr>
              <p:cNvSpPr/>
              <p:nvPr/>
            </p:nvSpPr>
            <p:spPr>
              <a:xfrm>
                <a:off x="5816900" y="1766175"/>
                <a:ext cx="77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0" extrusionOk="0">
                    <a:moveTo>
                      <a:pt x="308" y="0"/>
                    </a:moveTo>
                    <a:lnTo>
                      <a:pt x="144" y="94"/>
                    </a:lnTo>
                    <a:lnTo>
                      <a:pt x="1" y="360"/>
                    </a:lnTo>
                    <a:lnTo>
                      <a:pt x="308" y="18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6153;p50">
                <a:extLst>
                  <a:ext uri="{FF2B5EF4-FFF2-40B4-BE49-F238E27FC236}">
                    <a16:creationId xmlns:a16="http://schemas.microsoft.com/office/drawing/2014/main" id="{A774EED3-7FCA-4DD0-995C-EE48ED37C399}"/>
                  </a:ext>
                </a:extLst>
              </p:cNvPr>
              <p:cNvSpPr/>
              <p:nvPr/>
            </p:nvSpPr>
            <p:spPr>
              <a:xfrm>
                <a:off x="5820500" y="17638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6154;p50">
                <a:extLst>
                  <a:ext uri="{FF2B5EF4-FFF2-40B4-BE49-F238E27FC236}">
                    <a16:creationId xmlns:a16="http://schemas.microsoft.com/office/drawing/2014/main" id="{6451B904-D72A-4630-8989-8509C913A052}"/>
                  </a:ext>
                </a:extLst>
              </p:cNvPr>
              <p:cNvSpPr/>
              <p:nvPr/>
            </p:nvSpPr>
            <p:spPr>
              <a:xfrm>
                <a:off x="5816150" y="1768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9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6155;p50">
                <a:extLst>
                  <a:ext uri="{FF2B5EF4-FFF2-40B4-BE49-F238E27FC236}">
                    <a16:creationId xmlns:a16="http://schemas.microsoft.com/office/drawing/2014/main" id="{4E6FAD67-C3F7-4CC2-A390-D7EE12182829}"/>
                  </a:ext>
                </a:extLst>
              </p:cNvPr>
              <p:cNvSpPr/>
              <p:nvPr/>
            </p:nvSpPr>
            <p:spPr>
              <a:xfrm>
                <a:off x="5818725" y="17655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6" y="0"/>
                    </a:moveTo>
                    <a:lnTo>
                      <a:pt x="76" y="23"/>
                    </a:lnTo>
                    <a:lnTo>
                      <a:pt x="0" y="162"/>
                    </a:lnTo>
                    <a:lnTo>
                      <a:pt x="41" y="1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6156;p50">
                <a:extLst>
                  <a:ext uri="{FF2B5EF4-FFF2-40B4-BE49-F238E27FC236}">
                    <a16:creationId xmlns:a16="http://schemas.microsoft.com/office/drawing/2014/main" id="{80757130-1FAD-43E2-AFB7-0821915CCEBD}"/>
                  </a:ext>
                </a:extLst>
              </p:cNvPr>
              <p:cNvSpPr/>
              <p:nvPr/>
            </p:nvSpPr>
            <p:spPr>
              <a:xfrm>
                <a:off x="5819725" y="17650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6157;p50">
                <a:extLst>
                  <a:ext uri="{FF2B5EF4-FFF2-40B4-BE49-F238E27FC236}">
                    <a16:creationId xmlns:a16="http://schemas.microsoft.com/office/drawing/2014/main" id="{0126A1BB-00C2-418C-AF28-219C7C7A0905}"/>
                  </a:ext>
                </a:extLst>
              </p:cNvPr>
              <p:cNvSpPr/>
              <p:nvPr/>
            </p:nvSpPr>
            <p:spPr>
              <a:xfrm>
                <a:off x="5814200" y="17671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6158;p50">
                <a:extLst>
                  <a:ext uri="{FF2B5EF4-FFF2-40B4-BE49-F238E27FC236}">
                    <a16:creationId xmlns:a16="http://schemas.microsoft.com/office/drawing/2014/main" id="{065B819E-58A8-420B-87E6-3FBFE1409AF6}"/>
                  </a:ext>
                </a:extLst>
              </p:cNvPr>
              <p:cNvSpPr/>
              <p:nvPr/>
            </p:nvSpPr>
            <p:spPr>
              <a:xfrm>
                <a:off x="5814200" y="1769575"/>
                <a:ext cx="455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7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6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6159;p50">
                <a:extLst>
                  <a:ext uri="{FF2B5EF4-FFF2-40B4-BE49-F238E27FC236}">
                    <a16:creationId xmlns:a16="http://schemas.microsoft.com/office/drawing/2014/main" id="{AC922630-77C2-49DC-A963-28235049F8B3}"/>
                  </a:ext>
                </a:extLst>
              </p:cNvPr>
              <p:cNvSpPr/>
              <p:nvPr/>
            </p:nvSpPr>
            <p:spPr>
              <a:xfrm>
                <a:off x="5815125" y="17690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6160;p50">
                <a:extLst>
                  <a:ext uri="{FF2B5EF4-FFF2-40B4-BE49-F238E27FC236}">
                    <a16:creationId xmlns:a16="http://schemas.microsoft.com/office/drawing/2014/main" id="{CB014C61-4444-43A3-8978-151BB9B69F41}"/>
                  </a:ext>
                </a:extLst>
              </p:cNvPr>
              <p:cNvSpPr/>
              <p:nvPr/>
            </p:nvSpPr>
            <p:spPr>
              <a:xfrm>
                <a:off x="5814050" y="17757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1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6161;p50">
                <a:extLst>
                  <a:ext uri="{FF2B5EF4-FFF2-40B4-BE49-F238E27FC236}">
                    <a16:creationId xmlns:a16="http://schemas.microsoft.com/office/drawing/2014/main" id="{C01024D5-48A0-4878-BD08-9627A891A004}"/>
                  </a:ext>
                </a:extLst>
              </p:cNvPr>
              <p:cNvSpPr/>
              <p:nvPr/>
            </p:nvSpPr>
            <p:spPr>
              <a:xfrm>
                <a:off x="5816950" y="17661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6162;p50">
                <a:extLst>
                  <a:ext uri="{FF2B5EF4-FFF2-40B4-BE49-F238E27FC236}">
                    <a16:creationId xmlns:a16="http://schemas.microsoft.com/office/drawing/2014/main" id="{465384DB-472D-4D01-A59D-A2528C88E498}"/>
                  </a:ext>
                </a:extLst>
              </p:cNvPr>
              <p:cNvSpPr/>
              <p:nvPr/>
            </p:nvSpPr>
            <p:spPr>
              <a:xfrm>
                <a:off x="5814200" y="1770600"/>
                <a:ext cx="27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10" y="0"/>
                    </a:moveTo>
                    <a:lnTo>
                      <a:pt x="0" y="64"/>
                    </a:lnTo>
                    <a:lnTo>
                      <a:pt x="0" y="20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6163;p50">
                <a:extLst>
                  <a:ext uri="{FF2B5EF4-FFF2-40B4-BE49-F238E27FC236}">
                    <a16:creationId xmlns:a16="http://schemas.microsoft.com/office/drawing/2014/main" id="{5F812512-C43D-40D6-9BB0-16DE1308FC57}"/>
                  </a:ext>
                </a:extLst>
              </p:cNvPr>
              <p:cNvSpPr/>
              <p:nvPr/>
            </p:nvSpPr>
            <p:spPr>
              <a:xfrm>
                <a:off x="5813325" y="1772175"/>
                <a:ext cx="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3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29" y="186"/>
                    </a:lnTo>
                    <a:lnTo>
                      <a:pt x="29" y="153"/>
                    </a:lnTo>
                    <a:lnTo>
                      <a:pt x="35" y="1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6164;p50">
                <a:extLst>
                  <a:ext uri="{FF2B5EF4-FFF2-40B4-BE49-F238E27FC236}">
                    <a16:creationId xmlns:a16="http://schemas.microsoft.com/office/drawing/2014/main" id="{4A9DF2EF-638D-409C-8652-9EED02E40539}"/>
                  </a:ext>
                </a:extLst>
              </p:cNvPr>
              <p:cNvSpPr/>
              <p:nvPr/>
            </p:nvSpPr>
            <p:spPr>
              <a:xfrm>
                <a:off x="5813325" y="17698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0"/>
                    </a:moveTo>
                    <a:lnTo>
                      <a:pt x="0" y="20"/>
                    </a:lnTo>
                    <a:lnTo>
                      <a:pt x="0" y="116"/>
                    </a:lnTo>
                    <a:lnTo>
                      <a:pt x="35" y="9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6165;p50">
                <a:extLst>
                  <a:ext uri="{FF2B5EF4-FFF2-40B4-BE49-F238E27FC236}">
                    <a16:creationId xmlns:a16="http://schemas.microsoft.com/office/drawing/2014/main" id="{4F828942-5C51-4AC4-84BE-7FDBC41F8173}"/>
                  </a:ext>
                </a:extLst>
              </p:cNvPr>
              <p:cNvSpPr/>
              <p:nvPr/>
            </p:nvSpPr>
            <p:spPr>
              <a:xfrm>
                <a:off x="5809400" y="1770300"/>
                <a:ext cx="39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87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6166;p50">
                <a:extLst>
                  <a:ext uri="{FF2B5EF4-FFF2-40B4-BE49-F238E27FC236}">
                    <a16:creationId xmlns:a16="http://schemas.microsoft.com/office/drawing/2014/main" id="{DE1F6C31-1D05-407B-90E3-72629F8823DD}"/>
                  </a:ext>
                </a:extLst>
              </p:cNvPr>
              <p:cNvSpPr/>
              <p:nvPr/>
            </p:nvSpPr>
            <p:spPr>
              <a:xfrm>
                <a:off x="5804050" y="177537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6167;p50">
                <a:extLst>
                  <a:ext uri="{FF2B5EF4-FFF2-40B4-BE49-F238E27FC236}">
                    <a16:creationId xmlns:a16="http://schemas.microsoft.com/office/drawing/2014/main" id="{156B9047-48E0-452B-96E5-E49D860347A9}"/>
                  </a:ext>
                </a:extLst>
              </p:cNvPr>
              <p:cNvSpPr/>
              <p:nvPr/>
            </p:nvSpPr>
            <p:spPr>
              <a:xfrm>
                <a:off x="5805050" y="17749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7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6168;p50">
                <a:extLst>
                  <a:ext uri="{FF2B5EF4-FFF2-40B4-BE49-F238E27FC236}">
                    <a16:creationId xmlns:a16="http://schemas.microsoft.com/office/drawing/2014/main" id="{5142B166-ED8D-46C2-AF0D-615141E2C9F3}"/>
                  </a:ext>
                </a:extLst>
              </p:cNvPr>
              <p:cNvSpPr/>
              <p:nvPr/>
            </p:nvSpPr>
            <p:spPr>
              <a:xfrm>
                <a:off x="5807625" y="17719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1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6169;p50">
                <a:extLst>
                  <a:ext uri="{FF2B5EF4-FFF2-40B4-BE49-F238E27FC236}">
                    <a16:creationId xmlns:a16="http://schemas.microsoft.com/office/drawing/2014/main" id="{E176BA90-1858-4B2A-B0AC-3AF077647A7E}"/>
                  </a:ext>
                </a:extLst>
              </p:cNvPr>
              <p:cNvSpPr/>
              <p:nvPr/>
            </p:nvSpPr>
            <p:spPr>
              <a:xfrm>
                <a:off x="5802925" y="1773525"/>
                <a:ext cx="48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7" extrusionOk="0">
                    <a:moveTo>
                      <a:pt x="193" y="1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9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6170;p50">
                <a:extLst>
                  <a:ext uri="{FF2B5EF4-FFF2-40B4-BE49-F238E27FC236}">
                    <a16:creationId xmlns:a16="http://schemas.microsoft.com/office/drawing/2014/main" id="{E9853860-EE7F-4579-B8F0-4029F7FEA612}"/>
                  </a:ext>
                </a:extLst>
              </p:cNvPr>
              <p:cNvSpPr/>
              <p:nvPr/>
            </p:nvSpPr>
            <p:spPr>
              <a:xfrm>
                <a:off x="5802950" y="17759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6171;p50">
                <a:extLst>
                  <a:ext uri="{FF2B5EF4-FFF2-40B4-BE49-F238E27FC236}">
                    <a16:creationId xmlns:a16="http://schemas.microsoft.com/office/drawing/2014/main" id="{203BD576-06EF-4C1E-AC86-60A87555935D}"/>
                  </a:ext>
                </a:extLst>
              </p:cNvPr>
              <p:cNvSpPr/>
              <p:nvPr/>
            </p:nvSpPr>
            <p:spPr>
              <a:xfrm>
                <a:off x="5805875" y="17725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1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6172;p50">
                <a:extLst>
                  <a:ext uri="{FF2B5EF4-FFF2-40B4-BE49-F238E27FC236}">
                    <a16:creationId xmlns:a16="http://schemas.microsoft.com/office/drawing/2014/main" id="{8752543B-817F-4A37-91BB-F0AB3E067672}"/>
                  </a:ext>
                </a:extLst>
              </p:cNvPr>
              <p:cNvSpPr/>
              <p:nvPr/>
            </p:nvSpPr>
            <p:spPr>
              <a:xfrm>
                <a:off x="5802925" y="17769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9" y="0"/>
                    </a:moveTo>
                    <a:lnTo>
                      <a:pt x="0" y="68"/>
                    </a:lnTo>
                    <a:lnTo>
                      <a:pt x="2" y="21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6173;p50">
                <a:extLst>
                  <a:ext uri="{FF2B5EF4-FFF2-40B4-BE49-F238E27FC236}">
                    <a16:creationId xmlns:a16="http://schemas.microsoft.com/office/drawing/2014/main" id="{7E96C82C-8584-4280-8D09-9C9D874666E0}"/>
                  </a:ext>
                </a:extLst>
              </p:cNvPr>
              <p:cNvSpPr/>
              <p:nvPr/>
            </p:nvSpPr>
            <p:spPr>
              <a:xfrm>
                <a:off x="5802075" y="17786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36" y="18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6174;p50">
                <a:extLst>
                  <a:ext uri="{FF2B5EF4-FFF2-40B4-BE49-F238E27FC236}">
                    <a16:creationId xmlns:a16="http://schemas.microsoft.com/office/drawing/2014/main" id="{969BAF89-7B78-4B6C-9673-55CD991F840E}"/>
                  </a:ext>
                </a:extLst>
              </p:cNvPr>
              <p:cNvSpPr/>
              <p:nvPr/>
            </p:nvSpPr>
            <p:spPr>
              <a:xfrm>
                <a:off x="5802075" y="17763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6175;p50">
                <a:extLst>
                  <a:ext uri="{FF2B5EF4-FFF2-40B4-BE49-F238E27FC236}">
                    <a16:creationId xmlns:a16="http://schemas.microsoft.com/office/drawing/2014/main" id="{7DE8FD56-D317-4DB5-8A8A-10385DD4377C}"/>
                  </a:ext>
                </a:extLst>
              </p:cNvPr>
              <p:cNvSpPr/>
              <p:nvPr/>
            </p:nvSpPr>
            <p:spPr>
              <a:xfrm>
                <a:off x="5795925" y="1779175"/>
                <a:ext cx="62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5" extrusionOk="0">
                    <a:moveTo>
                      <a:pt x="247" y="1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6176;p50">
                <a:extLst>
                  <a:ext uri="{FF2B5EF4-FFF2-40B4-BE49-F238E27FC236}">
                    <a16:creationId xmlns:a16="http://schemas.microsoft.com/office/drawing/2014/main" id="{593968F9-B9C1-4395-AC58-44A7510E3C78}"/>
                  </a:ext>
                </a:extLst>
              </p:cNvPr>
              <p:cNvSpPr/>
              <p:nvPr/>
            </p:nvSpPr>
            <p:spPr>
              <a:xfrm>
                <a:off x="5795150" y="17806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1" y="26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6177;p50">
                <a:extLst>
                  <a:ext uri="{FF2B5EF4-FFF2-40B4-BE49-F238E27FC236}">
                    <a16:creationId xmlns:a16="http://schemas.microsoft.com/office/drawing/2014/main" id="{C74B0FE2-0816-47E0-9B5C-C8DA02A48C8E}"/>
                  </a:ext>
                </a:extLst>
              </p:cNvPr>
              <p:cNvSpPr/>
              <p:nvPr/>
            </p:nvSpPr>
            <p:spPr>
              <a:xfrm>
                <a:off x="5797725" y="17776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41" y="14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6178;p50">
                <a:extLst>
                  <a:ext uri="{FF2B5EF4-FFF2-40B4-BE49-F238E27FC236}">
                    <a16:creationId xmlns:a16="http://schemas.microsoft.com/office/drawing/2014/main" id="{6EBD0CCC-FB85-4126-A86F-AF351C227829}"/>
                  </a:ext>
                </a:extLst>
              </p:cNvPr>
              <p:cNvSpPr/>
              <p:nvPr/>
            </p:nvSpPr>
            <p:spPr>
              <a:xfrm>
                <a:off x="5798750" y="17771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6179;p50">
                <a:extLst>
                  <a:ext uri="{FF2B5EF4-FFF2-40B4-BE49-F238E27FC236}">
                    <a16:creationId xmlns:a16="http://schemas.microsoft.com/office/drawing/2014/main" id="{82E7F814-2746-4C56-AD31-F84C97E93F98}"/>
                  </a:ext>
                </a:extLst>
              </p:cNvPr>
              <p:cNvSpPr/>
              <p:nvPr/>
            </p:nvSpPr>
            <p:spPr>
              <a:xfrm>
                <a:off x="5793050" y="1765000"/>
                <a:ext cx="415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9" extrusionOk="0">
                    <a:moveTo>
                      <a:pt x="1660" y="1"/>
                    </a:moveTo>
                    <a:lnTo>
                      <a:pt x="1410" y="143"/>
                    </a:lnTo>
                    <a:lnTo>
                      <a:pt x="1380" y="162"/>
                    </a:lnTo>
                    <a:lnTo>
                      <a:pt x="1341" y="185"/>
                    </a:lnTo>
                    <a:lnTo>
                      <a:pt x="1296" y="210"/>
                    </a:lnTo>
                    <a:lnTo>
                      <a:pt x="1262" y="228"/>
                    </a:lnTo>
                    <a:lnTo>
                      <a:pt x="955" y="407"/>
                    </a:lnTo>
                    <a:lnTo>
                      <a:pt x="924" y="424"/>
                    </a:lnTo>
                    <a:lnTo>
                      <a:pt x="884" y="447"/>
                    </a:lnTo>
                    <a:lnTo>
                      <a:pt x="846" y="469"/>
                    </a:lnTo>
                    <a:lnTo>
                      <a:pt x="840" y="473"/>
                    </a:lnTo>
                    <a:lnTo>
                      <a:pt x="813" y="489"/>
                    </a:lnTo>
                    <a:lnTo>
                      <a:pt x="511" y="663"/>
                    </a:lnTo>
                    <a:lnTo>
                      <a:pt x="481" y="681"/>
                    </a:lnTo>
                    <a:lnTo>
                      <a:pt x="440" y="704"/>
                    </a:lnTo>
                    <a:lnTo>
                      <a:pt x="397" y="729"/>
                    </a:lnTo>
                    <a:lnTo>
                      <a:pt x="363" y="749"/>
                    </a:lnTo>
                    <a:lnTo>
                      <a:pt x="115" y="891"/>
                    </a:lnTo>
                    <a:lnTo>
                      <a:pt x="85" y="910"/>
                    </a:lnTo>
                    <a:lnTo>
                      <a:pt x="44" y="933"/>
                    </a:lnTo>
                    <a:lnTo>
                      <a:pt x="1" y="958"/>
                    </a:lnTo>
                    <a:lnTo>
                      <a:pt x="1" y="998"/>
                    </a:lnTo>
                    <a:lnTo>
                      <a:pt x="12" y="993"/>
                    </a:lnTo>
                    <a:lnTo>
                      <a:pt x="51" y="969"/>
                    </a:lnTo>
                    <a:lnTo>
                      <a:pt x="83" y="952"/>
                    </a:lnTo>
                    <a:lnTo>
                      <a:pt x="363" y="790"/>
                    </a:lnTo>
                    <a:lnTo>
                      <a:pt x="397" y="771"/>
                    </a:lnTo>
                    <a:lnTo>
                      <a:pt x="408" y="764"/>
                    </a:lnTo>
                    <a:lnTo>
                      <a:pt x="447" y="740"/>
                    </a:lnTo>
                    <a:lnTo>
                      <a:pt x="479" y="723"/>
                    </a:lnTo>
                    <a:lnTo>
                      <a:pt x="813" y="530"/>
                    </a:lnTo>
                    <a:lnTo>
                      <a:pt x="852" y="507"/>
                    </a:lnTo>
                    <a:lnTo>
                      <a:pt x="891" y="485"/>
                    </a:lnTo>
                    <a:lnTo>
                      <a:pt x="923" y="466"/>
                    </a:lnTo>
                    <a:lnTo>
                      <a:pt x="1262" y="270"/>
                    </a:lnTo>
                    <a:lnTo>
                      <a:pt x="1307" y="244"/>
                    </a:lnTo>
                    <a:lnTo>
                      <a:pt x="1348" y="221"/>
                    </a:lnTo>
                    <a:lnTo>
                      <a:pt x="1378" y="204"/>
                    </a:lnTo>
                    <a:lnTo>
                      <a:pt x="1660" y="41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6180;p50">
                <a:extLst>
                  <a:ext uri="{FF2B5EF4-FFF2-40B4-BE49-F238E27FC236}">
                    <a16:creationId xmlns:a16="http://schemas.microsoft.com/office/drawing/2014/main" id="{0E7EAD51-C2AE-4EF5-82BB-0EACE39C8B17}"/>
                  </a:ext>
                </a:extLst>
              </p:cNvPr>
              <p:cNvSpPr/>
              <p:nvPr/>
            </p:nvSpPr>
            <p:spPr>
              <a:xfrm>
                <a:off x="5793050" y="17816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7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6181;p50">
                <a:extLst>
                  <a:ext uri="{FF2B5EF4-FFF2-40B4-BE49-F238E27FC236}">
                    <a16:creationId xmlns:a16="http://schemas.microsoft.com/office/drawing/2014/main" id="{F7E30787-721A-4B2A-A9E4-3734F73E6D35}"/>
                  </a:ext>
                </a:extLst>
              </p:cNvPr>
              <p:cNvSpPr/>
              <p:nvPr/>
            </p:nvSpPr>
            <p:spPr>
              <a:xfrm>
                <a:off x="5794150" y="1781100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1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6182;p50">
                <a:extLst>
                  <a:ext uri="{FF2B5EF4-FFF2-40B4-BE49-F238E27FC236}">
                    <a16:creationId xmlns:a16="http://schemas.microsoft.com/office/drawing/2014/main" id="{44994391-910B-40CC-967B-36D391C7F8B2}"/>
                  </a:ext>
                </a:extLst>
              </p:cNvPr>
              <p:cNvSpPr/>
              <p:nvPr/>
            </p:nvSpPr>
            <p:spPr>
              <a:xfrm>
                <a:off x="5795950" y="17782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6183;p50">
                <a:extLst>
                  <a:ext uri="{FF2B5EF4-FFF2-40B4-BE49-F238E27FC236}">
                    <a16:creationId xmlns:a16="http://schemas.microsoft.com/office/drawing/2014/main" id="{D7D5B0E5-8FC2-4093-903F-155E966D7758}"/>
                  </a:ext>
                </a:extLst>
              </p:cNvPr>
              <p:cNvSpPr/>
              <p:nvPr/>
            </p:nvSpPr>
            <p:spPr>
              <a:xfrm>
                <a:off x="5793025" y="17827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9"/>
                    </a:lnTo>
                    <a:lnTo>
                      <a:pt x="2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6184;p50">
                <a:extLst>
                  <a:ext uri="{FF2B5EF4-FFF2-40B4-BE49-F238E27FC236}">
                    <a16:creationId xmlns:a16="http://schemas.microsoft.com/office/drawing/2014/main" id="{8B0D049E-55C7-4B74-93A9-98E4018C5EFD}"/>
                  </a:ext>
                </a:extLst>
              </p:cNvPr>
              <p:cNvSpPr/>
              <p:nvPr/>
            </p:nvSpPr>
            <p:spPr>
              <a:xfrm>
                <a:off x="5793025" y="17792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1"/>
                    </a:moveTo>
                    <a:lnTo>
                      <a:pt x="0" y="111"/>
                    </a:lnTo>
                    <a:lnTo>
                      <a:pt x="0" y="207"/>
                    </a:lnTo>
                    <a:lnTo>
                      <a:pt x="118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6185;p50">
                <a:extLst>
                  <a:ext uri="{FF2B5EF4-FFF2-40B4-BE49-F238E27FC236}">
                    <a16:creationId xmlns:a16="http://schemas.microsoft.com/office/drawing/2014/main" id="{03FFC907-B544-473D-A4D1-E6FEA2BC2B1C}"/>
                  </a:ext>
                </a:extLst>
              </p:cNvPr>
              <p:cNvSpPr/>
              <p:nvPr/>
            </p:nvSpPr>
            <p:spPr>
              <a:xfrm>
                <a:off x="5826550" y="17624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6186;p50">
                <a:extLst>
                  <a:ext uri="{FF2B5EF4-FFF2-40B4-BE49-F238E27FC236}">
                    <a16:creationId xmlns:a16="http://schemas.microsoft.com/office/drawing/2014/main" id="{BBF2F088-AE15-42A9-A778-BDBEAE14F931}"/>
                  </a:ext>
                </a:extLst>
              </p:cNvPr>
              <p:cNvSpPr/>
              <p:nvPr/>
            </p:nvSpPr>
            <p:spPr>
              <a:xfrm>
                <a:off x="5828300" y="1760450"/>
                <a:ext cx="625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5" extrusionOk="0">
                    <a:moveTo>
                      <a:pt x="248" y="0"/>
                    </a:moveTo>
                    <a:lnTo>
                      <a:pt x="144" y="6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250" y="183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6187;p50">
                <a:extLst>
                  <a:ext uri="{FF2B5EF4-FFF2-40B4-BE49-F238E27FC236}">
                    <a16:creationId xmlns:a16="http://schemas.microsoft.com/office/drawing/2014/main" id="{7E834EE1-25B5-4820-9DCA-EF8D1407EBB8}"/>
                  </a:ext>
                </a:extLst>
              </p:cNvPr>
              <p:cNvSpPr/>
              <p:nvPr/>
            </p:nvSpPr>
            <p:spPr>
              <a:xfrm>
                <a:off x="5831925" y="1745725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05" y="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6188;p50">
                <a:extLst>
                  <a:ext uri="{FF2B5EF4-FFF2-40B4-BE49-F238E27FC236}">
                    <a16:creationId xmlns:a16="http://schemas.microsoft.com/office/drawing/2014/main" id="{58D6FF1C-10A3-4DDF-BE01-BB928B68849B}"/>
                  </a:ext>
                </a:extLst>
              </p:cNvPr>
              <p:cNvSpPr/>
              <p:nvPr/>
            </p:nvSpPr>
            <p:spPr>
              <a:xfrm>
                <a:off x="5826550" y="175002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1" y="266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6189;p50">
                <a:extLst>
                  <a:ext uri="{FF2B5EF4-FFF2-40B4-BE49-F238E27FC236}">
                    <a16:creationId xmlns:a16="http://schemas.microsoft.com/office/drawing/2014/main" id="{3EC49243-7B67-4F0D-A665-F70365222302}"/>
                  </a:ext>
                </a:extLst>
              </p:cNvPr>
              <p:cNvSpPr/>
              <p:nvPr/>
            </p:nvSpPr>
            <p:spPr>
              <a:xfrm>
                <a:off x="5830150" y="17466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6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6190;p50">
                <a:extLst>
                  <a:ext uri="{FF2B5EF4-FFF2-40B4-BE49-F238E27FC236}">
                    <a16:creationId xmlns:a16="http://schemas.microsoft.com/office/drawing/2014/main" id="{E4E21E04-EE11-4077-A9BF-03BE2BF215A2}"/>
                  </a:ext>
                </a:extLst>
              </p:cNvPr>
              <p:cNvSpPr/>
              <p:nvPr/>
            </p:nvSpPr>
            <p:spPr>
              <a:xfrm>
                <a:off x="5827575" y="17496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6191;p50">
                <a:extLst>
                  <a:ext uri="{FF2B5EF4-FFF2-40B4-BE49-F238E27FC236}">
                    <a16:creationId xmlns:a16="http://schemas.microsoft.com/office/drawing/2014/main" id="{F790040C-2992-4BBC-A1AE-89111F48B4C6}"/>
                  </a:ext>
                </a:extLst>
              </p:cNvPr>
              <p:cNvSpPr/>
              <p:nvPr/>
            </p:nvSpPr>
            <p:spPr>
              <a:xfrm>
                <a:off x="5828325" y="17481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9" y="0"/>
                    </a:moveTo>
                    <a:lnTo>
                      <a:pt x="144" y="59"/>
                    </a:lnTo>
                    <a:lnTo>
                      <a:pt x="1" y="323"/>
                    </a:lnTo>
                    <a:lnTo>
                      <a:pt x="249" y="181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6192;p50">
                <a:extLst>
                  <a:ext uri="{FF2B5EF4-FFF2-40B4-BE49-F238E27FC236}">
                    <a16:creationId xmlns:a16="http://schemas.microsoft.com/office/drawing/2014/main" id="{50935D4D-B4AC-4EA7-A4C2-964EC263907C}"/>
                  </a:ext>
                </a:extLst>
              </p:cNvPr>
              <p:cNvSpPr/>
              <p:nvPr/>
            </p:nvSpPr>
            <p:spPr>
              <a:xfrm>
                <a:off x="5831150" y="174615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6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6193;p50">
                <a:extLst>
                  <a:ext uri="{FF2B5EF4-FFF2-40B4-BE49-F238E27FC236}">
                    <a16:creationId xmlns:a16="http://schemas.microsoft.com/office/drawing/2014/main" id="{7F18138F-64AD-421B-A2B0-FB0BA10A35DC}"/>
                  </a:ext>
                </a:extLst>
              </p:cNvPr>
              <p:cNvSpPr/>
              <p:nvPr/>
            </p:nvSpPr>
            <p:spPr>
              <a:xfrm>
                <a:off x="5825425" y="175700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6194;p50">
                <a:extLst>
                  <a:ext uri="{FF2B5EF4-FFF2-40B4-BE49-F238E27FC236}">
                    <a16:creationId xmlns:a16="http://schemas.microsoft.com/office/drawing/2014/main" id="{A39F2DFB-44B2-4017-B862-B7A931C2DBB2}"/>
                  </a:ext>
                </a:extLst>
              </p:cNvPr>
              <p:cNvSpPr/>
              <p:nvPr/>
            </p:nvSpPr>
            <p:spPr>
              <a:xfrm>
                <a:off x="5825475" y="1751625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9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6195;p50">
                <a:extLst>
                  <a:ext uri="{FF2B5EF4-FFF2-40B4-BE49-F238E27FC236}">
                    <a16:creationId xmlns:a16="http://schemas.microsoft.com/office/drawing/2014/main" id="{FE1DCF45-3572-4DFB-A39B-8DA89577701F}"/>
                  </a:ext>
                </a:extLst>
              </p:cNvPr>
              <p:cNvSpPr/>
              <p:nvPr/>
            </p:nvSpPr>
            <p:spPr>
              <a:xfrm>
                <a:off x="5825475" y="174817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1"/>
                    </a:moveTo>
                    <a:lnTo>
                      <a:pt x="0" y="113"/>
                    </a:lnTo>
                    <a:lnTo>
                      <a:pt x="0" y="207"/>
                    </a:lnTo>
                    <a:lnTo>
                      <a:pt x="116" y="13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6196;p50">
                <a:extLst>
                  <a:ext uri="{FF2B5EF4-FFF2-40B4-BE49-F238E27FC236}">
                    <a16:creationId xmlns:a16="http://schemas.microsoft.com/office/drawing/2014/main" id="{FF16F1D0-66F1-433F-8F85-E9507678FE04}"/>
                  </a:ext>
                </a:extLst>
              </p:cNvPr>
              <p:cNvSpPr/>
              <p:nvPr/>
            </p:nvSpPr>
            <p:spPr>
              <a:xfrm>
                <a:off x="5825475" y="17506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6197;p50">
                <a:extLst>
                  <a:ext uri="{FF2B5EF4-FFF2-40B4-BE49-F238E27FC236}">
                    <a16:creationId xmlns:a16="http://schemas.microsoft.com/office/drawing/2014/main" id="{44E45CFA-776C-4477-A323-8D8B9E193581}"/>
                  </a:ext>
                </a:extLst>
              </p:cNvPr>
              <p:cNvSpPr/>
              <p:nvPr/>
            </p:nvSpPr>
            <p:spPr>
              <a:xfrm>
                <a:off x="5828375" y="17471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6198;p50">
                <a:extLst>
                  <a:ext uri="{FF2B5EF4-FFF2-40B4-BE49-F238E27FC236}">
                    <a16:creationId xmlns:a16="http://schemas.microsoft.com/office/drawing/2014/main" id="{2195A47C-F791-49FE-8A87-0009BF21C90F}"/>
                  </a:ext>
                </a:extLst>
              </p:cNvPr>
              <p:cNvSpPr/>
              <p:nvPr/>
            </p:nvSpPr>
            <p:spPr>
              <a:xfrm>
                <a:off x="5824600" y="17533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5" y="1"/>
                    </a:moveTo>
                    <a:lnTo>
                      <a:pt x="0" y="20"/>
                    </a:lnTo>
                    <a:lnTo>
                      <a:pt x="2" y="202"/>
                    </a:lnTo>
                    <a:lnTo>
                      <a:pt x="35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6199;p50">
                <a:extLst>
                  <a:ext uri="{FF2B5EF4-FFF2-40B4-BE49-F238E27FC236}">
                    <a16:creationId xmlns:a16="http://schemas.microsoft.com/office/drawing/2014/main" id="{AA78230C-C85B-4830-80BE-BCBC05919D70}"/>
                  </a:ext>
                </a:extLst>
              </p:cNvPr>
              <p:cNvSpPr/>
              <p:nvPr/>
            </p:nvSpPr>
            <p:spPr>
              <a:xfrm>
                <a:off x="5824600" y="1750975"/>
                <a:ext cx="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4" extrusionOk="0">
                    <a:moveTo>
                      <a:pt x="35" y="1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35" y="9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6200;p50">
                <a:extLst>
                  <a:ext uri="{FF2B5EF4-FFF2-40B4-BE49-F238E27FC236}">
                    <a16:creationId xmlns:a16="http://schemas.microsoft.com/office/drawing/2014/main" id="{2FBCE203-C010-4007-8E02-3988D0AF7C21}"/>
                  </a:ext>
                </a:extLst>
              </p:cNvPr>
              <p:cNvSpPr/>
              <p:nvPr/>
            </p:nvSpPr>
            <p:spPr>
              <a:xfrm>
                <a:off x="5816950" y="1753800"/>
                <a:ext cx="77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61" extrusionOk="0">
                    <a:moveTo>
                      <a:pt x="306" y="1"/>
                    </a:moveTo>
                    <a:lnTo>
                      <a:pt x="144" y="95"/>
                    </a:lnTo>
                    <a:lnTo>
                      <a:pt x="0" y="360"/>
                    </a:lnTo>
                    <a:lnTo>
                      <a:pt x="308" y="18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6201;p50">
                <a:extLst>
                  <a:ext uri="{FF2B5EF4-FFF2-40B4-BE49-F238E27FC236}">
                    <a16:creationId xmlns:a16="http://schemas.microsoft.com/office/drawing/2014/main" id="{050F5C23-EA20-46E0-BC0C-C87EAD21A931}"/>
                  </a:ext>
                </a:extLst>
              </p:cNvPr>
              <p:cNvSpPr/>
              <p:nvPr/>
            </p:nvSpPr>
            <p:spPr>
              <a:xfrm>
                <a:off x="5820525" y="1751450"/>
                <a:ext cx="4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89" extrusionOk="0">
                    <a:moveTo>
                      <a:pt x="163" y="0"/>
                    </a:moveTo>
                    <a:lnTo>
                      <a:pt x="75" y="51"/>
                    </a:lnTo>
                    <a:lnTo>
                      <a:pt x="1" y="189"/>
                    </a:lnTo>
                    <a:lnTo>
                      <a:pt x="163" y="9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6202;p50">
                <a:extLst>
                  <a:ext uri="{FF2B5EF4-FFF2-40B4-BE49-F238E27FC236}">
                    <a16:creationId xmlns:a16="http://schemas.microsoft.com/office/drawing/2014/main" id="{F08794AF-5E55-4B8F-9AFF-813BFE2839B1}"/>
                  </a:ext>
                </a:extLst>
              </p:cNvPr>
              <p:cNvSpPr/>
              <p:nvPr/>
            </p:nvSpPr>
            <p:spPr>
              <a:xfrm>
                <a:off x="5816150" y="1756150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20"/>
                    </a:lnTo>
                    <a:lnTo>
                      <a:pt x="0" y="284"/>
                    </a:lnTo>
                    <a:lnTo>
                      <a:pt x="32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6203;p50">
                <a:extLst>
                  <a:ext uri="{FF2B5EF4-FFF2-40B4-BE49-F238E27FC236}">
                    <a16:creationId xmlns:a16="http://schemas.microsoft.com/office/drawing/2014/main" id="{CF5E8F62-9450-415E-A627-ECC887DF4377}"/>
                  </a:ext>
                </a:extLst>
              </p:cNvPr>
              <p:cNvSpPr/>
              <p:nvPr/>
            </p:nvSpPr>
            <p:spPr>
              <a:xfrm>
                <a:off x="5818750" y="1753150"/>
                <a:ext cx="29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3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40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6204;p50">
                <a:extLst>
                  <a:ext uri="{FF2B5EF4-FFF2-40B4-BE49-F238E27FC236}">
                    <a16:creationId xmlns:a16="http://schemas.microsoft.com/office/drawing/2014/main" id="{67487B8A-3373-4E33-A075-39BE1280667A}"/>
                  </a:ext>
                </a:extLst>
              </p:cNvPr>
              <p:cNvSpPr/>
              <p:nvPr/>
            </p:nvSpPr>
            <p:spPr>
              <a:xfrm>
                <a:off x="5819725" y="17527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3" y="13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6205;p50">
                <a:extLst>
                  <a:ext uri="{FF2B5EF4-FFF2-40B4-BE49-F238E27FC236}">
                    <a16:creationId xmlns:a16="http://schemas.microsoft.com/office/drawing/2014/main" id="{B85EAC46-5CB6-495B-9341-417B34997E81}"/>
                  </a:ext>
                </a:extLst>
              </p:cNvPr>
              <p:cNvSpPr/>
              <p:nvPr/>
            </p:nvSpPr>
            <p:spPr>
              <a:xfrm>
                <a:off x="5815175" y="1756625"/>
                <a:ext cx="45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8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39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6206;p50">
                <a:extLst>
                  <a:ext uri="{FF2B5EF4-FFF2-40B4-BE49-F238E27FC236}">
                    <a16:creationId xmlns:a16="http://schemas.microsoft.com/office/drawing/2014/main" id="{66AF5134-6C6D-4DA5-AC59-12F23BB408AF}"/>
                  </a:ext>
                </a:extLst>
              </p:cNvPr>
              <p:cNvSpPr/>
              <p:nvPr/>
            </p:nvSpPr>
            <p:spPr>
              <a:xfrm>
                <a:off x="5814050" y="1763300"/>
                <a:ext cx="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8" extrusionOk="0">
                    <a:moveTo>
                      <a:pt x="7" y="1"/>
                    </a:moveTo>
                    <a:lnTo>
                      <a:pt x="0" y="14"/>
                    </a:lnTo>
                    <a:lnTo>
                      <a:pt x="0" y="47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6207;p50">
                <a:extLst>
                  <a:ext uri="{FF2B5EF4-FFF2-40B4-BE49-F238E27FC236}">
                    <a16:creationId xmlns:a16="http://schemas.microsoft.com/office/drawing/2014/main" id="{7A40AC67-F605-4D44-8A8A-3A3E3C5B5DB4}"/>
                  </a:ext>
                </a:extLst>
              </p:cNvPr>
              <p:cNvSpPr/>
              <p:nvPr/>
            </p:nvSpPr>
            <p:spPr>
              <a:xfrm>
                <a:off x="5814200" y="1758225"/>
                <a:ext cx="28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4" extrusionOk="0">
                    <a:moveTo>
                      <a:pt x="112" y="1"/>
                    </a:moveTo>
                    <a:lnTo>
                      <a:pt x="0" y="64"/>
                    </a:lnTo>
                    <a:lnTo>
                      <a:pt x="1" y="2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6208;p50">
                <a:extLst>
                  <a:ext uri="{FF2B5EF4-FFF2-40B4-BE49-F238E27FC236}">
                    <a16:creationId xmlns:a16="http://schemas.microsoft.com/office/drawing/2014/main" id="{3B672F76-04F5-4698-AD59-66B2F74AD7BE}"/>
                  </a:ext>
                </a:extLst>
              </p:cNvPr>
              <p:cNvSpPr/>
              <p:nvPr/>
            </p:nvSpPr>
            <p:spPr>
              <a:xfrm>
                <a:off x="5814225" y="17572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2" y="0"/>
                    </a:moveTo>
                    <a:lnTo>
                      <a:pt x="111" y="41"/>
                    </a:lnTo>
                    <a:lnTo>
                      <a:pt x="0" y="244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6209;p50">
                <a:extLst>
                  <a:ext uri="{FF2B5EF4-FFF2-40B4-BE49-F238E27FC236}">
                    <a16:creationId xmlns:a16="http://schemas.microsoft.com/office/drawing/2014/main" id="{5D89CFC9-FBB1-4D3A-B893-2474308B5716}"/>
                  </a:ext>
                </a:extLst>
              </p:cNvPr>
              <p:cNvSpPr/>
              <p:nvPr/>
            </p:nvSpPr>
            <p:spPr>
              <a:xfrm>
                <a:off x="5816975" y="17537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6210;p50">
                <a:extLst>
                  <a:ext uri="{FF2B5EF4-FFF2-40B4-BE49-F238E27FC236}">
                    <a16:creationId xmlns:a16="http://schemas.microsoft.com/office/drawing/2014/main" id="{92D45FB0-988E-4BD1-BF1F-811ACE0170C5}"/>
                  </a:ext>
                </a:extLst>
              </p:cNvPr>
              <p:cNvSpPr/>
              <p:nvPr/>
            </p:nvSpPr>
            <p:spPr>
              <a:xfrm>
                <a:off x="5813350" y="17598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6211;p50">
                <a:extLst>
                  <a:ext uri="{FF2B5EF4-FFF2-40B4-BE49-F238E27FC236}">
                    <a16:creationId xmlns:a16="http://schemas.microsoft.com/office/drawing/2014/main" id="{0976CE4F-CD9A-415C-BC09-49760E680BF5}"/>
                  </a:ext>
                </a:extLst>
              </p:cNvPr>
              <p:cNvSpPr/>
              <p:nvPr/>
            </p:nvSpPr>
            <p:spPr>
              <a:xfrm>
                <a:off x="5814200" y="1754775"/>
                <a:ext cx="47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3" extrusionOk="0">
                    <a:moveTo>
                      <a:pt x="187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12" y="139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6212;p50">
                <a:extLst>
                  <a:ext uri="{FF2B5EF4-FFF2-40B4-BE49-F238E27FC236}">
                    <a16:creationId xmlns:a16="http://schemas.microsoft.com/office/drawing/2014/main" id="{B57F2B7C-267E-4211-B8D4-7BD9FEF787E0}"/>
                  </a:ext>
                </a:extLst>
              </p:cNvPr>
              <p:cNvSpPr/>
              <p:nvPr/>
            </p:nvSpPr>
            <p:spPr>
              <a:xfrm>
                <a:off x="5813350" y="175747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6213;p50">
                <a:extLst>
                  <a:ext uri="{FF2B5EF4-FFF2-40B4-BE49-F238E27FC236}">
                    <a16:creationId xmlns:a16="http://schemas.microsoft.com/office/drawing/2014/main" id="{D0E6435D-29B3-4588-925A-4BBA71E2F187}"/>
                  </a:ext>
                </a:extLst>
              </p:cNvPr>
              <p:cNvSpPr/>
              <p:nvPr/>
            </p:nvSpPr>
            <p:spPr>
              <a:xfrm>
                <a:off x="5805850" y="176032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1"/>
                    </a:moveTo>
                    <a:lnTo>
                      <a:pt x="144" y="91"/>
                    </a:lnTo>
                    <a:lnTo>
                      <a:pt x="1" y="356"/>
                    </a:lnTo>
                    <a:lnTo>
                      <a:pt x="302" y="18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6214;p50">
                <a:extLst>
                  <a:ext uri="{FF2B5EF4-FFF2-40B4-BE49-F238E27FC236}">
                    <a16:creationId xmlns:a16="http://schemas.microsoft.com/office/drawing/2014/main" id="{A1B41700-8068-4032-9773-AEEB3710E885}"/>
                  </a:ext>
                </a:extLst>
              </p:cNvPr>
              <p:cNvSpPr/>
              <p:nvPr/>
            </p:nvSpPr>
            <p:spPr>
              <a:xfrm>
                <a:off x="5809450" y="1757950"/>
                <a:ext cx="392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6" extrusionOk="0">
                    <a:moveTo>
                      <a:pt x="157" y="0"/>
                    </a:moveTo>
                    <a:lnTo>
                      <a:pt x="75" y="48"/>
                    </a:lnTo>
                    <a:lnTo>
                      <a:pt x="0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6215;p50">
                <a:extLst>
                  <a:ext uri="{FF2B5EF4-FFF2-40B4-BE49-F238E27FC236}">
                    <a16:creationId xmlns:a16="http://schemas.microsoft.com/office/drawing/2014/main" id="{FD1D0317-C283-4C58-8D11-08806BD3C960}"/>
                  </a:ext>
                </a:extLst>
              </p:cNvPr>
              <p:cNvSpPr/>
              <p:nvPr/>
            </p:nvSpPr>
            <p:spPr>
              <a:xfrm>
                <a:off x="5805100" y="17625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1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6216;p50">
                <a:extLst>
                  <a:ext uri="{FF2B5EF4-FFF2-40B4-BE49-F238E27FC236}">
                    <a16:creationId xmlns:a16="http://schemas.microsoft.com/office/drawing/2014/main" id="{6109E229-56C1-449B-AE39-357FB9CA5CAD}"/>
                  </a:ext>
                </a:extLst>
              </p:cNvPr>
              <p:cNvSpPr/>
              <p:nvPr/>
            </p:nvSpPr>
            <p:spPr>
              <a:xfrm>
                <a:off x="5807675" y="17595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6217;p50">
                <a:extLst>
                  <a:ext uri="{FF2B5EF4-FFF2-40B4-BE49-F238E27FC236}">
                    <a16:creationId xmlns:a16="http://schemas.microsoft.com/office/drawing/2014/main" id="{3BFCD96E-A726-4BB2-8B95-88536F784BAF}"/>
                  </a:ext>
                </a:extLst>
              </p:cNvPr>
              <p:cNvSpPr/>
              <p:nvPr/>
            </p:nvSpPr>
            <p:spPr>
              <a:xfrm>
                <a:off x="5808675" y="17591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6" y="1"/>
                    </a:moveTo>
                    <a:lnTo>
                      <a:pt x="75" y="18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31" y="13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6218;p50">
                <a:extLst>
                  <a:ext uri="{FF2B5EF4-FFF2-40B4-BE49-F238E27FC236}">
                    <a16:creationId xmlns:a16="http://schemas.microsoft.com/office/drawing/2014/main" id="{48F28867-D344-4A7D-AB61-E8243A8F97E9}"/>
                  </a:ext>
                </a:extLst>
              </p:cNvPr>
              <p:cNvSpPr/>
              <p:nvPr/>
            </p:nvSpPr>
            <p:spPr>
              <a:xfrm>
                <a:off x="5804075" y="1763025"/>
                <a:ext cx="46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9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9"/>
                    </a:lnTo>
                    <a:lnTo>
                      <a:pt x="41" y="26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6219;p50">
                <a:extLst>
                  <a:ext uri="{FF2B5EF4-FFF2-40B4-BE49-F238E27FC236}">
                    <a16:creationId xmlns:a16="http://schemas.microsoft.com/office/drawing/2014/main" id="{B8E40C83-A902-4E7F-9EA2-2D087BEC5723}"/>
                  </a:ext>
                </a:extLst>
              </p:cNvPr>
              <p:cNvSpPr/>
              <p:nvPr/>
            </p:nvSpPr>
            <p:spPr>
              <a:xfrm>
                <a:off x="5802950" y="1763600"/>
                <a:ext cx="47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2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8"/>
                    </a:lnTo>
                    <a:lnTo>
                      <a:pt x="1" y="292"/>
                    </a:lnTo>
                    <a:lnTo>
                      <a:pt x="45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6220;p50">
                <a:extLst>
                  <a:ext uri="{FF2B5EF4-FFF2-40B4-BE49-F238E27FC236}">
                    <a16:creationId xmlns:a16="http://schemas.microsoft.com/office/drawing/2014/main" id="{A403DD46-F76E-46D4-A8A2-C93B67D9BCA0}"/>
                  </a:ext>
                </a:extLst>
              </p:cNvPr>
              <p:cNvSpPr/>
              <p:nvPr/>
            </p:nvSpPr>
            <p:spPr>
              <a:xfrm>
                <a:off x="5805875" y="1760150"/>
                <a:ext cx="37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79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2" y="1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6221;p50">
                <a:extLst>
                  <a:ext uri="{FF2B5EF4-FFF2-40B4-BE49-F238E27FC236}">
                    <a16:creationId xmlns:a16="http://schemas.microsoft.com/office/drawing/2014/main" id="{1A9EA6D7-C702-444F-9322-49213540B62D}"/>
                  </a:ext>
                </a:extLst>
              </p:cNvPr>
              <p:cNvSpPr/>
              <p:nvPr/>
            </p:nvSpPr>
            <p:spPr>
              <a:xfrm>
                <a:off x="5802950" y="1764600"/>
                <a:ext cx="29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9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6222;p50">
                <a:extLst>
                  <a:ext uri="{FF2B5EF4-FFF2-40B4-BE49-F238E27FC236}">
                    <a16:creationId xmlns:a16="http://schemas.microsoft.com/office/drawing/2014/main" id="{E3052DF8-71FD-4BCF-9787-067839CF58C5}"/>
                  </a:ext>
                </a:extLst>
              </p:cNvPr>
              <p:cNvSpPr/>
              <p:nvPr/>
            </p:nvSpPr>
            <p:spPr>
              <a:xfrm>
                <a:off x="5802125" y="1766300"/>
                <a:ext cx="8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3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203"/>
                    </a:lnTo>
                    <a:lnTo>
                      <a:pt x="34" y="1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6223;p50">
                <a:extLst>
                  <a:ext uri="{FF2B5EF4-FFF2-40B4-BE49-F238E27FC236}">
                    <a16:creationId xmlns:a16="http://schemas.microsoft.com/office/drawing/2014/main" id="{3899EB83-8E66-46A8-94B8-1C3C12EBB0F1}"/>
                  </a:ext>
                </a:extLst>
              </p:cNvPr>
              <p:cNvSpPr/>
              <p:nvPr/>
            </p:nvSpPr>
            <p:spPr>
              <a:xfrm>
                <a:off x="5802950" y="17611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3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6224;p50">
                <a:extLst>
                  <a:ext uri="{FF2B5EF4-FFF2-40B4-BE49-F238E27FC236}">
                    <a16:creationId xmlns:a16="http://schemas.microsoft.com/office/drawing/2014/main" id="{761856A7-FA80-4C0F-8A33-A8378ADC8BA3}"/>
                  </a:ext>
                </a:extLst>
              </p:cNvPr>
              <p:cNvSpPr/>
              <p:nvPr/>
            </p:nvSpPr>
            <p:spPr>
              <a:xfrm>
                <a:off x="5802075" y="17639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6" y="1"/>
                    </a:moveTo>
                    <a:lnTo>
                      <a:pt x="1" y="20"/>
                    </a:lnTo>
                    <a:lnTo>
                      <a:pt x="2" y="115"/>
                    </a:lnTo>
                    <a:lnTo>
                      <a:pt x="36" y="9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6225;p50">
                <a:extLst>
                  <a:ext uri="{FF2B5EF4-FFF2-40B4-BE49-F238E27FC236}">
                    <a16:creationId xmlns:a16="http://schemas.microsoft.com/office/drawing/2014/main" id="{E17E32A1-9810-4F3E-ABED-68DF2F3DC9C4}"/>
                  </a:ext>
                </a:extLst>
              </p:cNvPr>
              <p:cNvSpPr/>
              <p:nvPr/>
            </p:nvSpPr>
            <p:spPr>
              <a:xfrm>
                <a:off x="5795950" y="1766825"/>
                <a:ext cx="62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1" y="324"/>
                    </a:lnTo>
                    <a:lnTo>
                      <a:pt x="247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6226;p50">
                <a:extLst>
                  <a:ext uri="{FF2B5EF4-FFF2-40B4-BE49-F238E27FC236}">
                    <a16:creationId xmlns:a16="http://schemas.microsoft.com/office/drawing/2014/main" id="{BDF07A2F-BEFD-468C-980A-1C467D8474DD}"/>
                  </a:ext>
                </a:extLst>
              </p:cNvPr>
              <p:cNvSpPr/>
              <p:nvPr/>
            </p:nvSpPr>
            <p:spPr>
              <a:xfrm>
                <a:off x="5799550" y="17644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2" y="1"/>
                    </a:moveTo>
                    <a:lnTo>
                      <a:pt x="74" y="17"/>
                    </a:lnTo>
                    <a:lnTo>
                      <a:pt x="0" y="156"/>
                    </a:lnTo>
                    <a:lnTo>
                      <a:pt x="103" y="9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6227;p50">
                <a:extLst>
                  <a:ext uri="{FF2B5EF4-FFF2-40B4-BE49-F238E27FC236}">
                    <a16:creationId xmlns:a16="http://schemas.microsoft.com/office/drawing/2014/main" id="{EE07ACFB-B2DB-41A9-A5AC-8BD5EE798F2F}"/>
                  </a:ext>
                </a:extLst>
              </p:cNvPr>
              <p:cNvSpPr/>
              <p:nvPr/>
            </p:nvSpPr>
            <p:spPr>
              <a:xfrm>
                <a:off x="5795150" y="17683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6228;p50">
                <a:extLst>
                  <a:ext uri="{FF2B5EF4-FFF2-40B4-BE49-F238E27FC236}">
                    <a16:creationId xmlns:a16="http://schemas.microsoft.com/office/drawing/2014/main" id="{25D5214B-66C2-47B3-8CE1-18671AF9CEDC}"/>
                  </a:ext>
                </a:extLst>
              </p:cNvPr>
              <p:cNvSpPr/>
              <p:nvPr/>
            </p:nvSpPr>
            <p:spPr>
              <a:xfrm>
                <a:off x="5798750" y="17648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6229;p50">
                <a:extLst>
                  <a:ext uri="{FF2B5EF4-FFF2-40B4-BE49-F238E27FC236}">
                    <a16:creationId xmlns:a16="http://schemas.microsoft.com/office/drawing/2014/main" id="{2C02210B-310C-4C92-B631-BC0436E07761}"/>
                  </a:ext>
                </a:extLst>
              </p:cNvPr>
              <p:cNvSpPr/>
              <p:nvPr/>
            </p:nvSpPr>
            <p:spPr>
              <a:xfrm>
                <a:off x="5794175" y="17687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6230;p50">
                <a:extLst>
                  <a:ext uri="{FF2B5EF4-FFF2-40B4-BE49-F238E27FC236}">
                    <a16:creationId xmlns:a16="http://schemas.microsoft.com/office/drawing/2014/main" id="{C0E6AD8C-264A-4845-9E04-CA2C40D83B43}"/>
                  </a:ext>
                </a:extLst>
              </p:cNvPr>
              <p:cNvSpPr/>
              <p:nvPr/>
            </p:nvSpPr>
            <p:spPr>
              <a:xfrm>
                <a:off x="5797775" y="17653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6231;p50">
                <a:extLst>
                  <a:ext uri="{FF2B5EF4-FFF2-40B4-BE49-F238E27FC236}">
                    <a16:creationId xmlns:a16="http://schemas.microsoft.com/office/drawing/2014/main" id="{364C246E-10B5-47DE-AFAB-E7CB86CCDA0F}"/>
                  </a:ext>
                </a:extLst>
              </p:cNvPr>
              <p:cNvSpPr/>
              <p:nvPr/>
            </p:nvSpPr>
            <p:spPr>
              <a:xfrm>
                <a:off x="5793050" y="1752650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0"/>
                    </a:moveTo>
                    <a:lnTo>
                      <a:pt x="1412" y="142"/>
                    </a:lnTo>
                    <a:lnTo>
                      <a:pt x="1381" y="161"/>
                    </a:lnTo>
                    <a:lnTo>
                      <a:pt x="1341" y="184"/>
                    </a:lnTo>
                    <a:lnTo>
                      <a:pt x="1297" y="209"/>
                    </a:lnTo>
                    <a:lnTo>
                      <a:pt x="1264" y="229"/>
                    </a:lnTo>
                    <a:lnTo>
                      <a:pt x="956" y="406"/>
                    </a:lnTo>
                    <a:lnTo>
                      <a:pt x="924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0" y="473"/>
                    </a:lnTo>
                    <a:lnTo>
                      <a:pt x="814" y="489"/>
                    </a:lnTo>
                    <a:lnTo>
                      <a:pt x="513" y="663"/>
                    </a:lnTo>
                    <a:lnTo>
                      <a:pt x="482" y="680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7" y="891"/>
                    </a:lnTo>
                    <a:lnTo>
                      <a:pt x="85" y="909"/>
                    </a:lnTo>
                    <a:lnTo>
                      <a:pt x="46" y="931"/>
                    </a:lnTo>
                    <a:lnTo>
                      <a:pt x="1" y="957"/>
                    </a:lnTo>
                    <a:lnTo>
                      <a:pt x="1" y="999"/>
                    </a:lnTo>
                    <a:lnTo>
                      <a:pt x="12" y="992"/>
                    </a:lnTo>
                    <a:lnTo>
                      <a:pt x="53" y="969"/>
                    </a:lnTo>
                    <a:lnTo>
                      <a:pt x="83" y="952"/>
                    </a:lnTo>
                    <a:lnTo>
                      <a:pt x="363" y="789"/>
                    </a:lnTo>
                    <a:lnTo>
                      <a:pt x="397" y="770"/>
                    </a:lnTo>
                    <a:lnTo>
                      <a:pt x="410" y="763"/>
                    </a:lnTo>
                    <a:lnTo>
                      <a:pt x="449" y="740"/>
                    </a:lnTo>
                    <a:lnTo>
                      <a:pt x="479" y="722"/>
                    </a:lnTo>
                    <a:lnTo>
                      <a:pt x="814" y="530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7"/>
                    </a:lnTo>
                    <a:lnTo>
                      <a:pt x="1264" y="270"/>
                    </a:lnTo>
                    <a:lnTo>
                      <a:pt x="1309" y="244"/>
                    </a:lnTo>
                    <a:lnTo>
                      <a:pt x="1348" y="221"/>
                    </a:lnTo>
                    <a:lnTo>
                      <a:pt x="1380" y="203"/>
                    </a:lnTo>
                    <a:lnTo>
                      <a:pt x="1660" y="41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6232;p50">
                <a:extLst>
                  <a:ext uri="{FF2B5EF4-FFF2-40B4-BE49-F238E27FC236}">
                    <a16:creationId xmlns:a16="http://schemas.microsoft.com/office/drawing/2014/main" id="{96AE5742-286A-437A-A0B9-34A849D25B85}"/>
                  </a:ext>
                </a:extLst>
              </p:cNvPr>
              <p:cNvSpPr/>
              <p:nvPr/>
            </p:nvSpPr>
            <p:spPr>
              <a:xfrm>
                <a:off x="5793050" y="17693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6233;p50">
                <a:extLst>
                  <a:ext uri="{FF2B5EF4-FFF2-40B4-BE49-F238E27FC236}">
                    <a16:creationId xmlns:a16="http://schemas.microsoft.com/office/drawing/2014/main" id="{851FB910-C37B-484F-9AB1-F45237BBD20A}"/>
                  </a:ext>
                </a:extLst>
              </p:cNvPr>
              <p:cNvSpPr/>
              <p:nvPr/>
            </p:nvSpPr>
            <p:spPr>
              <a:xfrm>
                <a:off x="5793050" y="17669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6234;p50">
                <a:extLst>
                  <a:ext uri="{FF2B5EF4-FFF2-40B4-BE49-F238E27FC236}">
                    <a16:creationId xmlns:a16="http://schemas.microsoft.com/office/drawing/2014/main" id="{8BCAABC4-7716-497E-A050-95FA101B8AAB}"/>
                  </a:ext>
                </a:extLst>
              </p:cNvPr>
              <p:cNvSpPr/>
              <p:nvPr/>
            </p:nvSpPr>
            <p:spPr>
              <a:xfrm>
                <a:off x="5796000" y="17658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6235;p50">
                <a:extLst>
                  <a:ext uri="{FF2B5EF4-FFF2-40B4-BE49-F238E27FC236}">
                    <a16:creationId xmlns:a16="http://schemas.microsoft.com/office/drawing/2014/main" id="{76EA1149-52CC-4A03-BB38-9CA675B4FF6B}"/>
                  </a:ext>
                </a:extLst>
              </p:cNvPr>
              <p:cNvSpPr/>
              <p:nvPr/>
            </p:nvSpPr>
            <p:spPr>
              <a:xfrm>
                <a:off x="5793050" y="177032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6236;p50">
                <a:extLst>
                  <a:ext uri="{FF2B5EF4-FFF2-40B4-BE49-F238E27FC236}">
                    <a16:creationId xmlns:a16="http://schemas.microsoft.com/office/drawing/2014/main" id="{424E0A85-D66C-439A-ADC9-62AF35EABD20}"/>
                  </a:ext>
                </a:extLst>
              </p:cNvPr>
              <p:cNvSpPr/>
              <p:nvPr/>
            </p:nvSpPr>
            <p:spPr>
              <a:xfrm>
                <a:off x="5814050" y="1750975"/>
                <a:ext cx="2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6" extrusionOk="0">
                    <a:moveTo>
                      <a:pt x="7" y="1"/>
                    </a:moveTo>
                    <a:lnTo>
                      <a:pt x="0" y="12"/>
                    </a:lnTo>
                    <a:lnTo>
                      <a:pt x="0" y="46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6237;p50">
                <a:extLst>
                  <a:ext uri="{FF2B5EF4-FFF2-40B4-BE49-F238E27FC236}">
                    <a16:creationId xmlns:a16="http://schemas.microsoft.com/office/drawing/2014/main" id="{9F27819C-5798-4652-A6F5-56D408E06198}"/>
                  </a:ext>
                </a:extLst>
              </p:cNvPr>
              <p:cNvSpPr/>
              <p:nvPr/>
            </p:nvSpPr>
            <p:spPr>
              <a:xfrm>
                <a:off x="5831925" y="1733400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6"/>
                    </a:lnTo>
                    <a:lnTo>
                      <a:pt x="0" y="155"/>
                    </a:lnTo>
                    <a:lnTo>
                      <a:pt x="105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6238;p50">
                <a:extLst>
                  <a:ext uri="{FF2B5EF4-FFF2-40B4-BE49-F238E27FC236}">
                    <a16:creationId xmlns:a16="http://schemas.microsoft.com/office/drawing/2014/main" id="{FC2B9D64-672F-405E-938D-AAB28E855DD6}"/>
                  </a:ext>
                </a:extLst>
              </p:cNvPr>
              <p:cNvSpPr/>
              <p:nvPr/>
            </p:nvSpPr>
            <p:spPr>
              <a:xfrm>
                <a:off x="5827575" y="1737275"/>
                <a:ext cx="43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2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2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6239;p50">
                <a:extLst>
                  <a:ext uri="{FF2B5EF4-FFF2-40B4-BE49-F238E27FC236}">
                    <a16:creationId xmlns:a16="http://schemas.microsoft.com/office/drawing/2014/main" id="{1EAC0C70-63D3-467D-9EF8-D8684AFA4118}"/>
                  </a:ext>
                </a:extLst>
              </p:cNvPr>
              <p:cNvSpPr/>
              <p:nvPr/>
            </p:nvSpPr>
            <p:spPr>
              <a:xfrm>
                <a:off x="5831150" y="1733800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3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6240;p50">
                <a:extLst>
                  <a:ext uri="{FF2B5EF4-FFF2-40B4-BE49-F238E27FC236}">
                    <a16:creationId xmlns:a16="http://schemas.microsoft.com/office/drawing/2014/main" id="{EE36EFBC-7A1B-4CF1-9DA8-07DE8A0A4A1D}"/>
                  </a:ext>
                </a:extLst>
              </p:cNvPr>
              <p:cNvSpPr/>
              <p:nvPr/>
            </p:nvSpPr>
            <p:spPr>
              <a:xfrm>
                <a:off x="5826550" y="17377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1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6241;p50">
                <a:extLst>
                  <a:ext uri="{FF2B5EF4-FFF2-40B4-BE49-F238E27FC236}">
                    <a16:creationId xmlns:a16="http://schemas.microsoft.com/office/drawing/2014/main" id="{806363E3-9CE2-4912-AD18-B4FF592FC462}"/>
                  </a:ext>
                </a:extLst>
              </p:cNvPr>
              <p:cNvSpPr/>
              <p:nvPr/>
            </p:nvSpPr>
            <p:spPr>
              <a:xfrm>
                <a:off x="5830150" y="17342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6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6242;p50">
                <a:extLst>
                  <a:ext uri="{FF2B5EF4-FFF2-40B4-BE49-F238E27FC236}">
                    <a16:creationId xmlns:a16="http://schemas.microsoft.com/office/drawing/2014/main" id="{B2737427-CD03-4156-BFED-40A0CF22591B}"/>
                  </a:ext>
                </a:extLst>
              </p:cNvPr>
              <p:cNvSpPr/>
              <p:nvPr/>
            </p:nvSpPr>
            <p:spPr>
              <a:xfrm>
                <a:off x="5825425" y="17446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6243;p50">
                <a:extLst>
                  <a:ext uri="{FF2B5EF4-FFF2-40B4-BE49-F238E27FC236}">
                    <a16:creationId xmlns:a16="http://schemas.microsoft.com/office/drawing/2014/main" id="{C6E54BB4-FD5A-46E1-AED5-2C58E30C4CE7}"/>
                  </a:ext>
                </a:extLst>
              </p:cNvPr>
              <p:cNvSpPr/>
              <p:nvPr/>
            </p:nvSpPr>
            <p:spPr>
              <a:xfrm>
                <a:off x="5825475" y="17383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6244;p50">
                <a:extLst>
                  <a:ext uri="{FF2B5EF4-FFF2-40B4-BE49-F238E27FC236}">
                    <a16:creationId xmlns:a16="http://schemas.microsoft.com/office/drawing/2014/main" id="{27FD876A-05BC-433E-B71E-04E9D3225C7A}"/>
                  </a:ext>
                </a:extLst>
              </p:cNvPr>
              <p:cNvSpPr/>
              <p:nvPr/>
            </p:nvSpPr>
            <p:spPr>
              <a:xfrm>
                <a:off x="5828375" y="17348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1"/>
                    </a:moveTo>
                    <a:lnTo>
                      <a:pt x="75" y="4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6245;p50">
                <a:extLst>
                  <a:ext uri="{FF2B5EF4-FFF2-40B4-BE49-F238E27FC236}">
                    <a16:creationId xmlns:a16="http://schemas.microsoft.com/office/drawing/2014/main" id="{CA58C0B5-5189-487B-8658-574A650764A5}"/>
                  </a:ext>
                </a:extLst>
              </p:cNvPr>
              <p:cNvSpPr/>
              <p:nvPr/>
            </p:nvSpPr>
            <p:spPr>
              <a:xfrm>
                <a:off x="5825475" y="1739300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7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6246;p50">
                <a:extLst>
                  <a:ext uri="{FF2B5EF4-FFF2-40B4-BE49-F238E27FC236}">
                    <a16:creationId xmlns:a16="http://schemas.microsoft.com/office/drawing/2014/main" id="{EA2B9174-DC08-4CCB-A6D4-EB4D5588F4A6}"/>
                  </a:ext>
                </a:extLst>
              </p:cNvPr>
              <p:cNvSpPr/>
              <p:nvPr/>
            </p:nvSpPr>
            <p:spPr>
              <a:xfrm>
                <a:off x="5824600" y="1740975"/>
                <a:ext cx="8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2" extrusionOk="0">
                    <a:moveTo>
                      <a:pt x="35" y="0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35" y="183"/>
                    </a:lnTo>
                    <a:lnTo>
                      <a:pt x="34" y="150"/>
                    </a:lnTo>
                    <a:lnTo>
                      <a:pt x="35" y="14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6247;p50">
                <a:extLst>
                  <a:ext uri="{FF2B5EF4-FFF2-40B4-BE49-F238E27FC236}">
                    <a16:creationId xmlns:a16="http://schemas.microsoft.com/office/drawing/2014/main" id="{FE9CA0B6-84A2-41B1-81DD-D6D7567D07D3}"/>
                  </a:ext>
                </a:extLst>
              </p:cNvPr>
              <p:cNvSpPr/>
              <p:nvPr/>
            </p:nvSpPr>
            <p:spPr>
              <a:xfrm>
                <a:off x="5825475" y="173582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6" y="14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6248;p50">
                <a:extLst>
                  <a:ext uri="{FF2B5EF4-FFF2-40B4-BE49-F238E27FC236}">
                    <a16:creationId xmlns:a16="http://schemas.microsoft.com/office/drawing/2014/main" id="{158B0D8C-8A5D-48B4-B111-7195386FAEF4}"/>
                  </a:ext>
                </a:extLst>
              </p:cNvPr>
              <p:cNvSpPr/>
              <p:nvPr/>
            </p:nvSpPr>
            <p:spPr>
              <a:xfrm>
                <a:off x="5824600" y="17386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115"/>
                    </a:lnTo>
                    <a:lnTo>
                      <a:pt x="35" y="9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6249;p50">
                <a:extLst>
                  <a:ext uri="{FF2B5EF4-FFF2-40B4-BE49-F238E27FC236}">
                    <a16:creationId xmlns:a16="http://schemas.microsoft.com/office/drawing/2014/main" id="{2D7B443C-809E-46BA-842F-53336A4AEA6D}"/>
                  </a:ext>
                </a:extLst>
              </p:cNvPr>
              <p:cNvSpPr/>
              <p:nvPr/>
            </p:nvSpPr>
            <p:spPr>
              <a:xfrm>
                <a:off x="5816900" y="1741475"/>
                <a:ext cx="77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1" extrusionOk="0">
                    <a:moveTo>
                      <a:pt x="308" y="1"/>
                    </a:moveTo>
                    <a:lnTo>
                      <a:pt x="146" y="95"/>
                    </a:lnTo>
                    <a:lnTo>
                      <a:pt x="1" y="360"/>
                    </a:lnTo>
                    <a:lnTo>
                      <a:pt x="310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6250;p50">
                <a:extLst>
                  <a:ext uri="{FF2B5EF4-FFF2-40B4-BE49-F238E27FC236}">
                    <a16:creationId xmlns:a16="http://schemas.microsoft.com/office/drawing/2014/main" id="{2F7D82E2-D298-490C-9B88-7DCB9507E353}"/>
                  </a:ext>
                </a:extLst>
              </p:cNvPr>
              <p:cNvSpPr/>
              <p:nvPr/>
            </p:nvSpPr>
            <p:spPr>
              <a:xfrm>
                <a:off x="5820525" y="1739075"/>
                <a:ext cx="41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1" extrusionOk="0">
                    <a:moveTo>
                      <a:pt x="163" y="1"/>
                    </a:moveTo>
                    <a:lnTo>
                      <a:pt x="75" y="52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163" y="9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6251;p50">
                <a:extLst>
                  <a:ext uri="{FF2B5EF4-FFF2-40B4-BE49-F238E27FC236}">
                    <a16:creationId xmlns:a16="http://schemas.microsoft.com/office/drawing/2014/main" id="{719449E7-2016-4C9C-8204-5BCC6AD437A7}"/>
                  </a:ext>
                </a:extLst>
              </p:cNvPr>
              <p:cNvSpPr/>
              <p:nvPr/>
            </p:nvSpPr>
            <p:spPr>
              <a:xfrm>
                <a:off x="5815175" y="1744275"/>
                <a:ext cx="45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39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6252;p50">
                <a:extLst>
                  <a:ext uri="{FF2B5EF4-FFF2-40B4-BE49-F238E27FC236}">
                    <a16:creationId xmlns:a16="http://schemas.microsoft.com/office/drawing/2014/main" id="{4AD0859B-C10C-420E-9E8B-8225B27980C0}"/>
                  </a:ext>
                </a:extLst>
              </p:cNvPr>
              <p:cNvSpPr/>
              <p:nvPr/>
            </p:nvSpPr>
            <p:spPr>
              <a:xfrm>
                <a:off x="5816150" y="1743825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31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6253;p50">
                <a:extLst>
                  <a:ext uri="{FF2B5EF4-FFF2-40B4-BE49-F238E27FC236}">
                    <a16:creationId xmlns:a16="http://schemas.microsoft.com/office/drawing/2014/main" id="{3C33A47A-281F-432E-8D38-53580857528E}"/>
                  </a:ext>
                </a:extLst>
              </p:cNvPr>
              <p:cNvSpPr/>
              <p:nvPr/>
            </p:nvSpPr>
            <p:spPr>
              <a:xfrm>
                <a:off x="5819725" y="1740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3" y="140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6254;p50">
                <a:extLst>
                  <a:ext uri="{FF2B5EF4-FFF2-40B4-BE49-F238E27FC236}">
                    <a16:creationId xmlns:a16="http://schemas.microsoft.com/office/drawing/2014/main" id="{19A4A9A9-EDD7-4489-8CC5-B0DA630E0CDA}"/>
                  </a:ext>
                </a:extLst>
              </p:cNvPr>
              <p:cNvSpPr/>
              <p:nvPr/>
            </p:nvSpPr>
            <p:spPr>
              <a:xfrm>
                <a:off x="5818750" y="1740825"/>
                <a:ext cx="29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2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0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6255;p50">
                <a:extLst>
                  <a:ext uri="{FF2B5EF4-FFF2-40B4-BE49-F238E27FC236}">
                    <a16:creationId xmlns:a16="http://schemas.microsoft.com/office/drawing/2014/main" id="{238B0464-EA5C-4648-AA55-8FCCE13562A6}"/>
                  </a:ext>
                </a:extLst>
              </p:cNvPr>
              <p:cNvSpPr/>
              <p:nvPr/>
            </p:nvSpPr>
            <p:spPr>
              <a:xfrm>
                <a:off x="5814200" y="1745875"/>
                <a:ext cx="280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5" extrusionOk="0">
                    <a:moveTo>
                      <a:pt x="112" y="0"/>
                    </a:moveTo>
                    <a:lnTo>
                      <a:pt x="0" y="65"/>
                    </a:lnTo>
                    <a:lnTo>
                      <a:pt x="1" y="20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6256;p50">
                <a:extLst>
                  <a:ext uri="{FF2B5EF4-FFF2-40B4-BE49-F238E27FC236}">
                    <a16:creationId xmlns:a16="http://schemas.microsoft.com/office/drawing/2014/main" id="{2BE84311-01FD-4D50-8823-F0FEEFDB0D95}"/>
                  </a:ext>
                </a:extLst>
              </p:cNvPr>
              <p:cNvSpPr/>
              <p:nvPr/>
            </p:nvSpPr>
            <p:spPr>
              <a:xfrm>
                <a:off x="5814225" y="174485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2" y="1"/>
                    </a:moveTo>
                    <a:lnTo>
                      <a:pt x="111" y="41"/>
                    </a:lnTo>
                    <a:lnTo>
                      <a:pt x="0" y="246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6257;p50">
                <a:extLst>
                  <a:ext uri="{FF2B5EF4-FFF2-40B4-BE49-F238E27FC236}">
                    <a16:creationId xmlns:a16="http://schemas.microsoft.com/office/drawing/2014/main" id="{E041D6C3-8862-4E0E-9897-ACD7B986C131}"/>
                  </a:ext>
                </a:extLst>
              </p:cNvPr>
              <p:cNvSpPr/>
              <p:nvPr/>
            </p:nvSpPr>
            <p:spPr>
              <a:xfrm>
                <a:off x="5816975" y="1741400"/>
                <a:ext cx="37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0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72" y="139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6258;p50">
                <a:extLst>
                  <a:ext uri="{FF2B5EF4-FFF2-40B4-BE49-F238E27FC236}">
                    <a16:creationId xmlns:a16="http://schemas.microsoft.com/office/drawing/2014/main" id="{B36FF6BF-D7CD-4484-80E1-7133E6A633B8}"/>
                  </a:ext>
                </a:extLst>
              </p:cNvPr>
              <p:cNvSpPr/>
              <p:nvPr/>
            </p:nvSpPr>
            <p:spPr>
              <a:xfrm>
                <a:off x="5813350" y="17475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2" y="200"/>
                    </a:lnTo>
                    <a:lnTo>
                      <a:pt x="28" y="185"/>
                    </a:lnTo>
                    <a:lnTo>
                      <a:pt x="28" y="151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6259;p50">
                <a:extLst>
                  <a:ext uri="{FF2B5EF4-FFF2-40B4-BE49-F238E27FC236}">
                    <a16:creationId xmlns:a16="http://schemas.microsoft.com/office/drawing/2014/main" id="{3EA2D5C2-F514-4A5F-9393-6BADF20251B0}"/>
                  </a:ext>
                </a:extLst>
              </p:cNvPr>
              <p:cNvSpPr/>
              <p:nvPr/>
            </p:nvSpPr>
            <p:spPr>
              <a:xfrm>
                <a:off x="5814200" y="1742425"/>
                <a:ext cx="47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187" y="0"/>
                    </a:moveTo>
                    <a:lnTo>
                      <a:pt x="0" y="108"/>
                    </a:lnTo>
                    <a:lnTo>
                      <a:pt x="0" y="203"/>
                    </a:lnTo>
                    <a:lnTo>
                      <a:pt x="112" y="138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6260;p50">
                <a:extLst>
                  <a:ext uri="{FF2B5EF4-FFF2-40B4-BE49-F238E27FC236}">
                    <a16:creationId xmlns:a16="http://schemas.microsoft.com/office/drawing/2014/main" id="{A3C254BE-F281-4D18-A8AE-D155B5AF9164}"/>
                  </a:ext>
                </a:extLst>
              </p:cNvPr>
              <p:cNvSpPr/>
              <p:nvPr/>
            </p:nvSpPr>
            <p:spPr>
              <a:xfrm>
                <a:off x="5813350" y="1745100"/>
                <a:ext cx="8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6261;p50">
                <a:extLst>
                  <a:ext uri="{FF2B5EF4-FFF2-40B4-BE49-F238E27FC236}">
                    <a16:creationId xmlns:a16="http://schemas.microsoft.com/office/drawing/2014/main" id="{A2C29E76-0CF4-4172-B2D7-61CA94916170}"/>
                  </a:ext>
                </a:extLst>
              </p:cNvPr>
              <p:cNvSpPr/>
              <p:nvPr/>
            </p:nvSpPr>
            <p:spPr>
              <a:xfrm>
                <a:off x="5805850" y="174797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0"/>
                    </a:moveTo>
                    <a:lnTo>
                      <a:pt x="144" y="92"/>
                    </a:lnTo>
                    <a:lnTo>
                      <a:pt x="1" y="356"/>
                    </a:lnTo>
                    <a:lnTo>
                      <a:pt x="1" y="356"/>
                    </a:lnTo>
                    <a:lnTo>
                      <a:pt x="302" y="18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6262;p50">
                <a:extLst>
                  <a:ext uri="{FF2B5EF4-FFF2-40B4-BE49-F238E27FC236}">
                    <a16:creationId xmlns:a16="http://schemas.microsoft.com/office/drawing/2014/main" id="{B6FAFB09-C8A6-4A88-ACF8-E6B7AA2400A7}"/>
                  </a:ext>
                </a:extLst>
              </p:cNvPr>
              <p:cNvSpPr/>
              <p:nvPr/>
            </p:nvSpPr>
            <p:spPr>
              <a:xfrm>
                <a:off x="5809450" y="1745575"/>
                <a:ext cx="39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8" extrusionOk="0">
                    <a:moveTo>
                      <a:pt x="157" y="1"/>
                    </a:moveTo>
                    <a:lnTo>
                      <a:pt x="75" y="4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157" y="96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6263;p50">
                <a:extLst>
                  <a:ext uri="{FF2B5EF4-FFF2-40B4-BE49-F238E27FC236}">
                    <a16:creationId xmlns:a16="http://schemas.microsoft.com/office/drawing/2014/main" id="{3C8FE562-6336-46EF-BCD8-ED51A57563DC}"/>
                  </a:ext>
                </a:extLst>
              </p:cNvPr>
              <p:cNvSpPr/>
              <p:nvPr/>
            </p:nvSpPr>
            <p:spPr>
              <a:xfrm>
                <a:off x="5805050" y="1750250"/>
                <a:ext cx="442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2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2"/>
                    </a:lnTo>
                    <a:lnTo>
                      <a:pt x="1" y="282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6264;p50">
                <a:extLst>
                  <a:ext uri="{FF2B5EF4-FFF2-40B4-BE49-F238E27FC236}">
                    <a16:creationId xmlns:a16="http://schemas.microsoft.com/office/drawing/2014/main" id="{B76588D5-F03F-4D19-AAD8-91F78D105AF9}"/>
                  </a:ext>
                </a:extLst>
              </p:cNvPr>
              <p:cNvSpPr/>
              <p:nvPr/>
            </p:nvSpPr>
            <p:spPr>
              <a:xfrm>
                <a:off x="5808650" y="1746775"/>
                <a:ext cx="27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6265;p50">
                <a:extLst>
                  <a:ext uri="{FF2B5EF4-FFF2-40B4-BE49-F238E27FC236}">
                    <a16:creationId xmlns:a16="http://schemas.microsoft.com/office/drawing/2014/main" id="{D221FE2F-2AC4-4E67-BECA-060E6A1E7F7B}"/>
                  </a:ext>
                </a:extLst>
              </p:cNvPr>
              <p:cNvSpPr/>
              <p:nvPr/>
            </p:nvSpPr>
            <p:spPr>
              <a:xfrm>
                <a:off x="5804075" y="17506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0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6266;p50">
                <a:extLst>
                  <a:ext uri="{FF2B5EF4-FFF2-40B4-BE49-F238E27FC236}">
                    <a16:creationId xmlns:a16="http://schemas.microsoft.com/office/drawing/2014/main" id="{18C472FB-157A-4D8C-9959-E1AAAEE7D970}"/>
                  </a:ext>
                </a:extLst>
              </p:cNvPr>
              <p:cNvSpPr/>
              <p:nvPr/>
            </p:nvSpPr>
            <p:spPr>
              <a:xfrm>
                <a:off x="5805875" y="17477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6267;p50">
                <a:extLst>
                  <a:ext uri="{FF2B5EF4-FFF2-40B4-BE49-F238E27FC236}">
                    <a16:creationId xmlns:a16="http://schemas.microsoft.com/office/drawing/2014/main" id="{FBFE4476-2B22-41B3-8CA6-664E1E2FEAAC}"/>
                  </a:ext>
                </a:extLst>
              </p:cNvPr>
              <p:cNvSpPr/>
              <p:nvPr/>
            </p:nvSpPr>
            <p:spPr>
              <a:xfrm>
                <a:off x="5807675" y="1747200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6268;p50">
                <a:extLst>
                  <a:ext uri="{FF2B5EF4-FFF2-40B4-BE49-F238E27FC236}">
                    <a16:creationId xmlns:a16="http://schemas.microsoft.com/office/drawing/2014/main" id="{2FFBDB43-2704-4D34-B490-A07605F97351}"/>
                  </a:ext>
                </a:extLst>
              </p:cNvPr>
              <p:cNvSpPr/>
              <p:nvPr/>
            </p:nvSpPr>
            <p:spPr>
              <a:xfrm>
                <a:off x="5802950" y="17512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6269;p50">
                <a:extLst>
                  <a:ext uri="{FF2B5EF4-FFF2-40B4-BE49-F238E27FC236}">
                    <a16:creationId xmlns:a16="http://schemas.microsoft.com/office/drawing/2014/main" id="{040943A2-D921-41EC-9E8D-BB0F3EFC3DCB}"/>
                  </a:ext>
                </a:extLst>
              </p:cNvPr>
              <p:cNvSpPr/>
              <p:nvPr/>
            </p:nvSpPr>
            <p:spPr>
              <a:xfrm>
                <a:off x="5802125" y="1753975"/>
                <a:ext cx="8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6270;p50">
                <a:extLst>
                  <a:ext uri="{FF2B5EF4-FFF2-40B4-BE49-F238E27FC236}">
                    <a16:creationId xmlns:a16="http://schemas.microsoft.com/office/drawing/2014/main" id="{D194008F-AC54-4818-AD20-5905C7E9E3F0}"/>
                  </a:ext>
                </a:extLst>
              </p:cNvPr>
              <p:cNvSpPr/>
              <p:nvPr/>
            </p:nvSpPr>
            <p:spPr>
              <a:xfrm>
                <a:off x="5802950" y="1748800"/>
                <a:ext cx="48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8" extrusionOk="0">
                    <a:moveTo>
                      <a:pt x="193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6271;p50">
                <a:extLst>
                  <a:ext uri="{FF2B5EF4-FFF2-40B4-BE49-F238E27FC236}">
                    <a16:creationId xmlns:a16="http://schemas.microsoft.com/office/drawing/2014/main" id="{2DB3DD6A-7A59-4DFE-A8D1-2DB6FF63D98E}"/>
                  </a:ext>
                </a:extLst>
              </p:cNvPr>
              <p:cNvSpPr/>
              <p:nvPr/>
            </p:nvSpPr>
            <p:spPr>
              <a:xfrm>
                <a:off x="5802075" y="1751600"/>
                <a:ext cx="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5" extrusionOk="0">
                    <a:moveTo>
                      <a:pt x="36" y="0"/>
                    </a:moveTo>
                    <a:lnTo>
                      <a:pt x="1" y="21"/>
                    </a:lnTo>
                    <a:lnTo>
                      <a:pt x="2" y="115"/>
                    </a:lnTo>
                    <a:lnTo>
                      <a:pt x="36" y="9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6272;p50">
                <a:extLst>
                  <a:ext uri="{FF2B5EF4-FFF2-40B4-BE49-F238E27FC236}">
                    <a16:creationId xmlns:a16="http://schemas.microsoft.com/office/drawing/2014/main" id="{60989359-9365-47CA-964F-1E33D294AA07}"/>
                  </a:ext>
                </a:extLst>
              </p:cNvPr>
              <p:cNvSpPr/>
              <p:nvPr/>
            </p:nvSpPr>
            <p:spPr>
              <a:xfrm>
                <a:off x="5795925" y="17544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8" y="1"/>
                    </a:moveTo>
                    <a:lnTo>
                      <a:pt x="144" y="60"/>
                    </a:lnTo>
                    <a:lnTo>
                      <a:pt x="0" y="326"/>
                    </a:lnTo>
                    <a:lnTo>
                      <a:pt x="248" y="182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6273;p50">
                <a:extLst>
                  <a:ext uri="{FF2B5EF4-FFF2-40B4-BE49-F238E27FC236}">
                    <a16:creationId xmlns:a16="http://schemas.microsoft.com/office/drawing/2014/main" id="{BC0170ED-F990-43BD-A1F9-C02541198583}"/>
                  </a:ext>
                </a:extLst>
              </p:cNvPr>
              <p:cNvSpPr/>
              <p:nvPr/>
            </p:nvSpPr>
            <p:spPr>
              <a:xfrm>
                <a:off x="5799500" y="1752100"/>
                <a:ext cx="265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5" extrusionOk="0">
                    <a:moveTo>
                      <a:pt x="104" y="1"/>
                    </a:moveTo>
                    <a:lnTo>
                      <a:pt x="76" y="16"/>
                    </a:lnTo>
                    <a:lnTo>
                      <a:pt x="1" y="154"/>
                    </a:lnTo>
                    <a:lnTo>
                      <a:pt x="105" y="9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6274;p50">
                <a:extLst>
                  <a:ext uri="{FF2B5EF4-FFF2-40B4-BE49-F238E27FC236}">
                    <a16:creationId xmlns:a16="http://schemas.microsoft.com/office/drawing/2014/main" id="{86B0874B-40E6-4518-A496-0B935F13275A}"/>
                  </a:ext>
                </a:extLst>
              </p:cNvPr>
              <p:cNvSpPr/>
              <p:nvPr/>
            </p:nvSpPr>
            <p:spPr>
              <a:xfrm>
                <a:off x="5795150" y="1755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6275;p50">
                <a:extLst>
                  <a:ext uri="{FF2B5EF4-FFF2-40B4-BE49-F238E27FC236}">
                    <a16:creationId xmlns:a16="http://schemas.microsoft.com/office/drawing/2014/main" id="{84289246-58EB-46F7-9394-183C81CA6BE6}"/>
                  </a:ext>
                </a:extLst>
              </p:cNvPr>
              <p:cNvSpPr/>
              <p:nvPr/>
            </p:nvSpPr>
            <p:spPr>
              <a:xfrm>
                <a:off x="5798750" y="17525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6276;p50">
                <a:extLst>
                  <a:ext uri="{FF2B5EF4-FFF2-40B4-BE49-F238E27FC236}">
                    <a16:creationId xmlns:a16="http://schemas.microsoft.com/office/drawing/2014/main" id="{4B0F1DD0-D179-4895-913B-19529AEB4C44}"/>
                  </a:ext>
                </a:extLst>
              </p:cNvPr>
              <p:cNvSpPr/>
              <p:nvPr/>
            </p:nvSpPr>
            <p:spPr>
              <a:xfrm>
                <a:off x="5794175" y="17564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6277;p50">
                <a:extLst>
                  <a:ext uri="{FF2B5EF4-FFF2-40B4-BE49-F238E27FC236}">
                    <a16:creationId xmlns:a16="http://schemas.microsoft.com/office/drawing/2014/main" id="{04C7A93C-F915-4AF3-A69C-B30409DFCE9A}"/>
                  </a:ext>
                </a:extLst>
              </p:cNvPr>
              <p:cNvSpPr/>
              <p:nvPr/>
            </p:nvSpPr>
            <p:spPr>
              <a:xfrm>
                <a:off x="5797775" y="1752925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6278;p50">
                <a:extLst>
                  <a:ext uri="{FF2B5EF4-FFF2-40B4-BE49-F238E27FC236}">
                    <a16:creationId xmlns:a16="http://schemas.microsoft.com/office/drawing/2014/main" id="{547D4936-6E70-4315-BBF3-879F6A2FF856}"/>
                  </a:ext>
                </a:extLst>
              </p:cNvPr>
              <p:cNvSpPr/>
              <p:nvPr/>
            </p:nvSpPr>
            <p:spPr>
              <a:xfrm>
                <a:off x="5793050" y="1740275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1"/>
                    </a:moveTo>
                    <a:lnTo>
                      <a:pt x="1412" y="144"/>
                    </a:lnTo>
                    <a:lnTo>
                      <a:pt x="1381" y="162"/>
                    </a:lnTo>
                    <a:lnTo>
                      <a:pt x="1341" y="185"/>
                    </a:lnTo>
                    <a:lnTo>
                      <a:pt x="1297" y="211"/>
                    </a:lnTo>
                    <a:lnTo>
                      <a:pt x="1264" y="230"/>
                    </a:lnTo>
                    <a:lnTo>
                      <a:pt x="955" y="408"/>
                    </a:lnTo>
                    <a:lnTo>
                      <a:pt x="924" y="426"/>
                    </a:lnTo>
                    <a:lnTo>
                      <a:pt x="885" y="449"/>
                    </a:lnTo>
                    <a:lnTo>
                      <a:pt x="847" y="471"/>
                    </a:lnTo>
                    <a:lnTo>
                      <a:pt x="840" y="474"/>
                    </a:lnTo>
                    <a:lnTo>
                      <a:pt x="814" y="489"/>
                    </a:lnTo>
                    <a:lnTo>
                      <a:pt x="513" y="664"/>
                    </a:lnTo>
                    <a:lnTo>
                      <a:pt x="481" y="681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5" y="893"/>
                    </a:lnTo>
                    <a:lnTo>
                      <a:pt x="85" y="910"/>
                    </a:lnTo>
                    <a:lnTo>
                      <a:pt x="46" y="933"/>
                    </a:lnTo>
                    <a:lnTo>
                      <a:pt x="1" y="959"/>
                    </a:lnTo>
                    <a:lnTo>
                      <a:pt x="1" y="1000"/>
                    </a:lnTo>
                    <a:lnTo>
                      <a:pt x="12" y="993"/>
                    </a:lnTo>
                    <a:lnTo>
                      <a:pt x="53" y="971"/>
                    </a:lnTo>
                    <a:lnTo>
                      <a:pt x="83" y="952"/>
                    </a:lnTo>
                    <a:lnTo>
                      <a:pt x="363" y="791"/>
                    </a:lnTo>
                    <a:lnTo>
                      <a:pt x="397" y="771"/>
                    </a:lnTo>
                    <a:lnTo>
                      <a:pt x="410" y="765"/>
                    </a:lnTo>
                    <a:lnTo>
                      <a:pt x="449" y="742"/>
                    </a:lnTo>
                    <a:lnTo>
                      <a:pt x="479" y="724"/>
                    </a:lnTo>
                    <a:lnTo>
                      <a:pt x="814" y="532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8"/>
                    </a:lnTo>
                    <a:lnTo>
                      <a:pt x="1264" y="271"/>
                    </a:lnTo>
                    <a:lnTo>
                      <a:pt x="1309" y="244"/>
                    </a:lnTo>
                    <a:lnTo>
                      <a:pt x="1348" y="223"/>
                    </a:lnTo>
                    <a:lnTo>
                      <a:pt x="1380" y="204"/>
                    </a:lnTo>
                    <a:lnTo>
                      <a:pt x="1660" y="4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6279;p50">
                <a:extLst>
                  <a:ext uri="{FF2B5EF4-FFF2-40B4-BE49-F238E27FC236}">
                    <a16:creationId xmlns:a16="http://schemas.microsoft.com/office/drawing/2014/main" id="{A97E1896-7E3B-43B9-B578-7AC4F0873984}"/>
                  </a:ext>
                </a:extLst>
              </p:cNvPr>
              <p:cNvSpPr/>
              <p:nvPr/>
            </p:nvSpPr>
            <p:spPr>
              <a:xfrm>
                <a:off x="5793050" y="17570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6280;p50">
                <a:extLst>
                  <a:ext uri="{FF2B5EF4-FFF2-40B4-BE49-F238E27FC236}">
                    <a16:creationId xmlns:a16="http://schemas.microsoft.com/office/drawing/2014/main" id="{E5231A70-1599-44D9-80A1-78930DFDE799}"/>
                  </a:ext>
                </a:extLst>
              </p:cNvPr>
              <p:cNvSpPr/>
              <p:nvPr/>
            </p:nvSpPr>
            <p:spPr>
              <a:xfrm>
                <a:off x="5796000" y="17535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6281;p50">
                <a:extLst>
                  <a:ext uri="{FF2B5EF4-FFF2-40B4-BE49-F238E27FC236}">
                    <a16:creationId xmlns:a16="http://schemas.microsoft.com/office/drawing/2014/main" id="{202158A6-E029-49E0-B584-C06F866776E7}"/>
                  </a:ext>
                </a:extLst>
              </p:cNvPr>
              <p:cNvSpPr/>
              <p:nvPr/>
            </p:nvSpPr>
            <p:spPr>
              <a:xfrm>
                <a:off x="5793050" y="175800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6282;p50">
                <a:extLst>
                  <a:ext uri="{FF2B5EF4-FFF2-40B4-BE49-F238E27FC236}">
                    <a16:creationId xmlns:a16="http://schemas.microsoft.com/office/drawing/2014/main" id="{E9F73837-251D-463E-A271-2340AEA0D22C}"/>
                  </a:ext>
                </a:extLst>
              </p:cNvPr>
              <p:cNvSpPr/>
              <p:nvPr/>
            </p:nvSpPr>
            <p:spPr>
              <a:xfrm>
                <a:off x="5793050" y="1754525"/>
                <a:ext cx="485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9" extrusionOk="0">
                    <a:moveTo>
                      <a:pt x="194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6283;p50">
                <a:extLst>
                  <a:ext uri="{FF2B5EF4-FFF2-40B4-BE49-F238E27FC236}">
                    <a16:creationId xmlns:a16="http://schemas.microsoft.com/office/drawing/2014/main" id="{830FEFEB-2910-415E-9EE8-74DBEF991017}"/>
                  </a:ext>
                </a:extLst>
              </p:cNvPr>
              <p:cNvSpPr/>
              <p:nvPr/>
            </p:nvSpPr>
            <p:spPr>
              <a:xfrm>
                <a:off x="5828325" y="17357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9" y="1"/>
                    </a:moveTo>
                    <a:lnTo>
                      <a:pt x="144" y="61"/>
                    </a:lnTo>
                    <a:lnTo>
                      <a:pt x="1" y="325"/>
                    </a:lnTo>
                    <a:lnTo>
                      <a:pt x="249" y="182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6284;p50">
                <a:extLst>
                  <a:ext uri="{FF2B5EF4-FFF2-40B4-BE49-F238E27FC236}">
                    <a16:creationId xmlns:a16="http://schemas.microsoft.com/office/drawing/2014/main" id="{3724989E-8825-403D-9AAB-DF7394C28A02}"/>
                  </a:ext>
                </a:extLst>
              </p:cNvPr>
              <p:cNvSpPr/>
              <p:nvPr/>
            </p:nvSpPr>
            <p:spPr>
              <a:xfrm>
                <a:off x="5802950" y="17522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6285;p50">
                <a:extLst>
                  <a:ext uri="{FF2B5EF4-FFF2-40B4-BE49-F238E27FC236}">
                    <a16:creationId xmlns:a16="http://schemas.microsoft.com/office/drawing/2014/main" id="{312FACF0-1EF7-4A27-9CC9-AB11814F12A9}"/>
                  </a:ext>
                </a:extLst>
              </p:cNvPr>
              <p:cNvSpPr/>
              <p:nvPr/>
            </p:nvSpPr>
            <p:spPr>
              <a:xfrm>
                <a:off x="5658100" y="1947725"/>
                <a:ext cx="173925" cy="100750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4030" extrusionOk="0">
                    <a:moveTo>
                      <a:pt x="3467" y="0"/>
                    </a:moveTo>
                    <a:lnTo>
                      <a:pt x="0" y="2016"/>
                    </a:lnTo>
                    <a:lnTo>
                      <a:pt x="3489" y="4030"/>
                    </a:lnTo>
                    <a:lnTo>
                      <a:pt x="6956" y="2016"/>
                    </a:lnTo>
                    <a:lnTo>
                      <a:pt x="34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6286;p50">
                <a:extLst>
                  <a:ext uri="{FF2B5EF4-FFF2-40B4-BE49-F238E27FC236}">
                    <a16:creationId xmlns:a16="http://schemas.microsoft.com/office/drawing/2014/main" id="{A79058BC-E491-4B81-B995-D4F4E64726C8}"/>
                  </a:ext>
                </a:extLst>
              </p:cNvPr>
              <p:cNvSpPr/>
              <p:nvPr/>
            </p:nvSpPr>
            <p:spPr>
              <a:xfrm>
                <a:off x="5739100" y="1966650"/>
                <a:ext cx="4840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16" extrusionOk="0">
                    <a:moveTo>
                      <a:pt x="1935" y="0"/>
                    </a:moveTo>
                    <a:lnTo>
                      <a:pt x="5" y="1121"/>
                    </a:lnTo>
                    <a:lnTo>
                      <a:pt x="1" y="2316"/>
                    </a:lnTo>
                    <a:lnTo>
                      <a:pt x="1931" y="1195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6287;p50">
                <a:extLst>
                  <a:ext uri="{FF2B5EF4-FFF2-40B4-BE49-F238E27FC236}">
                    <a16:creationId xmlns:a16="http://schemas.microsoft.com/office/drawing/2014/main" id="{17C664B5-EA3A-46AE-B709-B54637F85E61}"/>
                  </a:ext>
                </a:extLst>
              </p:cNvPr>
              <p:cNvSpPr/>
              <p:nvPr/>
            </p:nvSpPr>
            <p:spPr>
              <a:xfrm>
                <a:off x="5701200" y="1944675"/>
                <a:ext cx="863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00" extrusionOk="0">
                    <a:moveTo>
                      <a:pt x="1930" y="0"/>
                    </a:moveTo>
                    <a:lnTo>
                      <a:pt x="0" y="1121"/>
                    </a:lnTo>
                    <a:lnTo>
                      <a:pt x="1521" y="2000"/>
                    </a:lnTo>
                    <a:lnTo>
                      <a:pt x="3451" y="879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6288;p50">
                <a:extLst>
                  <a:ext uri="{FF2B5EF4-FFF2-40B4-BE49-F238E27FC236}">
                    <a16:creationId xmlns:a16="http://schemas.microsoft.com/office/drawing/2014/main" id="{81D4D788-83F5-4615-B3AB-673D37A1BCC9}"/>
                  </a:ext>
                </a:extLst>
              </p:cNvPr>
              <p:cNvSpPr/>
              <p:nvPr/>
            </p:nvSpPr>
            <p:spPr>
              <a:xfrm>
                <a:off x="5701075" y="1968750"/>
                <a:ext cx="381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32" extrusionOk="0">
                    <a:moveTo>
                      <a:pt x="772" y="0"/>
                    </a:moveTo>
                    <a:lnTo>
                      <a:pt x="5" y="158"/>
                    </a:lnTo>
                    <a:lnTo>
                      <a:pt x="1" y="1353"/>
                    </a:lnTo>
                    <a:lnTo>
                      <a:pt x="1522" y="2232"/>
                    </a:lnTo>
                    <a:lnTo>
                      <a:pt x="1526" y="1037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6289;p50">
                <a:extLst>
                  <a:ext uri="{FF2B5EF4-FFF2-40B4-BE49-F238E27FC236}">
                    <a16:creationId xmlns:a16="http://schemas.microsoft.com/office/drawing/2014/main" id="{E155D973-49AF-4C57-A6E5-DBB37D06F6A2}"/>
                  </a:ext>
                </a:extLst>
              </p:cNvPr>
              <p:cNvSpPr/>
              <p:nvPr/>
            </p:nvSpPr>
            <p:spPr>
              <a:xfrm>
                <a:off x="5716850" y="1940000"/>
                <a:ext cx="729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328" extrusionOk="0">
                    <a:moveTo>
                      <a:pt x="2100" y="0"/>
                    </a:moveTo>
                    <a:lnTo>
                      <a:pt x="1" y="1195"/>
                    </a:lnTo>
                    <a:lnTo>
                      <a:pt x="987" y="2328"/>
                    </a:lnTo>
                    <a:lnTo>
                      <a:pt x="2915" y="1207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6290;p50">
                <a:extLst>
                  <a:ext uri="{FF2B5EF4-FFF2-40B4-BE49-F238E27FC236}">
                    <a16:creationId xmlns:a16="http://schemas.microsoft.com/office/drawing/2014/main" id="{C3B48E00-8071-44DE-B33C-D1BCC53FB626}"/>
                  </a:ext>
                </a:extLst>
              </p:cNvPr>
              <p:cNvSpPr/>
              <p:nvPr/>
            </p:nvSpPr>
            <p:spPr>
              <a:xfrm>
                <a:off x="5697850" y="1940000"/>
                <a:ext cx="715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349" extrusionOk="0">
                    <a:moveTo>
                      <a:pt x="2860" y="0"/>
                    </a:moveTo>
                    <a:lnTo>
                      <a:pt x="1969" y="211"/>
                    </a:lnTo>
                    <a:lnTo>
                      <a:pt x="1" y="1349"/>
                    </a:lnTo>
                    <a:lnTo>
                      <a:pt x="762" y="1195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6291;p50">
                <a:extLst>
                  <a:ext uri="{FF2B5EF4-FFF2-40B4-BE49-F238E27FC236}">
                    <a16:creationId xmlns:a16="http://schemas.microsoft.com/office/drawing/2014/main" id="{53F62E17-74FD-465D-8836-5F9953D08249}"/>
                  </a:ext>
                </a:extLst>
              </p:cNvPr>
              <p:cNvSpPr/>
              <p:nvPr/>
            </p:nvSpPr>
            <p:spPr>
              <a:xfrm>
                <a:off x="5766725" y="1995825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20" y="2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6292;p50">
                <a:extLst>
                  <a:ext uri="{FF2B5EF4-FFF2-40B4-BE49-F238E27FC236}">
                    <a16:creationId xmlns:a16="http://schemas.microsoft.com/office/drawing/2014/main" id="{F9220210-72E0-4DAB-95F4-5FDA66189221}"/>
                  </a:ext>
                </a:extLst>
              </p:cNvPr>
              <p:cNvSpPr/>
              <p:nvPr/>
            </p:nvSpPr>
            <p:spPr>
              <a:xfrm>
                <a:off x="5764775" y="1997375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9"/>
                    </a:lnTo>
                    <a:lnTo>
                      <a:pt x="1" y="152"/>
                    </a:lnTo>
                    <a:lnTo>
                      <a:pt x="98" y="9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6293;p50">
                <a:extLst>
                  <a:ext uri="{FF2B5EF4-FFF2-40B4-BE49-F238E27FC236}">
                    <a16:creationId xmlns:a16="http://schemas.microsoft.com/office/drawing/2014/main" id="{A82E1D4C-942E-402B-91B2-2624FF57C6A9}"/>
                  </a:ext>
                </a:extLst>
              </p:cNvPr>
              <p:cNvSpPr/>
              <p:nvPr/>
            </p:nvSpPr>
            <p:spPr>
              <a:xfrm>
                <a:off x="5766850" y="1996950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15" y="1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6294;p50">
                <a:extLst>
                  <a:ext uri="{FF2B5EF4-FFF2-40B4-BE49-F238E27FC236}">
                    <a16:creationId xmlns:a16="http://schemas.microsoft.com/office/drawing/2014/main" id="{ED4200E6-86C3-4A5B-831B-C9E9E3626544}"/>
                  </a:ext>
                </a:extLst>
              </p:cNvPr>
              <p:cNvSpPr/>
              <p:nvPr/>
            </p:nvSpPr>
            <p:spPr>
              <a:xfrm>
                <a:off x="5763800" y="1997600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0"/>
                    </a:moveTo>
                    <a:lnTo>
                      <a:pt x="83" y="2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40" y="1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6295;p50">
                <a:extLst>
                  <a:ext uri="{FF2B5EF4-FFF2-40B4-BE49-F238E27FC236}">
                    <a16:creationId xmlns:a16="http://schemas.microsoft.com/office/drawing/2014/main" id="{77637A47-72A6-495D-8FDD-5BCDDE8B7C85}"/>
                  </a:ext>
                </a:extLst>
              </p:cNvPr>
              <p:cNvSpPr/>
              <p:nvPr/>
            </p:nvSpPr>
            <p:spPr>
              <a:xfrm>
                <a:off x="5761225" y="1996575"/>
                <a:ext cx="55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71" extrusionOk="0">
                    <a:moveTo>
                      <a:pt x="221" y="1"/>
                    </a:moveTo>
                    <a:lnTo>
                      <a:pt x="0" y="130"/>
                    </a:lnTo>
                    <a:lnTo>
                      <a:pt x="0" y="170"/>
                    </a:lnTo>
                    <a:lnTo>
                      <a:pt x="186" y="63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6296;p50">
                <a:extLst>
                  <a:ext uri="{FF2B5EF4-FFF2-40B4-BE49-F238E27FC236}">
                    <a16:creationId xmlns:a16="http://schemas.microsoft.com/office/drawing/2014/main" id="{774378D2-7EF4-4B56-A101-F01F6C2E13C8}"/>
                  </a:ext>
                </a:extLst>
              </p:cNvPr>
              <p:cNvSpPr/>
              <p:nvPr/>
            </p:nvSpPr>
            <p:spPr>
              <a:xfrm>
                <a:off x="5765875" y="1996325"/>
                <a:ext cx="1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4" extrusionOk="0">
                    <a:moveTo>
                      <a:pt x="54" y="1"/>
                    </a:moveTo>
                    <a:lnTo>
                      <a:pt x="35" y="11"/>
                    </a:lnTo>
                    <a:lnTo>
                      <a:pt x="0" y="73"/>
                    </a:lnTo>
                    <a:lnTo>
                      <a:pt x="39" y="51"/>
                    </a:lnTo>
                    <a:lnTo>
                      <a:pt x="54" y="2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6297;p50">
                <a:extLst>
                  <a:ext uri="{FF2B5EF4-FFF2-40B4-BE49-F238E27FC236}">
                    <a16:creationId xmlns:a16="http://schemas.microsoft.com/office/drawing/2014/main" id="{FCC70DB1-697D-4EEE-90BA-CABF208A71AA}"/>
                  </a:ext>
                </a:extLst>
              </p:cNvPr>
              <p:cNvSpPr/>
              <p:nvPr/>
            </p:nvSpPr>
            <p:spPr>
              <a:xfrm>
                <a:off x="5761225" y="1998150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0" y="107"/>
                    </a:lnTo>
                    <a:lnTo>
                      <a:pt x="0" y="203"/>
                    </a:lnTo>
                    <a:lnTo>
                      <a:pt x="103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6298;p50">
                <a:extLst>
                  <a:ext uri="{FF2B5EF4-FFF2-40B4-BE49-F238E27FC236}">
                    <a16:creationId xmlns:a16="http://schemas.microsoft.com/office/drawing/2014/main" id="{512D1F06-A049-4ED6-AAA5-D49B346F96F0}"/>
                  </a:ext>
                </a:extLst>
              </p:cNvPr>
              <p:cNvSpPr/>
              <p:nvPr/>
            </p:nvSpPr>
            <p:spPr>
              <a:xfrm>
                <a:off x="5763950" y="1991900"/>
                <a:ext cx="32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7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7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6299;p50">
                <a:extLst>
                  <a:ext uri="{FF2B5EF4-FFF2-40B4-BE49-F238E27FC236}">
                    <a16:creationId xmlns:a16="http://schemas.microsoft.com/office/drawing/2014/main" id="{4A3FCEF1-D841-4B61-B4B6-4E4E8AEFC5C1}"/>
                  </a:ext>
                </a:extLst>
              </p:cNvPr>
              <p:cNvSpPr/>
              <p:nvPr/>
            </p:nvSpPr>
            <p:spPr>
              <a:xfrm>
                <a:off x="5761225" y="1998350"/>
                <a:ext cx="6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9" extrusionOk="0">
                    <a:moveTo>
                      <a:pt x="27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6300;p50">
                <a:extLst>
                  <a:ext uri="{FF2B5EF4-FFF2-40B4-BE49-F238E27FC236}">
                    <a16:creationId xmlns:a16="http://schemas.microsoft.com/office/drawing/2014/main" id="{5830777A-FE53-4DF6-98DC-B8340C82CB1B}"/>
                  </a:ext>
                </a:extLst>
              </p:cNvPr>
              <p:cNvSpPr/>
              <p:nvPr/>
            </p:nvSpPr>
            <p:spPr>
              <a:xfrm>
                <a:off x="5761225" y="1995325"/>
                <a:ext cx="6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0" extrusionOk="0">
                    <a:moveTo>
                      <a:pt x="240" y="0"/>
                    </a:moveTo>
                    <a:lnTo>
                      <a:pt x="27" y="122"/>
                    </a:lnTo>
                    <a:lnTo>
                      <a:pt x="0" y="170"/>
                    </a:lnTo>
                    <a:lnTo>
                      <a:pt x="0" y="180"/>
                    </a:lnTo>
                    <a:lnTo>
                      <a:pt x="221" y="51"/>
                    </a:lnTo>
                    <a:lnTo>
                      <a:pt x="240" y="2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6301;p50">
                <a:extLst>
                  <a:ext uri="{FF2B5EF4-FFF2-40B4-BE49-F238E27FC236}">
                    <a16:creationId xmlns:a16="http://schemas.microsoft.com/office/drawing/2014/main" id="{D31EDF30-1088-40BD-A7B5-160D0015AC23}"/>
                  </a:ext>
                </a:extLst>
              </p:cNvPr>
              <p:cNvSpPr/>
              <p:nvPr/>
            </p:nvSpPr>
            <p:spPr>
              <a:xfrm>
                <a:off x="5761225" y="1994800"/>
                <a:ext cx="275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59" extrusionOk="0">
                    <a:moveTo>
                      <a:pt x="109" y="1"/>
                    </a:moveTo>
                    <a:lnTo>
                      <a:pt x="72" y="22"/>
                    </a:lnTo>
                    <a:lnTo>
                      <a:pt x="0" y="146"/>
                    </a:lnTo>
                    <a:lnTo>
                      <a:pt x="0" y="159"/>
                    </a:lnTo>
                    <a:lnTo>
                      <a:pt x="27" y="14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6302;p50">
                <a:extLst>
                  <a:ext uri="{FF2B5EF4-FFF2-40B4-BE49-F238E27FC236}">
                    <a16:creationId xmlns:a16="http://schemas.microsoft.com/office/drawing/2014/main" id="{688DFBE7-4C55-4E28-BF78-B1B1C33DAA02}"/>
                  </a:ext>
                </a:extLst>
              </p:cNvPr>
              <p:cNvSpPr/>
              <p:nvPr/>
            </p:nvSpPr>
            <p:spPr>
              <a:xfrm>
                <a:off x="5763000" y="1993250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4" y="0"/>
                    </a:moveTo>
                    <a:lnTo>
                      <a:pt x="35" y="24"/>
                    </a:lnTo>
                    <a:lnTo>
                      <a:pt x="1" y="84"/>
                    </a:lnTo>
                    <a:lnTo>
                      <a:pt x="38" y="6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6303;p50">
                <a:extLst>
                  <a:ext uri="{FF2B5EF4-FFF2-40B4-BE49-F238E27FC236}">
                    <a16:creationId xmlns:a16="http://schemas.microsoft.com/office/drawing/2014/main" id="{4E0BF280-DA60-450F-A840-DD8A198D9F99}"/>
                  </a:ext>
                </a:extLst>
              </p:cNvPr>
              <p:cNvSpPr/>
              <p:nvPr/>
            </p:nvSpPr>
            <p:spPr>
              <a:xfrm>
                <a:off x="5761200" y="1995350"/>
                <a:ext cx="1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24" extrusionOk="0">
                    <a:moveTo>
                      <a:pt x="73" y="0"/>
                    </a:moveTo>
                    <a:lnTo>
                      <a:pt x="0" y="43"/>
                    </a:lnTo>
                    <a:lnTo>
                      <a:pt x="1" y="12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6304;p50">
                <a:extLst>
                  <a:ext uri="{FF2B5EF4-FFF2-40B4-BE49-F238E27FC236}">
                    <a16:creationId xmlns:a16="http://schemas.microsoft.com/office/drawing/2014/main" id="{7CD45D71-8551-4BC8-BEA1-B9AD1FC83E89}"/>
                  </a:ext>
                </a:extLst>
              </p:cNvPr>
              <p:cNvSpPr/>
              <p:nvPr/>
            </p:nvSpPr>
            <p:spPr>
              <a:xfrm>
                <a:off x="5760725" y="1990975"/>
                <a:ext cx="70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7" extrusionOk="0">
                    <a:moveTo>
                      <a:pt x="260" y="38"/>
                    </a:moveTo>
                    <a:lnTo>
                      <a:pt x="260" y="174"/>
                    </a:lnTo>
                    <a:lnTo>
                      <a:pt x="260" y="239"/>
                    </a:lnTo>
                    <a:lnTo>
                      <a:pt x="260" y="351"/>
                    </a:lnTo>
                    <a:lnTo>
                      <a:pt x="20" y="489"/>
                    </a:lnTo>
                    <a:lnTo>
                      <a:pt x="20" y="177"/>
                    </a:lnTo>
                    <a:lnTo>
                      <a:pt x="128" y="115"/>
                    </a:lnTo>
                    <a:lnTo>
                      <a:pt x="165" y="93"/>
                    </a:lnTo>
                    <a:lnTo>
                      <a:pt x="260" y="38"/>
                    </a:lnTo>
                    <a:close/>
                    <a:moveTo>
                      <a:pt x="279" y="0"/>
                    </a:moveTo>
                    <a:lnTo>
                      <a:pt x="0" y="161"/>
                    </a:lnTo>
                    <a:lnTo>
                      <a:pt x="0" y="526"/>
                    </a:lnTo>
                    <a:lnTo>
                      <a:pt x="280" y="36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6305;p50">
                <a:extLst>
                  <a:ext uri="{FF2B5EF4-FFF2-40B4-BE49-F238E27FC236}">
                    <a16:creationId xmlns:a16="http://schemas.microsoft.com/office/drawing/2014/main" id="{8BC69EBC-16EF-49B1-BB3D-AF4AEE77EE44}"/>
                  </a:ext>
                </a:extLst>
              </p:cNvPr>
              <p:cNvSpPr/>
              <p:nvPr/>
            </p:nvSpPr>
            <p:spPr>
              <a:xfrm>
                <a:off x="5761875" y="19929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212" y="0"/>
                    </a:moveTo>
                    <a:lnTo>
                      <a:pt x="83" y="76"/>
                    </a:lnTo>
                    <a:lnTo>
                      <a:pt x="1" y="218"/>
                    </a:lnTo>
                    <a:lnTo>
                      <a:pt x="1" y="218"/>
                    </a:lnTo>
                    <a:lnTo>
                      <a:pt x="214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6306;p50">
                <a:extLst>
                  <a:ext uri="{FF2B5EF4-FFF2-40B4-BE49-F238E27FC236}">
                    <a16:creationId xmlns:a16="http://schemas.microsoft.com/office/drawing/2014/main" id="{297BEC8C-391C-48C9-B140-166D941CEA2F}"/>
                  </a:ext>
                </a:extLst>
              </p:cNvPr>
              <p:cNvSpPr/>
              <p:nvPr/>
            </p:nvSpPr>
            <p:spPr>
              <a:xfrm>
                <a:off x="5761200" y="1993825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7" y="1"/>
                    </a:moveTo>
                    <a:lnTo>
                      <a:pt x="0" y="61"/>
                    </a:lnTo>
                    <a:lnTo>
                      <a:pt x="0" y="104"/>
                    </a:lnTo>
                    <a:lnTo>
                      <a:pt x="73" y="6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6307;p50">
                <a:extLst>
                  <a:ext uri="{FF2B5EF4-FFF2-40B4-BE49-F238E27FC236}">
                    <a16:creationId xmlns:a16="http://schemas.microsoft.com/office/drawing/2014/main" id="{642FE303-F541-4E0E-A98C-11344F31A3D0}"/>
                  </a:ext>
                </a:extLst>
              </p:cNvPr>
              <p:cNvSpPr/>
              <p:nvPr/>
            </p:nvSpPr>
            <p:spPr>
              <a:xfrm>
                <a:off x="5753250" y="2004775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1"/>
                    </a:moveTo>
                    <a:lnTo>
                      <a:pt x="0" y="27"/>
                    </a:lnTo>
                    <a:lnTo>
                      <a:pt x="15" y="1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6308;p50">
                <a:extLst>
                  <a:ext uri="{FF2B5EF4-FFF2-40B4-BE49-F238E27FC236}">
                    <a16:creationId xmlns:a16="http://schemas.microsoft.com/office/drawing/2014/main" id="{C4BC74F8-3CED-45C0-ACF2-2BBDBD933AE6}"/>
                  </a:ext>
                </a:extLst>
              </p:cNvPr>
              <p:cNvSpPr/>
              <p:nvPr/>
            </p:nvSpPr>
            <p:spPr>
              <a:xfrm>
                <a:off x="5750200" y="2005425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1"/>
                    </a:moveTo>
                    <a:lnTo>
                      <a:pt x="83" y="22"/>
                    </a:lnTo>
                    <a:lnTo>
                      <a:pt x="1" y="166"/>
                    </a:lnTo>
                    <a:lnTo>
                      <a:pt x="40" y="14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6309;p50">
                <a:extLst>
                  <a:ext uri="{FF2B5EF4-FFF2-40B4-BE49-F238E27FC236}">
                    <a16:creationId xmlns:a16="http://schemas.microsoft.com/office/drawing/2014/main" id="{26590D6A-6BE5-4678-9972-4DC87D214665}"/>
                  </a:ext>
                </a:extLst>
              </p:cNvPr>
              <p:cNvSpPr/>
              <p:nvPr/>
            </p:nvSpPr>
            <p:spPr>
              <a:xfrm>
                <a:off x="5753175" y="2003700"/>
                <a:ext cx="4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1" extrusionOk="0">
                    <a:moveTo>
                      <a:pt x="18" y="0"/>
                    </a:moveTo>
                    <a:lnTo>
                      <a:pt x="1" y="30"/>
                    </a:lnTo>
                    <a:lnTo>
                      <a:pt x="1" y="30"/>
                    </a:lnTo>
                    <a:lnTo>
                      <a:pt x="18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6310;p50">
                <a:extLst>
                  <a:ext uri="{FF2B5EF4-FFF2-40B4-BE49-F238E27FC236}">
                    <a16:creationId xmlns:a16="http://schemas.microsoft.com/office/drawing/2014/main" id="{AB83392E-29A3-4285-A46C-C4A12995F2C3}"/>
                  </a:ext>
                </a:extLst>
              </p:cNvPr>
              <p:cNvSpPr/>
              <p:nvPr/>
            </p:nvSpPr>
            <p:spPr>
              <a:xfrm>
                <a:off x="5747625" y="2005975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1" y="108"/>
                    </a:lnTo>
                    <a:lnTo>
                      <a:pt x="1" y="203"/>
                    </a:lnTo>
                    <a:lnTo>
                      <a:pt x="104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6311;p50">
                <a:extLst>
                  <a:ext uri="{FF2B5EF4-FFF2-40B4-BE49-F238E27FC236}">
                    <a16:creationId xmlns:a16="http://schemas.microsoft.com/office/drawing/2014/main" id="{BB8424D2-F895-44EA-B623-F463511760C6}"/>
                  </a:ext>
                </a:extLst>
              </p:cNvPr>
              <p:cNvSpPr/>
              <p:nvPr/>
            </p:nvSpPr>
            <p:spPr>
              <a:xfrm>
                <a:off x="5752275" y="2004200"/>
                <a:ext cx="13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2" extrusionOk="0">
                    <a:moveTo>
                      <a:pt x="54" y="0"/>
                    </a:moveTo>
                    <a:lnTo>
                      <a:pt x="37" y="1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39" y="50"/>
                    </a:lnTo>
                    <a:lnTo>
                      <a:pt x="54" y="2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6312;p50">
                <a:extLst>
                  <a:ext uri="{FF2B5EF4-FFF2-40B4-BE49-F238E27FC236}">
                    <a16:creationId xmlns:a16="http://schemas.microsoft.com/office/drawing/2014/main" id="{C933F2C7-3026-4AF6-B4CD-9935BBA767E7}"/>
                  </a:ext>
                </a:extLst>
              </p:cNvPr>
              <p:cNvSpPr/>
              <p:nvPr/>
            </p:nvSpPr>
            <p:spPr>
              <a:xfrm>
                <a:off x="5748325" y="2000800"/>
                <a:ext cx="530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8" extrusionOk="0">
                    <a:moveTo>
                      <a:pt x="212" y="0"/>
                    </a:moveTo>
                    <a:lnTo>
                      <a:pt x="81" y="74"/>
                    </a:lnTo>
                    <a:lnTo>
                      <a:pt x="0" y="218"/>
                    </a:lnTo>
                    <a:lnTo>
                      <a:pt x="212" y="9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6313;p50">
                <a:extLst>
                  <a:ext uri="{FF2B5EF4-FFF2-40B4-BE49-F238E27FC236}">
                    <a16:creationId xmlns:a16="http://schemas.microsoft.com/office/drawing/2014/main" id="{20B0AA6A-9E66-41AB-95B9-EC6219646D9B}"/>
                  </a:ext>
                </a:extLst>
              </p:cNvPr>
              <p:cNvSpPr/>
              <p:nvPr/>
            </p:nvSpPr>
            <p:spPr>
              <a:xfrm>
                <a:off x="5747625" y="2004450"/>
                <a:ext cx="55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9" extrusionOk="0">
                    <a:moveTo>
                      <a:pt x="223" y="0"/>
                    </a:moveTo>
                    <a:lnTo>
                      <a:pt x="1" y="128"/>
                    </a:lnTo>
                    <a:lnTo>
                      <a:pt x="1" y="169"/>
                    </a:lnTo>
                    <a:lnTo>
                      <a:pt x="186" y="6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6314;p50">
                <a:extLst>
                  <a:ext uri="{FF2B5EF4-FFF2-40B4-BE49-F238E27FC236}">
                    <a16:creationId xmlns:a16="http://schemas.microsoft.com/office/drawing/2014/main" id="{E4E50837-A825-463D-953D-5ECA5FB93B0D}"/>
                  </a:ext>
                </a:extLst>
              </p:cNvPr>
              <p:cNvSpPr/>
              <p:nvPr/>
            </p:nvSpPr>
            <p:spPr>
              <a:xfrm>
                <a:off x="5747625" y="2006225"/>
                <a:ext cx="7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" extrusionOk="0">
                    <a:moveTo>
                      <a:pt x="28" y="1"/>
                    </a:moveTo>
                    <a:lnTo>
                      <a:pt x="1" y="16"/>
                    </a:lnTo>
                    <a:lnTo>
                      <a:pt x="1" y="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6315;p50">
                <a:extLst>
                  <a:ext uri="{FF2B5EF4-FFF2-40B4-BE49-F238E27FC236}">
                    <a16:creationId xmlns:a16="http://schemas.microsoft.com/office/drawing/2014/main" id="{530B8921-1C5B-44B4-94C5-F95DE33F30FE}"/>
                  </a:ext>
                </a:extLst>
              </p:cNvPr>
              <p:cNvSpPr/>
              <p:nvPr/>
            </p:nvSpPr>
            <p:spPr>
              <a:xfrm>
                <a:off x="5747625" y="2003150"/>
                <a:ext cx="60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1" extrusionOk="0">
                    <a:moveTo>
                      <a:pt x="240" y="0"/>
                    </a:moveTo>
                    <a:lnTo>
                      <a:pt x="28" y="124"/>
                    </a:lnTo>
                    <a:lnTo>
                      <a:pt x="1" y="170"/>
                    </a:lnTo>
                    <a:lnTo>
                      <a:pt x="1" y="180"/>
                    </a:lnTo>
                    <a:lnTo>
                      <a:pt x="223" y="52"/>
                    </a:lnTo>
                    <a:lnTo>
                      <a:pt x="240" y="2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6316;p50">
                <a:extLst>
                  <a:ext uri="{FF2B5EF4-FFF2-40B4-BE49-F238E27FC236}">
                    <a16:creationId xmlns:a16="http://schemas.microsoft.com/office/drawing/2014/main" id="{225E021B-FC15-4BD0-8481-911E9EC3B896}"/>
                  </a:ext>
                </a:extLst>
              </p:cNvPr>
              <p:cNvSpPr/>
              <p:nvPr/>
            </p:nvSpPr>
            <p:spPr>
              <a:xfrm>
                <a:off x="5747625" y="2002625"/>
                <a:ext cx="27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61" extrusionOk="0">
                    <a:moveTo>
                      <a:pt x="109" y="1"/>
                    </a:moveTo>
                    <a:lnTo>
                      <a:pt x="72" y="24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6317;p50">
                <a:extLst>
                  <a:ext uri="{FF2B5EF4-FFF2-40B4-BE49-F238E27FC236}">
                    <a16:creationId xmlns:a16="http://schemas.microsoft.com/office/drawing/2014/main" id="{C4126EC1-1829-4324-B66E-347F6D9713C3}"/>
                  </a:ext>
                </a:extLst>
              </p:cNvPr>
              <p:cNvSpPr/>
              <p:nvPr/>
            </p:nvSpPr>
            <p:spPr>
              <a:xfrm>
                <a:off x="5747625" y="200165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6318;p50">
                <a:extLst>
                  <a:ext uri="{FF2B5EF4-FFF2-40B4-BE49-F238E27FC236}">
                    <a16:creationId xmlns:a16="http://schemas.microsoft.com/office/drawing/2014/main" id="{DE288247-8596-43E3-9823-46AF013F8BB6}"/>
                  </a:ext>
                </a:extLst>
              </p:cNvPr>
              <p:cNvSpPr/>
              <p:nvPr/>
            </p:nvSpPr>
            <p:spPr>
              <a:xfrm>
                <a:off x="5747125" y="1998825"/>
                <a:ext cx="702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8" extrusionOk="0">
                    <a:moveTo>
                      <a:pt x="260" y="38"/>
                    </a:moveTo>
                    <a:lnTo>
                      <a:pt x="260" y="175"/>
                    </a:lnTo>
                    <a:lnTo>
                      <a:pt x="260" y="215"/>
                    </a:lnTo>
                    <a:lnTo>
                      <a:pt x="260" y="240"/>
                    </a:lnTo>
                    <a:lnTo>
                      <a:pt x="260" y="352"/>
                    </a:lnTo>
                    <a:lnTo>
                      <a:pt x="21" y="489"/>
                    </a:lnTo>
                    <a:lnTo>
                      <a:pt x="21" y="394"/>
                    </a:lnTo>
                    <a:lnTo>
                      <a:pt x="21" y="176"/>
                    </a:lnTo>
                    <a:lnTo>
                      <a:pt x="128" y="115"/>
                    </a:lnTo>
                    <a:lnTo>
                      <a:pt x="167" y="92"/>
                    </a:lnTo>
                    <a:lnTo>
                      <a:pt x="260" y="38"/>
                    </a:lnTo>
                    <a:close/>
                    <a:moveTo>
                      <a:pt x="279" y="1"/>
                    </a:moveTo>
                    <a:lnTo>
                      <a:pt x="0" y="162"/>
                    </a:lnTo>
                    <a:lnTo>
                      <a:pt x="0" y="527"/>
                    </a:lnTo>
                    <a:lnTo>
                      <a:pt x="280" y="36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6319;p50">
                <a:extLst>
                  <a:ext uri="{FF2B5EF4-FFF2-40B4-BE49-F238E27FC236}">
                    <a16:creationId xmlns:a16="http://schemas.microsoft.com/office/drawing/2014/main" id="{9B2BED30-8160-4387-A5F7-B3F2570C2F40}"/>
                  </a:ext>
                </a:extLst>
              </p:cNvPr>
              <p:cNvSpPr/>
              <p:nvPr/>
            </p:nvSpPr>
            <p:spPr>
              <a:xfrm>
                <a:off x="5751175" y="2005200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10"/>
                    </a:lnTo>
                    <a:lnTo>
                      <a:pt x="1" y="152"/>
                    </a:lnTo>
                    <a:lnTo>
                      <a:pt x="98" y="97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6320;p50">
                <a:extLst>
                  <a:ext uri="{FF2B5EF4-FFF2-40B4-BE49-F238E27FC236}">
                    <a16:creationId xmlns:a16="http://schemas.microsoft.com/office/drawing/2014/main" id="{7EAA66C5-3654-46C3-AFFD-0080592FAF9D}"/>
                  </a:ext>
                </a:extLst>
              </p:cNvPr>
              <p:cNvSpPr/>
              <p:nvPr/>
            </p:nvSpPr>
            <p:spPr>
              <a:xfrm>
                <a:off x="5750350" y="1999775"/>
                <a:ext cx="32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15" extrusionOk="0">
                    <a:moveTo>
                      <a:pt x="131" y="0"/>
                    </a:moveTo>
                    <a:lnTo>
                      <a:pt x="37" y="54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131" y="4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6321;p50">
                <a:extLst>
                  <a:ext uri="{FF2B5EF4-FFF2-40B4-BE49-F238E27FC236}">
                    <a16:creationId xmlns:a16="http://schemas.microsoft.com/office/drawing/2014/main" id="{D6564F66-F81F-4574-92D5-226541F2EF80}"/>
                  </a:ext>
                </a:extLst>
              </p:cNvPr>
              <p:cNvSpPr/>
              <p:nvPr/>
            </p:nvSpPr>
            <p:spPr>
              <a:xfrm>
                <a:off x="5749400" y="2001125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5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38" y="6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6322;p50">
                <a:extLst>
                  <a:ext uri="{FF2B5EF4-FFF2-40B4-BE49-F238E27FC236}">
                    <a16:creationId xmlns:a16="http://schemas.microsoft.com/office/drawing/2014/main" id="{6D0B82D4-7D59-40CB-815F-EBFAB0C5430A}"/>
                  </a:ext>
                </a:extLst>
              </p:cNvPr>
              <p:cNvSpPr/>
              <p:nvPr/>
            </p:nvSpPr>
            <p:spPr>
              <a:xfrm>
                <a:off x="5747625" y="20032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6323;p50">
                <a:extLst>
                  <a:ext uri="{FF2B5EF4-FFF2-40B4-BE49-F238E27FC236}">
                    <a16:creationId xmlns:a16="http://schemas.microsoft.com/office/drawing/2014/main" id="{2B9659DE-B9E9-49FC-95C5-0D1D081F192C}"/>
                  </a:ext>
                </a:extLst>
              </p:cNvPr>
              <p:cNvSpPr/>
              <p:nvPr/>
            </p:nvSpPr>
            <p:spPr>
              <a:xfrm>
                <a:off x="5780400" y="1989125"/>
                <a:ext cx="4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17" y="0"/>
                    </a:moveTo>
                    <a:lnTo>
                      <a:pt x="1" y="25"/>
                    </a:lnTo>
                    <a:lnTo>
                      <a:pt x="17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6324;p50">
                <a:extLst>
                  <a:ext uri="{FF2B5EF4-FFF2-40B4-BE49-F238E27FC236}">
                    <a16:creationId xmlns:a16="http://schemas.microsoft.com/office/drawing/2014/main" id="{E7DB32B9-2EA9-4257-800F-921EAD1DBB15}"/>
                  </a:ext>
                </a:extLst>
              </p:cNvPr>
              <p:cNvSpPr/>
              <p:nvPr/>
            </p:nvSpPr>
            <p:spPr>
              <a:xfrm>
                <a:off x="5780325" y="1988000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1" y="31"/>
                    </a:lnTo>
                    <a:lnTo>
                      <a:pt x="2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6325;p50">
                <a:extLst>
                  <a:ext uri="{FF2B5EF4-FFF2-40B4-BE49-F238E27FC236}">
                    <a16:creationId xmlns:a16="http://schemas.microsoft.com/office/drawing/2014/main" id="{FE3F51A4-7BD7-4139-B61F-5A8C5006F6C9}"/>
                  </a:ext>
                </a:extLst>
              </p:cNvPr>
              <p:cNvSpPr/>
              <p:nvPr/>
            </p:nvSpPr>
            <p:spPr>
              <a:xfrm>
                <a:off x="5774775" y="1988750"/>
                <a:ext cx="55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71" extrusionOk="0">
                    <a:moveTo>
                      <a:pt x="223" y="1"/>
                    </a:moveTo>
                    <a:lnTo>
                      <a:pt x="1" y="128"/>
                    </a:lnTo>
                    <a:lnTo>
                      <a:pt x="2" y="170"/>
                    </a:lnTo>
                    <a:lnTo>
                      <a:pt x="188" y="6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6326;p50">
                <a:extLst>
                  <a:ext uri="{FF2B5EF4-FFF2-40B4-BE49-F238E27FC236}">
                    <a16:creationId xmlns:a16="http://schemas.microsoft.com/office/drawing/2014/main" id="{31B69EBB-352A-4F05-BFFE-379CFE1403A5}"/>
                  </a:ext>
                </a:extLst>
              </p:cNvPr>
              <p:cNvSpPr/>
              <p:nvPr/>
            </p:nvSpPr>
            <p:spPr>
              <a:xfrm>
                <a:off x="5774825" y="1990300"/>
                <a:ext cx="46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3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03" y="14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6327;p50">
                <a:extLst>
                  <a:ext uri="{FF2B5EF4-FFF2-40B4-BE49-F238E27FC236}">
                    <a16:creationId xmlns:a16="http://schemas.microsoft.com/office/drawing/2014/main" id="{E8AA2DDD-CED8-4007-9A65-59E0D0A14BBD}"/>
                  </a:ext>
                </a:extLst>
              </p:cNvPr>
              <p:cNvSpPr/>
              <p:nvPr/>
            </p:nvSpPr>
            <p:spPr>
              <a:xfrm>
                <a:off x="5779450" y="1988500"/>
                <a:ext cx="13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55" h="73" extrusionOk="0">
                    <a:moveTo>
                      <a:pt x="55" y="0"/>
                    </a:moveTo>
                    <a:lnTo>
                      <a:pt x="36" y="11"/>
                    </a:lnTo>
                    <a:lnTo>
                      <a:pt x="1" y="73"/>
                    </a:lnTo>
                    <a:lnTo>
                      <a:pt x="39" y="50"/>
                    </a:lnTo>
                    <a:lnTo>
                      <a:pt x="55" y="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6328;p50">
                <a:extLst>
                  <a:ext uri="{FF2B5EF4-FFF2-40B4-BE49-F238E27FC236}">
                    <a16:creationId xmlns:a16="http://schemas.microsoft.com/office/drawing/2014/main" id="{DC77F685-D843-4E75-8471-9D2E69AEC656}"/>
                  </a:ext>
                </a:extLst>
              </p:cNvPr>
              <p:cNvSpPr/>
              <p:nvPr/>
            </p:nvSpPr>
            <p:spPr>
              <a:xfrm>
                <a:off x="5775475" y="1985100"/>
                <a:ext cx="53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8" extrusionOk="0">
                    <a:moveTo>
                      <a:pt x="212" y="0"/>
                    </a:moveTo>
                    <a:lnTo>
                      <a:pt x="83" y="74"/>
                    </a:lnTo>
                    <a:lnTo>
                      <a:pt x="0" y="218"/>
                    </a:lnTo>
                    <a:lnTo>
                      <a:pt x="212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6329;p50">
                <a:extLst>
                  <a:ext uri="{FF2B5EF4-FFF2-40B4-BE49-F238E27FC236}">
                    <a16:creationId xmlns:a16="http://schemas.microsoft.com/office/drawing/2014/main" id="{FE44376E-B024-4406-8175-1BC6D3407699}"/>
                  </a:ext>
                </a:extLst>
              </p:cNvPr>
              <p:cNvSpPr/>
              <p:nvPr/>
            </p:nvSpPr>
            <p:spPr>
              <a:xfrm>
                <a:off x="5774775" y="1987475"/>
                <a:ext cx="6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80" extrusionOk="0">
                    <a:moveTo>
                      <a:pt x="240" y="1"/>
                    </a:moveTo>
                    <a:lnTo>
                      <a:pt x="28" y="123"/>
                    </a:lnTo>
                    <a:lnTo>
                      <a:pt x="1" y="170"/>
                    </a:lnTo>
                    <a:lnTo>
                      <a:pt x="1" y="179"/>
                    </a:lnTo>
                    <a:lnTo>
                      <a:pt x="223" y="52"/>
                    </a:lnTo>
                    <a:lnTo>
                      <a:pt x="242" y="2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6330;p50">
                <a:extLst>
                  <a:ext uri="{FF2B5EF4-FFF2-40B4-BE49-F238E27FC236}">
                    <a16:creationId xmlns:a16="http://schemas.microsoft.com/office/drawing/2014/main" id="{8A103BBB-202A-4B18-85D9-8D2EA3AA4CB1}"/>
                  </a:ext>
                </a:extLst>
              </p:cNvPr>
              <p:cNvSpPr/>
              <p:nvPr/>
            </p:nvSpPr>
            <p:spPr>
              <a:xfrm>
                <a:off x="5774775" y="1990525"/>
                <a:ext cx="7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8" y="1"/>
                    </a:moveTo>
                    <a:lnTo>
                      <a:pt x="1" y="17"/>
                    </a:lnTo>
                    <a:lnTo>
                      <a:pt x="1" y="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6331;p50">
                <a:extLst>
                  <a:ext uri="{FF2B5EF4-FFF2-40B4-BE49-F238E27FC236}">
                    <a16:creationId xmlns:a16="http://schemas.microsoft.com/office/drawing/2014/main" id="{C0217128-BC50-42FC-A52B-4296BA9DBAB7}"/>
                  </a:ext>
                </a:extLst>
              </p:cNvPr>
              <p:cNvSpPr/>
              <p:nvPr/>
            </p:nvSpPr>
            <p:spPr>
              <a:xfrm>
                <a:off x="5774775" y="19875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6332;p50">
                <a:extLst>
                  <a:ext uri="{FF2B5EF4-FFF2-40B4-BE49-F238E27FC236}">
                    <a16:creationId xmlns:a16="http://schemas.microsoft.com/office/drawing/2014/main" id="{578387C3-3758-49C0-9B3E-2C74855061BB}"/>
                  </a:ext>
                </a:extLst>
              </p:cNvPr>
              <p:cNvSpPr/>
              <p:nvPr/>
            </p:nvSpPr>
            <p:spPr>
              <a:xfrm>
                <a:off x="5774275" y="1983125"/>
                <a:ext cx="70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62" y="39"/>
                    </a:moveTo>
                    <a:lnTo>
                      <a:pt x="262" y="173"/>
                    </a:lnTo>
                    <a:lnTo>
                      <a:pt x="262" y="239"/>
                    </a:lnTo>
                    <a:lnTo>
                      <a:pt x="262" y="352"/>
                    </a:lnTo>
                    <a:lnTo>
                      <a:pt x="22" y="489"/>
                    </a:lnTo>
                    <a:lnTo>
                      <a:pt x="22" y="176"/>
                    </a:lnTo>
                    <a:lnTo>
                      <a:pt x="130" y="114"/>
                    </a:lnTo>
                    <a:lnTo>
                      <a:pt x="167" y="92"/>
                    </a:lnTo>
                    <a:lnTo>
                      <a:pt x="262" y="39"/>
                    </a:lnTo>
                    <a:close/>
                    <a:moveTo>
                      <a:pt x="280" y="1"/>
                    </a:moveTo>
                    <a:lnTo>
                      <a:pt x="1" y="162"/>
                    </a:lnTo>
                    <a:lnTo>
                      <a:pt x="2" y="527"/>
                    </a:lnTo>
                    <a:lnTo>
                      <a:pt x="282" y="36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6333;p50">
                <a:extLst>
                  <a:ext uri="{FF2B5EF4-FFF2-40B4-BE49-F238E27FC236}">
                    <a16:creationId xmlns:a16="http://schemas.microsoft.com/office/drawing/2014/main" id="{BA693199-1F16-41C6-A6B7-D75FA09B8FD8}"/>
                  </a:ext>
                </a:extLst>
              </p:cNvPr>
              <p:cNvSpPr/>
              <p:nvPr/>
            </p:nvSpPr>
            <p:spPr>
              <a:xfrm>
                <a:off x="5777400" y="1989725"/>
                <a:ext cx="3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7" extrusionOk="0">
                    <a:moveTo>
                      <a:pt x="121" y="1"/>
                    </a:moveTo>
                    <a:lnTo>
                      <a:pt x="83" y="24"/>
                    </a:lnTo>
                    <a:lnTo>
                      <a:pt x="0" y="166"/>
                    </a:lnTo>
                    <a:lnTo>
                      <a:pt x="38" y="144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6334;p50">
                <a:extLst>
                  <a:ext uri="{FF2B5EF4-FFF2-40B4-BE49-F238E27FC236}">
                    <a16:creationId xmlns:a16="http://schemas.microsoft.com/office/drawing/2014/main" id="{51C7C95A-FA5E-4AA9-B510-A334B4BE8BFC}"/>
                  </a:ext>
                </a:extLst>
              </p:cNvPr>
              <p:cNvSpPr/>
              <p:nvPr/>
            </p:nvSpPr>
            <p:spPr>
              <a:xfrm>
                <a:off x="5777550" y="1984075"/>
                <a:ext cx="32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6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5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6335;p50">
                <a:extLst>
                  <a:ext uri="{FF2B5EF4-FFF2-40B4-BE49-F238E27FC236}">
                    <a16:creationId xmlns:a16="http://schemas.microsoft.com/office/drawing/2014/main" id="{648189D7-AE99-4EF1-B4C7-C48CCACB75E2}"/>
                  </a:ext>
                </a:extLst>
              </p:cNvPr>
              <p:cNvSpPr/>
              <p:nvPr/>
            </p:nvSpPr>
            <p:spPr>
              <a:xfrm>
                <a:off x="5774775" y="1986950"/>
                <a:ext cx="27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60" extrusionOk="0">
                    <a:moveTo>
                      <a:pt x="111" y="0"/>
                    </a:moveTo>
                    <a:lnTo>
                      <a:pt x="72" y="23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6336;p50">
                <a:extLst>
                  <a:ext uri="{FF2B5EF4-FFF2-40B4-BE49-F238E27FC236}">
                    <a16:creationId xmlns:a16="http://schemas.microsoft.com/office/drawing/2014/main" id="{9049C3FC-6618-4EE3-AA8C-A2BA657DB161}"/>
                  </a:ext>
                </a:extLst>
              </p:cNvPr>
              <p:cNvSpPr/>
              <p:nvPr/>
            </p:nvSpPr>
            <p:spPr>
              <a:xfrm>
                <a:off x="5776550" y="1985425"/>
                <a:ext cx="19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5" extrusionOk="0">
                    <a:moveTo>
                      <a:pt x="76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40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6337;p50">
                <a:extLst>
                  <a:ext uri="{FF2B5EF4-FFF2-40B4-BE49-F238E27FC236}">
                    <a16:creationId xmlns:a16="http://schemas.microsoft.com/office/drawing/2014/main" id="{FF7412A8-4ECD-4CDB-B23C-AECB07242837}"/>
                  </a:ext>
                </a:extLst>
              </p:cNvPr>
              <p:cNvSpPr/>
              <p:nvPr/>
            </p:nvSpPr>
            <p:spPr>
              <a:xfrm>
                <a:off x="5774775" y="1985950"/>
                <a:ext cx="27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6338;p50">
                <a:extLst>
                  <a:ext uri="{FF2B5EF4-FFF2-40B4-BE49-F238E27FC236}">
                    <a16:creationId xmlns:a16="http://schemas.microsoft.com/office/drawing/2014/main" id="{7F6B2571-1705-4436-8325-10914BBB96BA}"/>
                  </a:ext>
                </a:extLst>
              </p:cNvPr>
              <p:cNvSpPr/>
              <p:nvPr/>
            </p:nvSpPr>
            <p:spPr>
              <a:xfrm>
                <a:off x="5778325" y="1989525"/>
                <a:ext cx="2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3" extrusionOk="0">
                    <a:moveTo>
                      <a:pt x="100" y="0"/>
                    </a:moveTo>
                    <a:lnTo>
                      <a:pt x="84" y="9"/>
                    </a:lnTo>
                    <a:lnTo>
                      <a:pt x="1" y="152"/>
                    </a:lnTo>
                    <a:lnTo>
                      <a:pt x="1" y="152"/>
                    </a:lnTo>
                    <a:lnTo>
                      <a:pt x="100" y="9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6339;p50">
                <a:extLst>
                  <a:ext uri="{FF2B5EF4-FFF2-40B4-BE49-F238E27FC236}">
                    <a16:creationId xmlns:a16="http://schemas.microsoft.com/office/drawing/2014/main" id="{C4F27AE2-8934-40C6-96AF-E2F297861715}"/>
                  </a:ext>
                </a:extLst>
              </p:cNvPr>
              <p:cNvSpPr/>
              <p:nvPr/>
            </p:nvSpPr>
            <p:spPr>
              <a:xfrm>
                <a:off x="5711875" y="1989125"/>
                <a:ext cx="4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9" extrusionOk="0">
                    <a:moveTo>
                      <a:pt x="17" y="0"/>
                    </a:moveTo>
                    <a:lnTo>
                      <a:pt x="1" y="10"/>
                    </a:lnTo>
                    <a:lnTo>
                      <a:pt x="17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6340;p50">
                <a:extLst>
                  <a:ext uri="{FF2B5EF4-FFF2-40B4-BE49-F238E27FC236}">
                    <a16:creationId xmlns:a16="http://schemas.microsoft.com/office/drawing/2014/main" id="{BB8F8A11-AA2D-471E-9ACB-EF2BEF579B90}"/>
                  </a:ext>
                </a:extLst>
              </p:cNvPr>
              <p:cNvSpPr/>
              <p:nvPr/>
            </p:nvSpPr>
            <p:spPr>
              <a:xfrm>
                <a:off x="5707800" y="198167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9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6341;p50">
                <a:extLst>
                  <a:ext uri="{FF2B5EF4-FFF2-40B4-BE49-F238E27FC236}">
                    <a16:creationId xmlns:a16="http://schemas.microsoft.com/office/drawing/2014/main" id="{3D108CA6-E2E8-49D2-A299-966A58B8EF03}"/>
                  </a:ext>
                </a:extLst>
              </p:cNvPr>
              <p:cNvSpPr/>
              <p:nvPr/>
            </p:nvSpPr>
            <p:spPr>
              <a:xfrm>
                <a:off x="5705875" y="1983675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6342;p50">
                <a:extLst>
                  <a:ext uri="{FF2B5EF4-FFF2-40B4-BE49-F238E27FC236}">
                    <a16:creationId xmlns:a16="http://schemas.microsoft.com/office/drawing/2014/main" id="{C070B141-9C50-41EB-AEC8-880F4F09FE47}"/>
                  </a:ext>
                </a:extLst>
              </p:cNvPr>
              <p:cNvSpPr/>
              <p:nvPr/>
            </p:nvSpPr>
            <p:spPr>
              <a:xfrm>
                <a:off x="5705875" y="1985900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110" y="165"/>
                    </a:lnTo>
                    <a:lnTo>
                      <a:pt x="20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6343;p50">
                <a:extLst>
                  <a:ext uri="{FF2B5EF4-FFF2-40B4-BE49-F238E27FC236}">
                    <a16:creationId xmlns:a16="http://schemas.microsoft.com/office/drawing/2014/main" id="{97A93C14-3F44-4634-B6E8-DF34480FE427}"/>
                  </a:ext>
                </a:extLst>
              </p:cNvPr>
              <p:cNvSpPr/>
              <p:nvPr/>
            </p:nvSpPr>
            <p:spPr>
              <a:xfrm>
                <a:off x="5709675" y="1989375"/>
                <a:ext cx="26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2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105" y="112"/>
                    </a:lnTo>
                    <a:lnTo>
                      <a:pt x="105" y="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6344;p50">
                <a:extLst>
                  <a:ext uri="{FF2B5EF4-FFF2-40B4-BE49-F238E27FC236}">
                    <a16:creationId xmlns:a16="http://schemas.microsoft.com/office/drawing/2014/main" id="{E96CF945-5238-4F5D-9380-808FF7565ED3}"/>
                  </a:ext>
                </a:extLst>
              </p:cNvPr>
              <p:cNvSpPr/>
              <p:nvPr/>
            </p:nvSpPr>
            <p:spPr>
              <a:xfrm>
                <a:off x="5705875" y="1982225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6345;p50">
                <a:extLst>
                  <a:ext uri="{FF2B5EF4-FFF2-40B4-BE49-F238E27FC236}">
                    <a16:creationId xmlns:a16="http://schemas.microsoft.com/office/drawing/2014/main" id="{E95980FA-2ADB-46C8-A893-CE632B32D697}"/>
                  </a:ext>
                </a:extLst>
              </p:cNvPr>
              <p:cNvSpPr/>
              <p:nvPr/>
            </p:nvSpPr>
            <p:spPr>
              <a:xfrm>
                <a:off x="5711825" y="1987950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6346;p50">
                <a:extLst>
                  <a:ext uri="{FF2B5EF4-FFF2-40B4-BE49-F238E27FC236}">
                    <a16:creationId xmlns:a16="http://schemas.microsoft.com/office/drawing/2014/main" id="{BDB4491C-2ADE-4507-BCA7-EF5F847B0442}"/>
                  </a:ext>
                </a:extLst>
              </p:cNvPr>
              <p:cNvSpPr/>
              <p:nvPr/>
            </p:nvSpPr>
            <p:spPr>
              <a:xfrm>
                <a:off x="5705875" y="1984100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6347;p50">
                <a:extLst>
                  <a:ext uri="{FF2B5EF4-FFF2-40B4-BE49-F238E27FC236}">
                    <a16:creationId xmlns:a16="http://schemas.microsoft.com/office/drawing/2014/main" id="{BBBB4F0E-089A-409B-AAD3-E5369A50D220}"/>
                  </a:ext>
                </a:extLst>
              </p:cNvPr>
              <p:cNvSpPr/>
              <p:nvPr/>
            </p:nvSpPr>
            <p:spPr>
              <a:xfrm>
                <a:off x="5705325" y="1979000"/>
                <a:ext cx="75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68" extrusionOk="0">
                    <a:moveTo>
                      <a:pt x="22" y="41"/>
                    </a:moveTo>
                    <a:lnTo>
                      <a:pt x="137" y="108"/>
                    </a:lnTo>
                    <a:lnTo>
                      <a:pt x="179" y="131"/>
                    </a:lnTo>
                    <a:lnTo>
                      <a:pt x="279" y="189"/>
                    </a:lnTo>
                    <a:lnTo>
                      <a:pt x="279" y="335"/>
                    </a:lnTo>
                    <a:lnTo>
                      <a:pt x="279" y="405"/>
                    </a:lnTo>
                    <a:lnTo>
                      <a:pt x="279" y="527"/>
                    </a:lnTo>
                    <a:lnTo>
                      <a:pt x="22" y="378"/>
                    </a:lnTo>
                    <a:lnTo>
                      <a:pt x="22" y="276"/>
                    </a:lnTo>
                    <a:lnTo>
                      <a:pt x="22" y="188"/>
                    </a:lnTo>
                    <a:lnTo>
                      <a:pt x="22" y="85"/>
                    </a:lnTo>
                    <a:lnTo>
                      <a:pt x="22" y="41"/>
                    </a:lnTo>
                    <a:close/>
                    <a:moveTo>
                      <a:pt x="2" y="1"/>
                    </a:moveTo>
                    <a:lnTo>
                      <a:pt x="0" y="393"/>
                    </a:lnTo>
                    <a:lnTo>
                      <a:pt x="301" y="567"/>
                    </a:lnTo>
                    <a:lnTo>
                      <a:pt x="301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6348;p50">
                <a:extLst>
                  <a:ext uri="{FF2B5EF4-FFF2-40B4-BE49-F238E27FC236}">
                    <a16:creationId xmlns:a16="http://schemas.microsoft.com/office/drawing/2014/main" id="{F3E0F44E-C02F-4D4E-80A3-4FAACE7D9D07}"/>
                  </a:ext>
                </a:extLst>
              </p:cNvPr>
              <p:cNvSpPr/>
              <p:nvPr/>
            </p:nvSpPr>
            <p:spPr>
              <a:xfrm>
                <a:off x="5708625" y="1988750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90" y="1"/>
                    </a:moveTo>
                    <a:lnTo>
                      <a:pt x="0" y="51"/>
                    </a:lnTo>
                    <a:lnTo>
                      <a:pt x="42" y="76"/>
                    </a:lnTo>
                    <a:lnTo>
                      <a:pt x="131" y="2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6349;p50">
                <a:extLst>
                  <a:ext uri="{FF2B5EF4-FFF2-40B4-BE49-F238E27FC236}">
                    <a16:creationId xmlns:a16="http://schemas.microsoft.com/office/drawing/2014/main" id="{0335A009-6A3B-45DE-A07F-A640D095CC20}"/>
                  </a:ext>
                </a:extLst>
              </p:cNvPr>
              <p:cNvSpPr/>
              <p:nvPr/>
            </p:nvSpPr>
            <p:spPr>
              <a:xfrm>
                <a:off x="5705875" y="1981100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6350;p50">
                <a:extLst>
                  <a:ext uri="{FF2B5EF4-FFF2-40B4-BE49-F238E27FC236}">
                    <a16:creationId xmlns:a16="http://schemas.microsoft.com/office/drawing/2014/main" id="{927E45BA-E200-4075-8690-2CB93EE3A99B}"/>
                  </a:ext>
                </a:extLst>
              </p:cNvPr>
              <p:cNvSpPr/>
              <p:nvPr/>
            </p:nvSpPr>
            <p:spPr>
              <a:xfrm>
                <a:off x="5705875" y="1984775"/>
                <a:ext cx="59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60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200" y="160"/>
                    </a:lnTo>
                    <a:lnTo>
                      <a:pt x="238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6351;p50">
                <a:extLst>
                  <a:ext uri="{FF2B5EF4-FFF2-40B4-BE49-F238E27FC236}">
                    <a16:creationId xmlns:a16="http://schemas.microsoft.com/office/drawing/2014/main" id="{9B78F203-4623-4E71-AB48-7F5BA4C30E0D}"/>
                  </a:ext>
                </a:extLst>
              </p:cNvPr>
              <p:cNvSpPr/>
              <p:nvPr/>
            </p:nvSpPr>
            <p:spPr>
              <a:xfrm>
                <a:off x="5710875" y="1988200"/>
                <a:ext cx="14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48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1" y="47"/>
                    </a:lnTo>
                    <a:lnTo>
                      <a:pt x="57" y="37"/>
                    </a:lnTo>
                    <a:lnTo>
                      <a:pt x="57" y="12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6352;p50">
                <a:extLst>
                  <a:ext uri="{FF2B5EF4-FFF2-40B4-BE49-F238E27FC236}">
                    <a16:creationId xmlns:a16="http://schemas.microsoft.com/office/drawing/2014/main" id="{FA4EA7C2-ED45-4DE3-A7EF-343ED1090CB5}"/>
                  </a:ext>
                </a:extLst>
              </p:cNvPr>
              <p:cNvSpPr/>
              <p:nvPr/>
            </p:nvSpPr>
            <p:spPr>
              <a:xfrm>
                <a:off x="5705875" y="1980025"/>
                <a:ext cx="29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6353;p50">
                <a:extLst>
                  <a:ext uri="{FF2B5EF4-FFF2-40B4-BE49-F238E27FC236}">
                    <a16:creationId xmlns:a16="http://schemas.microsoft.com/office/drawing/2014/main" id="{69D633D0-1526-4531-9A53-40FE9F28427E}"/>
                  </a:ext>
                </a:extLst>
              </p:cNvPr>
              <p:cNvSpPr/>
              <p:nvPr/>
            </p:nvSpPr>
            <p:spPr>
              <a:xfrm>
                <a:off x="5706600" y="1982800"/>
                <a:ext cx="57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3"/>
                    </a:lnTo>
                    <a:lnTo>
                      <a:pt x="229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6354;p50">
                <a:extLst>
                  <a:ext uri="{FF2B5EF4-FFF2-40B4-BE49-F238E27FC236}">
                    <a16:creationId xmlns:a16="http://schemas.microsoft.com/office/drawing/2014/main" id="{F111E322-65DB-4926-A129-F676E1382D5D}"/>
                  </a:ext>
                </a:extLst>
              </p:cNvPr>
              <p:cNvSpPr/>
              <p:nvPr/>
            </p:nvSpPr>
            <p:spPr>
              <a:xfrm>
                <a:off x="5708850" y="1982275"/>
                <a:ext cx="35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9" y="103"/>
                    </a:lnTo>
                    <a:lnTo>
                      <a:pt x="139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6355;p50">
                <a:extLst>
                  <a:ext uri="{FF2B5EF4-FFF2-40B4-BE49-F238E27FC236}">
                    <a16:creationId xmlns:a16="http://schemas.microsoft.com/office/drawing/2014/main" id="{08F7BB36-691E-43B2-A97F-B962719F44A0}"/>
                  </a:ext>
                </a:extLst>
              </p:cNvPr>
              <p:cNvSpPr/>
              <p:nvPr/>
            </p:nvSpPr>
            <p:spPr>
              <a:xfrm>
                <a:off x="5724725" y="1994550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6356;p50">
                <a:extLst>
                  <a:ext uri="{FF2B5EF4-FFF2-40B4-BE49-F238E27FC236}">
                    <a16:creationId xmlns:a16="http://schemas.microsoft.com/office/drawing/2014/main" id="{4C67A3C9-D363-40CF-ACCA-F6EE8894C193}"/>
                  </a:ext>
                </a:extLst>
              </p:cNvPr>
              <p:cNvSpPr/>
              <p:nvPr/>
            </p:nvSpPr>
            <p:spPr>
              <a:xfrm>
                <a:off x="5724675" y="1996775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12" y="165"/>
                    </a:lnTo>
                    <a:lnTo>
                      <a:pt x="201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6357;p50">
                <a:extLst>
                  <a:ext uri="{FF2B5EF4-FFF2-40B4-BE49-F238E27FC236}">
                    <a16:creationId xmlns:a16="http://schemas.microsoft.com/office/drawing/2014/main" id="{90468F96-F53D-48BB-AE9B-0144761790E4}"/>
                  </a:ext>
                </a:extLst>
              </p:cNvPr>
              <p:cNvSpPr/>
              <p:nvPr/>
            </p:nvSpPr>
            <p:spPr>
              <a:xfrm>
                <a:off x="5728500" y="2000250"/>
                <a:ext cx="26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2" extrusionOk="0">
                    <a:moveTo>
                      <a:pt x="90" y="0"/>
                    </a:moveTo>
                    <a:lnTo>
                      <a:pt x="0" y="51"/>
                    </a:lnTo>
                    <a:lnTo>
                      <a:pt x="106" y="112"/>
                    </a:lnTo>
                    <a:lnTo>
                      <a:pt x="10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6358;p50">
                <a:extLst>
                  <a:ext uri="{FF2B5EF4-FFF2-40B4-BE49-F238E27FC236}">
                    <a16:creationId xmlns:a16="http://schemas.microsoft.com/office/drawing/2014/main" id="{C33666A8-C1EF-449A-89ED-E85C65D6E1C7}"/>
                  </a:ext>
                </a:extLst>
              </p:cNvPr>
              <p:cNvSpPr/>
              <p:nvPr/>
            </p:nvSpPr>
            <p:spPr>
              <a:xfrm>
                <a:off x="5724675" y="1995650"/>
                <a:ext cx="60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60" extrusionOk="0">
                    <a:moveTo>
                      <a:pt x="2" y="0"/>
                    </a:moveTo>
                    <a:lnTo>
                      <a:pt x="1" y="45"/>
                    </a:lnTo>
                    <a:lnTo>
                      <a:pt x="201" y="160"/>
                    </a:lnTo>
                    <a:lnTo>
                      <a:pt x="240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6359;p50">
                <a:extLst>
                  <a:ext uri="{FF2B5EF4-FFF2-40B4-BE49-F238E27FC236}">
                    <a16:creationId xmlns:a16="http://schemas.microsoft.com/office/drawing/2014/main" id="{DDAC9CF8-D5B6-48DF-824F-F0C47D6EBB79}"/>
                  </a:ext>
                </a:extLst>
              </p:cNvPr>
              <p:cNvSpPr/>
              <p:nvPr/>
            </p:nvSpPr>
            <p:spPr>
              <a:xfrm>
                <a:off x="5729675" y="1999075"/>
                <a:ext cx="14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9" h="48" extrusionOk="0">
                    <a:moveTo>
                      <a:pt x="40" y="1"/>
                    </a:moveTo>
                    <a:lnTo>
                      <a:pt x="1" y="23"/>
                    </a:lnTo>
                    <a:lnTo>
                      <a:pt x="43" y="47"/>
                    </a:lnTo>
                    <a:lnTo>
                      <a:pt x="59" y="39"/>
                    </a:lnTo>
                    <a:lnTo>
                      <a:pt x="59" y="12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6360;p50">
                <a:extLst>
                  <a:ext uri="{FF2B5EF4-FFF2-40B4-BE49-F238E27FC236}">
                    <a16:creationId xmlns:a16="http://schemas.microsoft.com/office/drawing/2014/main" id="{E5300C08-AC30-4121-ADDB-0A8022C89F79}"/>
                  </a:ext>
                </a:extLst>
              </p:cNvPr>
              <p:cNvSpPr/>
              <p:nvPr/>
            </p:nvSpPr>
            <p:spPr>
              <a:xfrm>
                <a:off x="5730725" y="20000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7" y="1"/>
                    </a:moveTo>
                    <a:lnTo>
                      <a:pt x="1" y="9"/>
                    </a:lnTo>
                    <a:lnTo>
                      <a:pt x="17" y="18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6361;p50">
                <a:extLst>
                  <a:ext uri="{FF2B5EF4-FFF2-40B4-BE49-F238E27FC236}">
                    <a16:creationId xmlns:a16="http://schemas.microsoft.com/office/drawing/2014/main" id="{B68BCCEE-4EEA-4406-BB8B-16B2B414AF73}"/>
                  </a:ext>
                </a:extLst>
              </p:cNvPr>
              <p:cNvSpPr/>
              <p:nvPr/>
            </p:nvSpPr>
            <p:spPr>
              <a:xfrm>
                <a:off x="5724725" y="1993100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6362;p50">
                <a:extLst>
                  <a:ext uri="{FF2B5EF4-FFF2-40B4-BE49-F238E27FC236}">
                    <a16:creationId xmlns:a16="http://schemas.microsoft.com/office/drawing/2014/main" id="{92CA6890-0BBA-4D9C-89CA-FAA02751E799}"/>
                  </a:ext>
                </a:extLst>
              </p:cNvPr>
              <p:cNvSpPr/>
              <p:nvPr/>
            </p:nvSpPr>
            <p:spPr>
              <a:xfrm>
                <a:off x="5730675" y="1998825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6363;p50">
                <a:extLst>
                  <a:ext uri="{FF2B5EF4-FFF2-40B4-BE49-F238E27FC236}">
                    <a16:creationId xmlns:a16="http://schemas.microsoft.com/office/drawing/2014/main" id="{AA01801B-2877-4EE7-8E08-09EF960EBE14}"/>
                  </a:ext>
                </a:extLst>
              </p:cNvPr>
              <p:cNvSpPr/>
              <p:nvPr/>
            </p:nvSpPr>
            <p:spPr>
              <a:xfrm>
                <a:off x="5724725" y="1994975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6364;p50">
                <a:extLst>
                  <a:ext uri="{FF2B5EF4-FFF2-40B4-BE49-F238E27FC236}">
                    <a16:creationId xmlns:a16="http://schemas.microsoft.com/office/drawing/2014/main" id="{367B054F-F086-4E29-B91C-0BA04A623648}"/>
                  </a:ext>
                </a:extLst>
              </p:cNvPr>
              <p:cNvSpPr/>
              <p:nvPr/>
            </p:nvSpPr>
            <p:spPr>
              <a:xfrm>
                <a:off x="5726650" y="19925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6365;p50">
                <a:extLst>
                  <a:ext uri="{FF2B5EF4-FFF2-40B4-BE49-F238E27FC236}">
                    <a16:creationId xmlns:a16="http://schemas.microsoft.com/office/drawing/2014/main" id="{A2B3B51A-F1E9-4DCA-9A46-2B86643831D1}"/>
                  </a:ext>
                </a:extLst>
              </p:cNvPr>
              <p:cNvSpPr/>
              <p:nvPr/>
            </p:nvSpPr>
            <p:spPr>
              <a:xfrm>
                <a:off x="5725450" y="1993675"/>
                <a:ext cx="5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4"/>
                    </a:lnTo>
                    <a:lnTo>
                      <a:pt x="228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6366;p50">
                <a:extLst>
                  <a:ext uri="{FF2B5EF4-FFF2-40B4-BE49-F238E27FC236}">
                    <a16:creationId xmlns:a16="http://schemas.microsoft.com/office/drawing/2014/main" id="{F609700C-5D2F-4FDD-8A10-1AB7D98E4C28}"/>
                  </a:ext>
                </a:extLst>
              </p:cNvPr>
              <p:cNvSpPr/>
              <p:nvPr/>
            </p:nvSpPr>
            <p:spPr>
              <a:xfrm>
                <a:off x="5727700" y="1993150"/>
                <a:ext cx="3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8" y="103"/>
                    </a:lnTo>
                    <a:lnTo>
                      <a:pt x="138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6367;p50">
                <a:extLst>
                  <a:ext uri="{FF2B5EF4-FFF2-40B4-BE49-F238E27FC236}">
                    <a16:creationId xmlns:a16="http://schemas.microsoft.com/office/drawing/2014/main" id="{45161296-F1CB-4513-AD93-0C9F67771C11}"/>
                  </a:ext>
                </a:extLst>
              </p:cNvPr>
              <p:cNvSpPr/>
              <p:nvPr/>
            </p:nvSpPr>
            <p:spPr>
              <a:xfrm>
                <a:off x="5724150" y="1989875"/>
                <a:ext cx="7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568" extrusionOk="0">
                    <a:moveTo>
                      <a:pt x="23" y="41"/>
                    </a:moveTo>
                    <a:lnTo>
                      <a:pt x="138" y="108"/>
                    </a:lnTo>
                    <a:lnTo>
                      <a:pt x="180" y="131"/>
                    </a:lnTo>
                    <a:lnTo>
                      <a:pt x="280" y="189"/>
                    </a:lnTo>
                    <a:lnTo>
                      <a:pt x="280" y="336"/>
                    </a:lnTo>
                    <a:lnTo>
                      <a:pt x="280" y="407"/>
                    </a:lnTo>
                    <a:lnTo>
                      <a:pt x="280" y="527"/>
                    </a:lnTo>
                    <a:lnTo>
                      <a:pt x="23" y="378"/>
                    </a:lnTo>
                    <a:lnTo>
                      <a:pt x="23" y="41"/>
                    </a:lnTo>
                    <a:close/>
                    <a:moveTo>
                      <a:pt x="2" y="1"/>
                    </a:moveTo>
                    <a:lnTo>
                      <a:pt x="0" y="394"/>
                    </a:lnTo>
                    <a:lnTo>
                      <a:pt x="300" y="568"/>
                    </a:lnTo>
                    <a:lnTo>
                      <a:pt x="302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6368;p50">
                <a:extLst>
                  <a:ext uri="{FF2B5EF4-FFF2-40B4-BE49-F238E27FC236}">
                    <a16:creationId xmlns:a16="http://schemas.microsoft.com/office/drawing/2014/main" id="{21E0E481-083E-42A9-B887-5345064AD259}"/>
                  </a:ext>
                </a:extLst>
              </p:cNvPr>
              <p:cNvSpPr/>
              <p:nvPr/>
            </p:nvSpPr>
            <p:spPr>
              <a:xfrm>
                <a:off x="5727475" y="1999625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89" y="1"/>
                    </a:moveTo>
                    <a:lnTo>
                      <a:pt x="0" y="51"/>
                    </a:lnTo>
                    <a:lnTo>
                      <a:pt x="41" y="76"/>
                    </a:lnTo>
                    <a:lnTo>
                      <a:pt x="131" y="2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6369;p50">
                <a:extLst>
                  <a:ext uri="{FF2B5EF4-FFF2-40B4-BE49-F238E27FC236}">
                    <a16:creationId xmlns:a16="http://schemas.microsoft.com/office/drawing/2014/main" id="{D6CCA7BB-0981-4C07-8A70-256E5BD5F1B0}"/>
                  </a:ext>
                </a:extLst>
              </p:cNvPr>
              <p:cNvSpPr/>
              <p:nvPr/>
            </p:nvSpPr>
            <p:spPr>
              <a:xfrm>
                <a:off x="5724725" y="1990900"/>
                <a:ext cx="287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5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6370;p50">
                <a:extLst>
                  <a:ext uri="{FF2B5EF4-FFF2-40B4-BE49-F238E27FC236}">
                    <a16:creationId xmlns:a16="http://schemas.microsoft.com/office/drawing/2014/main" id="{3F0A62CD-DECC-4772-856B-7366BF86841E}"/>
                  </a:ext>
                </a:extLst>
              </p:cNvPr>
              <p:cNvSpPr/>
              <p:nvPr/>
            </p:nvSpPr>
            <p:spPr>
              <a:xfrm>
                <a:off x="5724725" y="1991975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6371;p50">
                <a:extLst>
                  <a:ext uri="{FF2B5EF4-FFF2-40B4-BE49-F238E27FC236}">
                    <a16:creationId xmlns:a16="http://schemas.microsoft.com/office/drawing/2014/main" id="{BCCD42C0-7C82-4C81-96D1-8F0A948557BD}"/>
                  </a:ext>
                </a:extLst>
              </p:cNvPr>
              <p:cNvSpPr/>
              <p:nvPr/>
            </p:nvSpPr>
            <p:spPr>
              <a:xfrm>
                <a:off x="5715000" y="1990900"/>
                <a:ext cx="35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17" extrusionOk="0">
                    <a:moveTo>
                      <a:pt x="135" y="34"/>
                    </a:moveTo>
                    <a:lnTo>
                      <a:pt x="140" y="36"/>
                    </a:lnTo>
                    <a:cubicBezTo>
                      <a:pt x="138" y="35"/>
                      <a:pt x="136" y="34"/>
                      <a:pt x="135" y="34"/>
                    </a:cubicBezTo>
                    <a:close/>
                    <a:moveTo>
                      <a:pt x="56" y="1"/>
                    </a:moveTo>
                    <a:cubicBezTo>
                      <a:pt x="24" y="1"/>
                      <a:pt x="2" y="26"/>
                      <a:pt x="2" y="71"/>
                    </a:cubicBezTo>
                    <a:lnTo>
                      <a:pt x="1" y="111"/>
                    </a:lnTo>
                    <a:lnTo>
                      <a:pt x="1" y="111"/>
                    </a:lnTo>
                    <a:cubicBezTo>
                      <a:pt x="4" y="52"/>
                      <a:pt x="35" y="18"/>
                      <a:pt x="79" y="18"/>
                    </a:cubicBezTo>
                    <a:cubicBezTo>
                      <a:pt x="96" y="18"/>
                      <a:pt x="115" y="23"/>
                      <a:pt x="135" y="34"/>
                    </a:cubicBezTo>
                    <a:lnTo>
                      <a:pt x="135" y="34"/>
                    </a:lnTo>
                    <a:lnTo>
                      <a:pt x="101" y="15"/>
                    </a:lnTo>
                    <a:cubicBezTo>
                      <a:pt x="84" y="5"/>
                      <a:pt x="69" y="1"/>
                      <a:pt x="56" y="1"/>
                    </a:cubicBezTo>
                    <a:close/>
                    <a:moveTo>
                      <a:pt x="1" y="111"/>
                    </a:moveTo>
                    <a:lnTo>
                      <a:pt x="1" y="111"/>
                    </a:lnTo>
                    <a:cubicBezTo>
                      <a:pt x="1" y="112"/>
                      <a:pt x="1" y="114"/>
                      <a:pt x="1" y="116"/>
                    </a:cubicBezTo>
                    <a:lnTo>
                      <a:pt x="1" y="11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6372;p50">
                <a:extLst>
                  <a:ext uri="{FF2B5EF4-FFF2-40B4-BE49-F238E27FC236}">
                    <a16:creationId xmlns:a16="http://schemas.microsoft.com/office/drawing/2014/main" id="{549362FC-00E1-48F7-8030-3BBAE4FBB98F}"/>
                  </a:ext>
                </a:extLst>
              </p:cNvPr>
              <p:cNvSpPr/>
              <p:nvPr/>
            </p:nvSpPr>
            <p:spPr>
              <a:xfrm>
                <a:off x="5718475" y="1991800"/>
                <a:ext cx="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54"/>
                      <a:pt x="134" y="142"/>
                      <a:pt x="140" y="241"/>
                    </a:cubicBezTo>
                    <a:lnTo>
                      <a:pt x="140" y="195"/>
                    </a:lnTo>
                    <a:cubicBezTo>
                      <a:pt x="136" y="125"/>
                      <a:pt x="99" y="61"/>
                      <a:pt x="41" y="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6373;p50">
                <a:extLst>
                  <a:ext uri="{FF2B5EF4-FFF2-40B4-BE49-F238E27FC236}">
                    <a16:creationId xmlns:a16="http://schemas.microsoft.com/office/drawing/2014/main" id="{EFF26FE5-F017-4620-AF50-6618F1CE92D5}"/>
                  </a:ext>
                </a:extLst>
              </p:cNvPr>
              <p:cNvSpPr/>
              <p:nvPr/>
            </p:nvSpPr>
            <p:spPr>
              <a:xfrm>
                <a:off x="5715000" y="1991325"/>
                <a:ext cx="69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43" extrusionOk="0">
                    <a:moveTo>
                      <a:pt x="79" y="1"/>
                    </a:moveTo>
                    <a:cubicBezTo>
                      <a:pt x="34" y="1"/>
                      <a:pt x="2" y="37"/>
                      <a:pt x="1" y="99"/>
                    </a:cubicBezTo>
                    <a:lnTo>
                      <a:pt x="1" y="183"/>
                    </a:lnTo>
                    <a:cubicBezTo>
                      <a:pt x="1" y="121"/>
                      <a:pt x="33" y="85"/>
                      <a:pt x="78" y="85"/>
                    </a:cubicBezTo>
                    <a:cubicBezTo>
                      <a:pt x="97" y="85"/>
                      <a:pt x="118" y="91"/>
                      <a:pt x="140" y="103"/>
                    </a:cubicBezTo>
                    <a:cubicBezTo>
                      <a:pt x="217" y="147"/>
                      <a:pt x="278" y="256"/>
                      <a:pt x="278" y="343"/>
                    </a:cubicBezTo>
                    <a:lnTo>
                      <a:pt x="278" y="260"/>
                    </a:lnTo>
                    <a:cubicBezTo>
                      <a:pt x="273" y="161"/>
                      <a:pt x="221" y="73"/>
                      <a:pt x="140" y="19"/>
                    </a:cubicBezTo>
                    <a:cubicBezTo>
                      <a:pt x="118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6374;p50">
                <a:extLst>
                  <a:ext uri="{FF2B5EF4-FFF2-40B4-BE49-F238E27FC236}">
                    <a16:creationId xmlns:a16="http://schemas.microsoft.com/office/drawing/2014/main" id="{406F9879-93A5-4AB7-BF21-427054F64790}"/>
                  </a:ext>
                </a:extLst>
              </p:cNvPr>
              <p:cNvSpPr/>
              <p:nvPr/>
            </p:nvSpPr>
            <p:spPr>
              <a:xfrm>
                <a:off x="5714975" y="1993425"/>
                <a:ext cx="70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849" extrusionOk="0">
                    <a:moveTo>
                      <a:pt x="79" y="1"/>
                    </a:moveTo>
                    <a:cubicBezTo>
                      <a:pt x="34" y="1"/>
                      <a:pt x="2" y="37"/>
                      <a:pt x="2" y="99"/>
                    </a:cubicBezTo>
                    <a:lnTo>
                      <a:pt x="0" y="689"/>
                    </a:lnTo>
                    <a:lnTo>
                      <a:pt x="277" y="849"/>
                    </a:lnTo>
                    <a:lnTo>
                      <a:pt x="279" y="259"/>
                    </a:lnTo>
                    <a:cubicBezTo>
                      <a:pt x="280" y="172"/>
                      <a:pt x="218" y="63"/>
                      <a:pt x="141" y="19"/>
                    </a:cubicBezTo>
                    <a:cubicBezTo>
                      <a:pt x="119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6375;p50">
              <a:extLst>
                <a:ext uri="{FF2B5EF4-FFF2-40B4-BE49-F238E27FC236}">
                  <a16:creationId xmlns:a16="http://schemas.microsoft.com/office/drawing/2014/main" id="{B1A9B394-C390-4850-B70D-BF91B26C24E7}"/>
                </a:ext>
              </a:extLst>
            </p:cNvPr>
            <p:cNvGrpSpPr/>
            <p:nvPr/>
          </p:nvGrpSpPr>
          <p:grpSpPr>
            <a:xfrm rot="-145214">
              <a:off x="1100357" y="2826109"/>
              <a:ext cx="1005203" cy="644708"/>
              <a:chOff x="5220825" y="1189250"/>
              <a:chExt cx="207875" cy="133325"/>
            </a:xfrm>
          </p:grpSpPr>
          <p:sp>
            <p:nvSpPr>
              <p:cNvPr id="10" name="Google Shape;6376;p50">
                <a:extLst>
                  <a:ext uri="{FF2B5EF4-FFF2-40B4-BE49-F238E27FC236}">
                    <a16:creationId xmlns:a16="http://schemas.microsoft.com/office/drawing/2014/main" id="{F8B1EFD7-960C-41AC-8F3C-69C7708D34D6}"/>
                  </a:ext>
                </a:extLst>
              </p:cNvPr>
              <p:cNvSpPr/>
              <p:nvPr/>
            </p:nvSpPr>
            <p:spPr>
              <a:xfrm>
                <a:off x="5220825" y="1202225"/>
                <a:ext cx="207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4814" extrusionOk="0">
                    <a:moveTo>
                      <a:pt x="4200" y="1"/>
                    </a:moveTo>
                    <a:lnTo>
                      <a:pt x="0" y="2228"/>
                    </a:lnTo>
                    <a:lnTo>
                      <a:pt x="4113" y="4814"/>
                    </a:lnTo>
                    <a:lnTo>
                      <a:pt x="8315" y="2378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77;p50">
                <a:extLst>
                  <a:ext uri="{FF2B5EF4-FFF2-40B4-BE49-F238E27FC236}">
                    <a16:creationId xmlns:a16="http://schemas.microsoft.com/office/drawing/2014/main" id="{068674F2-BF9D-4D7F-8506-3386AB1C3A08}"/>
                  </a:ext>
                </a:extLst>
              </p:cNvPr>
              <p:cNvSpPr/>
              <p:nvPr/>
            </p:nvSpPr>
            <p:spPr>
              <a:xfrm>
                <a:off x="5259175" y="1212925"/>
                <a:ext cx="440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139" extrusionOk="0">
                    <a:moveTo>
                      <a:pt x="21" y="1"/>
                    </a:moveTo>
                    <a:lnTo>
                      <a:pt x="0" y="1110"/>
                    </a:lnTo>
                    <a:lnTo>
                      <a:pt x="1710" y="2138"/>
                    </a:lnTo>
                    <a:lnTo>
                      <a:pt x="1762" y="94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78;p50">
                <a:extLst>
                  <a:ext uri="{FF2B5EF4-FFF2-40B4-BE49-F238E27FC236}">
                    <a16:creationId xmlns:a16="http://schemas.microsoft.com/office/drawing/2014/main" id="{AEEEB5A8-87B5-4860-98B6-E84D4A50BF34}"/>
                  </a:ext>
                </a:extLst>
              </p:cNvPr>
              <p:cNvSpPr/>
              <p:nvPr/>
            </p:nvSpPr>
            <p:spPr>
              <a:xfrm>
                <a:off x="5301800" y="1229175"/>
                <a:ext cx="387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679" extrusionOk="0">
                    <a:moveTo>
                      <a:pt x="33" y="0"/>
                    </a:moveTo>
                    <a:lnTo>
                      <a:pt x="1" y="1761"/>
                    </a:lnTo>
                    <a:lnTo>
                      <a:pt x="1520" y="2679"/>
                    </a:lnTo>
                    <a:lnTo>
                      <a:pt x="1551" y="994"/>
                    </a:lnTo>
                    <a:lnTo>
                      <a:pt x="1430" y="52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379;p50">
                <a:extLst>
                  <a:ext uri="{FF2B5EF4-FFF2-40B4-BE49-F238E27FC236}">
                    <a16:creationId xmlns:a16="http://schemas.microsoft.com/office/drawing/2014/main" id="{9641E3B7-AACC-405D-BA23-4B74CE2A303D}"/>
                  </a:ext>
                </a:extLst>
              </p:cNvPr>
              <p:cNvSpPr/>
              <p:nvPr/>
            </p:nvSpPr>
            <p:spPr>
              <a:xfrm>
                <a:off x="5298300" y="1236900"/>
                <a:ext cx="239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43" extrusionOk="0">
                    <a:moveTo>
                      <a:pt x="861" y="0"/>
                    </a:moveTo>
                    <a:lnTo>
                      <a:pt x="0" y="100"/>
                    </a:lnTo>
                    <a:lnTo>
                      <a:pt x="68" y="142"/>
                    </a:lnTo>
                    <a:lnTo>
                      <a:pt x="957" y="4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380;p50">
                <a:extLst>
                  <a:ext uri="{FF2B5EF4-FFF2-40B4-BE49-F238E27FC236}">
                    <a16:creationId xmlns:a16="http://schemas.microsoft.com/office/drawing/2014/main" id="{8F0B3115-A5E6-4DFE-823A-F8D6E41CBC1A}"/>
                  </a:ext>
                </a:extLst>
              </p:cNvPr>
              <p:cNvSpPr/>
              <p:nvPr/>
            </p:nvSpPr>
            <p:spPr>
              <a:xfrm>
                <a:off x="5319775" y="1206250"/>
                <a:ext cx="723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278" extrusionOk="0">
                    <a:moveTo>
                      <a:pt x="2121" y="1"/>
                    </a:moveTo>
                    <a:lnTo>
                      <a:pt x="1" y="1225"/>
                    </a:lnTo>
                    <a:lnTo>
                      <a:pt x="756" y="2277"/>
                    </a:lnTo>
                    <a:lnTo>
                      <a:pt x="2892" y="108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381;p50">
                <a:extLst>
                  <a:ext uri="{FF2B5EF4-FFF2-40B4-BE49-F238E27FC236}">
                    <a16:creationId xmlns:a16="http://schemas.microsoft.com/office/drawing/2014/main" id="{57962475-B446-43E1-8CBE-ED7FC6BF3843}"/>
                  </a:ext>
                </a:extLst>
              </p:cNvPr>
              <p:cNvSpPr/>
              <p:nvPr/>
            </p:nvSpPr>
            <p:spPr>
              <a:xfrm>
                <a:off x="5298300" y="1206250"/>
                <a:ext cx="746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1327" extrusionOk="0">
                    <a:moveTo>
                      <a:pt x="2986" y="1"/>
                    </a:moveTo>
                    <a:lnTo>
                      <a:pt x="2161" y="95"/>
                    </a:lnTo>
                    <a:lnTo>
                      <a:pt x="0" y="1326"/>
                    </a:lnTo>
                    <a:lnTo>
                      <a:pt x="860" y="1226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382;p50">
                <a:extLst>
                  <a:ext uri="{FF2B5EF4-FFF2-40B4-BE49-F238E27FC236}">
                    <a16:creationId xmlns:a16="http://schemas.microsoft.com/office/drawing/2014/main" id="{68503B22-7310-4709-8A9E-5C402288E493}"/>
                  </a:ext>
                </a:extLst>
              </p:cNvPr>
              <p:cNvSpPr/>
              <p:nvPr/>
            </p:nvSpPr>
            <p:spPr>
              <a:xfrm>
                <a:off x="5318225" y="1236900"/>
                <a:ext cx="204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052" extrusionOk="0">
                    <a:moveTo>
                      <a:pt x="64" y="0"/>
                    </a:moveTo>
                    <a:lnTo>
                      <a:pt x="1" y="7"/>
                    </a:lnTo>
                    <a:lnTo>
                      <a:pt x="769" y="1050"/>
                    </a:lnTo>
                    <a:lnTo>
                      <a:pt x="818" y="105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383;p50">
                <a:extLst>
                  <a:ext uri="{FF2B5EF4-FFF2-40B4-BE49-F238E27FC236}">
                    <a16:creationId xmlns:a16="http://schemas.microsoft.com/office/drawing/2014/main" id="{72EED2E7-BCB9-485B-89D9-C34EB134E3A8}"/>
                  </a:ext>
                </a:extLst>
              </p:cNvPr>
              <p:cNvSpPr/>
              <p:nvPr/>
            </p:nvSpPr>
            <p:spPr>
              <a:xfrm>
                <a:off x="5253375" y="1189250"/>
                <a:ext cx="78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007" extrusionOk="0">
                    <a:moveTo>
                      <a:pt x="699" y="1"/>
                    </a:moveTo>
                    <a:lnTo>
                      <a:pt x="0" y="907"/>
                    </a:lnTo>
                    <a:lnTo>
                      <a:pt x="1804" y="2006"/>
                    </a:lnTo>
                    <a:lnTo>
                      <a:pt x="3131" y="152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384;p50">
                <a:extLst>
                  <a:ext uri="{FF2B5EF4-FFF2-40B4-BE49-F238E27FC236}">
                    <a16:creationId xmlns:a16="http://schemas.microsoft.com/office/drawing/2014/main" id="{B2AD9F53-1BF5-4DB6-85ED-1B875C8108AE}"/>
                  </a:ext>
                </a:extLst>
              </p:cNvPr>
              <p:cNvSpPr/>
              <p:nvPr/>
            </p:nvSpPr>
            <p:spPr>
              <a:xfrm>
                <a:off x="5270725" y="1189250"/>
                <a:ext cx="625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528" extrusionOk="0">
                    <a:moveTo>
                      <a:pt x="1" y="1"/>
                    </a:moveTo>
                    <a:lnTo>
                      <a:pt x="2437" y="1528"/>
                    </a:lnTo>
                    <a:lnTo>
                      <a:pt x="2502" y="1219"/>
                    </a:lnTo>
                    <a:lnTo>
                      <a:pt x="70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85;p50">
                <a:extLst>
                  <a:ext uri="{FF2B5EF4-FFF2-40B4-BE49-F238E27FC236}">
                    <a16:creationId xmlns:a16="http://schemas.microsoft.com/office/drawing/2014/main" id="{2E3853E6-265E-4DA5-A2DD-68393422A4A3}"/>
                  </a:ext>
                </a:extLst>
              </p:cNvPr>
              <p:cNvSpPr/>
              <p:nvPr/>
            </p:nvSpPr>
            <p:spPr>
              <a:xfrm>
                <a:off x="5339800" y="1235250"/>
                <a:ext cx="476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2436" extrusionOk="0">
                    <a:moveTo>
                      <a:pt x="1904" y="1"/>
                    </a:moveTo>
                    <a:lnTo>
                      <a:pt x="25" y="1078"/>
                    </a:lnTo>
                    <a:lnTo>
                      <a:pt x="0" y="2436"/>
                    </a:lnTo>
                    <a:lnTo>
                      <a:pt x="1880" y="1306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86;p50">
                <a:extLst>
                  <a:ext uri="{FF2B5EF4-FFF2-40B4-BE49-F238E27FC236}">
                    <a16:creationId xmlns:a16="http://schemas.microsoft.com/office/drawing/2014/main" id="{A1C1C478-5F8A-45D1-BD52-FEBF3BBC9828}"/>
                  </a:ext>
                </a:extLst>
              </p:cNvPr>
              <p:cNvSpPr/>
              <p:nvPr/>
            </p:nvSpPr>
            <p:spPr>
              <a:xfrm>
                <a:off x="5268375" y="1225800"/>
                <a:ext cx="254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422" extrusionOk="0">
                    <a:moveTo>
                      <a:pt x="15" y="0"/>
                    </a:moveTo>
                    <a:lnTo>
                      <a:pt x="1" y="817"/>
                    </a:lnTo>
                    <a:lnTo>
                      <a:pt x="1004" y="1422"/>
                    </a:lnTo>
                    <a:lnTo>
                      <a:pt x="1019" y="6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87;p50">
                <a:extLst>
                  <a:ext uri="{FF2B5EF4-FFF2-40B4-BE49-F238E27FC236}">
                    <a16:creationId xmlns:a16="http://schemas.microsoft.com/office/drawing/2014/main" id="{61348C0C-0A53-447A-8D91-95B32FF1FAAE}"/>
                  </a:ext>
                </a:extLst>
              </p:cNvPr>
              <p:cNvSpPr/>
              <p:nvPr/>
            </p:nvSpPr>
            <p:spPr>
              <a:xfrm>
                <a:off x="5270000" y="12412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1" y="5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88;p50">
                <a:extLst>
                  <a:ext uri="{FF2B5EF4-FFF2-40B4-BE49-F238E27FC236}">
                    <a16:creationId xmlns:a16="http://schemas.microsoft.com/office/drawing/2014/main" id="{7F83FC1D-DB8B-49E2-9EBA-96CB432A93FC}"/>
                  </a:ext>
                </a:extLst>
              </p:cNvPr>
              <p:cNvSpPr/>
              <p:nvPr/>
            </p:nvSpPr>
            <p:spPr>
              <a:xfrm>
                <a:off x="5270000" y="1239825"/>
                <a:ext cx="22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0" extrusionOk="0">
                    <a:moveTo>
                      <a:pt x="2" y="1"/>
                    </a:moveTo>
                    <a:lnTo>
                      <a:pt x="1" y="57"/>
                    </a:lnTo>
                    <a:lnTo>
                      <a:pt x="881" y="589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89;p50">
                <a:extLst>
                  <a:ext uri="{FF2B5EF4-FFF2-40B4-BE49-F238E27FC236}">
                    <a16:creationId xmlns:a16="http://schemas.microsoft.com/office/drawing/2014/main" id="{DA8620DB-2DED-44EE-8BA5-96FDA3E76759}"/>
                  </a:ext>
                </a:extLst>
              </p:cNvPr>
              <p:cNvSpPr/>
              <p:nvPr/>
            </p:nvSpPr>
            <p:spPr>
              <a:xfrm>
                <a:off x="5270050" y="123837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1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90;p50">
                <a:extLst>
                  <a:ext uri="{FF2B5EF4-FFF2-40B4-BE49-F238E27FC236}">
                    <a16:creationId xmlns:a16="http://schemas.microsoft.com/office/drawing/2014/main" id="{974E2498-4ED5-4FF2-97CF-B42B62155346}"/>
                  </a:ext>
                </a:extLst>
              </p:cNvPr>
              <p:cNvSpPr/>
              <p:nvPr/>
            </p:nvSpPr>
            <p:spPr>
              <a:xfrm>
                <a:off x="5269975" y="1242700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7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91;p50">
                <a:extLst>
                  <a:ext uri="{FF2B5EF4-FFF2-40B4-BE49-F238E27FC236}">
                    <a16:creationId xmlns:a16="http://schemas.microsoft.com/office/drawing/2014/main" id="{13082C9F-9B12-415C-95D6-D5D00322DFED}"/>
                  </a:ext>
                </a:extLst>
              </p:cNvPr>
              <p:cNvSpPr/>
              <p:nvPr/>
            </p:nvSpPr>
            <p:spPr>
              <a:xfrm>
                <a:off x="5270075" y="12369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1" y="59"/>
                    </a:lnTo>
                    <a:lnTo>
                      <a:pt x="881" y="591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92;p50">
                <a:extLst>
                  <a:ext uri="{FF2B5EF4-FFF2-40B4-BE49-F238E27FC236}">
                    <a16:creationId xmlns:a16="http://schemas.microsoft.com/office/drawing/2014/main" id="{EDF9BBB5-5C5C-41F1-A38B-10190A7C8235}"/>
                  </a:ext>
                </a:extLst>
              </p:cNvPr>
              <p:cNvSpPr/>
              <p:nvPr/>
            </p:nvSpPr>
            <p:spPr>
              <a:xfrm>
                <a:off x="5269900" y="1245550"/>
                <a:ext cx="220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6" extrusionOk="0">
                    <a:moveTo>
                      <a:pt x="2" y="1"/>
                    </a:moveTo>
                    <a:lnTo>
                      <a:pt x="1" y="65"/>
                    </a:lnTo>
                    <a:lnTo>
                      <a:pt x="881" y="595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93;p50">
                <a:extLst>
                  <a:ext uri="{FF2B5EF4-FFF2-40B4-BE49-F238E27FC236}">
                    <a16:creationId xmlns:a16="http://schemas.microsoft.com/office/drawing/2014/main" id="{02F84492-CD98-4763-814A-B2B2CE57FDA8}"/>
                  </a:ext>
                </a:extLst>
              </p:cNvPr>
              <p:cNvSpPr/>
              <p:nvPr/>
            </p:nvSpPr>
            <p:spPr>
              <a:xfrm>
                <a:off x="5269950" y="124410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94;p50">
                <a:extLst>
                  <a:ext uri="{FF2B5EF4-FFF2-40B4-BE49-F238E27FC236}">
                    <a16:creationId xmlns:a16="http://schemas.microsoft.com/office/drawing/2014/main" id="{03453F9E-0BCD-4734-8E6F-1903C599572F}"/>
                  </a:ext>
                </a:extLst>
              </p:cNvPr>
              <p:cNvSpPr/>
              <p:nvPr/>
            </p:nvSpPr>
            <p:spPr>
              <a:xfrm>
                <a:off x="5270200" y="12297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95;p50">
                <a:extLst>
                  <a:ext uri="{FF2B5EF4-FFF2-40B4-BE49-F238E27FC236}">
                    <a16:creationId xmlns:a16="http://schemas.microsoft.com/office/drawing/2014/main" id="{7F61894D-71F2-41D7-91FC-7056EF83F06A}"/>
                  </a:ext>
                </a:extLst>
              </p:cNvPr>
              <p:cNvSpPr/>
              <p:nvPr/>
            </p:nvSpPr>
            <p:spPr>
              <a:xfrm>
                <a:off x="5270200" y="1231200"/>
                <a:ext cx="220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91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880" y="591"/>
                    </a:lnTo>
                    <a:lnTo>
                      <a:pt x="880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96;p50">
                <a:extLst>
                  <a:ext uri="{FF2B5EF4-FFF2-40B4-BE49-F238E27FC236}">
                    <a16:creationId xmlns:a16="http://schemas.microsoft.com/office/drawing/2014/main" id="{47104230-40B1-448F-930C-C51A349B8B2A}"/>
                  </a:ext>
                </a:extLst>
              </p:cNvPr>
              <p:cNvSpPr/>
              <p:nvPr/>
            </p:nvSpPr>
            <p:spPr>
              <a:xfrm>
                <a:off x="5270225" y="1228550"/>
                <a:ext cx="220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81" extrusionOk="0">
                    <a:moveTo>
                      <a:pt x="2" y="1"/>
                    </a:moveTo>
                    <a:lnTo>
                      <a:pt x="1" y="49"/>
                    </a:lnTo>
                    <a:lnTo>
                      <a:pt x="881" y="58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97;p50">
                <a:extLst>
                  <a:ext uri="{FF2B5EF4-FFF2-40B4-BE49-F238E27FC236}">
                    <a16:creationId xmlns:a16="http://schemas.microsoft.com/office/drawing/2014/main" id="{FE21EB96-A6D1-450B-8034-C60B7BE3AB93}"/>
                  </a:ext>
                </a:extLst>
              </p:cNvPr>
              <p:cNvSpPr/>
              <p:nvPr/>
            </p:nvSpPr>
            <p:spPr>
              <a:xfrm>
                <a:off x="5270150" y="12326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2" y="5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98;p50">
                <a:extLst>
                  <a:ext uri="{FF2B5EF4-FFF2-40B4-BE49-F238E27FC236}">
                    <a16:creationId xmlns:a16="http://schemas.microsoft.com/office/drawing/2014/main" id="{32221BDB-C48D-4F2D-9A3F-9F7C395B2B2E}"/>
                  </a:ext>
                </a:extLst>
              </p:cNvPr>
              <p:cNvSpPr/>
              <p:nvPr/>
            </p:nvSpPr>
            <p:spPr>
              <a:xfrm>
                <a:off x="5270125" y="1235525"/>
                <a:ext cx="2202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9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881" y="589"/>
                    </a:lnTo>
                    <a:lnTo>
                      <a:pt x="881" y="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399;p50">
                <a:extLst>
                  <a:ext uri="{FF2B5EF4-FFF2-40B4-BE49-F238E27FC236}">
                    <a16:creationId xmlns:a16="http://schemas.microsoft.com/office/drawing/2014/main" id="{4B88A9FA-CB89-4081-A1C3-2B6318D02FED}"/>
                  </a:ext>
                </a:extLst>
              </p:cNvPr>
              <p:cNvSpPr/>
              <p:nvPr/>
            </p:nvSpPr>
            <p:spPr>
              <a:xfrm>
                <a:off x="5270125" y="1234075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0"/>
                    </a:moveTo>
                    <a:lnTo>
                      <a:pt x="0" y="58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400;p50">
                <a:extLst>
                  <a:ext uri="{FF2B5EF4-FFF2-40B4-BE49-F238E27FC236}">
                    <a16:creationId xmlns:a16="http://schemas.microsoft.com/office/drawing/2014/main" id="{A07F7705-445E-48A4-A410-3337A9C1E8CD}"/>
                  </a:ext>
                </a:extLst>
              </p:cNvPr>
              <p:cNvSpPr/>
              <p:nvPr/>
            </p:nvSpPr>
            <p:spPr>
              <a:xfrm>
                <a:off x="5314975" y="1254700"/>
                <a:ext cx="11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52" extrusionOk="0">
                    <a:moveTo>
                      <a:pt x="19" y="0"/>
                    </a:moveTo>
                    <a:lnTo>
                      <a:pt x="0" y="1080"/>
                    </a:lnTo>
                    <a:lnTo>
                      <a:pt x="451" y="1352"/>
                    </a:lnTo>
                    <a:lnTo>
                      <a:pt x="470" y="26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401;p50">
                <a:extLst>
                  <a:ext uri="{FF2B5EF4-FFF2-40B4-BE49-F238E27FC236}">
                    <a16:creationId xmlns:a16="http://schemas.microsoft.com/office/drawing/2014/main" id="{79194856-D326-4163-BD28-50680D99EED6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97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206" extrusionOk="0">
                    <a:moveTo>
                      <a:pt x="18" y="1"/>
                    </a:moveTo>
                    <a:lnTo>
                      <a:pt x="17" y="107"/>
                    </a:lnTo>
                    <a:lnTo>
                      <a:pt x="15" y="144"/>
                    </a:lnTo>
                    <a:lnTo>
                      <a:pt x="2" y="906"/>
                    </a:lnTo>
                    <a:lnTo>
                      <a:pt x="2" y="924"/>
                    </a:lnTo>
                    <a:lnTo>
                      <a:pt x="1" y="981"/>
                    </a:lnTo>
                    <a:lnTo>
                      <a:pt x="24" y="994"/>
                    </a:lnTo>
                    <a:lnTo>
                      <a:pt x="59" y="1016"/>
                    </a:lnTo>
                    <a:lnTo>
                      <a:pt x="73" y="1023"/>
                    </a:lnTo>
                    <a:lnTo>
                      <a:pt x="85" y="1030"/>
                    </a:lnTo>
                    <a:lnTo>
                      <a:pt x="372" y="1206"/>
                    </a:lnTo>
                    <a:lnTo>
                      <a:pt x="375" y="1048"/>
                    </a:lnTo>
                    <a:lnTo>
                      <a:pt x="375" y="1032"/>
                    </a:lnTo>
                    <a:lnTo>
                      <a:pt x="376" y="1016"/>
                    </a:lnTo>
                    <a:lnTo>
                      <a:pt x="376" y="969"/>
                    </a:lnTo>
                    <a:lnTo>
                      <a:pt x="389" y="224"/>
                    </a:lnTo>
                    <a:lnTo>
                      <a:pt x="182" y="96"/>
                    </a:lnTo>
                    <a:lnTo>
                      <a:pt x="167" y="88"/>
                    </a:lnTo>
                    <a:lnTo>
                      <a:pt x="131" y="66"/>
                    </a:lnTo>
                    <a:lnTo>
                      <a:pt x="102" y="5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402;p50">
                <a:extLst>
                  <a:ext uri="{FF2B5EF4-FFF2-40B4-BE49-F238E27FC236}">
                    <a16:creationId xmlns:a16="http://schemas.microsoft.com/office/drawing/2014/main" id="{FF33EFE4-886D-424E-B394-6AED6849AF64}"/>
                  </a:ext>
                </a:extLst>
              </p:cNvPr>
              <p:cNvSpPr/>
              <p:nvPr/>
            </p:nvSpPr>
            <p:spPr>
              <a:xfrm>
                <a:off x="5315425" y="1254700"/>
                <a:ext cx="11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96" extrusionOk="0">
                    <a:moveTo>
                      <a:pt x="1" y="0"/>
                    </a:moveTo>
                    <a:lnTo>
                      <a:pt x="40" y="73"/>
                    </a:lnTo>
                    <a:lnTo>
                      <a:pt x="411" y="296"/>
                    </a:lnTo>
                    <a:lnTo>
                      <a:pt x="452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03;p50">
                <a:extLst>
                  <a:ext uri="{FF2B5EF4-FFF2-40B4-BE49-F238E27FC236}">
                    <a16:creationId xmlns:a16="http://schemas.microsoft.com/office/drawing/2014/main" id="{608C0011-DD11-4ADB-B163-8D2FC959BB67}"/>
                  </a:ext>
                </a:extLst>
              </p:cNvPr>
              <p:cNvSpPr/>
              <p:nvPr/>
            </p:nvSpPr>
            <p:spPr>
              <a:xfrm>
                <a:off x="5314975" y="1281000"/>
                <a:ext cx="113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00" extrusionOk="0">
                    <a:moveTo>
                      <a:pt x="41" y="1"/>
                    </a:moveTo>
                    <a:lnTo>
                      <a:pt x="0" y="28"/>
                    </a:lnTo>
                    <a:lnTo>
                      <a:pt x="451" y="300"/>
                    </a:lnTo>
                    <a:lnTo>
                      <a:pt x="412" y="226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04;p50">
                <a:extLst>
                  <a:ext uri="{FF2B5EF4-FFF2-40B4-BE49-F238E27FC236}">
                    <a16:creationId xmlns:a16="http://schemas.microsoft.com/office/drawing/2014/main" id="{26B6D10F-FB57-4DE1-9730-144F34AE3748}"/>
                  </a:ext>
                </a:extLst>
              </p:cNvPr>
              <p:cNvSpPr/>
              <p:nvPr/>
            </p:nvSpPr>
            <p:spPr>
              <a:xfrm>
                <a:off x="5315975" y="1280750"/>
                <a:ext cx="9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36" extrusionOk="0">
                    <a:moveTo>
                      <a:pt x="12" y="1"/>
                    </a:moveTo>
                    <a:lnTo>
                      <a:pt x="1" y="11"/>
                    </a:lnTo>
                    <a:lnTo>
                      <a:pt x="372" y="236"/>
                    </a:lnTo>
                    <a:lnTo>
                      <a:pt x="372" y="218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05;p50">
                <a:extLst>
                  <a:ext uri="{FF2B5EF4-FFF2-40B4-BE49-F238E27FC236}">
                    <a16:creationId xmlns:a16="http://schemas.microsoft.com/office/drawing/2014/main" id="{4FE04D18-FFA4-4CF7-A5BE-8C8F81590E8C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981" extrusionOk="0">
                    <a:moveTo>
                      <a:pt x="18" y="1"/>
                    </a:moveTo>
                    <a:lnTo>
                      <a:pt x="1" y="981"/>
                    </a:lnTo>
                    <a:lnTo>
                      <a:pt x="1" y="981"/>
                    </a:lnTo>
                    <a:lnTo>
                      <a:pt x="12" y="971"/>
                    </a:lnTo>
                    <a:lnTo>
                      <a:pt x="30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06;p50">
                <a:extLst>
                  <a:ext uri="{FF2B5EF4-FFF2-40B4-BE49-F238E27FC236}">
                    <a16:creationId xmlns:a16="http://schemas.microsoft.com/office/drawing/2014/main" id="{80A20A26-2C3A-4231-8B2F-09D7461D9582}"/>
                  </a:ext>
                </a:extLst>
              </p:cNvPr>
              <p:cNvSpPr/>
              <p:nvPr/>
            </p:nvSpPr>
            <p:spPr>
              <a:xfrm>
                <a:off x="5326250" y="1261100"/>
                <a:ext cx="8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96" extrusionOk="0">
                    <a:moveTo>
                      <a:pt x="35" y="1"/>
                    </a:moveTo>
                    <a:lnTo>
                      <a:pt x="19" y="12"/>
                    </a:lnTo>
                    <a:lnTo>
                      <a:pt x="0" y="1096"/>
                    </a:lnTo>
                    <a:lnTo>
                      <a:pt x="16" y="108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407;p50">
                <a:extLst>
                  <a:ext uri="{FF2B5EF4-FFF2-40B4-BE49-F238E27FC236}">
                    <a16:creationId xmlns:a16="http://schemas.microsoft.com/office/drawing/2014/main" id="{CA8EA673-2686-49E9-B250-F39FDF2305F3}"/>
                  </a:ext>
                </a:extLst>
              </p:cNvPr>
              <p:cNvSpPr/>
              <p:nvPr/>
            </p:nvSpPr>
            <p:spPr>
              <a:xfrm>
                <a:off x="5315425" y="1254400"/>
                <a:ext cx="117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81" extrusionOk="0">
                    <a:moveTo>
                      <a:pt x="17" y="1"/>
                    </a:moveTo>
                    <a:lnTo>
                      <a:pt x="1" y="12"/>
                    </a:lnTo>
                    <a:lnTo>
                      <a:pt x="452" y="280"/>
                    </a:lnTo>
                    <a:lnTo>
                      <a:pt x="468" y="26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408;p50">
                <a:extLst>
                  <a:ext uri="{FF2B5EF4-FFF2-40B4-BE49-F238E27FC236}">
                    <a16:creationId xmlns:a16="http://schemas.microsoft.com/office/drawing/2014/main" id="{540DA585-DE82-4B88-A6D9-7EC243BA59C4}"/>
                  </a:ext>
                </a:extLst>
              </p:cNvPr>
              <p:cNvSpPr/>
              <p:nvPr/>
            </p:nvSpPr>
            <p:spPr>
              <a:xfrm>
                <a:off x="5330925" y="1262925"/>
                <a:ext cx="5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8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409;p50">
                <a:extLst>
                  <a:ext uri="{FF2B5EF4-FFF2-40B4-BE49-F238E27FC236}">
                    <a16:creationId xmlns:a16="http://schemas.microsoft.com/office/drawing/2014/main" id="{F232511E-4C52-48B0-B641-52A4D0B870B1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1"/>
                    </a:moveTo>
                    <a:lnTo>
                      <a:pt x="3" y="73"/>
                    </a:lnTo>
                    <a:lnTo>
                      <a:pt x="2" y="99"/>
                    </a:lnTo>
                    <a:lnTo>
                      <a:pt x="2" y="131"/>
                    </a:lnTo>
                    <a:lnTo>
                      <a:pt x="2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2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9"/>
                    </a:lnTo>
                    <a:lnTo>
                      <a:pt x="87" y="53"/>
                    </a:lnTo>
                    <a:lnTo>
                      <a:pt x="65" y="3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410;p50">
                <a:extLst>
                  <a:ext uri="{FF2B5EF4-FFF2-40B4-BE49-F238E27FC236}">
                    <a16:creationId xmlns:a16="http://schemas.microsoft.com/office/drawing/2014/main" id="{CEF38D07-93DF-4AF7-A613-3E799FA21B3C}"/>
                  </a:ext>
                </a:extLst>
              </p:cNvPr>
              <p:cNvSpPr/>
              <p:nvPr/>
            </p:nvSpPr>
            <p:spPr>
              <a:xfrm>
                <a:off x="5331675" y="1265925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" y="75"/>
                    </a:lnTo>
                    <a:lnTo>
                      <a:pt x="124" y="6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411;p50">
                <a:extLst>
                  <a:ext uri="{FF2B5EF4-FFF2-40B4-BE49-F238E27FC236}">
                    <a16:creationId xmlns:a16="http://schemas.microsoft.com/office/drawing/2014/main" id="{0A6DF1BE-8E3A-412F-A578-AA9D7A37F5AB}"/>
                  </a:ext>
                </a:extLst>
              </p:cNvPr>
              <p:cNvSpPr/>
              <p:nvPr/>
            </p:nvSpPr>
            <p:spPr>
              <a:xfrm>
                <a:off x="5331675" y="1265525"/>
                <a:ext cx="285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0" extrusionOk="0">
                    <a:moveTo>
                      <a:pt x="86" y="1"/>
                    </a:moveTo>
                    <a:lnTo>
                      <a:pt x="1" y="47"/>
                    </a:lnTo>
                    <a:lnTo>
                      <a:pt x="1" y="79"/>
                    </a:lnTo>
                    <a:lnTo>
                      <a:pt x="114" y="17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412;p50">
                <a:extLst>
                  <a:ext uri="{FF2B5EF4-FFF2-40B4-BE49-F238E27FC236}">
                    <a16:creationId xmlns:a16="http://schemas.microsoft.com/office/drawing/2014/main" id="{CFF5380D-E244-4E78-84F9-1D90356D1C0D}"/>
                  </a:ext>
                </a:extLst>
              </p:cNvPr>
              <p:cNvSpPr/>
              <p:nvPr/>
            </p:nvSpPr>
            <p:spPr>
              <a:xfrm>
                <a:off x="5331675" y="126517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1" y="61"/>
                    </a:lnTo>
                    <a:lnTo>
                      <a:pt x="86" y="15"/>
                    </a:lnTo>
                    <a:lnTo>
                      <a:pt x="64" y="0"/>
                    </a:lnTo>
                    <a:close/>
                    <a:moveTo>
                      <a:pt x="1" y="61"/>
                    </a:moveTo>
                    <a:lnTo>
                      <a:pt x="1" y="61"/>
                    </a:lnTo>
                    <a:lnTo>
                      <a:pt x="1" y="6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13;p50">
                <a:extLst>
                  <a:ext uri="{FF2B5EF4-FFF2-40B4-BE49-F238E27FC236}">
                    <a16:creationId xmlns:a16="http://schemas.microsoft.com/office/drawing/2014/main" id="{BC1B496A-95D2-4013-B12C-0EFCBAA367C2}"/>
                  </a:ext>
                </a:extLst>
              </p:cNvPr>
              <p:cNvSpPr/>
              <p:nvPr/>
            </p:nvSpPr>
            <p:spPr>
              <a:xfrm>
                <a:off x="5331725" y="1264225"/>
                <a:ext cx="15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74" extrusionOk="0">
                    <a:moveTo>
                      <a:pt x="0" y="1"/>
                    </a:moveTo>
                    <a:lnTo>
                      <a:pt x="0" y="73"/>
                    </a:lnTo>
                    <a:lnTo>
                      <a:pt x="62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414;p50">
                <a:extLst>
                  <a:ext uri="{FF2B5EF4-FFF2-40B4-BE49-F238E27FC236}">
                    <a16:creationId xmlns:a16="http://schemas.microsoft.com/office/drawing/2014/main" id="{0B31646B-F1DA-4F7B-BC7D-627E2708F352}"/>
                  </a:ext>
                </a:extLst>
              </p:cNvPr>
              <p:cNvSpPr/>
              <p:nvPr/>
            </p:nvSpPr>
            <p:spPr>
              <a:xfrm>
                <a:off x="5332075" y="1267100"/>
                <a:ext cx="355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5" extrusionOk="0">
                    <a:moveTo>
                      <a:pt x="141" y="0"/>
                    </a:moveTo>
                    <a:lnTo>
                      <a:pt x="1" y="77"/>
                    </a:lnTo>
                    <a:lnTo>
                      <a:pt x="27" y="94"/>
                    </a:lnTo>
                    <a:lnTo>
                      <a:pt x="140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415;p50">
                <a:extLst>
                  <a:ext uri="{FF2B5EF4-FFF2-40B4-BE49-F238E27FC236}">
                    <a16:creationId xmlns:a16="http://schemas.microsoft.com/office/drawing/2014/main" id="{90A14867-2E14-4FF6-A92D-E4940485F92C}"/>
                  </a:ext>
                </a:extLst>
              </p:cNvPr>
              <p:cNvSpPr/>
              <p:nvPr/>
            </p:nvSpPr>
            <p:spPr>
              <a:xfrm>
                <a:off x="5331650" y="126607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416;p50">
                <a:extLst>
                  <a:ext uri="{FF2B5EF4-FFF2-40B4-BE49-F238E27FC236}">
                    <a16:creationId xmlns:a16="http://schemas.microsoft.com/office/drawing/2014/main" id="{0A56F0AC-EA6E-46DB-812C-9160F0BAD2C2}"/>
                  </a:ext>
                </a:extLst>
              </p:cNvPr>
              <p:cNvSpPr/>
              <p:nvPr/>
            </p:nvSpPr>
            <p:spPr>
              <a:xfrm>
                <a:off x="5333200" y="126842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417;p50">
                <a:extLst>
                  <a:ext uri="{FF2B5EF4-FFF2-40B4-BE49-F238E27FC236}">
                    <a16:creationId xmlns:a16="http://schemas.microsoft.com/office/drawing/2014/main" id="{4AE0EFD5-D9C4-4243-BAF1-565C75128055}"/>
                  </a:ext>
                </a:extLst>
              </p:cNvPr>
              <p:cNvSpPr/>
              <p:nvPr/>
            </p:nvSpPr>
            <p:spPr>
              <a:xfrm>
                <a:off x="5332975" y="126817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4" y="1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418;p50">
                <a:extLst>
                  <a:ext uri="{FF2B5EF4-FFF2-40B4-BE49-F238E27FC236}">
                    <a16:creationId xmlns:a16="http://schemas.microsoft.com/office/drawing/2014/main" id="{42C2BA49-1235-441D-AD23-CF0DF900D793}"/>
                  </a:ext>
                </a:extLst>
              </p:cNvPr>
              <p:cNvSpPr/>
              <p:nvPr/>
            </p:nvSpPr>
            <p:spPr>
              <a:xfrm>
                <a:off x="5332725" y="1267875"/>
                <a:ext cx="28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419;p50">
                <a:extLst>
                  <a:ext uri="{FF2B5EF4-FFF2-40B4-BE49-F238E27FC236}">
                    <a16:creationId xmlns:a16="http://schemas.microsoft.com/office/drawing/2014/main" id="{12979F03-F3C7-405D-AB1E-4F8752B18C77}"/>
                  </a:ext>
                </a:extLst>
              </p:cNvPr>
              <p:cNvSpPr/>
              <p:nvPr/>
            </p:nvSpPr>
            <p:spPr>
              <a:xfrm>
                <a:off x="5331025" y="1262925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8" y="53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420;p50">
                <a:extLst>
                  <a:ext uri="{FF2B5EF4-FFF2-40B4-BE49-F238E27FC236}">
                    <a16:creationId xmlns:a16="http://schemas.microsoft.com/office/drawing/2014/main" id="{EF3907E9-4722-4E51-AE29-3E7B724B425B}"/>
                  </a:ext>
                </a:extLst>
              </p:cNvPr>
              <p:cNvSpPr/>
              <p:nvPr/>
            </p:nvSpPr>
            <p:spPr>
              <a:xfrm>
                <a:off x="5330925" y="126875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4" y="9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421;p50">
                <a:extLst>
                  <a:ext uri="{FF2B5EF4-FFF2-40B4-BE49-F238E27FC236}">
                    <a16:creationId xmlns:a16="http://schemas.microsoft.com/office/drawing/2014/main" id="{61EB7C8F-5BB5-4667-A7A9-80D0C3021E86}"/>
                  </a:ext>
                </a:extLst>
              </p:cNvPr>
              <p:cNvSpPr/>
              <p:nvPr/>
            </p:nvSpPr>
            <p:spPr>
              <a:xfrm>
                <a:off x="5331650" y="126857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1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422;p50">
                <a:extLst>
                  <a:ext uri="{FF2B5EF4-FFF2-40B4-BE49-F238E27FC236}">
                    <a16:creationId xmlns:a16="http://schemas.microsoft.com/office/drawing/2014/main" id="{F4CD365D-05B6-485F-B3DC-B24DB09E9C90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1"/>
                    </a:moveTo>
                    <a:lnTo>
                      <a:pt x="0" y="182"/>
                    </a:lnTo>
                    <a:lnTo>
                      <a:pt x="9" y="175"/>
                    </a:lnTo>
                    <a:lnTo>
                      <a:pt x="12" y="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423;p50">
                <a:extLst>
                  <a:ext uri="{FF2B5EF4-FFF2-40B4-BE49-F238E27FC236}">
                    <a16:creationId xmlns:a16="http://schemas.microsoft.com/office/drawing/2014/main" id="{265E87C5-9508-4011-9DA3-E3644D17F1D1}"/>
                  </a:ext>
                </a:extLst>
              </p:cNvPr>
              <p:cNvSpPr/>
              <p:nvPr/>
            </p:nvSpPr>
            <p:spPr>
              <a:xfrm>
                <a:off x="5336250" y="126600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16" y="1"/>
                    </a:moveTo>
                    <a:lnTo>
                      <a:pt x="5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424;p50">
                <a:extLst>
                  <a:ext uri="{FF2B5EF4-FFF2-40B4-BE49-F238E27FC236}">
                    <a16:creationId xmlns:a16="http://schemas.microsoft.com/office/drawing/2014/main" id="{A7396624-F443-44D4-B793-D99FD21448D5}"/>
                  </a:ext>
                </a:extLst>
              </p:cNvPr>
              <p:cNvSpPr/>
              <p:nvPr/>
            </p:nvSpPr>
            <p:spPr>
              <a:xfrm>
                <a:off x="5331025" y="1262750"/>
                <a:ext cx="56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38" extrusionOk="0">
                    <a:moveTo>
                      <a:pt x="11" y="0"/>
                    </a:moveTo>
                    <a:lnTo>
                      <a:pt x="0" y="7"/>
                    </a:lnTo>
                    <a:lnTo>
                      <a:pt x="214" y="138"/>
                    </a:lnTo>
                    <a:lnTo>
                      <a:pt x="225" y="1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425;p50">
                <a:extLst>
                  <a:ext uri="{FF2B5EF4-FFF2-40B4-BE49-F238E27FC236}">
                    <a16:creationId xmlns:a16="http://schemas.microsoft.com/office/drawing/2014/main" id="{ECE4FBAA-2D18-436A-9634-AB38B7522FA4}"/>
                  </a:ext>
                </a:extLst>
              </p:cNvPr>
              <p:cNvSpPr/>
              <p:nvPr/>
            </p:nvSpPr>
            <p:spPr>
              <a:xfrm>
                <a:off x="5330725" y="1272750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5" y="0"/>
                    </a:moveTo>
                    <a:lnTo>
                      <a:pt x="1" y="250"/>
                    </a:lnTo>
                    <a:lnTo>
                      <a:pt x="214" y="383"/>
                    </a:lnTo>
                    <a:lnTo>
                      <a:pt x="218" y="13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426;p50">
                <a:extLst>
                  <a:ext uri="{FF2B5EF4-FFF2-40B4-BE49-F238E27FC236}">
                    <a16:creationId xmlns:a16="http://schemas.microsoft.com/office/drawing/2014/main" id="{7AFC0B10-ADE4-4E4C-8B89-739A36DD71B2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5" y="0"/>
                    </a:moveTo>
                    <a:lnTo>
                      <a:pt x="4" y="73"/>
                    </a:lnTo>
                    <a:lnTo>
                      <a:pt x="2" y="99"/>
                    </a:lnTo>
                    <a:lnTo>
                      <a:pt x="2" y="130"/>
                    </a:lnTo>
                    <a:lnTo>
                      <a:pt x="2" y="143"/>
                    </a:lnTo>
                    <a:lnTo>
                      <a:pt x="1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5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9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6" y="74"/>
                    </a:lnTo>
                    <a:lnTo>
                      <a:pt x="115" y="69"/>
                    </a:lnTo>
                    <a:lnTo>
                      <a:pt x="88" y="51"/>
                    </a:lnTo>
                    <a:lnTo>
                      <a:pt x="66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427;p50">
                <a:extLst>
                  <a:ext uri="{FF2B5EF4-FFF2-40B4-BE49-F238E27FC236}">
                    <a16:creationId xmlns:a16="http://schemas.microsoft.com/office/drawing/2014/main" id="{3535DB60-2692-4426-9E0C-1357B1553CBB}"/>
                  </a:ext>
                </a:extLst>
              </p:cNvPr>
              <p:cNvSpPr/>
              <p:nvPr/>
            </p:nvSpPr>
            <p:spPr>
              <a:xfrm>
                <a:off x="5331500" y="1275750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3" y="1"/>
                    </a:moveTo>
                    <a:lnTo>
                      <a:pt x="0" y="62"/>
                    </a:lnTo>
                    <a:lnTo>
                      <a:pt x="0" y="75"/>
                    </a:lnTo>
                    <a:lnTo>
                      <a:pt x="124" y="6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428;p50">
                <a:extLst>
                  <a:ext uri="{FF2B5EF4-FFF2-40B4-BE49-F238E27FC236}">
                    <a16:creationId xmlns:a16="http://schemas.microsoft.com/office/drawing/2014/main" id="{293E00AE-C898-40AF-8D0D-3B48EF937635}"/>
                  </a:ext>
                </a:extLst>
              </p:cNvPr>
              <p:cNvSpPr/>
              <p:nvPr/>
            </p:nvSpPr>
            <p:spPr>
              <a:xfrm>
                <a:off x="5331500" y="127532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0" y="48"/>
                    </a:lnTo>
                    <a:lnTo>
                      <a:pt x="0" y="79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429;p50">
                <a:extLst>
                  <a:ext uri="{FF2B5EF4-FFF2-40B4-BE49-F238E27FC236}">
                    <a16:creationId xmlns:a16="http://schemas.microsoft.com/office/drawing/2014/main" id="{735CE802-771D-4201-A8B3-B2DE311B4545}"/>
                  </a:ext>
                </a:extLst>
              </p:cNvPr>
              <p:cNvSpPr/>
              <p:nvPr/>
            </p:nvSpPr>
            <p:spPr>
              <a:xfrm>
                <a:off x="5331500" y="1275000"/>
                <a:ext cx="21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6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0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30;p50">
                <a:extLst>
                  <a:ext uri="{FF2B5EF4-FFF2-40B4-BE49-F238E27FC236}">
                    <a16:creationId xmlns:a16="http://schemas.microsoft.com/office/drawing/2014/main" id="{6AEB0E8E-2600-4062-A2BB-5048E3BD17B0}"/>
                  </a:ext>
                </a:extLst>
              </p:cNvPr>
              <p:cNvSpPr/>
              <p:nvPr/>
            </p:nvSpPr>
            <p:spPr>
              <a:xfrm>
                <a:off x="5331525" y="1274050"/>
                <a:ext cx="16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3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431;p50">
                <a:extLst>
                  <a:ext uri="{FF2B5EF4-FFF2-40B4-BE49-F238E27FC236}">
                    <a16:creationId xmlns:a16="http://schemas.microsoft.com/office/drawing/2014/main" id="{416A062A-8D94-4904-B65E-0F54EB5AC0C6}"/>
                  </a:ext>
                </a:extLst>
              </p:cNvPr>
              <p:cNvSpPr/>
              <p:nvPr/>
            </p:nvSpPr>
            <p:spPr>
              <a:xfrm>
                <a:off x="5331900" y="1276925"/>
                <a:ext cx="352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95" extrusionOk="0">
                    <a:moveTo>
                      <a:pt x="141" y="0"/>
                    </a:moveTo>
                    <a:lnTo>
                      <a:pt x="0" y="77"/>
                    </a:lnTo>
                    <a:lnTo>
                      <a:pt x="26" y="94"/>
                    </a:lnTo>
                    <a:lnTo>
                      <a:pt x="141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432;p50">
                <a:extLst>
                  <a:ext uri="{FF2B5EF4-FFF2-40B4-BE49-F238E27FC236}">
                    <a16:creationId xmlns:a16="http://schemas.microsoft.com/office/drawing/2014/main" id="{7E65011F-D57E-473B-A86C-B3EF1B41B2ED}"/>
                  </a:ext>
                </a:extLst>
              </p:cNvPr>
              <p:cNvSpPr/>
              <p:nvPr/>
            </p:nvSpPr>
            <p:spPr>
              <a:xfrm>
                <a:off x="5331450" y="127590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6" y="0"/>
                    </a:moveTo>
                    <a:lnTo>
                      <a:pt x="2" y="69"/>
                    </a:lnTo>
                    <a:lnTo>
                      <a:pt x="1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433;p50">
                <a:extLst>
                  <a:ext uri="{FF2B5EF4-FFF2-40B4-BE49-F238E27FC236}">
                    <a16:creationId xmlns:a16="http://schemas.microsoft.com/office/drawing/2014/main" id="{B55FDCC7-02DF-4B6F-957A-227572CA402E}"/>
                  </a:ext>
                </a:extLst>
              </p:cNvPr>
              <p:cNvSpPr/>
              <p:nvPr/>
            </p:nvSpPr>
            <p:spPr>
              <a:xfrm>
                <a:off x="5333025" y="1278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4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434;p50">
                <a:extLst>
                  <a:ext uri="{FF2B5EF4-FFF2-40B4-BE49-F238E27FC236}">
                    <a16:creationId xmlns:a16="http://schemas.microsoft.com/office/drawing/2014/main" id="{BD992C49-84B5-4403-B324-D182A88C14DC}"/>
                  </a:ext>
                </a:extLst>
              </p:cNvPr>
              <p:cNvSpPr/>
              <p:nvPr/>
            </p:nvSpPr>
            <p:spPr>
              <a:xfrm>
                <a:off x="5332800" y="127800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435;p50">
                <a:extLst>
                  <a:ext uri="{FF2B5EF4-FFF2-40B4-BE49-F238E27FC236}">
                    <a16:creationId xmlns:a16="http://schemas.microsoft.com/office/drawing/2014/main" id="{4F798F4C-A8A6-49FB-8C5A-BC7F19EC0DDE}"/>
                  </a:ext>
                </a:extLst>
              </p:cNvPr>
              <p:cNvSpPr/>
              <p:nvPr/>
            </p:nvSpPr>
            <p:spPr>
              <a:xfrm>
                <a:off x="5332550" y="1277700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5" y="1"/>
                    </a:moveTo>
                    <a:lnTo>
                      <a:pt x="0" y="63"/>
                    </a:lnTo>
                    <a:lnTo>
                      <a:pt x="11" y="69"/>
                    </a:lnTo>
                    <a:lnTo>
                      <a:pt x="113" y="13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436;p50">
                <a:extLst>
                  <a:ext uri="{FF2B5EF4-FFF2-40B4-BE49-F238E27FC236}">
                    <a16:creationId xmlns:a16="http://schemas.microsoft.com/office/drawing/2014/main" id="{45177900-6D2E-4ED9-830A-51532412350B}"/>
                  </a:ext>
                </a:extLst>
              </p:cNvPr>
              <p:cNvSpPr/>
              <p:nvPr/>
            </p:nvSpPr>
            <p:spPr>
              <a:xfrm>
                <a:off x="5330850" y="127275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3" y="147"/>
                    </a:lnTo>
                    <a:lnTo>
                      <a:pt x="213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437;p50">
                <a:extLst>
                  <a:ext uri="{FF2B5EF4-FFF2-40B4-BE49-F238E27FC236}">
                    <a16:creationId xmlns:a16="http://schemas.microsoft.com/office/drawing/2014/main" id="{535F6246-62F5-474D-8165-52CF4C53A0E4}"/>
                  </a:ext>
                </a:extLst>
              </p:cNvPr>
              <p:cNvSpPr/>
              <p:nvPr/>
            </p:nvSpPr>
            <p:spPr>
              <a:xfrm>
                <a:off x="5330725" y="1278575"/>
                <a:ext cx="53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1" extrusionOk="0">
                    <a:moveTo>
                      <a:pt x="30" y="1"/>
                    </a:moveTo>
                    <a:lnTo>
                      <a:pt x="1" y="17"/>
                    </a:lnTo>
                    <a:lnTo>
                      <a:pt x="214" y="150"/>
                    </a:lnTo>
                    <a:lnTo>
                      <a:pt x="185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438;p50">
                <a:extLst>
                  <a:ext uri="{FF2B5EF4-FFF2-40B4-BE49-F238E27FC236}">
                    <a16:creationId xmlns:a16="http://schemas.microsoft.com/office/drawing/2014/main" id="{BBEB18F9-07A1-4080-A7D3-0EC6B90EFE16}"/>
                  </a:ext>
                </a:extLst>
              </p:cNvPr>
              <p:cNvSpPr/>
              <p:nvPr/>
            </p:nvSpPr>
            <p:spPr>
              <a:xfrm>
                <a:off x="5331450" y="1278400"/>
                <a:ext cx="39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4" extrusionOk="0">
                    <a:moveTo>
                      <a:pt x="10" y="1"/>
                    </a:moveTo>
                    <a:lnTo>
                      <a:pt x="1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439;p50">
                <a:extLst>
                  <a:ext uri="{FF2B5EF4-FFF2-40B4-BE49-F238E27FC236}">
                    <a16:creationId xmlns:a16="http://schemas.microsoft.com/office/drawing/2014/main" id="{6DE9CA1A-525F-4B44-8BE1-EF4A2F9F46D2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5" y="0"/>
                    </a:moveTo>
                    <a:lnTo>
                      <a:pt x="1" y="182"/>
                    </a:lnTo>
                    <a:lnTo>
                      <a:pt x="10" y="175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440;p50">
                <a:extLst>
                  <a:ext uri="{FF2B5EF4-FFF2-40B4-BE49-F238E27FC236}">
                    <a16:creationId xmlns:a16="http://schemas.microsoft.com/office/drawing/2014/main" id="{101099AE-E038-4458-86BF-640E79F2C527}"/>
                  </a:ext>
                </a:extLst>
              </p:cNvPr>
              <p:cNvSpPr/>
              <p:nvPr/>
            </p:nvSpPr>
            <p:spPr>
              <a:xfrm>
                <a:off x="5336075" y="1275825"/>
                <a:ext cx="4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261" extrusionOk="0">
                    <a:moveTo>
                      <a:pt x="16" y="1"/>
                    </a:moveTo>
                    <a:lnTo>
                      <a:pt x="4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441;p50">
                <a:extLst>
                  <a:ext uri="{FF2B5EF4-FFF2-40B4-BE49-F238E27FC236}">
                    <a16:creationId xmlns:a16="http://schemas.microsoft.com/office/drawing/2014/main" id="{48CEAC3E-C969-4809-BFA2-DDF158ACB99E}"/>
                  </a:ext>
                </a:extLst>
              </p:cNvPr>
              <p:cNvSpPr/>
              <p:nvPr/>
            </p:nvSpPr>
            <p:spPr>
              <a:xfrm>
                <a:off x="5330850" y="1272575"/>
                <a:ext cx="5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38" extrusionOk="0">
                    <a:moveTo>
                      <a:pt x="12" y="0"/>
                    </a:moveTo>
                    <a:lnTo>
                      <a:pt x="0" y="7"/>
                    </a:lnTo>
                    <a:lnTo>
                      <a:pt x="213" y="138"/>
                    </a:lnTo>
                    <a:lnTo>
                      <a:pt x="225" y="1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442;p50">
                <a:extLst>
                  <a:ext uri="{FF2B5EF4-FFF2-40B4-BE49-F238E27FC236}">
                    <a16:creationId xmlns:a16="http://schemas.microsoft.com/office/drawing/2014/main" id="{5835ED21-077A-4C70-AC1C-5A4AFF597BB3}"/>
                  </a:ext>
                </a:extLst>
              </p:cNvPr>
              <p:cNvSpPr/>
              <p:nvPr/>
            </p:nvSpPr>
            <p:spPr>
              <a:xfrm>
                <a:off x="5305950" y="1247775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9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443;p50">
                <a:extLst>
                  <a:ext uri="{FF2B5EF4-FFF2-40B4-BE49-F238E27FC236}">
                    <a16:creationId xmlns:a16="http://schemas.microsoft.com/office/drawing/2014/main" id="{A166AE93-22C0-4F8B-B74E-A17588D148BA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0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5" y="74"/>
                    </a:lnTo>
                    <a:lnTo>
                      <a:pt x="114" y="69"/>
                    </a:lnTo>
                    <a:lnTo>
                      <a:pt x="87" y="51"/>
                    </a:lnTo>
                    <a:lnTo>
                      <a:pt x="66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444;p50">
                <a:extLst>
                  <a:ext uri="{FF2B5EF4-FFF2-40B4-BE49-F238E27FC236}">
                    <a16:creationId xmlns:a16="http://schemas.microsoft.com/office/drawing/2014/main" id="{B12BDDBB-CF23-403C-8530-44687C6841F9}"/>
                  </a:ext>
                </a:extLst>
              </p:cNvPr>
              <p:cNvSpPr/>
              <p:nvPr/>
            </p:nvSpPr>
            <p:spPr>
              <a:xfrm>
                <a:off x="5306700" y="1250775"/>
                <a:ext cx="3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5" extrusionOk="0">
                    <a:moveTo>
                      <a:pt x="114" y="1"/>
                    </a:moveTo>
                    <a:lnTo>
                      <a:pt x="2" y="61"/>
                    </a:lnTo>
                    <a:lnTo>
                      <a:pt x="0" y="75"/>
                    </a:lnTo>
                    <a:lnTo>
                      <a:pt x="125" y="6"/>
                    </a:lnTo>
                    <a:lnTo>
                      <a:pt x="114" y="1"/>
                    </a:lnTo>
                    <a:close/>
                    <a:moveTo>
                      <a:pt x="0" y="75"/>
                    </a:move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445;p50">
                <a:extLst>
                  <a:ext uri="{FF2B5EF4-FFF2-40B4-BE49-F238E27FC236}">
                    <a16:creationId xmlns:a16="http://schemas.microsoft.com/office/drawing/2014/main" id="{BC83B445-E67A-4B3A-8D4E-A4B5200A692A}"/>
                  </a:ext>
                </a:extLst>
              </p:cNvPr>
              <p:cNvSpPr/>
              <p:nvPr/>
            </p:nvSpPr>
            <p:spPr>
              <a:xfrm>
                <a:off x="5306725" y="1250350"/>
                <a:ext cx="28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446;p50">
                <a:extLst>
                  <a:ext uri="{FF2B5EF4-FFF2-40B4-BE49-F238E27FC236}">
                    <a16:creationId xmlns:a16="http://schemas.microsoft.com/office/drawing/2014/main" id="{F39BAA92-D1E0-4A3D-BC9C-0F871CD3BC54}"/>
                  </a:ext>
                </a:extLst>
              </p:cNvPr>
              <p:cNvSpPr/>
              <p:nvPr/>
            </p:nvSpPr>
            <p:spPr>
              <a:xfrm>
                <a:off x="5306725" y="125002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447;p50">
                <a:extLst>
                  <a:ext uri="{FF2B5EF4-FFF2-40B4-BE49-F238E27FC236}">
                    <a16:creationId xmlns:a16="http://schemas.microsoft.com/office/drawing/2014/main" id="{301B9E95-0CD9-4DE3-9E6C-A7703D7F9DF3}"/>
                  </a:ext>
                </a:extLst>
              </p:cNvPr>
              <p:cNvSpPr/>
              <p:nvPr/>
            </p:nvSpPr>
            <p:spPr>
              <a:xfrm>
                <a:off x="5306725" y="124907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5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448;p50">
                <a:extLst>
                  <a:ext uri="{FF2B5EF4-FFF2-40B4-BE49-F238E27FC236}">
                    <a16:creationId xmlns:a16="http://schemas.microsoft.com/office/drawing/2014/main" id="{DBBD445A-E9EB-45FA-94DF-0F8B76363410}"/>
                  </a:ext>
                </a:extLst>
              </p:cNvPr>
              <p:cNvSpPr/>
              <p:nvPr/>
            </p:nvSpPr>
            <p:spPr>
              <a:xfrm>
                <a:off x="5307125" y="1251925"/>
                <a:ext cx="35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6" extrusionOk="0">
                    <a:moveTo>
                      <a:pt x="142" y="1"/>
                    </a:moveTo>
                    <a:lnTo>
                      <a:pt x="1" y="78"/>
                    </a:lnTo>
                    <a:lnTo>
                      <a:pt x="27" y="95"/>
                    </a:lnTo>
                    <a:lnTo>
                      <a:pt x="140" y="3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449;p50">
                <a:extLst>
                  <a:ext uri="{FF2B5EF4-FFF2-40B4-BE49-F238E27FC236}">
                    <a16:creationId xmlns:a16="http://schemas.microsoft.com/office/drawing/2014/main" id="{31EF74C0-712E-4F82-B134-B72307771E06}"/>
                  </a:ext>
                </a:extLst>
              </p:cNvPr>
              <p:cNvSpPr/>
              <p:nvPr/>
            </p:nvSpPr>
            <p:spPr>
              <a:xfrm>
                <a:off x="5306700" y="125092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0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450;p50">
                <a:extLst>
                  <a:ext uri="{FF2B5EF4-FFF2-40B4-BE49-F238E27FC236}">
                    <a16:creationId xmlns:a16="http://schemas.microsoft.com/office/drawing/2014/main" id="{FD00E7C4-2664-4617-B3A9-C0067093DFE3}"/>
                  </a:ext>
                </a:extLst>
              </p:cNvPr>
              <p:cNvSpPr/>
              <p:nvPr/>
            </p:nvSpPr>
            <p:spPr>
              <a:xfrm>
                <a:off x="5308250" y="1253275"/>
                <a:ext cx="240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4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451;p50">
                <a:extLst>
                  <a:ext uri="{FF2B5EF4-FFF2-40B4-BE49-F238E27FC236}">
                    <a16:creationId xmlns:a16="http://schemas.microsoft.com/office/drawing/2014/main" id="{50DDA890-1459-4544-BE55-A12F54872740}"/>
                  </a:ext>
                </a:extLst>
              </p:cNvPr>
              <p:cNvSpPr/>
              <p:nvPr/>
            </p:nvSpPr>
            <p:spPr>
              <a:xfrm>
                <a:off x="5308050" y="125302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0"/>
                    </a:moveTo>
                    <a:lnTo>
                      <a:pt x="0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452;p50">
                <a:extLst>
                  <a:ext uri="{FF2B5EF4-FFF2-40B4-BE49-F238E27FC236}">
                    <a16:creationId xmlns:a16="http://schemas.microsoft.com/office/drawing/2014/main" id="{6A053E86-5979-4FAB-9BC7-0715B5B159A7}"/>
                  </a:ext>
                </a:extLst>
              </p:cNvPr>
              <p:cNvSpPr/>
              <p:nvPr/>
            </p:nvSpPr>
            <p:spPr>
              <a:xfrm>
                <a:off x="5307775" y="1252725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453;p50">
                <a:extLst>
                  <a:ext uri="{FF2B5EF4-FFF2-40B4-BE49-F238E27FC236}">
                    <a16:creationId xmlns:a16="http://schemas.microsoft.com/office/drawing/2014/main" id="{E8E96767-B4D3-48F8-80A9-F3E726606AB0}"/>
                  </a:ext>
                </a:extLst>
              </p:cNvPr>
              <p:cNvSpPr/>
              <p:nvPr/>
            </p:nvSpPr>
            <p:spPr>
              <a:xfrm>
                <a:off x="5306050" y="1247775"/>
                <a:ext cx="53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5" y="147"/>
                    </a:lnTo>
                    <a:lnTo>
                      <a:pt x="215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454;p50">
                <a:extLst>
                  <a:ext uri="{FF2B5EF4-FFF2-40B4-BE49-F238E27FC236}">
                    <a16:creationId xmlns:a16="http://schemas.microsoft.com/office/drawing/2014/main" id="{D0D027F4-D14C-4BD2-80E9-C54A96F8424A}"/>
                  </a:ext>
                </a:extLst>
              </p:cNvPr>
              <p:cNvSpPr/>
              <p:nvPr/>
            </p:nvSpPr>
            <p:spPr>
              <a:xfrm>
                <a:off x="5305950" y="125360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30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6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455;p50">
                <a:extLst>
                  <a:ext uri="{FF2B5EF4-FFF2-40B4-BE49-F238E27FC236}">
                    <a16:creationId xmlns:a16="http://schemas.microsoft.com/office/drawing/2014/main" id="{BFA4CE58-E18A-4942-A4DC-F2E1D5FD24DD}"/>
                  </a:ext>
                </a:extLst>
              </p:cNvPr>
              <p:cNvSpPr/>
              <p:nvPr/>
            </p:nvSpPr>
            <p:spPr>
              <a:xfrm>
                <a:off x="5306700" y="125342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456;p50">
                <a:extLst>
                  <a:ext uri="{FF2B5EF4-FFF2-40B4-BE49-F238E27FC236}">
                    <a16:creationId xmlns:a16="http://schemas.microsoft.com/office/drawing/2014/main" id="{B1951552-1CD2-498B-B46B-18928E0716F1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457;p50">
                <a:extLst>
                  <a:ext uri="{FF2B5EF4-FFF2-40B4-BE49-F238E27FC236}">
                    <a16:creationId xmlns:a16="http://schemas.microsoft.com/office/drawing/2014/main" id="{33941821-62B5-4647-A7DA-9D02A1E92E84}"/>
                  </a:ext>
                </a:extLst>
              </p:cNvPr>
              <p:cNvSpPr/>
              <p:nvPr/>
            </p:nvSpPr>
            <p:spPr>
              <a:xfrm>
                <a:off x="5311275" y="1250850"/>
                <a:ext cx="4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61" extrusionOk="0">
                    <a:moveTo>
                      <a:pt x="18" y="0"/>
                    </a:moveTo>
                    <a:lnTo>
                      <a:pt x="6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458;p50">
                <a:extLst>
                  <a:ext uri="{FF2B5EF4-FFF2-40B4-BE49-F238E27FC236}">
                    <a16:creationId xmlns:a16="http://schemas.microsoft.com/office/drawing/2014/main" id="{847001C7-7AAB-471C-AA52-4CE8E6BFBD46}"/>
                  </a:ext>
                </a:extLst>
              </p:cNvPr>
              <p:cNvSpPr/>
              <p:nvPr/>
            </p:nvSpPr>
            <p:spPr>
              <a:xfrm>
                <a:off x="5306050" y="1247575"/>
                <a:ext cx="56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9" extrusionOk="0">
                    <a:moveTo>
                      <a:pt x="12" y="1"/>
                    </a:moveTo>
                    <a:lnTo>
                      <a:pt x="0" y="8"/>
                    </a:lnTo>
                    <a:lnTo>
                      <a:pt x="215" y="139"/>
                    </a:lnTo>
                    <a:lnTo>
                      <a:pt x="227" y="13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459;p50">
                <a:extLst>
                  <a:ext uri="{FF2B5EF4-FFF2-40B4-BE49-F238E27FC236}">
                    <a16:creationId xmlns:a16="http://schemas.microsoft.com/office/drawing/2014/main" id="{49A74991-65C8-4C97-A397-7F1278ADCB08}"/>
                  </a:ext>
                </a:extLst>
              </p:cNvPr>
              <p:cNvSpPr/>
              <p:nvPr/>
            </p:nvSpPr>
            <p:spPr>
              <a:xfrm>
                <a:off x="5305750" y="1257600"/>
                <a:ext cx="55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82" extrusionOk="0">
                    <a:moveTo>
                      <a:pt x="7" y="0"/>
                    </a:moveTo>
                    <a:lnTo>
                      <a:pt x="1" y="250"/>
                    </a:lnTo>
                    <a:lnTo>
                      <a:pt x="215" y="382"/>
                    </a:lnTo>
                    <a:lnTo>
                      <a:pt x="220" y="1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460;p50">
                <a:extLst>
                  <a:ext uri="{FF2B5EF4-FFF2-40B4-BE49-F238E27FC236}">
                    <a16:creationId xmlns:a16="http://schemas.microsoft.com/office/drawing/2014/main" id="{2A0D29B0-E60D-43ED-AB73-32E4F1280994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2" y="142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8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7"/>
                    </a:lnTo>
                    <a:lnTo>
                      <a:pt x="87" y="51"/>
                    </a:lnTo>
                    <a:lnTo>
                      <a:pt x="65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461;p50">
                <a:extLst>
                  <a:ext uri="{FF2B5EF4-FFF2-40B4-BE49-F238E27FC236}">
                    <a16:creationId xmlns:a16="http://schemas.microsoft.com/office/drawing/2014/main" id="{D15CC84F-2F4C-454F-B4CF-399FB33C4D3D}"/>
                  </a:ext>
                </a:extLst>
              </p:cNvPr>
              <p:cNvSpPr/>
              <p:nvPr/>
            </p:nvSpPr>
            <p:spPr>
              <a:xfrm>
                <a:off x="5306550" y="1260575"/>
                <a:ext cx="31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6" extrusionOk="0">
                    <a:moveTo>
                      <a:pt x="114" y="0"/>
                    </a:moveTo>
                    <a:lnTo>
                      <a:pt x="1" y="62"/>
                    </a:lnTo>
                    <a:lnTo>
                      <a:pt x="1" y="75"/>
                    </a:lnTo>
                    <a:lnTo>
                      <a:pt x="124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462;p50">
                <a:extLst>
                  <a:ext uri="{FF2B5EF4-FFF2-40B4-BE49-F238E27FC236}">
                    <a16:creationId xmlns:a16="http://schemas.microsoft.com/office/drawing/2014/main" id="{C93BF3B6-94E7-4104-AAA2-1AD074358308}"/>
                  </a:ext>
                </a:extLst>
              </p:cNvPr>
              <p:cNvSpPr/>
              <p:nvPr/>
            </p:nvSpPr>
            <p:spPr>
              <a:xfrm>
                <a:off x="5306550" y="126017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4" y="1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463;p50">
                <a:extLst>
                  <a:ext uri="{FF2B5EF4-FFF2-40B4-BE49-F238E27FC236}">
                    <a16:creationId xmlns:a16="http://schemas.microsoft.com/office/drawing/2014/main" id="{8D08051D-B3B8-4B28-BFF2-DBAB41DADA30}"/>
                  </a:ext>
                </a:extLst>
              </p:cNvPr>
              <p:cNvSpPr/>
              <p:nvPr/>
            </p:nvSpPr>
            <p:spPr>
              <a:xfrm>
                <a:off x="5306550" y="1259850"/>
                <a:ext cx="21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61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464;p50">
                <a:extLst>
                  <a:ext uri="{FF2B5EF4-FFF2-40B4-BE49-F238E27FC236}">
                    <a16:creationId xmlns:a16="http://schemas.microsoft.com/office/drawing/2014/main" id="{2D4ADCF1-77BA-4DDF-9A3C-D2E70E0FB3DD}"/>
                  </a:ext>
                </a:extLst>
              </p:cNvPr>
              <p:cNvSpPr/>
              <p:nvPr/>
            </p:nvSpPr>
            <p:spPr>
              <a:xfrm>
                <a:off x="5306550" y="125890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4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465;p50">
                <a:extLst>
                  <a:ext uri="{FF2B5EF4-FFF2-40B4-BE49-F238E27FC236}">
                    <a16:creationId xmlns:a16="http://schemas.microsoft.com/office/drawing/2014/main" id="{70BB8E9C-0615-4D49-A81C-3101D567034F}"/>
                  </a:ext>
                </a:extLst>
              </p:cNvPr>
              <p:cNvSpPr/>
              <p:nvPr/>
            </p:nvSpPr>
            <p:spPr>
              <a:xfrm>
                <a:off x="5306950" y="1261750"/>
                <a:ext cx="3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4" extrusionOk="0">
                    <a:moveTo>
                      <a:pt x="141" y="1"/>
                    </a:moveTo>
                    <a:lnTo>
                      <a:pt x="1" y="78"/>
                    </a:lnTo>
                    <a:lnTo>
                      <a:pt x="27" y="94"/>
                    </a:lnTo>
                    <a:lnTo>
                      <a:pt x="140" y="33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466;p50">
                <a:extLst>
                  <a:ext uri="{FF2B5EF4-FFF2-40B4-BE49-F238E27FC236}">
                    <a16:creationId xmlns:a16="http://schemas.microsoft.com/office/drawing/2014/main" id="{6754670B-BC95-411D-98C0-373820A11643}"/>
                  </a:ext>
                </a:extLst>
              </p:cNvPr>
              <p:cNvSpPr/>
              <p:nvPr/>
            </p:nvSpPr>
            <p:spPr>
              <a:xfrm>
                <a:off x="5306525" y="126075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8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467;p50">
                <a:extLst>
                  <a:ext uri="{FF2B5EF4-FFF2-40B4-BE49-F238E27FC236}">
                    <a16:creationId xmlns:a16="http://schemas.microsoft.com/office/drawing/2014/main" id="{9C1528F5-198D-453E-8AEF-119162F08C55}"/>
                  </a:ext>
                </a:extLst>
              </p:cNvPr>
              <p:cNvSpPr/>
              <p:nvPr/>
            </p:nvSpPr>
            <p:spPr>
              <a:xfrm>
                <a:off x="5308075" y="12631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468;p50">
                <a:extLst>
                  <a:ext uri="{FF2B5EF4-FFF2-40B4-BE49-F238E27FC236}">
                    <a16:creationId xmlns:a16="http://schemas.microsoft.com/office/drawing/2014/main" id="{56FF2A03-7495-47ED-B225-5343ABA64B10}"/>
                  </a:ext>
                </a:extLst>
              </p:cNvPr>
              <p:cNvSpPr/>
              <p:nvPr/>
            </p:nvSpPr>
            <p:spPr>
              <a:xfrm>
                <a:off x="5307850" y="126285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0"/>
                    </a:moveTo>
                    <a:lnTo>
                      <a:pt x="1" y="57"/>
                    </a:lnTo>
                    <a:lnTo>
                      <a:pt x="10" y="63"/>
                    </a:lnTo>
                    <a:lnTo>
                      <a:pt x="104" y="1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469;p50">
                <a:extLst>
                  <a:ext uri="{FF2B5EF4-FFF2-40B4-BE49-F238E27FC236}">
                    <a16:creationId xmlns:a16="http://schemas.microsoft.com/office/drawing/2014/main" id="{F19C5E3D-B28E-4665-8BAD-A70629DDD856}"/>
                  </a:ext>
                </a:extLst>
              </p:cNvPr>
              <p:cNvSpPr/>
              <p:nvPr/>
            </p:nvSpPr>
            <p:spPr>
              <a:xfrm>
                <a:off x="5307600" y="1262550"/>
                <a:ext cx="28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9" extrusionOk="0">
                    <a:moveTo>
                      <a:pt x="114" y="1"/>
                    </a:moveTo>
                    <a:lnTo>
                      <a:pt x="1" y="62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470;p50">
                <a:extLst>
                  <a:ext uri="{FF2B5EF4-FFF2-40B4-BE49-F238E27FC236}">
                    <a16:creationId xmlns:a16="http://schemas.microsoft.com/office/drawing/2014/main" id="{7CD4DF7D-532C-45FA-AA41-0A24DDA25272}"/>
                  </a:ext>
                </a:extLst>
              </p:cNvPr>
              <p:cNvSpPr/>
              <p:nvPr/>
            </p:nvSpPr>
            <p:spPr>
              <a:xfrm>
                <a:off x="5305900" y="125760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1" y="0"/>
                    </a:moveTo>
                    <a:lnTo>
                      <a:pt x="28" y="52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471;p50">
                <a:extLst>
                  <a:ext uri="{FF2B5EF4-FFF2-40B4-BE49-F238E27FC236}">
                    <a16:creationId xmlns:a16="http://schemas.microsoft.com/office/drawing/2014/main" id="{CE201ACF-A3C2-49AE-A0D9-4250DC42FD42}"/>
                  </a:ext>
                </a:extLst>
              </p:cNvPr>
              <p:cNvSpPr/>
              <p:nvPr/>
            </p:nvSpPr>
            <p:spPr>
              <a:xfrm>
                <a:off x="5305750" y="1263425"/>
                <a:ext cx="54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49" extrusionOk="0">
                    <a:moveTo>
                      <a:pt x="31" y="1"/>
                    </a:moveTo>
                    <a:lnTo>
                      <a:pt x="1" y="17"/>
                    </a:lnTo>
                    <a:lnTo>
                      <a:pt x="215" y="149"/>
                    </a:lnTo>
                    <a:lnTo>
                      <a:pt x="186" y="9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472;p50">
                <a:extLst>
                  <a:ext uri="{FF2B5EF4-FFF2-40B4-BE49-F238E27FC236}">
                    <a16:creationId xmlns:a16="http://schemas.microsoft.com/office/drawing/2014/main" id="{4029C534-FD0D-47CB-8A6F-B1D02C3AE12E}"/>
                  </a:ext>
                </a:extLst>
              </p:cNvPr>
              <p:cNvSpPr/>
              <p:nvPr/>
            </p:nvSpPr>
            <p:spPr>
              <a:xfrm>
                <a:off x="5306525" y="1263250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473;p50">
                <a:extLst>
                  <a:ext uri="{FF2B5EF4-FFF2-40B4-BE49-F238E27FC236}">
                    <a16:creationId xmlns:a16="http://schemas.microsoft.com/office/drawing/2014/main" id="{904B1556-C324-426A-BEB4-6FD79EDA1343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474;p50">
                <a:extLst>
                  <a:ext uri="{FF2B5EF4-FFF2-40B4-BE49-F238E27FC236}">
                    <a16:creationId xmlns:a16="http://schemas.microsoft.com/office/drawing/2014/main" id="{5F88C8ED-DF3F-467D-9482-D8C085044ECD}"/>
                  </a:ext>
                </a:extLst>
              </p:cNvPr>
              <p:cNvSpPr/>
              <p:nvPr/>
            </p:nvSpPr>
            <p:spPr>
              <a:xfrm>
                <a:off x="5311125" y="1260675"/>
                <a:ext cx="4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9" extrusionOk="0">
                    <a:moveTo>
                      <a:pt x="16" y="0"/>
                    </a:moveTo>
                    <a:lnTo>
                      <a:pt x="5" y="8"/>
                    </a:lnTo>
                    <a:lnTo>
                      <a:pt x="0" y="259"/>
                    </a:lnTo>
                    <a:lnTo>
                      <a:pt x="12" y="25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475;p50">
                <a:extLst>
                  <a:ext uri="{FF2B5EF4-FFF2-40B4-BE49-F238E27FC236}">
                    <a16:creationId xmlns:a16="http://schemas.microsoft.com/office/drawing/2014/main" id="{17FA047B-7121-4E8A-BBA8-E30DB06E1DEF}"/>
                  </a:ext>
                </a:extLst>
              </p:cNvPr>
              <p:cNvSpPr/>
              <p:nvPr/>
            </p:nvSpPr>
            <p:spPr>
              <a:xfrm>
                <a:off x="5305900" y="1257375"/>
                <a:ext cx="56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40" extrusionOk="0">
                    <a:moveTo>
                      <a:pt x="11" y="0"/>
                    </a:moveTo>
                    <a:lnTo>
                      <a:pt x="1" y="9"/>
                    </a:lnTo>
                    <a:lnTo>
                      <a:pt x="214" y="140"/>
                    </a:lnTo>
                    <a:lnTo>
                      <a:pt x="225" y="1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476;p50">
                <a:extLst>
                  <a:ext uri="{FF2B5EF4-FFF2-40B4-BE49-F238E27FC236}">
                    <a16:creationId xmlns:a16="http://schemas.microsoft.com/office/drawing/2014/main" id="{F63EAF91-C785-49EA-908F-3A7613011930}"/>
                  </a:ext>
                </a:extLst>
              </p:cNvPr>
              <p:cNvSpPr/>
              <p:nvPr/>
            </p:nvSpPr>
            <p:spPr>
              <a:xfrm>
                <a:off x="5348325" y="1263325"/>
                <a:ext cx="55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76" extrusionOk="0">
                    <a:moveTo>
                      <a:pt x="222" y="0"/>
                    </a:moveTo>
                    <a:lnTo>
                      <a:pt x="4" y="124"/>
                    </a:lnTo>
                    <a:lnTo>
                      <a:pt x="0" y="376"/>
                    </a:lnTo>
                    <a:lnTo>
                      <a:pt x="218" y="25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477;p50">
                <a:extLst>
                  <a:ext uri="{FF2B5EF4-FFF2-40B4-BE49-F238E27FC236}">
                    <a16:creationId xmlns:a16="http://schemas.microsoft.com/office/drawing/2014/main" id="{BAACB1FD-A7ED-45ED-BF41-881747B95B50}"/>
                  </a:ext>
                </a:extLst>
              </p:cNvPr>
              <p:cNvSpPr/>
              <p:nvPr/>
            </p:nvSpPr>
            <p:spPr>
              <a:xfrm>
                <a:off x="5349075" y="126462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7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2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9"/>
                    </a:lnTo>
                    <a:lnTo>
                      <a:pt x="160" y="73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478;p50">
                <a:extLst>
                  <a:ext uri="{FF2B5EF4-FFF2-40B4-BE49-F238E27FC236}">
                    <a16:creationId xmlns:a16="http://schemas.microsoft.com/office/drawing/2014/main" id="{1D2748B0-2FE8-4623-B2D5-393EBABC85EA}"/>
                  </a:ext>
                </a:extLst>
              </p:cNvPr>
              <p:cNvSpPr/>
              <p:nvPr/>
            </p:nvSpPr>
            <p:spPr>
              <a:xfrm>
                <a:off x="5349975" y="126622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1" y="6"/>
                    </a:lnTo>
                    <a:lnTo>
                      <a:pt x="123" y="79"/>
                    </a:lnTo>
                    <a:lnTo>
                      <a:pt x="123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479;p50">
                <a:extLst>
                  <a:ext uri="{FF2B5EF4-FFF2-40B4-BE49-F238E27FC236}">
                    <a16:creationId xmlns:a16="http://schemas.microsoft.com/office/drawing/2014/main" id="{5574893E-D7CB-413B-A3D7-C96E3B7E9C02}"/>
                  </a:ext>
                </a:extLst>
              </p:cNvPr>
              <p:cNvSpPr/>
              <p:nvPr/>
            </p:nvSpPr>
            <p:spPr>
              <a:xfrm>
                <a:off x="5350275" y="1265825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1" y="82"/>
                    </a:lnTo>
                    <a:lnTo>
                      <a:pt x="112" y="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480;p50">
                <a:extLst>
                  <a:ext uri="{FF2B5EF4-FFF2-40B4-BE49-F238E27FC236}">
                    <a16:creationId xmlns:a16="http://schemas.microsoft.com/office/drawing/2014/main" id="{4ACB2CC9-D53D-4164-8C72-16E544AC9648}"/>
                  </a:ext>
                </a:extLst>
              </p:cNvPr>
              <p:cNvSpPr/>
              <p:nvPr/>
            </p:nvSpPr>
            <p:spPr>
              <a:xfrm>
                <a:off x="5350950" y="1265500"/>
                <a:ext cx="215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4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481;p50">
                <a:extLst>
                  <a:ext uri="{FF2B5EF4-FFF2-40B4-BE49-F238E27FC236}">
                    <a16:creationId xmlns:a16="http://schemas.microsoft.com/office/drawing/2014/main" id="{BBAC77B1-ADF7-416E-8C95-F1783F857DDD}"/>
                  </a:ext>
                </a:extLst>
              </p:cNvPr>
              <p:cNvSpPr/>
              <p:nvPr/>
            </p:nvSpPr>
            <p:spPr>
              <a:xfrm>
                <a:off x="5351500" y="126462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482;p50">
                <a:extLst>
                  <a:ext uri="{FF2B5EF4-FFF2-40B4-BE49-F238E27FC236}">
                    <a16:creationId xmlns:a16="http://schemas.microsoft.com/office/drawing/2014/main" id="{C151F4FA-55EC-4332-847D-6221A2DBD90A}"/>
                  </a:ext>
                </a:extLst>
              </p:cNvPr>
              <p:cNvSpPr/>
              <p:nvPr/>
            </p:nvSpPr>
            <p:spPr>
              <a:xfrm>
                <a:off x="5349125" y="126735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1" y="0"/>
                    </a:moveTo>
                    <a:lnTo>
                      <a:pt x="0" y="32"/>
                    </a:lnTo>
                    <a:lnTo>
                      <a:pt x="112" y="97"/>
                    </a:lnTo>
                    <a:lnTo>
                      <a:pt x="139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483;p50">
                <a:extLst>
                  <a:ext uri="{FF2B5EF4-FFF2-40B4-BE49-F238E27FC236}">
                    <a16:creationId xmlns:a16="http://schemas.microsoft.com/office/drawing/2014/main" id="{B519FB6C-5279-474D-B079-4FD242D73481}"/>
                  </a:ext>
                </a:extLst>
              </p:cNvPr>
              <p:cNvSpPr/>
              <p:nvPr/>
            </p:nvSpPr>
            <p:spPr>
              <a:xfrm>
                <a:off x="5349150" y="1266375"/>
                <a:ext cx="39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2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2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484;p50">
                <a:extLst>
                  <a:ext uri="{FF2B5EF4-FFF2-40B4-BE49-F238E27FC236}">
                    <a16:creationId xmlns:a16="http://schemas.microsoft.com/office/drawing/2014/main" id="{6C2BB18E-90E2-4F53-8BEB-A4D9D9B07930}"/>
                  </a:ext>
                </a:extLst>
              </p:cNvPr>
              <p:cNvSpPr/>
              <p:nvPr/>
            </p:nvSpPr>
            <p:spPr>
              <a:xfrm>
                <a:off x="5349075" y="126867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485;p50">
                <a:extLst>
                  <a:ext uri="{FF2B5EF4-FFF2-40B4-BE49-F238E27FC236}">
                    <a16:creationId xmlns:a16="http://schemas.microsoft.com/office/drawing/2014/main" id="{47C12DA0-8712-43A9-960D-EA73E9AEFB7A}"/>
                  </a:ext>
                </a:extLst>
              </p:cNvPr>
              <p:cNvSpPr/>
              <p:nvPr/>
            </p:nvSpPr>
            <p:spPr>
              <a:xfrm>
                <a:off x="5349125" y="1268425"/>
                <a:ext cx="25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6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3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486;p50">
                <a:extLst>
                  <a:ext uri="{FF2B5EF4-FFF2-40B4-BE49-F238E27FC236}">
                    <a16:creationId xmlns:a16="http://schemas.microsoft.com/office/drawing/2014/main" id="{C1390EF1-EBF6-485D-87FB-431711FC9431}"/>
                  </a:ext>
                </a:extLst>
              </p:cNvPr>
              <p:cNvSpPr/>
              <p:nvPr/>
            </p:nvSpPr>
            <p:spPr>
              <a:xfrm>
                <a:off x="5349125" y="1268150"/>
                <a:ext cx="28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487;p50">
                <a:extLst>
                  <a:ext uri="{FF2B5EF4-FFF2-40B4-BE49-F238E27FC236}">
                    <a16:creationId xmlns:a16="http://schemas.microsoft.com/office/drawing/2014/main" id="{1BD186D5-F69D-4B82-A5A8-C224A1757A63}"/>
                  </a:ext>
                </a:extLst>
              </p:cNvPr>
              <p:cNvSpPr/>
              <p:nvPr/>
            </p:nvSpPr>
            <p:spPr>
              <a:xfrm>
                <a:off x="5348425" y="1263325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8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488;p50">
                <a:extLst>
                  <a:ext uri="{FF2B5EF4-FFF2-40B4-BE49-F238E27FC236}">
                    <a16:creationId xmlns:a16="http://schemas.microsoft.com/office/drawing/2014/main" id="{FA8D581D-7EC3-422B-9E9D-D13F8794090B}"/>
                  </a:ext>
                </a:extLst>
              </p:cNvPr>
              <p:cNvSpPr/>
              <p:nvPr/>
            </p:nvSpPr>
            <p:spPr>
              <a:xfrm>
                <a:off x="5348325" y="1269150"/>
                <a:ext cx="54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489;p50">
                <a:extLst>
                  <a:ext uri="{FF2B5EF4-FFF2-40B4-BE49-F238E27FC236}">
                    <a16:creationId xmlns:a16="http://schemas.microsoft.com/office/drawing/2014/main" id="{ECFF3C51-4CB4-40AC-AD8C-DF31359E5EE3}"/>
                  </a:ext>
                </a:extLst>
              </p:cNvPr>
              <p:cNvSpPr/>
              <p:nvPr/>
            </p:nvSpPr>
            <p:spPr>
              <a:xfrm>
                <a:off x="5349075" y="1268975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490;p50">
                <a:extLst>
                  <a:ext uri="{FF2B5EF4-FFF2-40B4-BE49-F238E27FC236}">
                    <a16:creationId xmlns:a16="http://schemas.microsoft.com/office/drawing/2014/main" id="{91110FF5-68F3-4330-BAC5-9FED7A09F923}"/>
                  </a:ext>
                </a:extLst>
              </p:cNvPr>
              <p:cNvSpPr/>
              <p:nvPr/>
            </p:nvSpPr>
            <p:spPr>
              <a:xfrm>
                <a:off x="5352800" y="126462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3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10" y="18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491;p50">
                <a:extLst>
                  <a:ext uri="{FF2B5EF4-FFF2-40B4-BE49-F238E27FC236}">
                    <a16:creationId xmlns:a16="http://schemas.microsoft.com/office/drawing/2014/main" id="{A3CE0518-BAC0-46F4-931F-9D755B135242}"/>
                  </a:ext>
                </a:extLst>
              </p:cNvPr>
              <p:cNvSpPr/>
              <p:nvPr/>
            </p:nvSpPr>
            <p:spPr>
              <a:xfrm>
                <a:off x="5348025" y="126622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492;p50">
                <a:extLst>
                  <a:ext uri="{FF2B5EF4-FFF2-40B4-BE49-F238E27FC236}">
                    <a16:creationId xmlns:a16="http://schemas.microsoft.com/office/drawing/2014/main" id="{D727D2DF-972A-48A2-A52B-267E837E2757}"/>
                  </a:ext>
                </a:extLst>
              </p:cNvPr>
              <p:cNvSpPr/>
              <p:nvPr/>
            </p:nvSpPr>
            <p:spPr>
              <a:xfrm>
                <a:off x="5348125" y="126315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1" y="123"/>
                    </a:lnTo>
                    <a:lnTo>
                      <a:pt x="12" y="131"/>
                    </a:lnTo>
                    <a:lnTo>
                      <a:pt x="230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493;p50">
                <a:extLst>
                  <a:ext uri="{FF2B5EF4-FFF2-40B4-BE49-F238E27FC236}">
                    <a16:creationId xmlns:a16="http://schemas.microsoft.com/office/drawing/2014/main" id="{2D4699DA-979A-4372-9069-8EC8D1C1DD1B}"/>
                  </a:ext>
                </a:extLst>
              </p:cNvPr>
              <p:cNvSpPr/>
              <p:nvPr/>
            </p:nvSpPr>
            <p:spPr>
              <a:xfrm>
                <a:off x="5348125" y="1273150"/>
                <a:ext cx="55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6" extrusionOk="0">
                    <a:moveTo>
                      <a:pt x="223" y="0"/>
                    </a:moveTo>
                    <a:lnTo>
                      <a:pt x="5" y="124"/>
                    </a:lnTo>
                    <a:lnTo>
                      <a:pt x="1" y="376"/>
                    </a:lnTo>
                    <a:lnTo>
                      <a:pt x="218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494;p50">
                <a:extLst>
                  <a:ext uri="{FF2B5EF4-FFF2-40B4-BE49-F238E27FC236}">
                    <a16:creationId xmlns:a16="http://schemas.microsoft.com/office/drawing/2014/main" id="{6C652567-912E-440D-8AD4-2EE8137F50FE}"/>
                  </a:ext>
                </a:extLst>
              </p:cNvPr>
              <p:cNvSpPr/>
              <p:nvPr/>
            </p:nvSpPr>
            <p:spPr>
              <a:xfrm>
                <a:off x="5348900" y="127445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1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8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0" y="272"/>
                    </a:lnTo>
                    <a:lnTo>
                      <a:pt x="95" y="218"/>
                    </a:lnTo>
                    <a:lnTo>
                      <a:pt x="103" y="212"/>
                    </a:lnTo>
                    <a:lnTo>
                      <a:pt x="113" y="206"/>
                    </a:lnTo>
                    <a:lnTo>
                      <a:pt x="141" y="190"/>
                    </a:lnTo>
                    <a:lnTo>
                      <a:pt x="158" y="182"/>
                    </a:lnTo>
                    <a:lnTo>
                      <a:pt x="158" y="143"/>
                    </a:lnTo>
                    <a:lnTo>
                      <a:pt x="158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495;p50">
                <a:extLst>
                  <a:ext uri="{FF2B5EF4-FFF2-40B4-BE49-F238E27FC236}">
                    <a16:creationId xmlns:a16="http://schemas.microsoft.com/office/drawing/2014/main" id="{2E2E1DE7-B6BE-4130-ADCF-3EEDD3E9DB03}"/>
                  </a:ext>
                </a:extLst>
              </p:cNvPr>
              <p:cNvSpPr/>
              <p:nvPr/>
            </p:nvSpPr>
            <p:spPr>
              <a:xfrm>
                <a:off x="5349850" y="1276050"/>
                <a:ext cx="30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9" extrusionOk="0">
                    <a:moveTo>
                      <a:pt x="10" y="0"/>
                    </a:moveTo>
                    <a:lnTo>
                      <a:pt x="0" y="6"/>
                    </a:lnTo>
                    <a:lnTo>
                      <a:pt x="120" y="79"/>
                    </a:lnTo>
                    <a:lnTo>
                      <a:pt x="120" y="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496;p50">
                <a:extLst>
                  <a:ext uri="{FF2B5EF4-FFF2-40B4-BE49-F238E27FC236}">
                    <a16:creationId xmlns:a16="http://schemas.microsoft.com/office/drawing/2014/main" id="{E32CE7D3-6753-4C7C-A7F5-C4E2A4BC6CD6}"/>
                  </a:ext>
                </a:extLst>
              </p:cNvPr>
              <p:cNvSpPr/>
              <p:nvPr/>
            </p:nvSpPr>
            <p:spPr>
              <a:xfrm>
                <a:off x="5350100" y="1275650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0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497;p50">
                <a:extLst>
                  <a:ext uri="{FF2B5EF4-FFF2-40B4-BE49-F238E27FC236}">
                    <a16:creationId xmlns:a16="http://schemas.microsoft.com/office/drawing/2014/main" id="{B6DFF5C6-16BB-4882-8202-AFF5D0A8E188}"/>
                  </a:ext>
                </a:extLst>
              </p:cNvPr>
              <p:cNvSpPr/>
              <p:nvPr/>
            </p:nvSpPr>
            <p:spPr>
              <a:xfrm>
                <a:off x="5350775" y="127532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3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498;p50">
                <a:extLst>
                  <a:ext uri="{FF2B5EF4-FFF2-40B4-BE49-F238E27FC236}">
                    <a16:creationId xmlns:a16="http://schemas.microsoft.com/office/drawing/2014/main" id="{BDDEF789-EF70-489F-9C96-632F354548D4}"/>
                  </a:ext>
                </a:extLst>
              </p:cNvPr>
              <p:cNvSpPr/>
              <p:nvPr/>
            </p:nvSpPr>
            <p:spPr>
              <a:xfrm>
                <a:off x="5351325" y="127445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499;p50">
                <a:extLst>
                  <a:ext uri="{FF2B5EF4-FFF2-40B4-BE49-F238E27FC236}">
                    <a16:creationId xmlns:a16="http://schemas.microsoft.com/office/drawing/2014/main" id="{40E20046-AAFB-4AA9-B59B-4687FED3378B}"/>
                  </a:ext>
                </a:extLst>
              </p:cNvPr>
              <p:cNvSpPr/>
              <p:nvPr/>
            </p:nvSpPr>
            <p:spPr>
              <a:xfrm>
                <a:off x="5348925" y="127717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1" y="32"/>
                    </a:lnTo>
                    <a:lnTo>
                      <a:pt x="112" y="97"/>
                    </a:lnTo>
                    <a:lnTo>
                      <a:pt x="140" y="8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500;p50">
                <a:extLst>
                  <a:ext uri="{FF2B5EF4-FFF2-40B4-BE49-F238E27FC236}">
                    <a16:creationId xmlns:a16="http://schemas.microsoft.com/office/drawing/2014/main" id="{BC4FF5A8-99F8-4844-BD91-1C89F13CD4E3}"/>
                  </a:ext>
                </a:extLst>
              </p:cNvPr>
              <p:cNvSpPr/>
              <p:nvPr/>
            </p:nvSpPr>
            <p:spPr>
              <a:xfrm>
                <a:off x="5348975" y="127620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0"/>
                    </a:lnTo>
                    <a:lnTo>
                      <a:pt x="155" y="112"/>
                    </a:lnTo>
                    <a:lnTo>
                      <a:pt x="155" y="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501;p50">
                <a:extLst>
                  <a:ext uri="{FF2B5EF4-FFF2-40B4-BE49-F238E27FC236}">
                    <a16:creationId xmlns:a16="http://schemas.microsoft.com/office/drawing/2014/main" id="{B2CF4EF7-8B75-4A7F-BC1D-B53F61C7FEE3}"/>
                  </a:ext>
                </a:extLst>
              </p:cNvPr>
              <p:cNvSpPr/>
              <p:nvPr/>
            </p:nvSpPr>
            <p:spPr>
              <a:xfrm>
                <a:off x="5348900" y="12785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0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502;p50">
                <a:extLst>
                  <a:ext uri="{FF2B5EF4-FFF2-40B4-BE49-F238E27FC236}">
                    <a16:creationId xmlns:a16="http://schemas.microsoft.com/office/drawing/2014/main" id="{BE842668-23B9-4C7A-B5B5-654A9A5F96B8}"/>
                  </a:ext>
                </a:extLst>
              </p:cNvPr>
              <p:cNvSpPr/>
              <p:nvPr/>
            </p:nvSpPr>
            <p:spPr>
              <a:xfrm>
                <a:off x="5348925" y="1278250"/>
                <a:ext cx="257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6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4" y="66"/>
                    </a:lnTo>
                    <a:lnTo>
                      <a:pt x="102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03;p50">
                <a:extLst>
                  <a:ext uri="{FF2B5EF4-FFF2-40B4-BE49-F238E27FC236}">
                    <a16:creationId xmlns:a16="http://schemas.microsoft.com/office/drawing/2014/main" id="{E292B04D-D7FC-4710-990D-1669A255B6B3}"/>
                  </a:ext>
                </a:extLst>
              </p:cNvPr>
              <p:cNvSpPr/>
              <p:nvPr/>
            </p:nvSpPr>
            <p:spPr>
              <a:xfrm>
                <a:off x="5348925" y="1277975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504;p50">
                <a:extLst>
                  <a:ext uri="{FF2B5EF4-FFF2-40B4-BE49-F238E27FC236}">
                    <a16:creationId xmlns:a16="http://schemas.microsoft.com/office/drawing/2014/main" id="{8AF24E90-4381-45B1-9A26-8020B171625D}"/>
                  </a:ext>
                </a:extLst>
              </p:cNvPr>
              <p:cNvSpPr/>
              <p:nvPr/>
            </p:nvSpPr>
            <p:spPr>
              <a:xfrm>
                <a:off x="5348250" y="1273150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7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505;p50">
                <a:extLst>
                  <a:ext uri="{FF2B5EF4-FFF2-40B4-BE49-F238E27FC236}">
                    <a16:creationId xmlns:a16="http://schemas.microsoft.com/office/drawing/2014/main" id="{35CFBC75-47D7-4EE0-B247-1AABB5C3A61D}"/>
                  </a:ext>
                </a:extLst>
              </p:cNvPr>
              <p:cNvSpPr/>
              <p:nvPr/>
            </p:nvSpPr>
            <p:spPr>
              <a:xfrm>
                <a:off x="5348125" y="1278975"/>
                <a:ext cx="5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1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506;p50">
                <a:extLst>
                  <a:ext uri="{FF2B5EF4-FFF2-40B4-BE49-F238E27FC236}">
                    <a16:creationId xmlns:a16="http://schemas.microsoft.com/office/drawing/2014/main" id="{E951EE5E-6038-4547-B03D-66EF376A87B6}"/>
                  </a:ext>
                </a:extLst>
              </p:cNvPr>
              <p:cNvSpPr/>
              <p:nvPr/>
            </p:nvSpPr>
            <p:spPr>
              <a:xfrm>
                <a:off x="5348900" y="127880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0" y="86"/>
                    </a:lnTo>
                    <a:lnTo>
                      <a:pt x="0" y="98"/>
                    </a:lnTo>
                    <a:lnTo>
                      <a:pt x="158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507;p50">
                <a:extLst>
                  <a:ext uri="{FF2B5EF4-FFF2-40B4-BE49-F238E27FC236}">
                    <a16:creationId xmlns:a16="http://schemas.microsoft.com/office/drawing/2014/main" id="{EF78203A-C242-490B-B9D9-DA53DFED66F4}"/>
                  </a:ext>
                </a:extLst>
              </p:cNvPr>
              <p:cNvSpPr/>
              <p:nvPr/>
            </p:nvSpPr>
            <p:spPr>
              <a:xfrm>
                <a:off x="5352625" y="12744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2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9" y="18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08;p50">
                <a:extLst>
                  <a:ext uri="{FF2B5EF4-FFF2-40B4-BE49-F238E27FC236}">
                    <a16:creationId xmlns:a16="http://schemas.microsoft.com/office/drawing/2014/main" id="{C35E98AE-A259-4769-BA75-055FE28F5790}"/>
                  </a:ext>
                </a:extLst>
              </p:cNvPr>
              <p:cNvSpPr/>
              <p:nvPr/>
            </p:nvSpPr>
            <p:spPr>
              <a:xfrm>
                <a:off x="5347850" y="1276050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0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509;p50">
                <a:extLst>
                  <a:ext uri="{FF2B5EF4-FFF2-40B4-BE49-F238E27FC236}">
                    <a16:creationId xmlns:a16="http://schemas.microsoft.com/office/drawing/2014/main" id="{844FA46E-3273-4A64-86C4-92E28132218E}"/>
                  </a:ext>
                </a:extLst>
              </p:cNvPr>
              <p:cNvSpPr/>
              <p:nvPr/>
            </p:nvSpPr>
            <p:spPr>
              <a:xfrm>
                <a:off x="5347950" y="1272950"/>
                <a:ext cx="57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2" extrusionOk="0">
                    <a:moveTo>
                      <a:pt x="218" y="1"/>
                    </a:moveTo>
                    <a:lnTo>
                      <a:pt x="1" y="124"/>
                    </a:lnTo>
                    <a:lnTo>
                      <a:pt x="12" y="132"/>
                    </a:lnTo>
                    <a:lnTo>
                      <a:pt x="230" y="8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510;p50">
                <a:extLst>
                  <a:ext uri="{FF2B5EF4-FFF2-40B4-BE49-F238E27FC236}">
                    <a16:creationId xmlns:a16="http://schemas.microsoft.com/office/drawing/2014/main" id="{46FAFBB1-861A-458A-9A1D-D7B06E3484EE}"/>
                  </a:ext>
                </a:extLst>
              </p:cNvPr>
              <p:cNvSpPr/>
              <p:nvPr/>
            </p:nvSpPr>
            <p:spPr>
              <a:xfrm>
                <a:off x="5373775" y="1249075"/>
                <a:ext cx="560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76" extrusionOk="0">
                    <a:moveTo>
                      <a:pt x="223" y="0"/>
                    </a:moveTo>
                    <a:lnTo>
                      <a:pt x="6" y="124"/>
                    </a:lnTo>
                    <a:lnTo>
                      <a:pt x="0" y="376"/>
                    </a:lnTo>
                    <a:lnTo>
                      <a:pt x="219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511;p50">
                <a:extLst>
                  <a:ext uri="{FF2B5EF4-FFF2-40B4-BE49-F238E27FC236}">
                    <a16:creationId xmlns:a16="http://schemas.microsoft.com/office/drawing/2014/main" id="{E4FEC211-60A3-4851-9091-B5E2303608AA}"/>
                  </a:ext>
                </a:extLst>
              </p:cNvPr>
              <p:cNvSpPr/>
              <p:nvPr/>
            </p:nvSpPr>
            <p:spPr>
              <a:xfrm>
                <a:off x="5374550" y="125037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4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4" y="218"/>
                    </a:lnTo>
                    <a:lnTo>
                      <a:pt x="104" y="212"/>
                    </a:lnTo>
                    <a:lnTo>
                      <a:pt x="114" y="207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59" y="98"/>
                    </a:lnTo>
                    <a:lnTo>
                      <a:pt x="161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512;p50">
                <a:extLst>
                  <a:ext uri="{FF2B5EF4-FFF2-40B4-BE49-F238E27FC236}">
                    <a16:creationId xmlns:a16="http://schemas.microsoft.com/office/drawing/2014/main" id="{AB3FC880-C262-4212-BAAF-2D116A32B980}"/>
                  </a:ext>
                </a:extLst>
              </p:cNvPr>
              <p:cNvSpPr/>
              <p:nvPr/>
            </p:nvSpPr>
            <p:spPr>
              <a:xfrm>
                <a:off x="5375475" y="125197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0" y="6"/>
                    </a:lnTo>
                    <a:lnTo>
                      <a:pt x="122" y="79"/>
                    </a:lnTo>
                    <a:lnTo>
                      <a:pt x="122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513;p50">
                <a:extLst>
                  <a:ext uri="{FF2B5EF4-FFF2-40B4-BE49-F238E27FC236}">
                    <a16:creationId xmlns:a16="http://schemas.microsoft.com/office/drawing/2014/main" id="{B26530F6-EC21-4084-82B0-A732EEF8C8B2}"/>
                  </a:ext>
                </a:extLst>
              </p:cNvPr>
              <p:cNvSpPr/>
              <p:nvPr/>
            </p:nvSpPr>
            <p:spPr>
              <a:xfrm>
                <a:off x="5375750" y="1251575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1" y="16"/>
                    </a:lnTo>
                    <a:lnTo>
                      <a:pt x="111" y="82"/>
                    </a:lnTo>
                    <a:lnTo>
                      <a:pt x="111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514;p50">
                <a:extLst>
                  <a:ext uri="{FF2B5EF4-FFF2-40B4-BE49-F238E27FC236}">
                    <a16:creationId xmlns:a16="http://schemas.microsoft.com/office/drawing/2014/main" id="{F4F3216B-8199-4A11-A74D-516CAE4763D1}"/>
                  </a:ext>
                </a:extLst>
              </p:cNvPr>
              <p:cNvSpPr/>
              <p:nvPr/>
            </p:nvSpPr>
            <p:spPr>
              <a:xfrm>
                <a:off x="5376450" y="1251250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3" y="63"/>
                    </a:lnTo>
                    <a:lnTo>
                      <a:pt x="85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515;p50">
                <a:extLst>
                  <a:ext uri="{FF2B5EF4-FFF2-40B4-BE49-F238E27FC236}">
                    <a16:creationId xmlns:a16="http://schemas.microsoft.com/office/drawing/2014/main" id="{D614ABCB-0583-4E29-994B-1269C796236E}"/>
                  </a:ext>
                </a:extLst>
              </p:cNvPr>
              <p:cNvSpPr/>
              <p:nvPr/>
            </p:nvSpPr>
            <p:spPr>
              <a:xfrm>
                <a:off x="5377000" y="1250375"/>
                <a:ext cx="16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4" extrusionOk="0">
                    <a:moveTo>
                      <a:pt x="64" y="1"/>
                    </a:moveTo>
                    <a:lnTo>
                      <a:pt x="0" y="35"/>
                    </a:lnTo>
                    <a:lnTo>
                      <a:pt x="63" y="7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516;p50">
                <a:extLst>
                  <a:ext uri="{FF2B5EF4-FFF2-40B4-BE49-F238E27FC236}">
                    <a16:creationId xmlns:a16="http://schemas.microsoft.com/office/drawing/2014/main" id="{2F14DC12-C8BE-4677-BE68-6BDD12B2B280}"/>
                  </a:ext>
                </a:extLst>
              </p:cNvPr>
              <p:cNvSpPr/>
              <p:nvPr/>
            </p:nvSpPr>
            <p:spPr>
              <a:xfrm>
                <a:off x="5374600" y="125310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2"/>
                    </a:lnTo>
                    <a:lnTo>
                      <a:pt x="112" y="98"/>
                    </a:lnTo>
                    <a:lnTo>
                      <a:pt x="140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517;p50">
                <a:extLst>
                  <a:ext uri="{FF2B5EF4-FFF2-40B4-BE49-F238E27FC236}">
                    <a16:creationId xmlns:a16="http://schemas.microsoft.com/office/drawing/2014/main" id="{999E8942-FAB7-41BD-B0FE-54DB3D07A89C}"/>
                  </a:ext>
                </a:extLst>
              </p:cNvPr>
              <p:cNvSpPr/>
              <p:nvPr/>
            </p:nvSpPr>
            <p:spPr>
              <a:xfrm>
                <a:off x="5374625" y="1252125"/>
                <a:ext cx="39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9" y="122"/>
                    </a:lnTo>
                    <a:lnTo>
                      <a:pt x="155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518;p50">
                <a:extLst>
                  <a:ext uri="{FF2B5EF4-FFF2-40B4-BE49-F238E27FC236}">
                    <a16:creationId xmlns:a16="http://schemas.microsoft.com/office/drawing/2014/main" id="{7165E906-7249-416E-B265-2136CFD32F3E}"/>
                  </a:ext>
                </a:extLst>
              </p:cNvPr>
              <p:cNvSpPr/>
              <p:nvPr/>
            </p:nvSpPr>
            <p:spPr>
              <a:xfrm>
                <a:off x="5374550" y="1254450"/>
                <a:ext cx="23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9" extrusionOk="0">
                    <a:moveTo>
                      <a:pt x="2" y="0"/>
                    </a:moveTo>
                    <a:lnTo>
                      <a:pt x="1" y="109"/>
                    </a:lnTo>
                    <a:lnTo>
                      <a:pt x="94" y="5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519;p50">
                <a:extLst>
                  <a:ext uri="{FF2B5EF4-FFF2-40B4-BE49-F238E27FC236}">
                    <a16:creationId xmlns:a16="http://schemas.microsoft.com/office/drawing/2014/main" id="{938BEE27-CA00-47C4-ADE4-BF27A7BEE156}"/>
                  </a:ext>
                </a:extLst>
              </p:cNvPr>
              <p:cNvSpPr/>
              <p:nvPr/>
            </p:nvSpPr>
            <p:spPr>
              <a:xfrm>
                <a:off x="5374600" y="125417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2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520;p50">
                <a:extLst>
                  <a:ext uri="{FF2B5EF4-FFF2-40B4-BE49-F238E27FC236}">
                    <a16:creationId xmlns:a16="http://schemas.microsoft.com/office/drawing/2014/main" id="{349AD08E-0725-4576-9F77-4B10C5A2510E}"/>
                  </a:ext>
                </a:extLst>
              </p:cNvPr>
              <p:cNvSpPr/>
              <p:nvPr/>
            </p:nvSpPr>
            <p:spPr>
              <a:xfrm>
                <a:off x="5374600" y="1253900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521;p50">
                <a:extLst>
                  <a:ext uri="{FF2B5EF4-FFF2-40B4-BE49-F238E27FC236}">
                    <a16:creationId xmlns:a16="http://schemas.microsoft.com/office/drawing/2014/main" id="{69E4E100-9426-48AF-9BEB-3ABB975A7592}"/>
                  </a:ext>
                </a:extLst>
              </p:cNvPr>
              <p:cNvSpPr/>
              <p:nvPr/>
            </p:nvSpPr>
            <p:spPr>
              <a:xfrm>
                <a:off x="5373900" y="1249075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522;p50">
                <a:extLst>
                  <a:ext uri="{FF2B5EF4-FFF2-40B4-BE49-F238E27FC236}">
                    <a16:creationId xmlns:a16="http://schemas.microsoft.com/office/drawing/2014/main" id="{C942FFDE-F549-4ADE-B7B8-701AB3BD33AD}"/>
                  </a:ext>
                </a:extLst>
              </p:cNvPr>
              <p:cNvSpPr/>
              <p:nvPr/>
            </p:nvSpPr>
            <p:spPr>
              <a:xfrm>
                <a:off x="5373775" y="1254900"/>
                <a:ext cx="55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43" extrusionOk="0">
                    <a:moveTo>
                      <a:pt x="189" y="1"/>
                    </a:moveTo>
                    <a:lnTo>
                      <a:pt x="32" y="91"/>
                    </a:lnTo>
                    <a:lnTo>
                      <a:pt x="0" y="143"/>
                    </a:lnTo>
                    <a:lnTo>
                      <a:pt x="219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523;p50">
                <a:extLst>
                  <a:ext uri="{FF2B5EF4-FFF2-40B4-BE49-F238E27FC236}">
                    <a16:creationId xmlns:a16="http://schemas.microsoft.com/office/drawing/2014/main" id="{115F15E6-DE6D-40C7-BBF2-B9A0206535D0}"/>
                  </a:ext>
                </a:extLst>
              </p:cNvPr>
              <p:cNvSpPr/>
              <p:nvPr/>
            </p:nvSpPr>
            <p:spPr>
              <a:xfrm>
                <a:off x="5374550" y="1254725"/>
                <a:ext cx="39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8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524;p50">
                <a:extLst>
                  <a:ext uri="{FF2B5EF4-FFF2-40B4-BE49-F238E27FC236}">
                    <a16:creationId xmlns:a16="http://schemas.microsoft.com/office/drawing/2014/main" id="{D486AFD7-BDFA-463E-99B8-F577DCA0CA52}"/>
                  </a:ext>
                </a:extLst>
              </p:cNvPr>
              <p:cNvSpPr/>
              <p:nvPr/>
            </p:nvSpPr>
            <p:spPr>
              <a:xfrm>
                <a:off x="5378300" y="125037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8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525;p50">
                <a:extLst>
                  <a:ext uri="{FF2B5EF4-FFF2-40B4-BE49-F238E27FC236}">
                    <a16:creationId xmlns:a16="http://schemas.microsoft.com/office/drawing/2014/main" id="{21BF85FA-FDCD-4D9C-A23F-EB2C6B244401}"/>
                  </a:ext>
                </a:extLst>
              </p:cNvPr>
              <p:cNvSpPr/>
              <p:nvPr/>
            </p:nvSpPr>
            <p:spPr>
              <a:xfrm>
                <a:off x="5373500" y="125197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1" y="260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526;p50">
                <a:extLst>
                  <a:ext uri="{FF2B5EF4-FFF2-40B4-BE49-F238E27FC236}">
                    <a16:creationId xmlns:a16="http://schemas.microsoft.com/office/drawing/2014/main" id="{9A16876B-93A2-4AD8-A0F6-5A26A8EC319F}"/>
                  </a:ext>
                </a:extLst>
              </p:cNvPr>
              <p:cNvSpPr/>
              <p:nvPr/>
            </p:nvSpPr>
            <p:spPr>
              <a:xfrm>
                <a:off x="5373625" y="124890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3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527;p50">
                <a:extLst>
                  <a:ext uri="{FF2B5EF4-FFF2-40B4-BE49-F238E27FC236}">
                    <a16:creationId xmlns:a16="http://schemas.microsoft.com/office/drawing/2014/main" id="{11C58B80-1F40-45B9-89F6-3F42D8D17DE3}"/>
                  </a:ext>
                </a:extLst>
              </p:cNvPr>
              <p:cNvSpPr/>
              <p:nvPr/>
            </p:nvSpPr>
            <p:spPr>
              <a:xfrm>
                <a:off x="5373625" y="1258900"/>
                <a:ext cx="55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5" extrusionOk="0">
                    <a:moveTo>
                      <a:pt x="222" y="0"/>
                    </a:moveTo>
                    <a:lnTo>
                      <a:pt x="5" y="124"/>
                    </a:lnTo>
                    <a:lnTo>
                      <a:pt x="0" y="374"/>
                    </a:lnTo>
                    <a:lnTo>
                      <a:pt x="218" y="25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528;p50">
                <a:extLst>
                  <a:ext uri="{FF2B5EF4-FFF2-40B4-BE49-F238E27FC236}">
                    <a16:creationId xmlns:a16="http://schemas.microsoft.com/office/drawing/2014/main" id="{61D70C04-4AAA-441B-AA65-803EF50F69F0}"/>
                  </a:ext>
                </a:extLst>
              </p:cNvPr>
              <p:cNvSpPr/>
              <p:nvPr/>
            </p:nvSpPr>
            <p:spPr>
              <a:xfrm>
                <a:off x="5374375" y="126020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3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0"/>
                    </a:lnTo>
                    <a:lnTo>
                      <a:pt x="2" y="151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1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529;p50">
                <a:extLst>
                  <a:ext uri="{FF2B5EF4-FFF2-40B4-BE49-F238E27FC236}">
                    <a16:creationId xmlns:a16="http://schemas.microsoft.com/office/drawing/2014/main" id="{3DE2DBE2-0352-4641-A8AD-615E1BCCD56E}"/>
                  </a:ext>
                </a:extLst>
              </p:cNvPr>
              <p:cNvSpPr/>
              <p:nvPr/>
            </p:nvSpPr>
            <p:spPr>
              <a:xfrm>
                <a:off x="5375275" y="1261750"/>
                <a:ext cx="30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" extrusionOk="0">
                    <a:moveTo>
                      <a:pt x="13" y="1"/>
                    </a:moveTo>
                    <a:lnTo>
                      <a:pt x="1" y="8"/>
                    </a:lnTo>
                    <a:lnTo>
                      <a:pt x="123" y="81"/>
                    </a:lnTo>
                    <a:lnTo>
                      <a:pt x="123" y="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530;p50">
                <a:extLst>
                  <a:ext uri="{FF2B5EF4-FFF2-40B4-BE49-F238E27FC236}">
                    <a16:creationId xmlns:a16="http://schemas.microsoft.com/office/drawing/2014/main" id="{7900E416-D915-4037-A911-427277FE4FCE}"/>
                  </a:ext>
                </a:extLst>
              </p:cNvPr>
              <p:cNvSpPr/>
              <p:nvPr/>
            </p:nvSpPr>
            <p:spPr>
              <a:xfrm>
                <a:off x="5375575" y="1261400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1" y="15"/>
                    </a:lnTo>
                    <a:lnTo>
                      <a:pt x="111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531;p50">
                <a:extLst>
                  <a:ext uri="{FF2B5EF4-FFF2-40B4-BE49-F238E27FC236}">
                    <a16:creationId xmlns:a16="http://schemas.microsoft.com/office/drawing/2014/main" id="{291C9538-1D57-4D18-8788-58F3C1679F60}"/>
                  </a:ext>
                </a:extLst>
              </p:cNvPr>
              <p:cNvSpPr/>
              <p:nvPr/>
            </p:nvSpPr>
            <p:spPr>
              <a:xfrm>
                <a:off x="5376275" y="126107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4" y="63"/>
                    </a:lnTo>
                    <a:lnTo>
                      <a:pt x="84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532;p50">
                <a:extLst>
                  <a:ext uri="{FF2B5EF4-FFF2-40B4-BE49-F238E27FC236}">
                    <a16:creationId xmlns:a16="http://schemas.microsoft.com/office/drawing/2014/main" id="{1AF6CD02-6C75-4A68-89AC-2D18568EC63F}"/>
                  </a:ext>
                </a:extLst>
              </p:cNvPr>
              <p:cNvSpPr/>
              <p:nvPr/>
            </p:nvSpPr>
            <p:spPr>
              <a:xfrm>
                <a:off x="5376800" y="1260200"/>
                <a:ext cx="16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74" extrusionOk="0">
                    <a:moveTo>
                      <a:pt x="65" y="1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533;p50">
                <a:extLst>
                  <a:ext uri="{FF2B5EF4-FFF2-40B4-BE49-F238E27FC236}">
                    <a16:creationId xmlns:a16="http://schemas.microsoft.com/office/drawing/2014/main" id="{C38FF8B0-132B-4A1C-9F1C-0442AA023192}"/>
                  </a:ext>
                </a:extLst>
              </p:cNvPr>
              <p:cNvSpPr/>
              <p:nvPr/>
            </p:nvSpPr>
            <p:spPr>
              <a:xfrm>
                <a:off x="5374425" y="126292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1"/>
                    </a:lnTo>
                    <a:lnTo>
                      <a:pt x="112" y="97"/>
                    </a:lnTo>
                    <a:lnTo>
                      <a:pt x="139" y="8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534;p50">
                <a:extLst>
                  <a:ext uri="{FF2B5EF4-FFF2-40B4-BE49-F238E27FC236}">
                    <a16:creationId xmlns:a16="http://schemas.microsoft.com/office/drawing/2014/main" id="{6A5709FD-5378-440E-8C07-1407F3FDB8AB}"/>
                  </a:ext>
                </a:extLst>
              </p:cNvPr>
              <p:cNvSpPr/>
              <p:nvPr/>
            </p:nvSpPr>
            <p:spPr>
              <a:xfrm>
                <a:off x="5374450" y="126195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8" y="121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535;p50">
                <a:extLst>
                  <a:ext uri="{FF2B5EF4-FFF2-40B4-BE49-F238E27FC236}">
                    <a16:creationId xmlns:a16="http://schemas.microsoft.com/office/drawing/2014/main" id="{E067AC60-1925-48A6-A5E6-CC3959ECACAE}"/>
                  </a:ext>
                </a:extLst>
              </p:cNvPr>
              <p:cNvSpPr/>
              <p:nvPr/>
            </p:nvSpPr>
            <p:spPr>
              <a:xfrm>
                <a:off x="5374375" y="1264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536;p50">
                <a:extLst>
                  <a:ext uri="{FF2B5EF4-FFF2-40B4-BE49-F238E27FC236}">
                    <a16:creationId xmlns:a16="http://schemas.microsoft.com/office/drawing/2014/main" id="{05AEBB43-210A-4A1E-A6C6-CA96CC140281}"/>
                  </a:ext>
                </a:extLst>
              </p:cNvPr>
              <p:cNvSpPr/>
              <p:nvPr/>
            </p:nvSpPr>
            <p:spPr>
              <a:xfrm>
                <a:off x="5374425" y="1263975"/>
                <a:ext cx="25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8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93" y="67"/>
                    </a:lnTo>
                    <a:lnTo>
                      <a:pt x="10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537;p50">
                <a:extLst>
                  <a:ext uri="{FF2B5EF4-FFF2-40B4-BE49-F238E27FC236}">
                    <a16:creationId xmlns:a16="http://schemas.microsoft.com/office/drawing/2014/main" id="{F0F9233D-4988-43AD-BAD6-58AD84C23258}"/>
                  </a:ext>
                </a:extLst>
              </p:cNvPr>
              <p:cNvSpPr/>
              <p:nvPr/>
            </p:nvSpPr>
            <p:spPr>
              <a:xfrm>
                <a:off x="5374425" y="1263675"/>
                <a:ext cx="28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" extrusionOk="0">
                    <a:moveTo>
                      <a:pt x="0" y="1"/>
                    </a:moveTo>
                    <a:lnTo>
                      <a:pt x="0" y="12"/>
                    </a:lnTo>
                    <a:lnTo>
                      <a:pt x="102" y="73"/>
                    </a:lnTo>
                    <a:lnTo>
                      <a:pt x="112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538;p50">
                <a:extLst>
                  <a:ext uri="{FF2B5EF4-FFF2-40B4-BE49-F238E27FC236}">
                    <a16:creationId xmlns:a16="http://schemas.microsoft.com/office/drawing/2014/main" id="{E5169BE5-1865-4729-AD38-46CCDFC3A34B}"/>
                  </a:ext>
                </a:extLst>
              </p:cNvPr>
              <p:cNvSpPr/>
              <p:nvPr/>
            </p:nvSpPr>
            <p:spPr>
              <a:xfrm>
                <a:off x="5373725" y="1258900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539;p50">
                <a:extLst>
                  <a:ext uri="{FF2B5EF4-FFF2-40B4-BE49-F238E27FC236}">
                    <a16:creationId xmlns:a16="http://schemas.microsoft.com/office/drawing/2014/main" id="{D4C78850-369F-44AF-8702-BC8E3E300EF4}"/>
                  </a:ext>
                </a:extLst>
              </p:cNvPr>
              <p:cNvSpPr/>
              <p:nvPr/>
            </p:nvSpPr>
            <p:spPr>
              <a:xfrm>
                <a:off x="5373625" y="1264725"/>
                <a:ext cx="545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2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1"/>
                    </a:lnTo>
                    <a:lnTo>
                      <a:pt x="218" y="17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540;p50">
                <a:extLst>
                  <a:ext uri="{FF2B5EF4-FFF2-40B4-BE49-F238E27FC236}">
                    <a16:creationId xmlns:a16="http://schemas.microsoft.com/office/drawing/2014/main" id="{207F651C-FFD6-4771-9472-E441FC91D29C}"/>
                  </a:ext>
                </a:extLst>
              </p:cNvPr>
              <p:cNvSpPr/>
              <p:nvPr/>
            </p:nvSpPr>
            <p:spPr>
              <a:xfrm>
                <a:off x="5374375" y="126455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541;p50">
                <a:extLst>
                  <a:ext uri="{FF2B5EF4-FFF2-40B4-BE49-F238E27FC236}">
                    <a16:creationId xmlns:a16="http://schemas.microsoft.com/office/drawing/2014/main" id="{00679F0E-7D8C-4A9F-BF51-906A03AF668B}"/>
                  </a:ext>
                </a:extLst>
              </p:cNvPr>
              <p:cNvSpPr/>
              <p:nvPr/>
            </p:nvSpPr>
            <p:spPr>
              <a:xfrm>
                <a:off x="5378125" y="12602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9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542;p50">
                <a:extLst>
                  <a:ext uri="{FF2B5EF4-FFF2-40B4-BE49-F238E27FC236}">
                    <a16:creationId xmlns:a16="http://schemas.microsoft.com/office/drawing/2014/main" id="{C719CE79-40CF-4A57-A4FC-744637501DF9}"/>
                  </a:ext>
                </a:extLst>
              </p:cNvPr>
              <p:cNvSpPr/>
              <p:nvPr/>
            </p:nvSpPr>
            <p:spPr>
              <a:xfrm>
                <a:off x="5373325" y="126175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5" y="1"/>
                    </a:moveTo>
                    <a:lnTo>
                      <a:pt x="1" y="255"/>
                    </a:lnTo>
                    <a:lnTo>
                      <a:pt x="12" y="260"/>
                    </a:lnTo>
                    <a:lnTo>
                      <a:pt x="17" y="1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543;p50">
                <a:extLst>
                  <a:ext uri="{FF2B5EF4-FFF2-40B4-BE49-F238E27FC236}">
                    <a16:creationId xmlns:a16="http://schemas.microsoft.com/office/drawing/2014/main" id="{CFBF3444-DCD5-4396-8E04-F179E59037F6}"/>
                  </a:ext>
                </a:extLst>
              </p:cNvPr>
              <p:cNvSpPr/>
              <p:nvPr/>
            </p:nvSpPr>
            <p:spPr>
              <a:xfrm>
                <a:off x="5373450" y="1258725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2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544;p50">
                <a:extLst>
                  <a:ext uri="{FF2B5EF4-FFF2-40B4-BE49-F238E27FC236}">
                    <a16:creationId xmlns:a16="http://schemas.microsoft.com/office/drawing/2014/main" id="{91715E4E-6D60-451A-A902-7EA992A71D27}"/>
                  </a:ext>
                </a:extLst>
              </p:cNvPr>
              <p:cNvSpPr/>
              <p:nvPr/>
            </p:nvSpPr>
            <p:spPr>
              <a:xfrm>
                <a:off x="5303100" y="1276400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1"/>
                    </a:moveTo>
                    <a:lnTo>
                      <a:pt x="1" y="67"/>
                    </a:lnTo>
                    <a:lnTo>
                      <a:pt x="194" y="191"/>
                    </a:lnTo>
                    <a:lnTo>
                      <a:pt x="247" y="16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545;p50">
                <a:extLst>
                  <a:ext uri="{FF2B5EF4-FFF2-40B4-BE49-F238E27FC236}">
                    <a16:creationId xmlns:a16="http://schemas.microsoft.com/office/drawing/2014/main" id="{DF84FD13-40A0-49C5-A936-6E3D34A29387}"/>
                  </a:ext>
                </a:extLst>
              </p:cNvPr>
              <p:cNvSpPr/>
              <p:nvPr/>
            </p:nvSpPr>
            <p:spPr>
              <a:xfrm>
                <a:off x="5296725" y="1276400"/>
                <a:ext cx="64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0" extrusionOk="0">
                    <a:moveTo>
                      <a:pt x="257" y="1"/>
                    </a:moveTo>
                    <a:lnTo>
                      <a:pt x="1" y="149"/>
                    </a:lnTo>
                    <a:lnTo>
                      <a:pt x="51" y="179"/>
                    </a:lnTo>
                    <a:lnTo>
                      <a:pt x="256" y="67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546;p50">
                <a:extLst>
                  <a:ext uri="{FF2B5EF4-FFF2-40B4-BE49-F238E27FC236}">
                    <a16:creationId xmlns:a16="http://schemas.microsoft.com/office/drawing/2014/main" id="{3557E29B-E451-4E6E-857C-024354D74743}"/>
                  </a:ext>
                </a:extLst>
              </p:cNvPr>
              <p:cNvSpPr/>
              <p:nvPr/>
            </p:nvSpPr>
            <p:spPr>
              <a:xfrm>
                <a:off x="5298000" y="1278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0"/>
                    </a:moveTo>
                    <a:lnTo>
                      <a:pt x="0" y="112"/>
                    </a:lnTo>
                    <a:lnTo>
                      <a:pt x="201" y="232"/>
                    </a:lnTo>
                    <a:lnTo>
                      <a:pt x="398" y="12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547;p50">
                <a:extLst>
                  <a:ext uri="{FF2B5EF4-FFF2-40B4-BE49-F238E27FC236}">
                    <a16:creationId xmlns:a16="http://schemas.microsoft.com/office/drawing/2014/main" id="{C451B9F4-BFDB-40A5-A98D-12DC3637873A}"/>
                  </a:ext>
                </a:extLst>
              </p:cNvPr>
              <p:cNvSpPr/>
              <p:nvPr/>
            </p:nvSpPr>
            <p:spPr>
              <a:xfrm>
                <a:off x="5294600" y="1275125"/>
                <a:ext cx="165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12" extrusionOk="0">
                    <a:moveTo>
                      <a:pt x="344" y="1"/>
                    </a:moveTo>
                    <a:lnTo>
                      <a:pt x="0" y="200"/>
                    </a:lnTo>
                    <a:lnTo>
                      <a:pt x="87" y="201"/>
                    </a:lnTo>
                    <a:lnTo>
                      <a:pt x="87" y="201"/>
                    </a:lnTo>
                    <a:lnTo>
                      <a:pt x="86" y="200"/>
                    </a:lnTo>
                    <a:lnTo>
                      <a:pt x="342" y="52"/>
                    </a:lnTo>
                    <a:lnTo>
                      <a:pt x="582" y="210"/>
                    </a:lnTo>
                    <a:lnTo>
                      <a:pt x="663" y="211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548;p50">
                <a:extLst>
                  <a:ext uri="{FF2B5EF4-FFF2-40B4-BE49-F238E27FC236}">
                    <a16:creationId xmlns:a16="http://schemas.microsoft.com/office/drawing/2014/main" id="{C1273C61-4801-4488-8AB0-0B07CAA86967}"/>
                  </a:ext>
                </a:extLst>
              </p:cNvPr>
              <p:cNvSpPr/>
              <p:nvPr/>
            </p:nvSpPr>
            <p:spPr>
              <a:xfrm>
                <a:off x="5306125" y="1272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549;p50">
                <a:extLst>
                  <a:ext uri="{FF2B5EF4-FFF2-40B4-BE49-F238E27FC236}">
                    <a16:creationId xmlns:a16="http://schemas.microsoft.com/office/drawing/2014/main" id="{6520C86E-9298-44FF-8993-E1F72DDD28B1}"/>
                  </a:ext>
                </a:extLst>
              </p:cNvPr>
              <p:cNvSpPr/>
              <p:nvPr/>
            </p:nvSpPr>
            <p:spPr>
              <a:xfrm>
                <a:off x="5304925" y="12713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550;p50">
                <a:extLst>
                  <a:ext uri="{FF2B5EF4-FFF2-40B4-BE49-F238E27FC236}">
                    <a16:creationId xmlns:a16="http://schemas.microsoft.com/office/drawing/2014/main" id="{E54B4520-DFFA-4216-9395-CA3507138CD7}"/>
                  </a:ext>
                </a:extLst>
              </p:cNvPr>
              <p:cNvSpPr/>
              <p:nvPr/>
            </p:nvSpPr>
            <p:spPr>
              <a:xfrm>
                <a:off x="5303975" y="1270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551;p50">
                <a:extLst>
                  <a:ext uri="{FF2B5EF4-FFF2-40B4-BE49-F238E27FC236}">
                    <a16:creationId xmlns:a16="http://schemas.microsoft.com/office/drawing/2014/main" id="{CADA9D47-13C7-4329-957B-9E3C0ADC2333}"/>
                  </a:ext>
                </a:extLst>
              </p:cNvPr>
              <p:cNvSpPr/>
              <p:nvPr/>
            </p:nvSpPr>
            <p:spPr>
              <a:xfrm>
                <a:off x="5303375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552;p50">
                <a:extLst>
                  <a:ext uri="{FF2B5EF4-FFF2-40B4-BE49-F238E27FC236}">
                    <a16:creationId xmlns:a16="http://schemas.microsoft.com/office/drawing/2014/main" id="{6F6BB209-F178-4855-92BC-72D169171A3D}"/>
                  </a:ext>
                </a:extLst>
              </p:cNvPr>
              <p:cNvSpPr/>
              <p:nvPr/>
            </p:nvSpPr>
            <p:spPr>
              <a:xfrm>
                <a:off x="5301850" y="12700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1"/>
                    </a:moveTo>
                    <a:lnTo>
                      <a:pt x="0" y="408"/>
                    </a:lnTo>
                    <a:lnTo>
                      <a:pt x="49" y="36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553;p50">
                <a:extLst>
                  <a:ext uri="{FF2B5EF4-FFF2-40B4-BE49-F238E27FC236}">
                    <a16:creationId xmlns:a16="http://schemas.microsoft.com/office/drawing/2014/main" id="{299AF4A0-BCF2-4B27-AF80-920D0499EE67}"/>
                  </a:ext>
                </a:extLst>
              </p:cNvPr>
              <p:cNvSpPr/>
              <p:nvPr/>
            </p:nvSpPr>
            <p:spPr>
              <a:xfrm>
                <a:off x="5301050" y="1271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554;p50">
                <a:extLst>
                  <a:ext uri="{FF2B5EF4-FFF2-40B4-BE49-F238E27FC236}">
                    <a16:creationId xmlns:a16="http://schemas.microsoft.com/office/drawing/2014/main" id="{7D598B3D-473A-4397-A240-9DA8DD68C346}"/>
                  </a:ext>
                </a:extLst>
              </p:cNvPr>
              <p:cNvSpPr/>
              <p:nvPr/>
            </p:nvSpPr>
            <p:spPr>
              <a:xfrm>
                <a:off x="5302750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555;p50">
                <a:extLst>
                  <a:ext uri="{FF2B5EF4-FFF2-40B4-BE49-F238E27FC236}">
                    <a16:creationId xmlns:a16="http://schemas.microsoft.com/office/drawing/2014/main" id="{E5549E83-00BB-491B-8FF9-F616FB2548E9}"/>
                  </a:ext>
                </a:extLst>
              </p:cNvPr>
              <p:cNvSpPr/>
              <p:nvPr/>
            </p:nvSpPr>
            <p:spPr>
              <a:xfrm>
                <a:off x="5300425" y="1271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556;p50">
                <a:extLst>
                  <a:ext uri="{FF2B5EF4-FFF2-40B4-BE49-F238E27FC236}">
                    <a16:creationId xmlns:a16="http://schemas.microsoft.com/office/drawing/2014/main" id="{D1C88887-095C-46C3-9EDD-692EDE2C6F8E}"/>
                  </a:ext>
                </a:extLst>
              </p:cNvPr>
              <p:cNvSpPr/>
              <p:nvPr/>
            </p:nvSpPr>
            <p:spPr>
              <a:xfrm>
                <a:off x="5299600" y="12714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557;p50">
                <a:extLst>
                  <a:ext uri="{FF2B5EF4-FFF2-40B4-BE49-F238E27FC236}">
                    <a16:creationId xmlns:a16="http://schemas.microsoft.com/office/drawing/2014/main" id="{1EE195EB-8F27-42B4-B88C-0A32EF54E92F}"/>
                  </a:ext>
                </a:extLst>
              </p:cNvPr>
              <p:cNvSpPr/>
              <p:nvPr/>
            </p:nvSpPr>
            <p:spPr>
              <a:xfrm>
                <a:off x="5299025" y="1271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558;p50">
                <a:extLst>
                  <a:ext uri="{FF2B5EF4-FFF2-40B4-BE49-F238E27FC236}">
                    <a16:creationId xmlns:a16="http://schemas.microsoft.com/office/drawing/2014/main" id="{359FA158-9B6C-4F85-AA66-CDCC27065A4E}"/>
                  </a:ext>
                </a:extLst>
              </p:cNvPr>
              <p:cNvSpPr/>
              <p:nvPr/>
            </p:nvSpPr>
            <p:spPr>
              <a:xfrm>
                <a:off x="5298350" y="12725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559;p50">
                <a:extLst>
                  <a:ext uri="{FF2B5EF4-FFF2-40B4-BE49-F238E27FC236}">
                    <a16:creationId xmlns:a16="http://schemas.microsoft.com/office/drawing/2014/main" id="{2A5F6801-9C12-4A5E-9D17-28BB4CDD440A}"/>
                  </a:ext>
                </a:extLst>
              </p:cNvPr>
              <p:cNvSpPr/>
              <p:nvPr/>
            </p:nvSpPr>
            <p:spPr>
              <a:xfrm>
                <a:off x="5299225" y="12735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560;p50">
                <a:extLst>
                  <a:ext uri="{FF2B5EF4-FFF2-40B4-BE49-F238E27FC236}">
                    <a16:creationId xmlns:a16="http://schemas.microsoft.com/office/drawing/2014/main" id="{C651FFA9-2A48-4067-AD5E-27F5E8154C38}"/>
                  </a:ext>
                </a:extLst>
              </p:cNvPr>
              <p:cNvSpPr/>
              <p:nvPr/>
            </p:nvSpPr>
            <p:spPr>
              <a:xfrm>
                <a:off x="5300175" y="12740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561;p50">
                <a:extLst>
                  <a:ext uri="{FF2B5EF4-FFF2-40B4-BE49-F238E27FC236}">
                    <a16:creationId xmlns:a16="http://schemas.microsoft.com/office/drawing/2014/main" id="{38E2F28F-BAAF-497E-8AF7-9566E67864C2}"/>
                  </a:ext>
                </a:extLst>
              </p:cNvPr>
              <p:cNvSpPr/>
              <p:nvPr/>
            </p:nvSpPr>
            <p:spPr>
              <a:xfrm>
                <a:off x="5300975" y="1275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562;p50">
                <a:extLst>
                  <a:ext uri="{FF2B5EF4-FFF2-40B4-BE49-F238E27FC236}">
                    <a16:creationId xmlns:a16="http://schemas.microsoft.com/office/drawing/2014/main" id="{8CFF7CE6-4D4A-47C5-80F6-8164B75F9F12}"/>
                  </a:ext>
                </a:extLst>
              </p:cNvPr>
              <p:cNvSpPr/>
              <p:nvPr/>
            </p:nvSpPr>
            <p:spPr>
              <a:xfrm>
                <a:off x="5301575" y="1273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563;p50">
                <a:extLst>
                  <a:ext uri="{FF2B5EF4-FFF2-40B4-BE49-F238E27FC236}">
                    <a16:creationId xmlns:a16="http://schemas.microsoft.com/office/drawing/2014/main" id="{DF826E52-2A11-4BBA-A026-252E81D45AC8}"/>
                  </a:ext>
                </a:extLst>
              </p:cNvPr>
              <p:cNvSpPr/>
              <p:nvPr/>
            </p:nvSpPr>
            <p:spPr>
              <a:xfrm>
                <a:off x="5302200" y="12748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564;p50">
                <a:extLst>
                  <a:ext uri="{FF2B5EF4-FFF2-40B4-BE49-F238E27FC236}">
                    <a16:creationId xmlns:a16="http://schemas.microsoft.com/office/drawing/2014/main" id="{7132446F-A92C-4F41-A211-E656F43CBD76}"/>
                  </a:ext>
                </a:extLst>
              </p:cNvPr>
              <p:cNvSpPr/>
              <p:nvPr/>
            </p:nvSpPr>
            <p:spPr>
              <a:xfrm>
                <a:off x="5303000" y="12748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565;p50">
                <a:extLst>
                  <a:ext uri="{FF2B5EF4-FFF2-40B4-BE49-F238E27FC236}">
                    <a16:creationId xmlns:a16="http://schemas.microsoft.com/office/drawing/2014/main" id="{D046F83E-9650-4A7A-B6FA-6B84DE0A62D7}"/>
                  </a:ext>
                </a:extLst>
              </p:cNvPr>
              <p:cNvSpPr/>
              <p:nvPr/>
            </p:nvSpPr>
            <p:spPr>
              <a:xfrm>
                <a:off x="53036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566;p50">
                <a:extLst>
                  <a:ext uri="{FF2B5EF4-FFF2-40B4-BE49-F238E27FC236}">
                    <a16:creationId xmlns:a16="http://schemas.microsoft.com/office/drawing/2014/main" id="{6886FD49-C5AD-4628-94DE-773DE2B860E5}"/>
                  </a:ext>
                </a:extLst>
              </p:cNvPr>
              <p:cNvSpPr/>
              <p:nvPr/>
            </p:nvSpPr>
            <p:spPr>
              <a:xfrm>
                <a:off x="53044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567;p50">
                <a:extLst>
                  <a:ext uri="{FF2B5EF4-FFF2-40B4-BE49-F238E27FC236}">
                    <a16:creationId xmlns:a16="http://schemas.microsoft.com/office/drawing/2014/main" id="{19E7FA10-6F39-4D5C-A2F2-5E0DD69F947C}"/>
                  </a:ext>
                </a:extLst>
              </p:cNvPr>
              <p:cNvSpPr/>
              <p:nvPr/>
            </p:nvSpPr>
            <p:spPr>
              <a:xfrm>
                <a:off x="5305250" y="127402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568;p50">
                <a:extLst>
                  <a:ext uri="{FF2B5EF4-FFF2-40B4-BE49-F238E27FC236}">
                    <a16:creationId xmlns:a16="http://schemas.microsoft.com/office/drawing/2014/main" id="{0946D1BC-84C5-4655-AEDE-0E53A26336BC}"/>
                  </a:ext>
                </a:extLst>
              </p:cNvPr>
              <p:cNvSpPr/>
              <p:nvPr/>
            </p:nvSpPr>
            <p:spPr>
              <a:xfrm>
                <a:off x="5302975" y="128055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0"/>
                    </a:moveTo>
                    <a:lnTo>
                      <a:pt x="2" y="183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569;p50">
                <a:extLst>
                  <a:ext uri="{FF2B5EF4-FFF2-40B4-BE49-F238E27FC236}">
                    <a16:creationId xmlns:a16="http://schemas.microsoft.com/office/drawing/2014/main" id="{5BB6CF86-634A-48AB-AFA2-1AC022F0EB15}"/>
                  </a:ext>
                </a:extLst>
              </p:cNvPr>
              <p:cNvSpPr/>
              <p:nvPr/>
            </p:nvSpPr>
            <p:spPr>
              <a:xfrm>
                <a:off x="5294550" y="1280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9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570;p50">
                <a:extLst>
                  <a:ext uri="{FF2B5EF4-FFF2-40B4-BE49-F238E27FC236}">
                    <a16:creationId xmlns:a16="http://schemas.microsoft.com/office/drawing/2014/main" id="{2218C1C2-7A48-4EC0-911F-9A822B0DB4AA}"/>
                  </a:ext>
                </a:extLst>
              </p:cNvPr>
              <p:cNvSpPr/>
              <p:nvPr/>
            </p:nvSpPr>
            <p:spPr>
              <a:xfrm>
                <a:off x="5294600" y="1280100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0" y="1"/>
                    </a:moveTo>
                    <a:lnTo>
                      <a:pt x="337" y="201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1"/>
                    </a:lnTo>
                    <a:lnTo>
                      <a:pt x="587" y="14"/>
                    </a:lnTo>
                    <a:lnTo>
                      <a:pt x="337" y="151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571;p50">
                <a:extLst>
                  <a:ext uri="{FF2B5EF4-FFF2-40B4-BE49-F238E27FC236}">
                    <a16:creationId xmlns:a16="http://schemas.microsoft.com/office/drawing/2014/main" id="{9E0983A1-9FAD-4BCA-B4B9-0D761EBE4FF9}"/>
                  </a:ext>
                </a:extLst>
              </p:cNvPr>
              <p:cNvSpPr/>
              <p:nvPr/>
            </p:nvSpPr>
            <p:spPr>
              <a:xfrm>
                <a:off x="5327500" y="1291425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0"/>
                    </a:moveTo>
                    <a:lnTo>
                      <a:pt x="1" y="67"/>
                    </a:lnTo>
                    <a:lnTo>
                      <a:pt x="194" y="190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572;p50">
                <a:extLst>
                  <a:ext uri="{FF2B5EF4-FFF2-40B4-BE49-F238E27FC236}">
                    <a16:creationId xmlns:a16="http://schemas.microsoft.com/office/drawing/2014/main" id="{D95CFEA3-22FC-498B-BE75-56353D03EA8F}"/>
                  </a:ext>
                </a:extLst>
              </p:cNvPr>
              <p:cNvSpPr/>
              <p:nvPr/>
            </p:nvSpPr>
            <p:spPr>
              <a:xfrm>
                <a:off x="5321125" y="1291425"/>
                <a:ext cx="64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79" extrusionOk="0">
                    <a:moveTo>
                      <a:pt x="257" y="0"/>
                    </a:moveTo>
                    <a:lnTo>
                      <a:pt x="1" y="148"/>
                    </a:lnTo>
                    <a:lnTo>
                      <a:pt x="51" y="178"/>
                    </a:lnTo>
                    <a:lnTo>
                      <a:pt x="256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573;p50">
                <a:extLst>
                  <a:ext uri="{FF2B5EF4-FFF2-40B4-BE49-F238E27FC236}">
                    <a16:creationId xmlns:a16="http://schemas.microsoft.com/office/drawing/2014/main" id="{2791FE93-AA15-4EC4-971A-F92831C1D2EA}"/>
                  </a:ext>
                </a:extLst>
              </p:cNvPr>
              <p:cNvSpPr/>
              <p:nvPr/>
            </p:nvSpPr>
            <p:spPr>
              <a:xfrm>
                <a:off x="5322400" y="1293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0" y="112"/>
                    </a:lnTo>
                    <a:lnTo>
                      <a:pt x="202" y="233"/>
                    </a:lnTo>
                    <a:lnTo>
                      <a:pt x="398" y="12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574;p50">
                <a:extLst>
                  <a:ext uri="{FF2B5EF4-FFF2-40B4-BE49-F238E27FC236}">
                    <a16:creationId xmlns:a16="http://schemas.microsoft.com/office/drawing/2014/main" id="{2AB368C1-E92F-441D-87D8-29E7248EA0A1}"/>
                  </a:ext>
                </a:extLst>
              </p:cNvPr>
              <p:cNvSpPr/>
              <p:nvPr/>
            </p:nvSpPr>
            <p:spPr>
              <a:xfrm>
                <a:off x="5319000" y="129015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344" y="0"/>
                    </a:moveTo>
                    <a:lnTo>
                      <a:pt x="0" y="199"/>
                    </a:lnTo>
                    <a:lnTo>
                      <a:pt x="87" y="200"/>
                    </a:lnTo>
                    <a:lnTo>
                      <a:pt x="86" y="199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575;p50">
                <a:extLst>
                  <a:ext uri="{FF2B5EF4-FFF2-40B4-BE49-F238E27FC236}">
                    <a16:creationId xmlns:a16="http://schemas.microsoft.com/office/drawing/2014/main" id="{AB012ECC-4D0A-47BA-AAF6-2BDD0257159D}"/>
                  </a:ext>
                </a:extLst>
              </p:cNvPr>
              <p:cNvSpPr/>
              <p:nvPr/>
            </p:nvSpPr>
            <p:spPr>
              <a:xfrm>
                <a:off x="5330525" y="1287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576;p50">
                <a:extLst>
                  <a:ext uri="{FF2B5EF4-FFF2-40B4-BE49-F238E27FC236}">
                    <a16:creationId xmlns:a16="http://schemas.microsoft.com/office/drawing/2014/main" id="{C67038FB-0AE9-4168-B6A2-81D79600DFFA}"/>
                  </a:ext>
                </a:extLst>
              </p:cNvPr>
              <p:cNvSpPr/>
              <p:nvPr/>
            </p:nvSpPr>
            <p:spPr>
              <a:xfrm>
                <a:off x="5329350" y="1286350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577;p50">
                <a:extLst>
                  <a:ext uri="{FF2B5EF4-FFF2-40B4-BE49-F238E27FC236}">
                    <a16:creationId xmlns:a16="http://schemas.microsoft.com/office/drawing/2014/main" id="{B95F0F07-1876-4447-B661-2C832C74049D}"/>
                  </a:ext>
                </a:extLst>
              </p:cNvPr>
              <p:cNvSpPr/>
              <p:nvPr/>
            </p:nvSpPr>
            <p:spPr>
              <a:xfrm>
                <a:off x="5328375" y="1285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578;p50">
                <a:extLst>
                  <a:ext uri="{FF2B5EF4-FFF2-40B4-BE49-F238E27FC236}">
                    <a16:creationId xmlns:a16="http://schemas.microsoft.com/office/drawing/2014/main" id="{2D74E95A-BF0C-4DD5-9C39-EC4E55410F8C}"/>
                  </a:ext>
                </a:extLst>
              </p:cNvPr>
              <p:cNvSpPr/>
              <p:nvPr/>
            </p:nvSpPr>
            <p:spPr>
              <a:xfrm>
                <a:off x="5327750" y="12863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579;p50">
                <a:extLst>
                  <a:ext uri="{FF2B5EF4-FFF2-40B4-BE49-F238E27FC236}">
                    <a16:creationId xmlns:a16="http://schemas.microsoft.com/office/drawing/2014/main" id="{04C1BF75-067B-41E9-8F90-4F51EA37C259}"/>
                  </a:ext>
                </a:extLst>
              </p:cNvPr>
              <p:cNvSpPr/>
              <p:nvPr/>
            </p:nvSpPr>
            <p:spPr>
              <a:xfrm>
                <a:off x="5326275" y="1285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580;p50">
                <a:extLst>
                  <a:ext uri="{FF2B5EF4-FFF2-40B4-BE49-F238E27FC236}">
                    <a16:creationId xmlns:a16="http://schemas.microsoft.com/office/drawing/2014/main" id="{22639E68-2E39-4FF5-9ABE-464A90CA5C31}"/>
                  </a:ext>
                </a:extLst>
              </p:cNvPr>
              <p:cNvSpPr/>
              <p:nvPr/>
            </p:nvSpPr>
            <p:spPr>
              <a:xfrm>
                <a:off x="5325450" y="128605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581;p50">
                <a:extLst>
                  <a:ext uri="{FF2B5EF4-FFF2-40B4-BE49-F238E27FC236}">
                    <a16:creationId xmlns:a16="http://schemas.microsoft.com/office/drawing/2014/main" id="{D1A3AD51-2666-4E4E-932E-E4BD09A77433}"/>
                  </a:ext>
                </a:extLst>
              </p:cNvPr>
              <p:cNvSpPr/>
              <p:nvPr/>
            </p:nvSpPr>
            <p:spPr>
              <a:xfrm>
                <a:off x="5327150" y="1286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582;p50">
                <a:extLst>
                  <a:ext uri="{FF2B5EF4-FFF2-40B4-BE49-F238E27FC236}">
                    <a16:creationId xmlns:a16="http://schemas.microsoft.com/office/drawing/2014/main" id="{753B7AB1-CA78-41A8-8E70-CC60E600EB30}"/>
                  </a:ext>
                </a:extLst>
              </p:cNvPr>
              <p:cNvSpPr/>
              <p:nvPr/>
            </p:nvSpPr>
            <p:spPr>
              <a:xfrm>
                <a:off x="5324850" y="12862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583;p50">
                <a:extLst>
                  <a:ext uri="{FF2B5EF4-FFF2-40B4-BE49-F238E27FC236}">
                    <a16:creationId xmlns:a16="http://schemas.microsoft.com/office/drawing/2014/main" id="{578C627C-9062-4928-8AC9-1DDACF76F8ED}"/>
                  </a:ext>
                </a:extLst>
              </p:cNvPr>
              <p:cNvSpPr/>
              <p:nvPr/>
            </p:nvSpPr>
            <p:spPr>
              <a:xfrm>
                <a:off x="5324025" y="12864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1" y="410"/>
                    </a:lnTo>
                    <a:lnTo>
                      <a:pt x="48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584;p50">
                <a:extLst>
                  <a:ext uri="{FF2B5EF4-FFF2-40B4-BE49-F238E27FC236}">
                    <a16:creationId xmlns:a16="http://schemas.microsoft.com/office/drawing/2014/main" id="{00366147-CC63-4DF1-BB6E-9E800102BC2F}"/>
                  </a:ext>
                </a:extLst>
              </p:cNvPr>
              <p:cNvSpPr/>
              <p:nvPr/>
            </p:nvSpPr>
            <p:spPr>
              <a:xfrm>
                <a:off x="5323400" y="1286025"/>
                <a:ext cx="12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8" extrusionOk="0">
                    <a:moveTo>
                      <a:pt x="30" y="0"/>
                    </a:moveTo>
                    <a:lnTo>
                      <a:pt x="1" y="407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585;p50">
                <a:extLst>
                  <a:ext uri="{FF2B5EF4-FFF2-40B4-BE49-F238E27FC236}">
                    <a16:creationId xmlns:a16="http://schemas.microsoft.com/office/drawing/2014/main" id="{FE5DCD12-809E-4179-905E-C186A8EAD8D3}"/>
                  </a:ext>
                </a:extLst>
              </p:cNvPr>
              <p:cNvSpPr/>
              <p:nvPr/>
            </p:nvSpPr>
            <p:spPr>
              <a:xfrm>
                <a:off x="5322800" y="12875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586;p50">
                <a:extLst>
                  <a:ext uri="{FF2B5EF4-FFF2-40B4-BE49-F238E27FC236}">
                    <a16:creationId xmlns:a16="http://schemas.microsoft.com/office/drawing/2014/main" id="{63E12FB9-A064-4EBA-8B69-28ABA19B88FD}"/>
                  </a:ext>
                </a:extLst>
              </p:cNvPr>
              <p:cNvSpPr/>
              <p:nvPr/>
            </p:nvSpPr>
            <p:spPr>
              <a:xfrm>
                <a:off x="5323625" y="1288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587;p50">
                <a:extLst>
                  <a:ext uri="{FF2B5EF4-FFF2-40B4-BE49-F238E27FC236}">
                    <a16:creationId xmlns:a16="http://schemas.microsoft.com/office/drawing/2014/main" id="{A048DB84-0C94-4258-8333-E5AD1C4BE208}"/>
                  </a:ext>
                </a:extLst>
              </p:cNvPr>
              <p:cNvSpPr/>
              <p:nvPr/>
            </p:nvSpPr>
            <p:spPr>
              <a:xfrm>
                <a:off x="5324575" y="1289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588;p50">
                <a:extLst>
                  <a:ext uri="{FF2B5EF4-FFF2-40B4-BE49-F238E27FC236}">
                    <a16:creationId xmlns:a16="http://schemas.microsoft.com/office/drawing/2014/main" id="{F85A90FD-FFB9-4324-867D-7A0C4702B907}"/>
                  </a:ext>
                </a:extLst>
              </p:cNvPr>
              <p:cNvSpPr/>
              <p:nvPr/>
            </p:nvSpPr>
            <p:spPr>
              <a:xfrm>
                <a:off x="5325375" y="1290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589;p50">
                <a:extLst>
                  <a:ext uri="{FF2B5EF4-FFF2-40B4-BE49-F238E27FC236}">
                    <a16:creationId xmlns:a16="http://schemas.microsoft.com/office/drawing/2014/main" id="{8FE22A58-F37C-4F95-B08E-300B2AE9A7C6}"/>
                  </a:ext>
                </a:extLst>
              </p:cNvPr>
              <p:cNvSpPr/>
              <p:nvPr/>
            </p:nvSpPr>
            <p:spPr>
              <a:xfrm>
                <a:off x="5326025" y="12889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590;p50">
                <a:extLst>
                  <a:ext uri="{FF2B5EF4-FFF2-40B4-BE49-F238E27FC236}">
                    <a16:creationId xmlns:a16="http://schemas.microsoft.com/office/drawing/2014/main" id="{B7339A6B-2ABB-465A-81BD-BCF78EF594E3}"/>
                  </a:ext>
                </a:extLst>
              </p:cNvPr>
              <p:cNvSpPr/>
              <p:nvPr/>
            </p:nvSpPr>
            <p:spPr>
              <a:xfrm>
                <a:off x="53266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591;p50">
                <a:extLst>
                  <a:ext uri="{FF2B5EF4-FFF2-40B4-BE49-F238E27FC236}">
                    <a16:creationId xmlns:a16="http://schemas.microsoft.com/office/drawing/2014/main" id="{0C8D523D-926E-4AED-AD8A-80D2EBBE40E6}"/>
                  </a:ext>
                </a:extLst>
              </p:cNvPr>
              <p:cNvSpPr/>
              <p:nvPr/>
            </p:nvSpPr>
            <p:spPr>
              <a:xfrm>
                <a:off x="53274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592;p50">
                <a:extLst>
                  <a:ext uri="{FF2B5EF4-FFF2-40B4-BE49-F238E27FC236}">
                    <a16:creationId xmlns:a16="http://schemas.microsoft.com/office/drawing/2014/main" id="{B16AEFF4-40C1-40AE-814C-50E9CE6EB3CF}"/>
                  </a:ext>
                </a:extLst>
              </p:cNvPr>
              <p:cNvSpPr/>
              <p:nvPr/>
            </p:nvSpPr>
            <p:spPr>
              <a:xfrm>
                <a:off x="53280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593;p50">
                <a:extLst>
                  <a:ext uri="{FF2B5EF4-FFF2-40B4-BE49-F238E27FC236}">
                    <a16:creationId xmlns:a16="http://schemas.microsoft.com/office/drawing/2014/main" id="{6E6732D8-8E55-48D3-A37B-073B82A2178D}"/>
                  </a:ext>
                </a:extLst>
              </p:cNvPr>
              <p:cNvSpPr/>
              <p:nvPr/>
            </p:nvSpPr>
            <p:spPr>
              <a:xfrm>
                <a:off x="53288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594;p50">
                <a:extLst>
                  <a:ext uri="{FF2B5EF4-FFF2-40B4-BE49-F238E27FC236}">
                    <a16:creationId xmlns:a16="http://schemas.microsoft.com/office/drawing/2014/main" id="{6F1B4FFE-5A1F-44C3-9950-C16707D07C16}"/>
                  </a:ext>
                </a:extLst>
              </p:cNvPr>
              <p:cNvSpPr/>
              <p:nvPr/>
            </p:nvSpPr>
            <p:spPr>
              <a:xfrm>
                <a:off x="5329675" y="1288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595;p50">
                <a:extLst>
                  <a:ext uri="{FF2B5EF4-FFF2-40B4-BE49-F238E27FC236}">
                    <a16:creationId xmlns:a16="http://schemas.microsoft.com/office/drawing/2014/main" id="{FFA5188D-4185-4808-B8BC-660EED39D6A8}"/>
                  </a:ext>
                </a:extLst>
              </p:cNvPr>
              <p:cNvSpPr/>
              <p:nvPr/>
            </p:nvSpPr>
            <p:spPr>
              <a:xfrm>
                <a:off x="5327375" y="1295500"/>
                <a:ext cx="84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4" extrusionOk="0">
                    <a:moveTo>
                      <a:pt x="336" y="1"/>
                    </a:moveTo>
                    <a:lnTo>
                      <a:pt x="1" y="185"/>
                    </a:lnTo>
                    <a:lnTo>
                      <a:pt x="0" y="263"/>
                    </a:lnTo>
                    <a:lnTo>
                      <a:pt x="335" y="7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596;p50">
                <a:extLst>
                  <a:ext uri="{FF2B5EF4-FFF2-40B4-BE49-F238E27FC236}">
                    <a16:creationId xmlns:a16="http://schemas.microsoft.com/office/drawing/2014/main" id="{333C4F1C-AD74-430D-8E63-281532856F2A}"/>
                  </a:ext>
                </a:extLst>
              </p:cNvPr>
              <p:cNvSpPr/>
              <p:nvPr/>
            </p:nvSpPr>
            <p:spPr>
              <a:xfrm>
                <a:off x="5318950" y="1295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8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597;p50">
                <a:extLst>
                  <a:ext uri="{FF2B5EF4-FFF2-40B4-BE49-F238E27FC236}">
                    <a16:creationId xmlns:a16="http://schemas.microsoft.com/office/drawing/2014/main" id="{F795B4B0-699F-4D1F-AB3A-82C4E2695554}"/>
                  </a:ext>
                </a:extLst>
              </p:cNvPr>
              <p:cNvSpPr/>
              <p:nvPr/>
            </p:nvSpPr>
            <p:spPr>
              <a:xfrm>
                <a:off x="5319000" y="1295100"/>
                <a:ext cx="168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2" extrusionOk="0">
                    <a:moveTo>
                      <a:pt x="0" y="1"/>
                    </a:moveTo>
                    <a:lnTo>
                      <a:pt x="336" y="201"/>
                    </a:lnTo>
                    <a:lnTo>
                      <a:pt x="671" y="17"/>
                    </a:lnTo>
                    <a:lnTo>
                      <a:pt x="664" y="13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7" y="14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598;p50">
                <a:extLst>
                  <a:ext uri="{FF2B5EF4-FFF2-40B4-BE49-F238E27FC236}">
                    <a16:creationId xmlns:a16="http://schemas.microsoft.com/office/drawing/2014/main" id="{8E42C1D3-AED4-48D7-BDE9-FAEC260D10E1}"/>
                  </a:ext>
                </a:extLst>
              </p:cNvPr>
              <p:cNvSpPr/>
              <p:nvPr/>
            </p:nvSpPr>
            <p:spPr>
              <a:xfrm>
                <a:off x="5293600" y="1282050"/>
                <a:ext cx="62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3" extrusionOk="0">
                    <a:moveTo>
                      <a:pt x="2" y="1"/>
                    </a:moveTo>
                    <a:lnTo>
                      <a:pt x="1" y="68"/>
                    </a:lnTo>
                    <a:lnTo>
                      <a:pt x="194" y="192"/>
                    </a:lnTo>
                    <a:lnTo>
                      <a:pt x="247" y="16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599;p50">
                <a:extLst>
                  <a:ext uri="{FF2B5EF4-FFF2-40B4-BE49-F238E27FC236}">
                    <a16:creationId xmlns:a16="http://schemas.microsoft.com/office/drawing/2014/main" id="{875E6F6B-6A3F-4933-9980-CDDE3464E877}"/>
                  </a:ext>
                </a:extLst>
              </p:cNvPr>
              <p:cNvSpPr/>
              <p:nvPr/>
            </p:nvSpPr>
            <p:spPr>
              <a:xfrm>
                <a:off x="5287225" y="1282050"/>
                <a:ext cx="64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1" extrusionOk="0">
                    <a:moveTo>
                      <a:pt x="257" y="1"/>
                    </a:moveTo>
                    <a:lnTo>
                      <a:pt x="1" y="150"/>
                    </a:lnTo>
                    <a:lnTo>
                      <a:pt x="52" y="181"/>
                    </a:lnTo>
                    <a:lnTo>
                      <a:pt x="256" y="68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600;p50">
                <a:extLst>
                  <a:ext uri="{FF2B5EF4-FFF2-40B4-BE49-F238E27FC236}">
                    <a16:creationId xmlns:a16="http://schemas.microsoft.com/office/drawing/2014/main" id="{3D07384C-4FE7-43E1-81CB-47AE7D2F3DC2}"/>
                  </a:ext>
                </a:extLst>
              </p:cNvPr>
              <p:cNvSpPr/>
              <p:nvPr/>
            </p:nvSpPr>
            <p:spPr>
              <a:xfrm>
                <a:off x="5288500" y="128372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1" y="114"/>
                    </a:lnTo>
                    <a:lnTo>
                      <a:pt x="202" y="233"/>
                    </a:lnTo>
                    <a:lnTo>
                      <a:pt x="398" y="12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601;p50">
                <a:extLst>
                  <a:ext uri="{FF2B5EF4-FFF2-40B4-BE49-F238E27FC236}">
                    <a16:creationId xmlns:a16="http://schemas.microsoft.com/office/drawing/2014/main" id="{ED44B4D1-89E0-4564-A4AF-E1A2CA5F60A8}"/>
                  </a:ext>
                </a:extLst>
              </p:cNvPr>
              <p:cNvSpPr/>
              <p:nvPr/>
            </p:nvSpPr>
            <p:spPr>
              <a:xfrm>
                <a:off x="5285100" y="128080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86" y="200"/>
                    </a:moveTo>
                    <a:lnTo>
                      <a:pt x="86" y="200"/>
                    </a:lnTo>
                    <a:lnTo>
                      <a:pt x="87" y="200"/>
                    </a:lnTo>
                    <a:lnTo>
                      <a:pt x="86" y="200"/>
                    </a:lnTo>
                    <a:close/>
                    <a:moveTo>
                      <a:pt x="344" y="0"/>
                    </a:moveTo>
                    <a:lnTo>
                      <a:pt x="0" y="199"/>
                    </a:lnTo>
                    <a:lnTo>
                      <a:pt x="86" y="200"/>
                    </a:lnTo>
                    <a:lnTo>
                      <a:pt x="86" y="200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602;p50">
                <a:extLst>
                  <a:ext uri="{FF2B5EF4-FFF2-40B4-BE49-F238E27FC236}">
                    <a16:creationId xmlns:a16="http://schemas.microsoft.com/office/drawing/2014/main" id="{A45F0FED-D2E9-49C5-85EE-AA6C27F98BD4}"/>
                  </a:ext>
                </a:extLst>
              </p:cNvPr>
              <p:cNvSpPr/>
              <p:nvPr/>
            </p:nvSpPr>
            <p:spPr>
              <a:xfrm>
                <a:off x="5296625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603;p50">
                <a:extLst>
                  <a:ext uri="{FF2B5EF4-FFF2-40B4-BE49-F238E27FC236}">
                    <a16:creationId xmlns:a16="http://schemas.microsoft.com/office/drawing/2014/main" id="{00F883B1-16C6-4C6A-8471-CFA964329A5A}"/>
                  </a:ext>
                </a:extLst>
              </p:cNvPr>
              <p:cNvSpPr/>
              <p:nvPr/>
            </p:nvSpPr>
            <p:spPr>
              <a:xfrm>
                <a:off x="5295450" y="1276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604;p50">
                <a:extLst>
                  <a:ext uri="{FF2B5EF4-FFF2-40B4-BE49-F238E27FC236}">
                    <a16:creationId xmlns:a16="http://schemas.microsoft.com/office/drawing/2014/main" id="{C4121C38-CD9B-41C0-BAA3-81C645F514BF}"/>
                  </a:ext>
                </a:extLst>
              </p:cNvPr>
              <p:cNvSpPr/>
              <p:nvPr/>
            </p:nvSpPr>
            <p:spPr>
              <a:xfrm>
                <a:off x="5294475" y="12764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605;p50">
                <a:extLst>
                  <a:ext uri="{FF2B5EF4-FFF2-40B4-BE49-F238E27FC236}">
                    <a16:creationId xmlns:a16="http://schemas.microsoft.com/office/drawing/2014/main" id="{D014FB4D-9FD4-4293-8020-FAF5C380BA42}"/>
                  </a:ext>
                </a:extLst>
              </p:cNvPr>
              <p:cNvSpPr/>
              <p:nvPr/>
            </p:nvSpPr>
            <p:spPr>
              <a:xfrm>
                <a:off x="5293875" y="12769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606;p50">
                <a:extLst>
                  <a:ext uri="{FF2B5EF4-FFF2-40B4-BE49-F238E27FC236}">
                    <a16:creationId xmlns:a16="http://schemas.microsoft.com/office/drawing/2014/main" id="{CD2A0EAB-3744-4036-9D77-541A17C5C9AE}"/>
                  </a:ext>
                </a:extLst>
              </p:cNvPr>
              <p:cNvSpPr/>
              <p:nvPr/>
            </p:nvSpPr>
            <p:spPr>
              <a:xfrm>
                <a:off x="5292375" y="1275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607;p50">
                <a:extLst>
                  <a:ext uri="{FF2B5EF4-FFF2-40B4-BE49-F238E27FC236}">
                    <a16:creationId xmlns:a16="http://schemas.microsoft.com/office/drawing/2014/main" id="{35AC9BEB-3084-4319-BDC2-D34E80555A2D}"/>
                  </a:ext>
                </a:extLst>
              </p:cNvPr>
              <p:cNvSpPr/>
              <p:nvPr/>
            </p:nvSpPr>
            <p:spPr>
              <a:xfrm>
                <a:off x="5291575" y="12767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608;p50">
                <a:extLst>
                  <a:ext uri="{FF2B5EF4-FFF2-40B4-BE49-F238E27FC236}">
                    <a16:creationId xmlns:a16="http://schemas.microsoft.com/office/drawing/2014/main" id="{9A0BA144-E7AD-4554-A630-CC1756A07EEE}"/>
                  </a:ext>
                </a:extLst>
              </p:cNvPr>
              <p:cNvSpPr/>
              <p:nvPr/>
            </p:nvSpPr>
            <p:spPr>
              <a:xfrm>
                <a:off x="5293275" y="12769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609;p50">
                <a:extLst>
                  <a:ext uri="{FF2B5EF4-FFF2-40B4-BE49-F238E27FC236}">
                    <a16:creationId xmlns:a16="http://schemas.microsoft.com/office/drawing/2014/main" id="{59073845-5A20-444A-9363-4CB5A6196E68}"/>
                  </a:ext>
                </a:extLst>
              </p:cNvPr>
              <p:cNvSpPr/>
              <p:nvPr/>
            </p:nvSpPr>
            <p:spPr>
              <a:xfrm>
                <a:off x="5290975" y="12769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610;p50">
                <a:extLst>
                  <a:ext uri="{FF2B5EF4-FFF2-40B4-BE49-F238E27FC236}">
                    <a16:creationId xmlns:a16="http://schemas.microsoft.com/office/drawing/2014/main" id="{21DCB56B-3245-464D-8273-5935C086B7A2}"/>
                  </a:ext>
                </a:extLst>
              </p:cNvPr>
              <p:cNvSpPr/>
              <p:nvPr/>
            </p:nvSpPr>
            <p:spPr>
              <a:xfrm>
                <a:off x="5290125" y="12771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611;p50">
                <a:extLst>
                  <a:ext uri="{FF2B5EF4-FFF2-40B4-BE49-F238E27FC236}">
                    <a16:creationId xmlns:a16="http://schemas.microsoft.com/office/drawing/2014/main" id="{C56FDB63-A114-4F07-93BC-FBB470948D5F}"/>
                  </a:ext>
                </a:extLst>
              </p:cNvPr>
              <p:cNvSpPr/>
              <p:nvPr/>
            </p:nvSpPr>
            <p:spPr>
              <a:xfrm>
                <a:off x="5289525" y="12766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612;p50">
                <a:extLst>
                  <a:ext uri="{FF2B5EF4-FFF2-40B4-BE49-F238E27FC236}">
                    <a16:creationId xmlns:a16="http://schemas.microsoft.com/office/drawing/2014/main" id="{A5B68EE7-D78B-48FE-9240-EB9063500A4D}"/>
                  </a:ext>
                </a:extLst>
              </p:cNvPr>
              <p:cNvSpPr/>
              <p:nvPr/>
            </p:nvSpPr>
            <p:spPr>
              <a:xfrm>
                <a:off x="5288900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613;p50">
                <a:extLst>
                  <a:ext uri="{FF2B5EF4-FFF2-40B4-BE49-F238E27FC236}">
                    <a16:creationId xmlns:a16="http://schemas.microsoft.com/office/drawing/2014/main" id="{F6EC8C46-FED0-455D-979D-F5964779A789}"/>
                  </a:ext>
                </a:extLst>
              </p:cNvPr>
              <p:cNvSpPr/>
              <p:nvPr/>
            </p:nvSpPr>
            <p:spPr>
              <a:xfrm>
                <a:off x="5289725" y="127922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614;p50">
                <a:extLst>
                  <a:ext uri="{FF2B5EF4-FFF2-40B4-BE49-F238E27FC236}">
                    <a16:creationId xmlns:a16="http://schemas.microsoft.com/office/drawing/2014/main" id="{50670ADE-58A9-47B8-A850-3EB3FB05FCAE}"/>
                  </a:ext>
                </a:extLst>
              </p:cNvPr>
              <p:cNvSpPr/>
              <p:nvPr/>
            </p:nvSpPr>
            <p:spPr>
              <a:xfrm>
                <a:off x="5290675" y="1279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615;p50">
                <a:extLst>
                  <a:ext uri="{FF2B5EF4-FFF2-40B4-BE49-F238E27FC236}">
                    <a16:creationId xmlns:a16="http://schemas.microsoft.com/office/drawing/2014/main" id="{2138CE34-B78A-4C04-93C0-73CF21C8D425}"/>
                  </a:ext>
                </a:extLst>
              </p:cNvPr>
              <p:cNvSpPr/>
              <p:nvPr/>
            </p:nvSpPr>
            <p:spPr>
              <a:xfrm>
                <a:off x="5291500" y="12807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616;p50">
                <a:extLst>
                  <a:ext uri="{FF2B5EF4-FFF2-40B4-BE49-F238E27FC236}">
                    <a16:creationId xmlns:a16="http://schemas.microsoft.com/office/drawing/2014/main" id="{508C1C6C-559B-4CC3-9FE2-8D8183C3E73E}"/>
                  </a:ext>
                </a:extLst>
              </p:cNvPr>
              <p:cNvSpPr/>
              <p:nvPr/>
            </p:nvSpPr>
            <p:spPr>
              <a:xfrm>
                <a:off x="5292125" y="1279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617;p50">
                <a:extLst>
                  <a:ext uri="{FF2B5EF4-FFF2-40B4-BE49-F238E27FC236}">
                    <a16:creationId xmlns:a16="http://schemas.microsoft.com/office/drawing/2014/main" id="{1CAAA284-BF1C-4F72-8C05-6BFA3567E3E5}"/>
                  </a:ext>
                </a:extLst>
              </p:cNvPr>
              <p:cNvSpPr/>
              <p:nvPr/>
            </p:nvSpPr>
            <p:spPr>
              <a:xfrm>
                <a:off x="5292700" y="1280550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618;p50">
                <a:extLst>
                  <a:ext uri="{FF2B5EF4-FFF2-40B4-BE49-F238E27FC236}">
                    <a16:creationId xmlns:a16="http://schemas.microsoft.com/office/drawing/2014/main" id="{E64652D1-346C-4C39-81FE-136C0C2723AA}"/>
                  </a:ext>
                </a:extLst>
              </p:cNvPr>
              <p:cNvSpPr/>
              <p:nvPr/>
            </p:nvSpPr>
            <p:spPr>
              <a:xfrm>
                <a:off x="5293500" y="1280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619;p50">
                <a:extLst>
                  <a:ext uri="{FF2B5EF4-FFF2-40B4-BE49-F238E27FC236}">
                    <a16:creationId xmlns:a16="http://schemas.microsoft.com/office/drawing/2014/main" id="{E7A16DDD-9345-42E8-915B-4EE461AE526B}"/>
                  </a:ext>
                </a:extLst>
              </p:cNvPr>
              <p:cNvSpPr/>
              <p:nvPr/>
            </p:nvSpPr>
            <p:spPr>
              <a:xfrm>
                <a:off x="5294125" y="12800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620;p50">
                <a:extLst>
                  <a:ext uri="{FF2B5EF4-FFF2-40B4-BE49-F238E27FC236}">
                    <a16:creationId xmlns:a16="http://schemas.microsoft.com/office/drawing/2014/main" id="{DF69B7FE-58E1-4D88-B285-92272FF06E1B}"/>
                  </a:ext>
                </a:extLst>
              </p:cNvPr>
              <p:cNvSpPr/>
              <p:nvPr/>
            </p:nvSpPr>
            <p:spPr>
              <a:xfrm>
                <a:off x="5294925" y="128007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621;p50">
                <a:extLst>
                  <a:ext uri="{FF2B5EF4-FFF2-40B4-BE49-F238E27FC236}">
                    <a16:creationId xmlns:a16="http://schemas.microsoft.com/office/drawing/2014/main" id="{DC78B68A-848B-4A83-A226-C29B6101E417}"/>
                  </a:ext>
                </a:extLst>
              </p:cNvPr>
              <p:cNvSpPr/>
              <p:nvPr/>
            </p:nvSpPr>
            <p:spPr>
              <a:xfrm>
                <a:off x="5295775" y="1279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622;p50">
                <a:extLst>
                  <a:ext uri="{FF2B5EF4-FFF2-40B4-BE49-F238E27FC236}">
                    <a16:creationId xmlns:a16="http://schemas.microsoft.com/office/drawing/2014/main" id="{EF6F8692-C373-4941-932D-5383CC876D3C}"/>
                  </a:ext>
                </a:extLst>
              </p:cNvPr>
              <p:cNvSpPr/>
              <p:nvPr/>
            </p:nvSpPr>
            <p:spPr>
              <a:xfrm>
                <a:off x="5293475" y="1286200"/>
                <a:ext cx="84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2" extrusionOk="0">
                    <a:moveTo>
                      <a:pt x="337" y="0"/>
                    </a:moveTo>
                    <a:lnTo>
                      <a:pt x="2" y="184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623;p50">
                <a:extLst>
                  <a:ext uri="{FF2B5EF4-FFF2-40B4-BE49-F238E27FC236}">
                    <a16:creationId xmlns:a16="http://schemas.microsoft.com/office/drawing/2014/main" id="{3C928419-4E5B-4495-884B-81D9BBDF81C5}"/>
                  </a:ext>
                </a:extLst>
              </p:cNvPr>
              <p:cNvSpPr/>
              <p:nvPr/>
            </p:nvSpPr>
            <p:spPr>
              <a:xfrm>
                <a:off x="5285050" y="128575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8"/>
                    </a:lnTo>
                    <a:lnTo>
                      <a:pt x="337" y="279"/>
                    </a:lnTo>
                    <a:lnTo>
                      <a:pt x="339" y="20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624;p50">
                <a:extLst>
                  <a:ext uri="{FF2B5EF4-FFF2-40B4-BE49-F238E27FC236}">
                    <a16:creationId xmlns:a16="http://schemas.microsoft.com/office/drawing/2014/main" id="{C4516313-6041-4481-8DE0-57B551565618}"/>
                  </a:ext>
                </a:extLst>
              </p:cNvPr>
              <p:cNvSpPr/>
              <p:nvPr/>
            </p:nvSpPr>
            <p:spPr>
              <a:xfrm>
                <a:off x="5285100" y="1285750"/>
                <a:ext cx="168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3" extrusionOk="0">
                    <a:moveTo>
                      <a:pt x="0" y="1"/>
                    </a:moveTo>
                    <a:lnTo>
                      <a:pt x="337" y="202"/>
                    </a:lnTo>
                    <a:lnTo>
                      <a:pt x="672" y="18"/>
                    </a:lnTo>
                    <a:lnTo>
                      <a:pt x="664" y="12"/>
                    </a:lnTo>
                    <a:lnTo>
                      <a:pt x="583" y="11"/>
                    </a:lnTo>
                    <a:lnTo>
                      <a:pt x="587" y="15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625;p50">
                <a:extLst>
                  <a:ext uri="{FF2B5EF4-FFF2-40B4-BE49-F238E27FC236}">
                    <a16:creationId xmlns:a16="http://schemas.microsoft.com/office/drawing/2014/main" id="{0CC7A721-CB91-4546-AC26-D6290BED6346}"/>
                  </a:ext>
                </a:extLst>
              </p:cNvPr>
              <p:cNvSpPr/>
              <p:nvPr/>
            </p:nvSpPr>
            <p:spPr>
              <a:xfrm>
                <a:off x="5318050" y="1297075"/>
                <a:ext cx="61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92" extrusionOk="0">
                    <a:moveTo>
                      <a:pt x="2" y="0"/>
                    </a:moveTo>
                    <a:lnTo>
                      <a:pt x="0" y="67"/>
                    </a:lnTo>
                    <a:lnTo>
                      <a:pt x="193" y="192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626;p50">
                <a:extLst>
                  <a:ext uri="{FF2B5EF4-FFF2-40B4-BE49-F238E27FC236}">
                    <a16:creationId xmlns:a16="http://schemas.microsoft.com/office/drawing/2014/main" id="{AA69DB4A-2887-4AE1-AF09-6845975E5B77}"/>
                  </a:ext>
                </a:extLst>
              </p:cNvPr>
              <p:cNvSpPr/>
              <p:nvPr/>
            </p:nvSpPr>
            <p:spPr>
              <a:xfrm>
                <a:off x="5311675" y="1297075"/>
                <a:ext cx="64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79" extrusionOk="0">
                    <a:moveTo>
                      <a:pt x="257" y="0"/>
                    </a:moveTo>
                    <a:lnTo>
                      <a:pt x="0" y="148"/>
                    </a:lnTo>
                    <a:lnTo>
                      <a:pt x="51" y="179"/>
                    </a:lnTo>
                    <a:lnTo>
                      <a:pt x="255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627;p50">
                <a:extLst>
                  <a:ext uri="{FF2B5EF4-FFF2-40B4-BE49-F238E27FC236}">
                    <a16:creationId xmlns:a16="http://schemas.microsoft.com/office/drawing/2014/main" id="{D5A72FB6-345D-47B3-8401-907E1632AB03}"/>
                  </a:ext>
                </a:extLst>
              </p:cNvPr>
              <p:cNvSpPr/>
              <p:nvPr/>
            </p:nvSpPr>
            <p:spPr>
              <a:xfrm>
                <a:off x="5312925" y="1298725"/>
                <a:ext cx="9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4" extrusionOk="0">
                    <a:moveTo>
                      <a:pt x="205" y="1"/>
                    </a:moveTo>
                    <a:lnTo>
                      <a:pt x="1" y="113"/>
                    </a:lnTo>
                    <a:lnTo>
                      <a:pt x="201" y="233"/>
                    </a:lnTo>
                    <a:lnTo>
                      <a:pt x="398" y="12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628;p50">
                <a:extLst>
                  <a:ext uri="{FF2B5EF4-FFF2-40B4-BE49-F238E27FC236}">
                    <a16:creationId xmlns:a16="http://schemas.microsoft.com/office/drawing/2014/main" id="{088D64FF-A20D-481D-BC43-B70A2B31EF63}"/>
                  </a:ext>
                </a:extLst>
              </p:cNvPr>
              <p:cNvSpPr/>
              <p:nvPr/>
            </p:nvSpPr>
            <p:spPr>
              <a:xfrm>
                <a:off x="5309525" y="1295800"/>
                <a:ext cx="166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11" extrusionOk="0">
                    <a:moveTo>
                      <a:pt x="344" y="1"/>
                    </a:moveTo>
                    <a:lnTo>
                      <a:pt x="1" y="199"/>
                    </a:lnTo>
                    <a:lnTo>
                      <a:pt x="88" y="201"/>
                    </a:lnTo>
                    <a:lnTo>
                      <a:pt x="86" y="199"/>
                    </a:lnTo>
                    <a:lnTo>
                      <a:pt x="343" y="51"/>
                    </a:lnTo>
                    <a:lnTo>
                      <a:pt x="582" y="209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629;p50">
                <a:extLst>
                  <a:ext uri="{FF2B5EF4-FFF2-40B4-BE49-F238E27FC236}">
                    <a16:creationId xmlns:a16="http://schemas.microsoft.com/office/drawing/2014/main" id="{FB4EDCAB-E227-4A85-A690-9CDA4B040E64}"/>
                  </a:ext>
                </a:extLst>
              </p:cNvPr>
              <p:cNvSpPr/>
              <p:nvPr/>
            </p:nvSpPr>
            <p:spPr>
              <a:xfrm>
                <a:off x="5321050" y="12932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630;p50">
                <a:extLst>
                  <a:ext uri="{FF2B5EF4-FFF2-40B4-BE49-F238E27FC236}">
                    <a16:creationId xmlns:a16="http://schemas.microsoft.com/office/drawing/2014/main" id="{216A39D5-63CF-421B-8E64-0E98007A588A}"/>
                  </a:ext>
                </a:extLst>
              </p:cNvPr>
              <p:cNvSpPr/>
              <p:nvPr/>
            </p:nvSpPr>
            <p:spPr>
              <a:xfrm>
                <a:off x="5319850" y="12920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631;p50">
                <a:extLst>
                  <a:ext uri="{FF2B5EF4-FFF2-40B4-BE49-F238E27FC236}">
                    <a16:creationId xmlns:a16="http://schemas.microsoft.com/office/drawing/2014/main" id="{DE873E9C-A25F-48A5-A3C5-3247C77BF5E6}"/>
                  </a:ext>
                </a:extLst>
              </p:cNvPr>
              <p:cNvSpPr/>
              <p:nvPr/>
            </p:nvSpPr>
            <p:spPr>
              <a:xfrm>
                <a:off x="5318925" y="12914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632;p50">
                <a:extLst>
                  <a:ext uri="{FF2B5EF4-FFF2-40B4-BE49-F238E27FC236}">
                    <a16:creationId xmlns:a16="http://schemas.microsoft.com/office/drawing/2014/main" id="{EC9647FF-3B0D-438B-8182-4098D9D01AA8}"/>
                  </a:ext>
                </a:extLst>
              </p:cNvPr>
              <p:cNvSpPr/>
              <p:nvPr/>
            </p:nvSpPr>
            <p:spPr>
              <a:xfrm>
                <a:off x="5318300" y="12920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8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633;p50">
                <a:extLst>
                  <a:ext uri="{FF2B5EF4-FFF2-40B4-BE49-F238E27FC236}">
                    <a16:creationId xmlns:a16="http://schemas.microsoft.com/office/drawing/2014/main" id="{78C727A5-D46A-471F-854F-D8DE6DC3ED7C}"/>
                  </a:ext>
                </a:extLst>
              </p:cNvPr>
              <p:cNvSpPr/>
              <p:nvPr/>
            </p:nvSpPr>
            <p:spPr>
              <a:xfrm>
                <a:off x="5316775" y="1290700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634;p50">
                <a:extLst>
                  <a:ext uri="{FF2B5EF4-FFF2-40B4-BE49-F238E27FC236}">
                    <a16:creationId xmlns:a16="http://schemas.microsoft.com/office/drawing/2014/main" id="{84B5D962-A675-42E9-86EA-B24E6B923E0F}"/>
                  </a:ext>
                </a:extLst>
              </p:cNvPr>
              <p:cNvSpPr/>
              <p:nvPr/>
            </p:nvSpPr>
            <p:spPr>
              <a:xfrm>
                <a:off x="5315975" y="1291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635;p50">
                <a:extLst>
                  <a:ext uri="{FF2B5EF4-FFF2-40B4-BE49-F238E27FC236}">
                    <a16:creationId xmlns:a16="http://schemas.microsoft.com/office/drawing/2014/main" id="{2EB1FC57-D6D3-4970-B50E-E6E9FEB925BF}"/>
                  </a:ext>
                </a:extLst>
              </p:cNvPr>
              <p:cNvSpPr/>
              <p:nvPr/>
            </p:nvSpPr>
            <p:spPr>
              <a:xfrm>
                <a:off x="5317675" y="1291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636;p50">
                <a:extLst>
                  <a:ext uri="{FF2B5EF4-FFF2-40B4-BE49-F238E27FC236}">
                    <a16:creationId xmlns:a16="http://schemas.microsoft.com/office/drawing/2014/main" id="{8FC4567C-8AC8-41DD-9FB5-142DA5112DD1}"/>
                  </a:ext>
                </a:extLst>
              </p:cNvPr>
              <p:cNvSpPr/>
              <p:nvPr/>
            </p:nvSpPr>
            <p:spPr>
              <a:xfrm>
                <a:off x="5315375" y="12919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637;p50">
                <a:extLst>
                  <a:ext uri="{FF2B5EF4-FFF2-40B4-BE49-F238E27FC236}">
                    <a16:creationId xmlns:a16="http://schemas.microsoft.com/office/drawing/2014/main" id="{E23095E6-E6EB-4D4E-8C03-33A15598D4C9}"/>
                  </a:ext>
                </a:extLst>
              </p:cNvPr>
              <p:cNvSpPr/>
              <p:nvPr/>
            </p:nvSpPr>
            <p:spPr>
              <a:xfrm>
                <a:off x="5314525" y="1292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638;p50">
                <a:extLst>
                  <a:ext uri="{FF2B5EF4-FFF2-40B4-BE49-F238E27FC236}">
                    <a16:creationId xmlns:a16="http://schemas.microsoft.com/office/drawing/2014/main" id="{109609A5-7BDD-4618-AE4D-C4360963D863}"/>
                  </a:ext>
                </a:extLst>
              </p:cNvPr>
              <p:cNvSpPr/>
              <p:nvPr/>
            </p:nvSpPr>
            <p:spPr>
              <a:xfrm>
                <a:off x="5313950" y="1291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639;p50">
                <a:extLst>
                  <a:ext uri="{FF2B5EF4-FFF2-40B4-BE49-F238E27FC236}">
                    <a16:creationId xmlns:a16="http://schemas.microsoft.com/office/drawing/2014/main" id="{56844EF8-FCA8-4F45-A939-DDB9A41BD892}"/>
                  </a:ext>
                </a:extLst>
              </p:cNvPr>
              <p:cNvSpPr/>
              <p:nvPr/>
            </p:nvSpPr>
            <p:spPr>
              <a:xfrm>
                <a:off x="5313300" y="12932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640;p50">
                <a:extLst>
                  <a:ext uri="{FF2B5EF4-FFF2-40B4-BE49-F238E27FC236}">
                    <a16:creationId xmlns:a16="http://schemas.microsoft.com/office/drawing/2014/main" id="{FA63DBC2-CF97-4547-9D58-475C21F4AEA1}"/>
                  </a:ext>
                </a:extLst>
              </p:cNvPr>
              <p:cNvSpPr/>
              <p:nvPr/>
            </p:nvSpPr>
            <p:spPr>
              <a:xfrm>
                <a:off x="5314175" y="1294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641;p50">
                <a:extLst>
                  <a:ext uri="{FF2B5EF4-FFF2-40B4-BE49-F238E27FC236}">
                    <a16:creationId xmlns:a16="http://schemas.microsoft.com/office/drawing/2014/main" id="{C29F662B-9254-4FB7-859C-BF98378D0E2B}"/>
                  </a:ext>
                </a:extLst>
              </p:cNvPr>
              <p:cNvSpPr/>
              <p:nvPr/>
            </p:nvSpPr>
            <p:spPr>
              <a:xfrm>
                <a:off x="5315100" y="1294725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642;p50">
                <a:extLst>
                  <a:ext uri="{FF2B5EF4-FFF2-40B4-BE49-F238E27FC236}">
                    <a16:creationId xmlns:a16="http://schemas.microsoft.com/office/drawing/2014/main" id="{0CC2F116-60D4-406D-ACEF-C62C37BF0D25}"/>
                  </a:ext>
                </a:extLst>
              </p:cNvPr>
              <p:cNvSpPr/>
              <p:nvPr/>
            </p:nvSpPr>
            <p:spPr>
              <a:xfrm>
                <a:off x="5315900" y="12957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643;p50">
                <a:extLst>
                  <a:ext uri="{FF2B5EF4-FFF2-40B4-BE49-F238E27FC236}">
                    <a16:creationId xmlns:a16="http://schemas.microsoft.com/office/drawing/2014/main" id="{A0F7CE9D-3541-4642-A1A2-A893A8FFEE16}"/>
                  </a:ext>
                </a:extLst>
              </p:cNvPr>
              <p:cNvSpPr/>
              <p:nvPr/>
            </p:nvSpPr>
            <p:spPr>
              <a:xfrm>
                <a:off x="5316525" y="1294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644;p50">
                <a:extLst>
                  <a:ext uri="{FF2B5EF4-FFF2-40B4-BE49-F238E27FC236}">
                    <a16:creationId xmlns:a16="http://schemas.microsoft.com/office/drawing/2014/main" id="{9FB97EE9-4251-4F0F-9332-04F111F02CC6}"/>
                  </a:ext>
                </a:extLst>
              </p:cNvPr>
              <p:cNvSpPr/>
              <p:nvPr/>
            </p:nvSpPr>
            <p:spPr>
              <a:xfrm>
                <a:off x="5317150" y="1295550"/>
                <a:ext cx="12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645;p50">
                <a:extLst>
                  <a:ext uri="{FF2B5EF4-FFF2-40B4-BE49-F238E27FC236}">
                    <a16:creationId xmlns:a16="http://schemas.microsoft.com/office/drawing/2014/main" id="{518080FD-AB53-40AD-8C2E-0C391E310FDB}"/>
                  </a:ext>
                </a:extLst>
              </p:cNvPr>
              <p:cNvSpPr/>
              <p:nvPr/>
            </p:nvSpPr>
            <p:spPr>
              <a:xfrm>
                <a:off x="5317925" y="1295575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29" y="1"/>
                    </a:moveTo>
                    <a:lnTo>
                      <a:pt x="1" y="408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646;p50">
                <a:extLst>
                  <a:ext uri="{FF2B5EF4-FFF2-40B4-BE49-F238E27FC236}">
                    <a16:creationId xmlns:a16="http://schemas.microsoft.com/office/drawing/2014/main" id="{4C970314-D46C-4B59-A012-D8BBFE7647E8}"/>
                  </a:ext>
                </a:extLst>
              </p:cNvPr>
              <p:cNvSpPr/>
              <p:nvPr/>
            </p:nvSpPr>
            <p:spPr>
              <a:xfrm>
                <a:off x="5318550" y="1295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647;p50">
                <a:extLst>
                  <a:ext uri="{FF2B5EF4-FFF2-40B4-BE49-F238E27FC236}">
                    <a16:creationId xmlns:a16="http://schemas.microsoft.com/office/drawing/2014/main" id="{D29BE954-7264-4C7A-A254-60052312ABC9}"/>
                  </a:ext>
                </a:extLst>
              </p:cNvPr>
              <p:cNvSpPr/>
              <p:nvPr/>
            </p:nvSpPr>
            <p:spPr>
              <a:xfrm>
                <a:off x="5319350" y="129507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8" y="1"/>
                    </a:moveTo>
                    <a:lnTo>
                      <a:pt x="1" y="408"/>
                    </a:lnTo>
                    <a:lnTo>
                      <a:pt x="50" y="36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648;p50">
                <a:extLst>
                  <a:ext uri="{FF2B5EF4-FFF2-40B4-BE49-F238E27FC236}">
                    <a16:creationId xmlns:a16="http://schemas.microsoft.com/office/drawing/2014/main" id="{7A821443-5675-49CA-B9F4-BB4663B12C33}"/>
                  </a:ext>
                </a:extLst>
              </p:cNvPr>
              <p:cNvSpPr/>
              <p:nvPr/>
            </p:nvSpPr>
            <p:spPr>
              <a:xfrm>
                <a:off x="5320175" y="1294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649;p50">
                <a:extLst>
                  <a:ext uri="{FF2B5EF4-FFF2-40B4-BE49-F238E27FC236}">
                    <a16:creationId xmlns:a16="http://schemas.microsoft.com/office/drawing/2014/main" id="{0E58F1DE-0549-4E67-8E98-63B68E55E44C}"/>
                  </a:ext>
                </a:extLst>
              </p:cNvPr>
              <p:cNvSpPr/>
              <p:nvPr/>
            </p:nvSpPr>
            <p:spPr>
              <a:xfrm>
                <a:off x="5317900" y="130120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1"/>
                    </a:moveTo>
                    <a:lnTo>
                      <a:pt x="2" y="183"/>
                    </a:lnTo>
                    <a:lnTo>
                      <a:pt x="1" y="262"/>
                    </a:lnTo>
                    <a:lnTo>
                      <a:pt x="335" y="72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650;p50">
                <a:extLst>
                  <a:ext uri="{FF2B5EF4-FFF2-40B4-BE49-F238E27FC236}">
                    <a16:creationId xmlns:a16="http://schemas.microsoft.com/office/drawing/2014/main" id="{EA4CF1BE-35F3-4CE5-926A-2FAAB19550CB}"/>
                  </a:ext>
                </a:extLst>
              </p:cNvPr>
              <p:cNvSpPr/>
              <p:nvPr/>
            </p:nvSpPr>
            <p:spPr>
              <a:xfrm>
                <a:off x="5309500" y="1300775"/>
                <a:ext cx="8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79" extrusionOk="0">
                    <a:moveTo>
                      <a:pt x="2" y="0"/>
                    </a:moveTo>
                    <a:lnTo>
                      <a:pt x="0" y="77"/>
                    </a:lnTo>
                    <a:lnTo>
                      <a:pt x="337" y="279"/>
                    </a:lnTo>
                    <a:lnTo>
                      <a:pt x="338" y="20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651;p50">
                <a:extLst>
                  <a:ext uri="{FF2B5EF4-FFF2-40B4-BE49-F238E27FC236}">
                    <a16:creationId xmlns:a16="http://schemas.microsoft.com/office/drawing/2014/main" id="{81A3DCBC-061E-468A-B17D-08B51B3613C6}"/>
                  </a:ext>
                </a:extLst>
              </p:cNvPr>
              <p:cNvSpPr/>
              <p:nvPr/>
            </p:nvSpPr>
            <p:spPr>
              <a:xfrm>
                <a:off x="5309525" y="1300775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1" y="0"/>
                    </a:moveTo>
                    <a:lnTo>
                      <a:pt x="337" y="200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8" y="13"/>
                    </a:lnTo>
                    <a:lnTo>
                      <a:pt x="337" y="151"/>
                    </a:lnTo>
                    <a:lnTo>
                      <a:pt x="8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2" name="TextBox 1121">
            <a:extLst>
              <a:ext uri="{FF2B5EF4-FFF2-40B4-BE49-F238E27FC236}">
                <a16:creationId xmlns:a16="http://schemas.microsoft.com/office/drawing/2014/main" id="{D7AB9234-5118-440B-A345-7AB077E89741}"/>
              </a:ext>
            </a:extLst>
          </p:cNvPr>
          <p:cNvSpPr txBox="1"/>
          <p:nvPr/>
        </p:nvSpPr>
        <p:spPr>
          <a:xfrm>
            <a:off x="2867219" y="1025173"/>
            <a:ext cx="61341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</a:t>
            </a:r>
            <a:r>
              <a:rPr lang="en-US" altLang="ko-KR" sz="2000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</a:t>
            </a:r>
            <a:r>
              <a:rPr lang="ko-KR" altLang="en-US" sz="2000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월세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거래 조회 </a:t>
            </a:r>
            <a:endParaRPr lang="en-US" altLang="ko-KR" sz="20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9F22A851-EB6B-4D69-BD3D-C58E5953595C}"/>
              </a:ext>
            </a:extLst>
          </p:cNvPr>
          <p:cNvSpPr txBox="1"/>
          <p:nvPr/>
        </p:nvSpPr>
        <p:spPr>
          <a:xfrm>
            <a:off x="2867218" y="1780400"/>
            <a:ext cx="61341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Notebook </a:t>
            </a:r>
            <a:r>
              <a:rPr lang="ko-KR" altLang="en-US" sz="2000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페이지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나누기 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8C060AA6-3D9F-44A5-A8D0-8D3F869D220D}"/>
              </a:ext>
            </a:extLst>
          </p:cNvPr>
          <p:cNvSpPr txBox="1"/>
          <p:nvPr/>
        </p:nvSpPr>
        <p:spPr>
          <a:xfrm>
            <a:off x="2867217" y="3345039"/>
            <a:ext cx="61341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배포판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만들기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1F21F270-AC9A-4731-92EE-F48C5EED67E2}"/>
              </a:ext>
            </a:extLst>
          </p:cNvPr>
          <p:cNvSpPr txBox="1"/>
          <p:nvPr/>
        </p:nvSpPr>
        <p:spPr>
          <a:xfrm>
            <a:off x="2867217" y="2535627"/>
            <a:ext cx="61341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거래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상세정보</a:t>
            </a:r>
            <a:r>
              <a:rPr lang="en-US" altLang="ko-KR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층수</a:t>
            </a:r>
            <a:r>
              <a:rPr lang="en-US" altLang="ko-KR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 이름</a:t>
            </a:r>
            <a:r>
              <a:rPr lang="en-US" altLang="ko-KR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 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전용면적</a:t>
            </a:r>
            <a:r>
              <a:rPr lang="en-US" altLang="ko-KR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r>
              <a:rPr lang="ko-KR" altLang="en-US" sz="20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추가</a:t>
            </a:r>
            <a:endParaRPr lang="en-US" altLang="ko-KR" sz="2000" dirty="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73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2BB289-7581-4CD9-9783-2B5D9482E74E}"/>
              </a:ext>
            </a:extLst>
          </p:cNvPr>
          <p:cNvSpPr txBox="1"/>
          <p:nvPr/>
        </p:nvSpPr>
        <p:spPr>
          <a:xfrm>
            <a:off x="432768" y="3710638"/>
            <a:ext cx="816061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검색된 리스트를 기준으로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가격대 그래프 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그리기 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B89E0ED-0EE9-4F3E-8A09-3B97A2E7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1" y="855950"/>
            <a:ext cx="4373966" cy="26435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E06F58-F908-4810-A66E-8222D56B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25" y="864645"/>
            <a:ext cx="4373966" cy="26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E1AB7EC-99C5-4557-88D0-A2AB6631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7" y="1081350"/>
            <a:ext cx="5110030" cy="3648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2BB289-7581-4CD9-9783-2B5D9482E74E}"/>
              </a:ext>
            </a:extLst>
          </p:cNvPr>
          <p:cNvSpPr txBox="1"/>
          <p:nvPr/>
        </p:nvSpPr>
        <p:spPr>
          <a:xfrm>
            <a:off x="4139352" y="1139539"/>
            <a:ext cx="5004648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Gogle Map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Geocoding API 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연동을 통한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지역의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위도</a:t>
            </a:r>
            <a:r>
              <a:rPr lang="en-US" altLang="ko-KR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경도 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가져오기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EE8739-1567-44A9-B8FD-2BC8E529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69" y="3508810"/>
            <a:ext cx="7930342" cy="8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272EF-02B2-4CAE-9BA5-C7C78089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8" y="914194"/>
            <a:ext cx="4779487" cy="3186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AC26B3-1BE9-41C6-9834-3FC91BC6679C}"/>
              </a:ext>
            </a:extLst>
          </p:cNvPr>
          <p:cNvSpPr txBox="1"/>
          <p:nvPr/>
        </p:nvSpPr>
        <p:spPr>
          <a:xfrm>
            <a:off x="5079076" y="1069732"/>
            <a:ext cx="3981798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가져온 위도</a:t>
            </a:r>
            <a:r>
              <a:rPr lang="en-US" altLang="ko-KR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4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경도로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0">
                <a:solidFill>
                  <a:srgbClr val="E42524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Chromium Embedded Framework, folium </a:t>
            </a:r>
            <a:r>
              <a:rPr lang="ko-KR" altLang="en-US" sz="2400" b="1" i="0">
                <a:solidFill>
                  <a:srgbClr val="E42524"/>
                </a:solidFill>
                <a:effectLst/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</a:t>
            </a:r>
            <a:endParaRPr lang="en-US" altLang="ko-KR" sz="2400" b="1" i="0">
              <a:solidFill>
                <a:srgbClr val="E42524"/>
              </a:solidFill>
              <a:effectLst/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이용하여 지도 프로그램에 그리기</a:t>
            </a:r>
            <a:endParaRPr lang="en-US" altLang="ko-KR" sz="24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02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2BB289-7581-4CD9-9783-2B5D9482E74E}"/>
              </a:ext>
            </a:extLst>
          </p:cNvPr>
          <p:cNvSpPr txBox="1"/>
          <p:nvPr/>
        </p:nvSpPr>
        <p:spPr>
          <a:xfrm>
            <a:off x="4922520" y="1097975"/>
            <a:ext cx="4098561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 봇 연동하여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명령어</a:t>
            </a: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따라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즐겨찾기 리스트 보내기</a:t>
            </a:r>
            <a:endParaRPr lang="en-US" altLang="ko-KR" sz="28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Google Shape;962;p30">
            <a:extLst>
              <a:ext uri="{FF2B5EF4-FFF2-40B4-BE49-F238E27FC236}">
                <a16:creationId xmlns:a16="http://schemas.microsoft.com/office/drawing/2014/main" id="{0AB8FFB4-6D28-466C-A3F5-4E8E5A784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기능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텔레그램 봇 연동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Google Shape;966;p30">
            <a:extLst>
              <a:ext uri="{FF2B5EF4-FFF2-40B4-BE49-F238E27FC236}">
                <a16:creationId xmlns:a16="http://schemas.microsoft.com/office/drawing/2014/main" id="{541D72A0-D205-4EF3-B58D-FE02F3FA4F5F}"/>
              </a:ext>
            </a:extLst>
          </p:cNvPr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D9FC02-B229-4D9F-93E8-52F6EDA4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004541"/>
            <a:ext cx="4724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2338"/>
      </p:ext>
    </p:extLst>
  </p:cSld>
  <p:clrMapOvr>
    <a:masterClrMapping/>
  </p:clrMapOvr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321</Words>
  <Application>Microsoft Office PowerPoint</Application>
  <PresentationFormat>화면 슬라이드 쇼(16:9)</PresentationFormat>
  <Paragraphs>97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Muli</vt:lpstr>
      <vt:lpstr>Arial</vt:lpstr>
      <vt:lpstr>Red Hat Display</vt:lpstr>
      <vt:lpstr>Fira Sans Extra Condensed Medium</vt:lpstr>
      <vt:lpstr>타이포_쌍문동 B</vt:lpstr>
      <vt:lpstr>Maven Pro Regular</vt:lpstr>
      <vt:lpstr>Home Rental App Pitch Deck by Slidesgo</vt:lpstr>
      <vt:lpstr>Find Home 아파트 실거래 조회 서비스</vt:lpstr>
      <vt:lpstr>목차</vt:lpstr>
      <vt:lpstr>01 프로그램 소개</vt:lpstr>
      <vt:lpstr>02 구현 기능</vt:lpstr>
      <vt:lpstr>02 구현 기능</vt:lpstr>
      <vt:lpstr>02 구현 기능 - 그래프</vt:lpstr>
      <vt:lpstr>02 구현 기능 - 지도</vt:lpstr>
      <vt:lpstr>02 구현 기능 - 지도</vt:lpstr>
      <vt:lpstr>02 구현 기능 – 텔레그램 봇 연동</vt:lpstr>
      <vt:lpstr>02 구현 기능 – GMAIL 연동</vt:lpstr>
      <vt:lpstr>02 구현 기능 – 파일 저장</vt:lpstr>
      <vt:lpstr>02 구현 기능 – C++ 연동</vt:lpstr>
      <vt:lpstr>03 프로그램 GUI</vt:lpstr>
      <vt:lpstr>03 프로그램 GUI</vt:lpstr>
      <vt:lpstr>03 진행 상황</vt:lpstr>
      <vt:lpstr>03 커밋 상황</vt:lpstr>
      <vt:lpstr>03 커밋 상황</vt:lpstr>
      <vt:lpstr>03 커밋 상황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Home</dc:title>
  <cp:lastModifiedBy>최 경훈</cp:lastModifiedBy>
  <cp:revision>21</cp:revision>
  <dcterms:modified xsi:type="dcterms:W3CDTF">2021-06-07T09:45:33Z</dcterms:modified>
</cp:coreProperties>
</file>