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58" r:id="rId3"/>
    <p:sldId id="303" r:id="rId4"/>
    <p:sldId id="259" r:id="rId5"/>
    <p:sldId id="313" r:id="rId6"/>
    <p:sldId id="304" r:id="rId7"/>
    <p:sldId id="305" r:id="rId8"/>
    <p:sldId id="307" r:id="rId9"/>
    <p:sldId id="308" r:id="rId10"/>
    <p:sldId id="312" r:id="rId11"/>
    <p:sldId id="314" r:id="rId12"/>
  </p:sldIdLst>
  <p:sldSz cx="9144000" cy="5143500" type="screen16x9"/>
  <p:notesSz cx="6858000" cy="9144000"/>
  <p:embeddedFontLst>
    <p:embeddedFont>
      <p:font typeface="Fira Sans Extra Condensed Medium" panose="020B0600000101010101" charset="0"/>
      <p:regular r:id="rId14"/>
      <p:bold r:id="rId15"/>
      <p:italic r:id="rId16"/>
      <p:boldItalic r:id="rId17"/>
    </p:embeddedFont>
    <p:embeddedFont>
      <p:font typeface="Maven Pro Regular" panose="020B0600000101010101" charset="0"/>
      <p:regular r:id="rId18"/>
      <p:bold r:id="rId19"/>
    </p:embeddedFont>
    <p:embeddedFont>
      <p:font typeface="Red Hat Display" panose="020B0600000101010101" charset="0"/>
      <p:regular r:id="rId20"/>
      <p:bold r:id="rId21"/>
      <p:italic r:id="rId22"/>
      <p:boldItalic r:id="rId23"/>
    </p:embeddedFont>
    <p:embeddedFont>
      <p:font typeface="타이포_쌍문동 B" panose="02020803020101020101" pitchFamily="18" charset="-127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2524"/>
    <a:srgbClr val="064949"/>
    <a:srgbClr val="008D8A"/>
    <a:srgbClr val="A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BF92A0-9C65-45BD-A3A1-9204E985BCAC}">
  <a:tblStyle styleId="{A4BF92A0-9C65-45BD-A3A1-9204E985BC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F29754E-7939-4ECB-A69B-D2186EC239F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9" autoAdjust="0"/>
    <p:restoredTop sz="93647" autoAdjust="0"/>
  </p:normalViewPr>
  <p:slideViewPr>
    <p:cSldViewPr snapToGrid="0">
      <p:cViewPr varScale="1">
        <p:scale>
          <a:sx n="89" d="100"/>
          <a:sy n="89" d="100"/>
        </p:scale>
        <p:origin x="9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c3f460955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c3f460955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6bfa3ff31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6bfa3ff31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6103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6bfa3ff31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6bfa3ff318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6bfa3ff31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6bfa3ff31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13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6bfa3ff31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6bfa3ff31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6bfa3ff31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6bfa3ff31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앞의 기능들을 구현하는데 사용할 도구들 입니다</a:t>
            </a:r>
            <a:r>
              <a:rPr lang="en-US" altLang="ko-KR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2168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6bfa3ff31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6bfa3ff31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1674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6bfa3ff31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6bfa3ff31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551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6bfa3ff31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6bfa3ff31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0080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6bfa3ff31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6bfa3ff31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726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224288" y="372650"/>
            <a:ext cx="4365300" cy="227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rgbClr val="E4252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887188" y="2866175"/>
            <a:ext cx="2702400" cy="6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>
            <a:off x="5478450" y="2391650"/>
            <a:ext cx="2891400" cy="22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2"/>
          </p:nvPr>
        </p:nvSpPr>
        <p:spPr>
          <a:xfrm>
            <a:off x="6423750" y="1664475"/>
            <a:ext cx="1946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3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Display"/>
              <a:buNone/>
              <a:defRPr sz="1000" b="1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ctrTitle"/>
          </p:nvPr>
        </p:nvSpPr>
        <p:spPr>
          <a:xfrm>
            <a:off x="640900" y="2249400"/>
            <a:ext cx="27384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Maven Pro Regular"/>
              <a:buNone/>
              <a:defRPr sz="1800" b="0">
                <a:latin typeface="Maven Pro Regular"/>
                <a:ea typeface="Maven Pro Regular"/>
                <a:cs typeface="Maven Pro Regular"/>
                <a:sym typeface="Maven Pro Regular"/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5651899" y="1490100"/>
            <a:ext cx="2517300" cy="21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ctrTitle"/>
          </p:nvPr>
        </p:nvSpPr>
        <p:spPr>
          <a:xfrm>
            <a:off x="2207219" y="1817279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2207219" y="2227025"/>
            <a:ext cx="2434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title" idx="2" hasCustomPrompt="1"/>
          </p:nvPr>
        </p:nvSpPr>
        <p:spPr>
          <a:xfrm>
            <a:off x="1128456" y="1913822"/>
            <a:ext cx="818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rgbClr val="E425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>
            <a:spLocks noGrp="1"/>
          </p:cNvSpPr>
          <p:nvPr>
            <p:ph type="ctrTitle" idx="3"/>
          </p:nvPr>
        </p:nvSpPr>
        <p:spPr>
          <a:xfrm>
            <a:off x="2207219" y="336357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ubTitle" idx="4"/>
          </p:nvPr>
        </p:nvSpPr>
        <p:spPr>
          <a:xfrm>
            <a:off x="2207219" y="3776725"/>
            <a:ext cx="2434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title" idx="5" hasCustomPrompt="1"/>
          </p:nvPr>
        </p:nvSpPr>
        <p:spPr>
          <a:xfrm>
            <a:off x="1128456" y="3513438"/>
            <a:ext cx="818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rgbClr val="E425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2"/>
          <p:cNvSpPr txBox="1">
            <a:spLocks noGrp="1"/>
          </p:cNvSpPr>
          <p:nvPr>
            <p:ph type="ctrTitle" idx="6"/>
          </p:nvPr>
        </p:nvSpPr>
        <p:spPr>
          <a:xfrm>
            <a:off x="4684981" y="182144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title" idx="7" hasCustomPrompt="1"/>
          </p:nvPr>
        </p:nvSpPr>
        <p:spPr>
          <a:xfrm>
            <a:off x="7119587" y="1913822"/>
            <a:ext cx="906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rgbClr val="E425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2"/>
          <p:cNvSpPr txBox="1">
            <a:spLocks noGrp="1"/>
          </p:cNvSpPr>
          <p:nvPr>
            <p:ph type="ctrTitle" idx="8"/>
          </p:nvPr>
        </p:nvSpPr>
        <p:spPr>
          <a:xfrm>
            <a:off x="5182981" y="3363579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title" idx="9" hasCustomPrompt="1"/>
          </p:nvPr>
        </p:nvSpPr>
        <p:spPr>
          <a:xfrm>
            <a:off x="7119577" y="3522150"/>
            <a:ext cx="968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rgbClr val="E425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2"/>
          <p:cNvSpPr txBox="1">
            <a:spLocks noGrp="1"/>
          </p:cNvSpPr>
          <p:nvPr>
            <p:ph type="subTitle" idx="13"/>
          </p:nvPr>
        </p:nvSpPr>
        <p:spPr>
          <a:xfrm>
            <a:off x="4501981" y="2227032"/>
            <a:ext cx="2434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ubTitle" idx="14"/>
          </p:nvPr>
        </p:nvSpPr>
        <p:spPr>
          <a:xfrm>
            <a:off x="4501981" y="3763876"/>
            <a:ext cx="2434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title" idx="15"/>
          </p:nvPr>
        </p:nvSpPr>
        <p:spPr>
          <a:xfrm>
            <a:off x="609056" y="3546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8" r:id="rId5"/>
    <p:sldLayoutId id="214748367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27"/>
          <p:cNvGrpSpPr/>
          <p:nvPr/>
        </p:nvGrpSpPr>
        <p:grpSpPr>
          <a:xfrm>
            <a:off x="3549476" y="453925"/>
            <a:ext cx="5263228" cy="2164683"/>
            <a:chOff x="2812355" y="780248"/>
            <a:chExt cx="5955900" cy="3496500"/>
          </a:xfrm>
        </p:grpSpPr>
        <p:sp>
          <p:nvSpPr>
            <p:cNvPr id="148" name="Google Shape;148;p27"/>
            <p:cNvSpPr/>
            <p:nvPr/>
          </p:nvSpPr>
          <p:spPr>
            <a:xfrm>
              <a:off x="3493354" y="780248"/>
              <a:ext cx="5274900" cy="3496500"/>
            </a:xfrm>
            <a:prstGeom prst="rect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7"/>
            <p:cNvSpPr/>
            <p:nvPr/>
          </p:nvSpPr>
          <p:spPr>
            <a:xfrm rot="10800000">
              <a:off x="2812355" y="1068373"/>
              <a:ext cx="681000" cy="1297200"/>
            </a:xfrm>
            <a:prstGeom prst="rtTriangle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27"/>
          <p:cNvSpPr txBox="1">
            <a:spLocks noGrp="1"/>
          </p:cNvSpPr>
          <p:nvPr>
            <p:ph type="ctrTitle"/>
          </p:nvPr>
        </p:nvSpPr>
        <p:spPr>
          <a:xfrm>
            <a:off x="4209428" y="1019910"/>
            <a:ext cx="4725900" cy="11846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 Home</a:t>
            </a:r>
            <a:br>
              <a:rPr lang="en-US"/>
            </a:br>
            <a:r>
              <a:rPr lang="ko-KR" altLang="en-US" sz="2000">
                <a:latin typeface="타이포_쌍문동 B" panose="02020803020101020101" pitchFamily="18" charset="-127"/>
                <a:ea typeface="타이포_쌍문동 B" panose="02020803020101020101" pitchFamily="18" charset="-127"/>
                <a:cs typeface="조선일보명조" panose="02030304000000000000" pitchFamily="18" charset="-127"/>
              </a:rPr>
              <a:t>아파트 실거래 조회 서비스</a:t>
            </a:r>
            <a:endParaRPr sz="2000">
              <a:latin typeface="타이포_쌍문동 B" panose="02020803020101020101" pitchFamily="18" charset="-127"/>
              <a:ea typeface="타이포_쌍문동 B" panose="0202080302010102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51" name="Google Shape;151;p27"/>
          <p:cNvSpPr txBox="1">
            <a:spLocks noGrp="1"/>
          </p:cNvSpPr>
          <p:nvPr>
            <p:ph type="subTitle" idx="1"/>
          </p:nvPr>
        </p:nvSpPr>
        <p:spPr>
          <a:xfrm>
            <a:off x="5887188" y="3018295"/>
            <a:ext cx="2925515" cy="825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2018182021 </a:t>
            </a:r>
            <a:r>
              <a:rPr lang="ko-KR" altLang="en-US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윤성주</a:t>
            </a:r>
            <a:endParaRPr lang="en-US" altLang="ko-KR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2018184033 </a:t>
            </a:r>
            <a:r>
              <a:rPr lang="ko-KR" altLang="en-US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최경훈</a:t>
            </a:r>
            <a:endParaRPr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grpSp>
        <p:nvGrpSpPr>
          <p:cNvPr id="152" name="Google Shape;152;p27"/>
          <p:cNvGrpSpPr/>
          <p:nvPr/>
        </p:nvGrpSpPr>
        <p:grpSpPr>
          <a:xfrm>
            <a:off x="695014" y="262321"/>
            <a:ext cx="4423432" cy="4660794"/>
            <a:chOff x="235875" y="683625"/>
            <a:chExt cx="747050" cy="787150"/>
          </a:xfrm>
        </p:grpSpPr>
        <p:sp>
          <p:nvSpPr>
            <p:cNvPr id="153" name="Google Shape;153;p27"/>
            <p:cNvSpPr/>
            <p:nvPr/>
          </p:nvSpPr>
          <p:spPr>
            <a:xfrm>
              <a:off x="716450" y="1024050"/>
              <a:ext cx="13600" cy="31325"/>
            </a:xfrm>
            <a:custGeom>
              <a:avLst/>
              <a:gdLst/>
              <a:ahLst/>
              <a:cxnLst/>
              <a:rect l="l" t="t" r="r" b="b"/>
              <a:pathLst>
                <a:path w="544" h="1253" extrusionOk="0">
                  <a:moveTo>
                    <a:pt x="128" y="1"/>
                  </a:moveTo>
                  <a:cubicBezTo>
                    <a:pt x="86" y="1"/>
                    <a:pt x="45" y="3"/>
                    <a:pt x="5" y="8"/>
                  </a:cubicBezTo>
                  <a:lnTo>
                    <a:pt x="1" y="1161"/>
                  </a:lnTo>
                  <a:cubicBezTo>
                    <a:pt x="41" y="1156"/>
                    <a:pt x="83" y="1153"/>
                    <a:pt x="124" y="1153"/>
                  </a:cubicBezTo>
                  <a:cubicBezTo>
                    <a:pt x="274" y="1153"/>
                    <a:pt x="424" y="1186"/>
                    <a:pt x="539" y="1252"/>
                  </a:cubicBezTo>
                  <a:lnTo>
                    <a:pt x="543" y="101"/>
                  </a:lnTo>
                  <a:cubicBezTo>
                    <a:pt x="427" y="34"/>
                    <a:pt x="277" y="1"/>
                    <a:pt x="128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709200" y="1024250"/>
              <a:ext cx="7400" cy="31125"/>
            </a:xfrm>
            <a:custGeom>
              <a:avLst/>
              <a:gdLst/>
              <a:ahLst/>
              <a:cxnLst/>
              <a:rect l="l" t="t" r="r" b="b"/>
              <a:pathLst>
                <a:path w="296" h="1245" extrusionOk="0">
                  <a:moveTo>
                    <a:pt x="295" y="0"/>
                  </a:moveTo>
                  <a:cubicBezTo>
                    <a:pt x="192" y="12"/>
                    <a:pt x="94" y="42"/>
                    <a:pt x="4" y="93"/>
                  </a:cubicBezTo>
                  <a:lnTo>
                    <a:pt x="1" y="1244"/>
                  </a:lnTo>
                  <a:cubicBezTo>
                    <a:pt x="91" y="1195"/>
                    <a:pt x="189" y="1163"/>
                    <a:pt x="291" y="1153"/>
                  </a:cubicBezTo>
                  <a:lnTo>
                    <a:pt x="29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729900" y="1026550"/>
              <a:ext cx="68975" cy="68575"/>
            </a:xfrm>
            <a:custGeom>
              <a:avLst/>
              <a:gdLst/>
              <a:ahLst/>
              <a:cxnLst/>
              <a:rect l="l" t="t" r="r" b="b"/>
              <a:pathLst>
                <a:path w="2759" h="2743" extrusionOk="0">
                  <a:moveTo>
                    <a:pt x="5" y="1"/>
                  </a:moveTo>
                  <a:lnTo>
                    <a:pt x="1" y="1152"/>
                  </a:lnTo>
                  <a:lnTo>
                    <a:pt x="2756" y="2743"/>
                  </a:lnTo>
                  <a:lnTo>
                    <a:pt x="2759" y="159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879200" y="1116475"/>
              <a:ext cx="6550" cy="32525"/>
            </a:xfrm>
            <a:custGeom>
              <a:avLst/>
              <a:gdLst/>
              <a:ahLst/>
              <a:cxnLst/>
              <a:rect l="l" t="t" r="r" b="b"/>
              <a:pathLst>
                <a:path w="262" h="1301" extrusionOk="0">
                  <a:moveTo>
                    <a:pt x="261" y="0"/>
                  </a:moveTo>
                  <a:lnTo>
                    <a:pt x="4" y="149"/>
                  </a:lnTo>
                  <a:lnTo>
                    <a:pt x="0" y="1301"/>
                  </a:lnTo>
                  <a:lnTo>
                    <a:pt x="258" y="1151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7"/>
            <p:cNvSpPr/>
            <p:nvPr/>
          </p:nvSpPr>
          <p:spPr>
            <a:xfrm>
              <a:off x="875200" y="1120200"/>
              <a:ext cx="4125" cy="30075"/>
            </a:xfrm>
            <a:custGeom>
              <a:avLst/>
              <a:gdLst/>
              <a:ahLst/>
              <a:cxnLst/>
              <a:rect l="l" t="t" r="r" b="b"/>
              <a:pathLst>
                <a:path w="165" h="1203" extrusionOk="0">
                  <a:moveTo>
                    <a:pt x="164" y="0"/>
                  </a:moveTo>
                  <a:cubicBezTo>
                    <a:pt x="114" y="27"/>
                    <a:pt x="60" y="44"/>
                    <a:pt x="3" y="51"/>
                  </a:cubicBezTo>
                  <a:lnTo>
                    <a:pt x="1" y="1203"/>
                  </a:lnTo>
                  <a:cubicBezTo>
                    <a:pt x="56" y="1197"/>
                    <a:pt x="111" y="1179"/>
                    <a:pt x="160" y="1152"/>
                  </a:cubicBezTo>
                  <a:lnTo>
                    <a:pt x="164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867850" y="1120200"/>
              <a:ext cx="7450" cy="30175"/>
            </a:xfrm>
            <a:custGeom>
              <a:avLst/>
              <a:gdLst/>
              <a:ahLst/>
              <a:cxnLst/>
              <a:rect l="l" t="t" r="r" b="b"/>
              <a:pathLst>
                <a:path w="298" h="1207" extrusionOk="0">
                  <a:moveTo>
                    <a:pt x="3" y="0"/>
                  </a:moveTo>
                  <a:lnTo>
                    <a:pt x="0" y="1153"/>
                  </a:lnTo>
                  <a:cubicBezTo>
                    <a:pt x="62" y="1189"/>
                    <a:pt x="143" y="1207"/>
                    <a:pt x="225" y="1207"/>
                  </a:cubicBezTo>
                  <a:cubicBezTo>
                    <a:pt x="248" y="1207"/>
                    <a:pt x="272" y="1205"/>
                    <a:pt x="295" y="1203"/>
                  </a:cubicBezTo>
                  <a:lnTo>
                    <a:pt x="297" y="51"/>
                  </a:lnTo>
                  <a:lnTo>
                    <a:pt x="297" y="51"/>
                  </a:lnTo>
                  <a:cubicBezTo>
                    <a:pt x="276" y="54"/>
                    <a:pt x="254" y="55"/>
                    <a:pt x="232" y="55"/>
                  </a:cubicBezTo>
                  <a:cubicBezTo>
                    <a:pt x="149" y="55"/>
                    <a:pt x="66" y="37"/>
                    <a:pt x="3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885650" y="1116475"/>
              <a:ext cx="68925" cy="68575"/>
            </a:xfrm>
            <a:custGeom>
              <a:avLst/>
              <a:gdLst/>
              <a:ahLst/>
              <a:cxnLst/>
              <a:rect l="l" t="t" r="r" b="b"/>
              <a:pathLst>
                <a:path w="2757" h="2743" extrusionOk="0">
                  <a:moveTo>
                    <a:pt x="3" y="0"/>
                  </a:moveTo>
                  <a:lnTo>
                    <a:pt x="0" y="1151"/>
                  </a:lnTo>
                  <a:lnTo>
                    <a:pt x="2754" y="2742"/>
                  </a:lnTo>
                  <a:lnTo>
                    <a:pt x="2757" y="158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954475" y="1156200"/>
              <a:ext cx="4450" cy="34900"/>
            </a:xfrm>
            <a:custGeom>
              <a:avLst/>
              <a:gdLst/>
              <a:ahLst/>
              <a:cxnLst/>
              <a:rect l="l" t="t" r="r" b="b"/>
              <a:pathLst>
                <a:path w="178" h="1396" extrusionOk="0">
                  <a:moveTo>
                    <a:pt x="4" y="0"/>
                  </a:moveTo>
                  <a:lnTo>
                    <a:pt x="1" y="1153"/>
                  </a:lnTo>
                  <a:cubicBezTo>
                    <a:pt x="117" y="1220"/>
                    <a:pt x="173" y="1308"/>
                    <a:pt x="173" y="1395"/>
                  </a:cubicBezTo>
                  <a:lnTo>
                    <a:pt x="178" y="242"/>
                  </a:lnTo>
                  <a:cubicBezTo>
                    <a:pt x="178" y="155"/>
                    <a:pt x="120" y="67"/>
                    <a:pt x="4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957250" y="1162250"/>
              <a:ext cx="1675" cy="32625"/>
            </a:xfrm>
            <a:custGeom>
              <a:avLst/>
              <a:gdLst/>
              <a:ahLst/>
              <a:cxnLst/>
              <a:rect l="l" t="t" r="r" b="b"/>
              <a:pathLst>
                <a:path w="67" h="1305" extrusionOk="0">
                  <a:moveTo>
                    <a:pt x="67" y="0"/>
                  </a:moveTo>
                  <a:cubicBezTo>
                    <a:pt x="65" y="57"/>
                    <a:pt x="42" y="111"/>
                    <a:pt x="4" y="153"/>
                  </a:cubicBezTo>
                  <a:lnTo>
                    <a:pt x="0" y="1304"/>
                  </a:lnTo>
                  <a:cubicBezTo>
                    <a:pt x="39" y="1263"/>
                    <a:pt x="61" y="1210"/>
                    <a:pt x="62" y="1153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957250" y="1162250"/>
              <a:ext cx="1675" cy="32625"/>
            </a:xfrm>
            <a:custGeom>
              <a:avLst/>
              <a:gdLst/>
              <a:ahLst/>
              <a:cxnLst/>
              <a:rect l="l" t="t" r="r" b="b"/>
              <a:pathLst>
                <a:path w="67" h="1305" extrusionOk="0">
                  <a:moveTo>
                    <a:pt x="67" y="0"/>
                  </a:moveTo>
                  <a:cubicBezTo>
                    <a:pt x="65" y="57"/>
                    <a:pt x="42" y="111"/>
                    <a:pt x="4" y="153"/>
                  </a:cubicBezTo>
                  <a:lnTo>
                    <a:pt x="0" y="1304"/>
                  </a:lnTo>
                  <a:cubicBezTo>
                    <a:pt x="39" y="1263"/>
                    <a:pt x="61" y="1210"/>
                    <a:pt x="62" y="1153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957250" y="1162250"/>
              <a:ext cx="1675" cy="32625"/>
            </a:xfrm>
            <a:custGeom>
              <a:avLst/>
              <a:gdLst/>
              <a:ahLst/>
              <a:cxnLst/>
              <a:rect l="l" t="t" r="r" b="b"/>
              <a:pathLst>
                <a:path w="67" h="1305" extrusionOk="0">
                  <a:moveTo>
                    <a:pt x="67" y="0"/>
                  </a:moveTo>
                  <a:cubicBezTo>
                    <a:pt x="65" y="57"/>
                    <a:pt x="42" y="111"/>
                    <a:pt x="4" y="153"/>
                  </a:cubicBezTo>
                  <a:lnTo>
                    <a:pt x="0" y="1304"/>
                  </a:lnTo>
                  <a:cubicBezTo>
                    <a:pt x="39" y="1263"/>
                    <a:pt x="61" y="1210"/>
                    <a:pt x="62" y="1153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954550" y="1166050"/>
              <a:ext cx="2825" cy="31000"/>
            </a:xfrm>
            <a:custGeom>
              <a:avLst/>
              <a:gdLst/>
              <a:ahLst/>
              <a:cxnLst/>
              <a:rect l="l" t="t" r="r" b="b"/>
              <a:pathLst>
                <a:path w="113" h="1240" extrusionOk="0">
                  <a:moveTo>
                    <a:pt x="112" y="1"/>
                  </a:moveTo>
                  <a:lnTo>
                    <a:pt x="112" y="1"/>
                  </a:lnTo>
                  <a:cubicBezTo>
                    <a:pt x="81" y="34"/>
                    <a:pt x="44" y="65"/>
                    <a:pt x="4" y="86"/>
                  </a:cubicBezTo>
                  <a:lnTo>
                    <a:pt x="1" y="1239"/>
                  </a:lnTo>
                  <a:cubicBezTo>
                    <a:pt x="41" y="1216"/>
                    <a:pt x="78" y="1187"/>
                    <a:pt x="110" y="1152"/>
                  </a:cubicBezTo>
                  <a:lnTo>
                    <a:pt x="11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954550" y="1166050"/>
              <a:ext cx="2825" cy="31000"/>
            </a:xfrm>
            <a:custGeom>
              <a:avLst/>
              <a:gdLst/>
              <a:ahLst/>
              <a:cxnLst/>
              <a:rect l="l" t="t" r="r" b="b"/>
              <a:pathLst>
                <a:path w="113" h="1240" extrusionOk="0">
                  <a:moveTo>
                    <a:pt x="112" y="1"/>
                  </a:moveTo>
                  <a:lnTo>
                    <a:pt x="112" y="1"/>
                  </a:lnTo>
                  <a:cubicBezTo>
                    <a:pt x="81" y="34"/>
                    <a:pt x="44" y="65"/>
                    <a:pt x="4" y="86"/>
                  </a:cubicBezTo>
                  <a:lnTo>
                    <a:pt x="1" y="1239"/>
                  </a:lnTo>
                  <a:cubicBezTo>
                    <a:pt x="41" y="1216"/>
                    <a:pt x="78" y="1187"/>
                    <a:pt x="110" y="1152"/>
                  </a:cubicBezTo>
                  <a:lnTo>
                    <a:pt x="11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977950" y="1163775"/>
              <a:ext cx="2625" cy="34975"/>
            </a:xfrm>
            <a:custGeom>
              <a:avLst/>
              <a:gdLst/>
              <a:ahLst/>
              <a:cxnLst/>
              <a:rect l="l" t="t" r="r" b="b"/>
              <a:pathLst>
                <a:path w="105" h="1399" extrusionOk="0">
                  <a:moveTo>
                    <a:pt x="105" y="0"/>
                  </a:moveTo>
                  <a:lnTo>
                    <a:pt x="104" y="2"/>
                  </a:lnTo>
                  <a:lnTo>
                    <a:pt x="104" y="2"/>
                  </a:lnTo>
                  <a:cubicBezTo>
                    <a:pt x="105" y="1"/>
                    <a:pt x="105" y="1"/>
                    <a:pt x="105" y="0"/>
                  </a:cubicBezTo>
                  <a:close/>
                  <a:moveTo>
                    <a:pt x="104" y="2"/>
                  </a:moveTo>
                  <a:cubicBezTo>
                    <a:pt x="104" y="86"/>
                    <a:pt x="71" y="169"/>
                    <a:pt x="4" y="247"/>
                  </a:cubicBezTo>
                  <a:lnTo>
                    <a:pt x="0" y="1398"/>
                  </a:lnTo>
                  <a:cubicBezTo>
                    <a:pt x="68" y="1321"/>
                    <a:pt x="102" y="1237"/>
                    <a:pt x="102" y="1153"/>
                  </a:cubicBezTo>
                  <a:lnTo>
                    <a:pt x="104" y="2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973550" y="1169925"/>
              <a:ext cx="4525" cy="32325"/>
            </a:xfrm>
            <a:custGeom>
              <a:avLst/>
              <a:gdLst/>
              <a:ahLst/>
              <a:cxnLst/>
              <a:rect l="l" t="t" r="r" b="b"/>
              <a:pathLst>
                <a:path w="181" h="1293" extrusionOk="0">
                  <a:moveTo>
                    <a:pt x="180" y="1"/>
                  </a:moveTo>
                  <a:lnTo>
                    <a:pt x="180" y="1"/>
                  </a:lnTo>
                  <a:cubicBezTo>
                    <a:pt x="130" y="56"/>
                    <a:pt x="70" y="104"/>
                    <a:pt x="5" y="140"/>
                  </a:cubicBezTo>
                  <a:lnTo>
                    <a:pt x="1" y="1293"/>
                  </a:lnTo>
                  <a:cubicBezTo>
                    <a:pt x="67" y="1257"/>
                    <a:pt x="127" y="1209"/>
                    <a:pt x="176" y="1152"/>
                  </a:cubicBezTo>
                  <a:lnTo>
                    <a:pt x="18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264025" y="1026550"/>
              <a:ext cx="445275" cy="287550"/>
            </a:xfrm>
            <a:custGeom>
              <a:avLst/>
              <a:gdLst/>
              <a:ahLst/>
              <a:cxnLst/>
              <a:rect l="l" t="t" r="r" b="b"/>
              <a:pathLst>
                <a:path w="17811" h="11502" extrusionOk="0">
                  <a:moveTo>
                    <a:pt x="17811" y="1"/>
                  </a:moveTo>
                  <a:lnTo>
                    <a:pt x="4" y="10349"/>
                  </a:lnTo>
                  <a:lnTo>
                    <a:pt x="1" y="11501"/>
                  </a:lnTo>
                  <a:lnTo>
                    <a:pt x="1" y="11501"/>
                  </a:lnTo>
                  <a:lnTo>
                    <a:pt x="17808" y="1152"/>
                  </a:lnTo>
                  <a:lnTo>
                    <a:pt x="1781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259750" y="1285250"/>
              <a:ext cx="4425" cy="40775"/>
            </a:xfrm>
            <a:custGeom>
              <a:avLst/>
              <a:gdLst/>
              <a:ahLst/>
              <a:cxnLst/>
              <a:rect l="l" t="t" r="r" b="b"/>
              <a:pathLst>
                <a:path w="177" h="1631" extrusionOk="0">
                  <a:moveTo>
                    <a:pt x="175" y="1"/>
                  </a:moveTo>
                  <a:lnTo>
                    <a:pt x="175" y="1"/>
                  </a:lnTo>
                  <a:cubicBezTo>
                    <a:pt x="156" y="11"/>
                    <a:pt x="137" y="24"/>
                    <a:pt x="121" y="37"/>
                  </a:cubicBezTo>
                  <a:lnTo>
                    <a:pt x="109" y="46"/>
                  </a:lnTo>
                  <a:cubicBezTo>
                    <a:pt x="95" y="57"/>
                    <a:pt x="80" y="70"/>
                    <a:pt x="69" y="85"/>
                  </a:cubicBezTo>
                  <a:lnTo>
                    <a:pt x="66" y="86"/>
                  </a:lnTo>
                  <a:cubicBezTo>
                    <a:pt x="64" y="89"/>
                    <a:pt x="63" y="92"/>
                    <a:pt x="60" y="93"/>
                  </a:cubicBezTo>
                  <a:cubicBezTo>
                    <a:pt x="54" y="102"/>
                    <a:pt x="49" y="109"/>
                    <a:pt x="43" y="118"/>
                  </a:cubicBezTo>
                  <a:cubicBezTo>
                    <a:pt x="40" y="122"/>
                    <a:pt x="37" y="127"/>
                    <a:pt x="35" y="130"/>
                  </a:cubicBezTo>
                  <a:cubicBezTo>
                    <a:pt x="31" y="138"/>
                    <a:pt x="27" y="146"/>
                    <a:pt x="22" y="153"/>
                  </a:cubicBezTo>
                  <a:cubicBezTo>
                    <a:pt x="21" y="157"/>
                    <a:pt x="20" y="162"/>
                    <a:pt x="18" y="166"/>
                  </a:cubicBezTo>
                  <a:cubicBezTo>
                    <a:pt x="15" y="175"/>
                    <a:pt x="12" y="182"/>
                    <a:pt x="11" y="191"/>
                  </a:cubicBezTo>
                  <a:cubicBezTo>
                    <a:pt x="11" y="195"/>
                    <a:pt x="8" y="198"/>
                    <a:pt x="8" y="202"/>
                  </a:cubicBezTo>
                  <a:cubicBezTo>
                    <a:pt x="5" y="214"/>
                    <a:pt x="4" y="225"/>
                    <a:pt x="4" y="238"/>
                  </a:cubicBezTo>
                  <a:lnTo>
                    <a:pt x="1" y="1391"/>
                  </a:lnTo>
                  <a:lnTo>
                    <a:pt x="1" y="1401"/>
                  </a:lnTo>
                  <a:cubicBezTo>
                    <a:pt x="1" y="1409"/>
                    <a:pt x="1" y="1416"/>
                    <a:pt x="2" y="1423"/>
                  </a:cubicBezTo>
                  <a:cubicBezTo>
                    <a:pt x="2" y="1427"/>
                    <a:pt x="5" y="1432"/>
                    <a:pt x="6" y="1438"/>
                  </a:cubicBezTo>
                  <a:cubicBezTo>
                    <a:pt x="6" y="1443"/>
                    <a:pt x="8" y="1449"/>
                    <a:pt x="11" y="1455"/>
                  </a:cubicBezTo>
                  <a:cubicBezTo>
                    <a:pt x="12" y="1459"/>
                    <a:pt x="15" y="1465"/>
                    <a:pt x="17" y="1469"/>
                  </a:cubicBezTo>
                  <a:cubicBezTo>
                    <a:pt x="18" y="1474"/>
                    <a:pt x="21" y="1481"/>
                    <a:pt x="24" y="1487"/>
                  </a:cubicBezTo>
                  <a:cubicBezTo>
                    <a:pt x="27" y="1494"/>
                    <a:pt x="30" y="1497"/>
                    <a:pt x="33" y="1501"/>
                  </a:cubicBezTo>
                  <a:cubicBezTo>
                    <a:pt x="35" y="1506"/>
                    <a:pt x="40" y="1513"/>
                    <a:pt x="43" y="1519"/>
                  </a:cubicBezTo>
                  <a:cubicBezTo>
                    <a:pt x="78" y="1565"/>
                    <a:pt x="123" y="1603"/>
                    <a:pt x="173" y="1630"/>
                  </a:cubicBezTo>
                  <a:lnTo>
                    <a:pt x="176" y="479"/>
                  </a:lnTo>
                  <a:lnTo>
                    <a:pt x="173" y="478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259750" y="1291200"/>
              <a:ext cx="4450" cy="34900"/>
            </a:xfrm>
            <a:custGeom>
              <a:avLst/>
              <a:gdLst/>
              <a:ahLst/>
              <a:cxnLst/>
              <a:rect l="l" t="t" r="r" b="b"/>
              <a:pathLst>
                <a:path w="178" h="1396" extrusionOk="0">
                  <a:moveTo>
                    <a:pt x="5" y="0"/>
                  </a:moveTo>
                  <a:lnTo>
                    <a:pt x="1" y="1153"/>
                  </a:lnTo>
                  <a:cubicBezTo>
                    <a:pt x="1" y="1240"/>
                    <a:pt x="59" y="1329"/>
                    <a:pt x="175" y="1395"/>
                  </a:cubicBezTo>
                  <a:lnTo>
                    <a:pt x="178" y="243"/>
                  </a:lnTo>
                  <a:cubicBezTo>
                    <a:pt x="62" y="176"/>
                    <a:pt x="5" y="87"/>
                    <a:pt x="5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238125" y="1289675"/>
              <a:ext cx="7075" cy="38625"/>
            </a:xfrm>
            <a:custGeom>
              <a:avLst/>
              <a:gdLst/>
              <a:ahLst/>
              <a:cxnLst/>
              <a:rect l="l" t="t" r="r" b="b"/>
              <a:pathLst>
                <a:path w="283" h="1545" extrusionOk="0">
                  <a:moveTo>
                    <a:pt x="3" y="0"/>
                  </a:moveTo>
                  <a:lnTo>
                    <a:pt x="0" y="1153"/>
                  </a:lnTo>
                  <a:cubicBezTo>
                    <a:pt x="0" y="1295"/>
                    <a:pt x="93" y="1437"/>
                    <a:pt x="280" y="1545"/>
                  </a:cubicBezTo>
                  <a:lnTo>
                    <a:pt x="283" y="392"/>
                  </a:lnTo>
                  <a:cubicBezTo>
                    <a:pt x="96" y="285"/>
                    <a:pt x="3" y="143"/>
                    <a:pt x="3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509375" y="1168200"/>
              <a:ext cx="445275" cy="287525"/>
            </a:xfrm>
            <a:custGeom>
              <a:avLst/>
              <a:gdLst/>
              <a:ahLst/>
              <a:cxnLst/>
              <a:rect l="l" t="t" r="r" b="b"/>
              <a:pathLst>
                <a:path w="17811" h="11501" extrusionOk="0">
                  <a:moveTo>
                    <a:pt x="17811" y="0"/>
                  </a:moveTo>
                  <a:lnTo>
                    <a:pt x="4" y="10349"/>
                  </a:lnTo>
                  <a:lnTo>
                    <a:pt x="1" y="11501"/>
                  </a:lnTo>
                  <a:lnTo>
                    <a:pt x="17808" y="1153"/>
                  </a:lnTo>
                  <a:lnTo>
                    <a:pt x="1781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264100" y="1297250"/>
              <a:ext cx="224675" cy="158475"/>
            </a:xfrm>
            <a:custGeom>
              <a:avLst/>
              <a:gdLst/>
              <a:ahLst/>
              <a:cxnLst/>
              <a:rect l="l" t="t" r="r" b="b"/>
              <a:pathLst>
                <a:path w="8987" h="6339" extrusionOk="0">
                  <a:moveTo>
                    <a:pt x="4" y="1"/>
                  </a:moveTo>
                  <a:lnTo>
                    <a:pt x="1" y="1153"/>
                  </a:lnTo>
                  <a:lnTo>
                    <a:pt x="8984" y="6339"/>
                  </a:lnTo>
                  <a:lnTo>
                    <a:pt x="8987" y="5187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258425" y="1038475"/>
              <a:ext cx="701950" cy="405350"/>
            </a:xfrm>
            <a:custGeom>
              <a:avLst/>
              <a:gdLst/>
              <a:ahLst/>
              <a:cxnLst/>
              <a:rect l="l" t="t" r="r" b="b"/>
              <a:pathLst>
                <a:path w="28078" h="16214" extrusionOk="0">
                  <a:moveTo>
                    <a:pt x="18448" y="1"/>
                  </a:moveTo>
                  <a:cubicBezTo>
                    <a:pt x="18298" y="1"/>
                    <a:pt x="18148" y="34"/>
                    <a:pt x="18035" y="100"/>
                  </a:cubicBezTo>
                  <a:lnTo>
                    <a:pt x="228" y="10449"/>
                  </a:lnTo>
                  <a:cubicBezTo>
                    <a:pt x="0" y="10581"/>
                    <a:pt x="0" y="10795"/>
                    <a:pt x="231" y="10929"/>
                  </a:cubicBezTo>
                  <a:lnTo>
                    <a:pt x="9214" y="16114"/>
                  </a:lnTo>
                  <a:cubicBezTo>
                    <a:pt x="9329" y="16181"/>
                    <a:pt x="9478" y="16214"/>
                    <a:pt x="9628" y="16214"/>
                  </a:cubicBezTo>
                  <a:cubicBezTo>
                    <a:pt x="9778" y="16214"/>
                    <a:pt x="9928" y="16180"/>
                    <a:pt x="10042" y="16114"/>
                  </a:cubicBezTo>
                  <a:lnTo>
                    <a:pt x="27849" y="5766"/>
                  </a:lnTo>
                  <a:cubicBezTo>
                    <a:pt x="28078" y="5633"/>
                    <a:pt x="28076" y="5418"/>
                    <a:pt x="27846" y="5286"/>
                  </a:cubicBezTo>
                  <a:lnTo>
                    <a:pt x="25091" y="3697"/>
                  </a:lnTo>
                  <a:lnTo>
                    <a:pt x="24834" y="3847"/>
                  </a:lnTo>
                  <a:cubicBezTo>
                    <a:pt x="24772" y="3883"/>
                    <a:pt x="24689" y="3901"/>
                    <a:pt x="24607" y="3901"/>
                  </a:cubicBezTo>
                  <a:cubicBezTo>
                    <a:pt x="24525" y="3901"/>
                    <a:pt x="24442" y="3883"/>
                    <a:pt x="24380" y="3847"/>
                  </a:cubicBezTo>
                  <a:lnTo>
                    <a:pt x="21361" y="2104"/>
                  </a:lnTo>
                  <a:cubicBezTo>
                    <a:pt x="21235" y="2031"/>
                    <a:pt x="21235" y="1912"/>
                    <a:pt x="21361" y="1840"/>
                  </a:cubicBezTo>
                  <a:lnTo>
                    <a:pt x="21618" y="1690"/>
                  </a:lnTo>
                  <a:lnTo>
                    <a:pt x="18864" y="100"/>
                  </a:lnTo>
                  <a:cubicBezTo>
                    <a:pt x="18748" y="34"/>
                    <a:pt x="18598" y="1"/>
                    <a:pt x="18448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338675" y="1254175"/>
              <a:ext cx="208375" cy="116950"/>
            </a:xfrm>
            <a:custGeom>
              <a:avLst/>
              <a:gdLst/>
              <a:ahLst/>
              <a:cxnLst/>
              <a:rect l="l" t="t" r="r" b="b"/>
              <a:pathLst>
                <a:path w="8335" h="4678" extrusionOk="0">
                  <a:moveTo>
                    <a:pt x="6642" y="1"/>
                  </a:moveTo>
                  <a:lnTo>
                    <a:pt x="1" y="3445"/>
                  </a:lnTo>
                  <a:cubicBezTo>
                    <a:pt x="27" y="3459"/>
                    <a:pt x="2038" y="4677"/>
                    <a:pt x="2038" y="4677"/>
                  </a:cubicBezTo>
                  <a:lnTo>
                    <a:pt x="8334" y="959"/>
                  </a:lnTo>
                  <a:lnTo>
                    <a:pt x="664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502100" y="1426925"/>
              <a:ext cx="7375" cy="31125"/>
            </a:xfrm>
            <a:custGeom>
              <a:avLst/>
              <a:gdLst/>
              <a:ahLst/>
              <a:cxnLst/>
              <a:rect l="l" t="t" r="r" b="b"/>
              <a:pathLst>
                <a:path w="295" h="1245" extrusionOk="0">
                  <a:moveTo>
                    <a:pt x="295" y="0"/>
                  </a:moveTo>
                  <a:lnTo>
                    <a:pt x="295" y="0"/>
                  </a:lnTo>
                  <a:cubicBezTo>
                    <a:pt x="205" y="50"/>
                    <a:pt x="106" y="80"/>
                    <a:pt x="3" y="92"/>
                  </a:cubicBezTo>
                  <a:lnTo>
                    <a:pt x="0" y="1245"/>
                  </a:lnTo>
                  <a:cubicBezTo>
                    <a:pt x="103" y="1233"/>
                    <a:pt x="202" y="1203"/>
                    <a:pt x="292" y="1152"/>
                  </a:cubicBezTo>
                  <a:lnTo>
                    <a:pt x="29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488675" y="1426925"/>
              <a:ext cx="13525" cy="31325"/>
            </a:xfrm>
            <a:custGeom>
              <a:avLst/>
              <a:gdLst/>
              <a:ahLst/>
              <a:cxnLst/>
              <a:rect l="l" t="t" r="r" b="b"/>
              <a:pathLst>
                <a:path w="541" h="1253" extrusionOk="0">
                  <a:moveTo>
                    <a:pt x="4" y="0"/>
                  </a:moveTo>
                  <a:lnTo>
                    <a:pt x="1" y="1152"/>
                  </a:lnTo>
                  <a:cubicBezTo>
                    <a:pt x="116" y="1219"/>
                    <a:pt x="265" y="1252"/>
                    <a:pt x="415" y="1252"/>
                  </a:cubicBezTo>
                  <a:cubicBezTo>
                    <a:pt x="456" y="1252"/>
                    <a:pt x="497" y="1250"/>
                    <a:pt x="537" y="1245"/>
                  </a:cubicBezTo>
                  <a:lnTo>
                    <a:pt x="540" y="92"/>
                  </a:lnTo>
                  <a:lnTo>
                    <a:pt x="540" y="92"/>
                  </a:lnTo>
                  <a:cubicBezTo>
                    <a:pt x="500" y="97"/>
                    <a:pt x="459" y="99"/>
                    <a:pt x="417" y="99"/>
                  </a:cubicBezTo>
                  <a:cubicBezTo>
                    <a:pt x="268" y="99"/>
                    <a:pt x="119" y="66"/>
                    <a:pt x="4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518450" y="1173425"/>
              <a:ext cx="455225" cy="293325"/>
            </a:xfrm>
            <a:custGeom>
              <a:avLst/>
              <a:gdLst/>
              <a:ahLst/>
              <a:cxnLst/>
              <a:rect l="l" t="t" r="r" b="b"/>
              <a:pathLst>
                <a:path w="18209" h="11733" extrusionOk="0">
                  <a:moveTo>
                    <a:pt x="18209" y="0"/>
                  </a:moveTo>
                  <a:lnTo>
                    <a:pt x="5" y="10580"/>
                  </a:lnTo>
                  <a:lnTo>
                    <a:pt x="0" y="11733"/>
                  </a:lnTo>
                  <a:lnTo>
                    <a:pt x="18205" y="1153"/>
                  </a:lnTo>
                  <a:lnTo>
                    <a:pt x="18209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245100" y="1299450"/>
              <a:ext cx="239900" cy="167300"/>
            </a:xfrm>
            <a:custGeom>
              <a:avLst/>
              <a:gdLst/>
              <a:ahLst/>
              <a:cxnLst/>
              <a:rect l="l" t="t" r="r" b="b"/>
              <a:pathLst>
                <a:path w="9596" h="6692" extrusionOk="0">
                  <a:moveTo>
                    <a:pt x="4" y="1"/>
                  </a:moveTo>
                  <a:lnTo>
                    <a:pt x="1" y="1154"/>
                  </a:lnTo>
                  <a:lnTo>
                    <a:pt x="9593" y="6692"/>
                  </a:lnTo>
                  <a:lnTo>
                    <a:pt x="9596" y="5539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506675" y="1437900"/>
              <a:ext cx="11900" cy="32575"/>
            </a:xfrm>
            <a:custGeom>
              <a:avLst/>
              <a:gdLst/>
              <a:ahLst/>
              <a:cxnLst/>
              <a:rect l="l" t="t" r="r" b="b"/>
              <a:pathLst>
                <a:path w="476" h="1303" extrusionOk="0">
                  <a:moveTo>
                    <a:pt x="476" y="1"/>
                  </a:moveTo>
                  <a:lnTo>
                    <a:pt x="476" y="1"/>
                  </a:lnTo>
                  <a:cubicBezTo>
                    <a:pt x="341" y="79"/>
                    <a:pt x="177" y="128"/>
                    <a:pt x="4" y="150"/>
                  </a:cubicBezTo>
                  <a:lnTo>
                    <a:pt x="0" y="1303"/>
                  </a:lnTo>
                  <a:cubicBezTo>
                    <a:pt x="173" y="1280"/>
                    <a:pt x="338" y="1230"/>
                    <a:pt x="471" y="1154"/>
                  </a:cubicBezTo>
                  <a:lnTo>
                    <a:pt x="476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484925" y="1437900"/>
              <a:ext cx="21850" cy="32875"/>
            </a:xfrm>
            <a:custGeom>
              <a:avLst/>
              <a:gdLst/>
              <a:ahLst/>
              <a:cxnLst/>
              <a:rect l="l" t="t" r="r" b="b"/>
              <a:pathLst>
                <a:path w="874" h="1315" extrusionOk="0">
                  <a:moveTo>
                    <a:pt x="3" y="1"/>
                  </a:moveTo>
                  <a:lnTo>
                    <a:pt x="0" y="1154"/>
                  </a:lnTo>
                  <a:cubicBezTo>
                    <a:pt x="186" y="1261"/>
                    <a:pt x="431" y="1314"/>
                    <a:pt x="675" y="1314"/>
                  </a:cubicBezTo>
                  <a:cubicBezTo>
                    <a:pt x="741" y="1314"/>
                    <a:pt x="806" y="1311"/>
                    <a:pt x="870" y="1303"/>
                  </a:cubicBezTo>
                  <a:lnTo>
                    <a:pt x="873" y="150"/>
                  </a:lnTo>
                  <a:lnTo>
                    <a:pt x="873" y="150"/>
                  </a:lnTo>
                  <a:cubicBezTo>
                    <a:pt x="808" y="158"/>
                    <a:pt x="742" y="162"/>
                    <a:pt x="676" y="162"/>
                  </a:cubicBezTo>
                  <a:cubicBezTo>
                    <a:pt x="433" y="162"/>
                    <a:pt x="190" y="108"/>
                    <a:pt x="3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235875" y="1011525"/>
              <a:ext cx="747050" cy="430425"/>
            </a:xfrm>
            <a:custGeom>
              <a:avLst/>
              <a:gdLst/>
              <a:ahLst/>
              <a:cxnLst/>
              <a:rect l="l" t="t" r="r" b="b"/>
              <a:pathLst>
                <a:path w="29882" h="17217" extrusionOk="0">
                  <a:moveTo>
                    <a:pt x="19349" y="501"/>
                  </a:moveTo>
                  <a:cubicBezTo>
                    <a:pt x="19499" y="501"/>
                    <a:pt x="19649" y="534"/>
                    <a:pt x="19765" y="600"/>
                  </a:cubicBezTo>
                  <a:lnTo>
                    <a:pt x="22518" y="2191"/>
                  </a:lnTo>
                  <a:lnTo>
                    <a:pt x="22262" y="2341"/>
                  </a:lnTo>
                  <a:cubicBezTo>
                    <a:pt x="22135" y="2413"/>
                    <a:pt x="22135" y="2532"/>
                    <a:pt x="22263" y="2604"/>
                  </a:cubicBezTo>
                  <a:lnTo>
                    <a:pt x="25282" y="4347"/>
                  </a:lnTo>
                  <a:cubicBezTo>
                    <a:pt x="25344" y="4384"/>
                    <a:pt x="25427" y="4402"/>
                    <a:pt x="25509" y="4402"/>
                  </a:cubicBezTo>
                  <a:cubicBezTo>
                    <a:pt x="25591" y="4402"/>
                    <a:pt x="25674" y="4384"/>
                    <a:pt x="25736" y="4347"/>
                  </a:cubicBezTo>
                  <a:lnTo>
                    <a:pt x="25993" y="4198"/>
                  </a:lnTo>
                  <a:lnTo>
                    <a:pt x="28748" y="5787"/>
                  </a:lnTo>
                  <a:cubicBezTo>
                    <a:pt x="28978" y="5921"/>
                    <a:pt x="28980" y="6135"/>
                    <a:pt x="28751" y="6267"/>
                  </a:cubicBezTo>
                  <a:lnTo>
                    <a:pt x="10944" y="16616"/>
                  </a:lnTo>
                  <a:cubicBezTo>
                    <a:pt x="10830" y="16682"/>
                    <a:pt x="10681" y="16715"/>
                    <a:pt x="10531" y="16715"/>
                  </a:cubicBezTo>
                  <a:cubicBezTo>
                    <a:pt x="10381" y="16715"/>
                    <a:pt x="10231" y="16682"/>
                    <a:pt x="10116" y="16616"/>
                  </a:cubicBezTo>
                  <a:lnTo>
                    <a:pt x="1133" y="11430"/>
                  </a:lnTo>
                  <a:cubicBezTo>
                    <a:pt x="902" y="11296"/>
                    <a:pt x="902" y="11082"/>
                    <a:pt x="1130" y="10950"/>
                  </a:cubicBezTo>
                  <a:lnTo>
                    <a:pt x="18935" y="600"/>
                  </a:lnTo>
                  <a:cubicBezTo>
                    <a:pt x="19050" y="534"/>
                    <a:pt x="19199" y="501"/>
                    <a:pt x="19349" y="501"/>
                  </a:cubicBezTo>
                  <a:close/>
                  <a:moveTo>
                    <a:pt x="19244" y="0"/>
                  </a:moveTo>
                  <a:cubicBezTo>
                    <a:pt x="19001" y="0"/>
                    <a:pt x="18759" y="54"/>
                    <a:pt x="18574" y="161"/>
                  </a:cubicBezTo>
                  <a:lnTo>
                    <a:pt x="368" y="10741"/>
                  </a:lnTo>
                  <a:cubicBezTo>
                    <a:pt x="0" y="10957"/>
                    <a:pt x="2" y="11303"/>
                    <a:pt x="373" y="11518"/>
                  </a:cubicBezTo>
                  <a:lnTo>
                    <a:pt x="9965" y="17056"/>
                  </a:lnTo>
                  <a:cubicBezTo>
                    <a:pt x="10151" y="17163"/>
                    <a:pt x="10395" y="17217"/>
                    <a:pt x="10637" y="17217"/>
                  </a:cubicBezTo>
                  <a:cubicBezTo>
                    <a:pt x="10880" y="17217"/>
                    <a:pt x="11123" y="17163"/>
                    <a:pt x="11308" y="17056"/>
                  </a:cubicBezTo>
                  <a:lnTo>
                    <a:pt x="29512" y="6476"/>
                  </a:lnTo>
                  <a:cubicBezTo>
                    <a:pt x="29882" y="6261"/>
                    <a:pt x="29880" y="5913"/>
                    <a:pt x="29509" y="5699"/>
                  </a:cubicBezTo>
                  <a:lnTo>
                    <a:pt x="19915" y="161"/>
                  </a:lnTo>
                  <a:cubicBezTo>
                    <a:pt x="19730" y="54"/>
                    <a:pt x="19487" y="0"/>
                    <a:pt x="19244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790000" y="1073325"/>
              <a:ext cx="77950" cy="61300"/>
            </a:xfrm>
            <a:custGeom>
              <a:avLst/>
              <a:gdLst/>
              <a:ahLst/>
              <a:cxnLst/>
              <a:rect l="l" t="t" r="r" b="b"/>
              <a:pathLst>
                <a:path w="3118" h="2452" extrusionOk="0">
                  <a:moveTo>
                    <a:pt x="4" y="0"/>
                  </a:moveTo>
                  <a:lnTo>
                    <a:pt x="1" y="576"/>
                  </a:lnTo>
                  <a:cubicBezTo>
                    <a:pt x="1" y="624"/>
                    <a:pt x="31" y="672"/>
                    <a:pt x="95" y="708"/>
                  </a:cubicBezTo>
                  <a:lnTo>
                    <a:pt x="3114" y="2451"/>
                  </a:lnTo>
                  <a:lnTo>
                    <a:pt x="3117" y="1875"/>
                  </a:lnTo>
                  <a:lnTo>
                    <a:pt x="98" y="132"/>
                  </a:lnTo>
                  <a:cubicBezTo>
                    <a:pt x="36" y="96"/>
                    <a:pt x="4" y="48"/>
                    <a:pt x="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323600" y="1287825"/>
              <a:ext cx="18150" cy="23300"/>
            </a:xfrm>
            <a:custGeom>
              <a:avLst/>
              <a:gdLst/>
              <a:ahLst/>
              <a:cxnLst/>
              <a:rect l="l" t="t" r="r" b="b"/>
              <a:pathLst>
                <a:path w="726" h="932" extrusionOk="0">
                  <a:moveTo>
                    <a:pt x="308" y="1"/>
                  </a:moveTo>
                  <a:lnTo>
                    <a:pt x="202" y="417"/>
                  </a:lnTo>
                  <a:lnTo>
                    <a:pt x="0" y="190"/>
                  </a:lnTo>
                  <a:lnTo>
                    <a:pt x="54" y="639"/>
                  </a:lnTo>
                  <a:lnTo>
                    <a:pt x="561" y="931"/>
                  </a:lnTo>
                  <a:lnTo>
                    <a:pt x="725" y="369"/>
                  </a:lnTo>
                  <a:lnTo>
                    <a:pt x="440" y="559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397850" y="1253100"/>
              <a:ext cx="18150" cy="23300"/>
            </a:xfrm>
            <a:custGeom>
              <a:avLst/>
              <a:gdLst/>
              <a:ahLst/>
              <a:cxnLst/>
              <a:rect l="l" t="t" r="r" b="b"/>
              <a:pathLst>
                <a:path w="726" h="932" extrusionOk="0">
                  <a:moveTo>
                    <a:pt x="307" y="0"/>
                  </a:moveTo>
                  <a:lnTo>
                    <a:pt x="202" y="417"/>
                  </a:lnTo>
                  <a:lnTo>
                    <a:pt x="0" y="190"/>
                  </a:lnTo>
                  <a:lnTo>
                    <a:pt x="55" y="638"/>
                  </a:lnTo>
                  <a:lnTo>
                    <a:pt x="561" y="931"/>
                  </a:lnTo>
                  <a:lnTo>
                    <a:pt x="725" y="369"/>
                  </a:lnTo>
                  <a:lnTo>
                    <a:pt x="439" y="559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780950" y="1157750"/>
              <a:ext cx="18150" cy="23300"/>
            </a:xfrm>
            <a:custGeom>
              <a:avLst/>
              <a:gdLst/>
              <a:ahLst/>
              <a:cxnLst/>
              <a:rect l="l" t="t" r="r" b="b"/>
              <a:pathLst>
                <a:path w="726" h="932" extrusionOk="0">
                  <a:moveTo>
                    <a:pt x="417" y="1"/>
                  </a:moveTo>
                  <a:lnTo>
                    <a:pt x="286" y="559"/>
                  </a:lnTo>
                  <a:lnTo>
                    <a:pt x="0" y="369"/>
                  </a:lnTo>
                  <a:lnTo>
                    <a:pt x="164" y="932"/>
                  </a:lnTo>
                  <a:lnTo>
                    <a:pt x="670" y="639"/>
                  </a:lnTo>
                  <a:lnTo>
                    <a:pt x="725" y="191"/>
                  </a:lnTo>
                  <a:lnTo>
                    <a:pt x="725" y="191"/>
                  </a:lnTo>
                  <a:lnTo>
                    <a:pt x="524" y="417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743100" y="1084300"/>
              <a:ext cx="18150" cy="23350"/>
            </a:xfrm>
            <a:custGeom>
              <a:avLst/>
              <a:gdLst/>
              <a:ahLst/>
              <a:cxnLst/>
              <a:rect l="l" t="t" r="r" b="b"/>
              <a:pathLst>
                <a:path w="726" h="934" extrusionOk="0">
                  <a:moveTo>
                    <a:pt x="418" y="1"/>
                  </a:moveTo>
                  <a:lnTo>
                    <a:pt x="286" y="561"/>
                  </a:lnTo>
                  <a:lnTo>
                    <a:pt x="1" y="369"/>
                  </a:lnTo>
                  <a:lnTo>
                    <a:pt x="164" y="933"/>
                  </a:lnTo>
                  <a:lnTo>
                    <a:pt x="672" y="640"/>
                  </a:lnTo>
                  <a:lnTo>
                    <a:pt x="726" y="192"/>
                  </a:lnTo>
                  <a:lnTo>
                    <a:pt x="726" y="192"/>
                  </a:lnTo>
                  <a:lnTo>
                    <a:pt x="524" y="41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870125" y="1157750"/>
              <a:ext cx="18200" cy="23300"/>
            </a:xfrm>
            <a:custGeom>
              <a:avLst/>
              <a:gdLst/>
              <a:ahLst/>
              <a:cxnLst/>
              <a:rect l="l" t="t" r="r" b="b"/>
              <a:pathLst>
                <a:path w="728" h="932" extrusionOk="0">
                  <a:moveTo>
                    <a:pt x="418" y="1"/>
                  </a:moveTo>
                  <a:lnTo>
                    <a:pt x="286" y="559"/>
                  </a:lnTo>
                  <a:lnTo>
                    <a:pt x="1" y="369"/>
                  </a:lnTo>
                  <a:lnTo>
                    <a:pt x="164" y="932"/>
                  </a:lnTo>
                  <a:lnTo>
                    <a:pt x="672" y="639"/>
                  </a:lnTo>
                  <a:lnTo>
                    <a:pt x="727" y="191"/>
                  </a:lnTo>
                  <a:lnTo>
                    <a:pt x="727" y="191"/>
                  </a:lnTo>
                  <a:lnTo>
                    <a:pt x="524" y="41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716625" y="1257675"/>
              <a:ext cx="18200" cy="23300"/>
            </a:xfrm>
            <a:custGeom>
              <a:avLst/>
              <a:gdLst/>
              <a:ahLst/>
              <a:cxnLst/>
              <a:rect l="l" t="t" r="r" b="b"/>
              <a:pathLst>
                <a:path w="728" h="932" extrusionOk="0">
                  <a:moveTo>
                    <a:pt x="419" y="0"/>
                  </a:moveTo>
                  <a:lnTo>
                    <a:pt x="287" y="558"/>
                  </a:lnTo>
                  <a:lnTo>
                    <a:pt x="1" y="368"/>
                  </a:lnTo>
                  <a:lnTo>
                    <a:pt x="165" y="931"/>
                  </a:lnTo>
                  <a:lnTo>
                    <a:pt x="672" y="638"/>
                  </a:lnTo>
                  <a:lnTo>
                    <a:pt x="727" y="190"/>
                  </a:lnTo>
                  <a:lnTo>
                    <a:pt x="524" y="41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479250" y="843750"/>
              <a:ext cx="135575" cy="455200"/>
            </a:xfrm>
            <a:custGeom>
              <a:avLst/>
              <a:gdLst/>
              <a:ahLst/>
              <a:cxnLst/>
              <a:rect l="l" t="t" r="r" b="b"/>
              <a:pathLst>
                <a:path w="5423" h="18208" extrusionOk="0">
                  <a:moveTo>
                    <a:pt x="26" y="0"/>
                  </a:moveTo>
                  <a:lnTo>
                    <a:pt x="1" y="15091"/>
                  </a:lnTo>
                  <a:lnTo>
                    <a:pt x="5397" y="18207"/>
                  </a:lnTo>
                  <a:lnTo>
                    <a:pt x="5423" y="311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614150" y="850450"/>
              <a:ext cx="123175" cy="448500"/>
            </a:xfrm>
            <a:custGeom>
              <a:avLst/>
              <a:gdLst/>
              <a:ahLst/>
              <a:cxnLst/>
              <a:rect l="l" t="t" r="r" b="b"/>
              <a:pathLst>
                <a:path w="4927" h="17940" extrusionOk="0">
                  <a:moveTo>
                    <a:pt x="4927" y="0"/>
                  </a:moveTo>
                  <a:lnTo>
                    <a:pt x="27" y="2848"/>
                  </a:lnTo>
                  <a:lnTo>
                    <a:pt x="1" y="17939"/>
                  </a:lnTo>
                  <a:lnTo>
                    <a:pt x="4900" y="15091"/>
                  </a:lnTo>
                  <a:lnTo>
                    <a:pt x="4927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479875" y="772550"/>
              <a:ext cx="257450" cy="149125"/>
            </a:xfrm>
            <a:custGeom>
              <a:avLst/>
              <a:gdLst/>
              <a:ahLst/>
              <a:cxnLst/>
              <a:rect l="l" t="t" r="r" b="b"/>
              <a:pathLst>
                <a:path w="10298" h="5965" extrusionOk="0">
                  <a:moveTo>
                    <a:pt x="4900" y="0"/>
                  </a:moveTo>
                  <a:lnTo>
                    <a:pt x="1" y="2848"/>
                  </a:lnTo>
                  <a:lnTo>
                    <a:pt x="5398" y="5964"/>
                  </a:lnTo>
                  <a:lnTo>
                    <a:pt x="10298" y="3116"/>
                  </a:lnTo>
                  <a:lnTo>
                    <a:pt x="490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475550" y="945175"/>
              <a:ext cx="139025" cy="89975"/>
            </a:xfrm>
            <a:custGeom>
              <a:avLst/>
              <a:gdLst/>
              <a:ahLst/>
              <a:cxnLst/>
              <a:rect l="l" t="t" r="r" b="b"/>
              <a:pathLst>
                <a:path w="5561" h="3599" extrusionOk="0">
                  <a:moveTo>
                    <a:pt x="1" y="0"/>
                  </a:moveTo>
                  <a:lnTo>
                    <a:pt x="1" y="393"/>
                  </a:lnTo>
                  <a:lnTo>
                    <a:pt x="5561" y="3598"/>
                  </a:lnTo>
                  <a:lnTo>
                    <a:pt x="5561" y="32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475550" y="942850"/>
              <a:ext cx="139025" cy="82475"/>
            </a:xfrm>
            <a:custGeom>
              <a:avLst/>
              <a:gdLst/>
              <a:ahLst/>
              <a:cxnLst/>
              <a:rect l="l" t="t" r="r" b="b"/>
              <a:pathLst>
                <a:path w="5561" h="3299" extrusionOk="0">
                  <a:moveTo>
                    <a:pt x="165" y="1"/>
                  </a:moveTo>
                  <a:lnTo>
                    <a:pt x="1" y="93"/>
                  </a:lnTo>
                  <a:lnTo>
                    <a:pt x="5561" y="3298"/>
                  </a:lnTo>
                  <a:lnTo>
                    <a:pt x="5561" y="3079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492300" y="895825"/>
              <a:ext cx="28700" cy="54450"/>
            </a:xfrm>
            <a:custGeom>
              <a:avLst/>
              <a:gdLst/>
              <a:ahLst/>
              <a:cxnLst/>
              <a:rect l="l" t="t" r="r" b="b"/>
              <a:pathLst>
                <a:path w="1148" h="2178" extrusionOk="0">
                  <a:moveTo>
                    <a:pt x="1" y="1"/>
                  </a:moveTo>
                  <a:lnTo>
                    <a:pt x="1" y="1544"/>
                  </a:lnTo>
                  <a:lnTo>
                    <a:pt x="1148" y="2177"/>
                  </a:lnTo>
                  <a:lnTo>
                    <a:pt x="1148" y="603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492300" y="895825"/>
              <a:ext cx="26125" cy="51625"/>
            </a:xfrm>
            <a:custGeom>
              <a:avLst/>
              <a:gdLst/>
              <a:ahLst/>
              <a:cxnLst/>
              <a:rect l="l" t="t" r="r" b="b"/>
              <a:pathLst>
                <a:path w="1045" h="2065" extrusionOk="0">
                  <a:moveTo>
                    <a:pt x="1" y="1"/>
                  </a:moveTo>
                  <a:lnTo>
                    <a:pt x="1" y="1463"/>
                  </a:lnTo>
                  <a:lnTo>
                    <a:pt x="1045" y="2064"/>
                  </a:lnTo>
                  <a:lnTo>
                    <a:pt x="1045" y="6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494425" y="899125"/>
              <a:ext cx="21900" cy="45025"/>
            </a:xfrm>
            <a:custGeom>
              <a:avLst/>
              <a:gdLst/>
              <a:ahLst/>
              <a:cxnLst/>
              <a:rect l="l" t="t" r="r" b="b"/>
              <a:pathLst>
                <a:path w="876" h="1801" extrusionOk="0">
                  <a:moveTo>
                    <a:pt x="0" y="1"/>
                  </a:moveTo>
                  <a:lnTo>
                    <a:pt x="0" y="1296"/>
                  </a:lnTo>
                  <a:lnTo>
                    <a:pt x="876" y="1800"/>
                  </a:lnTo>
                  <a:lnTo>
                    <a:pt x="876" y="5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493650" y="924700"/>
              <a:ext cx="23450" cy="14700"/>
            </a:xfrm>
            <a:custGeom>
              <a:avLst/>
              <a:gdLst/>
              <a:ahLst/>
              <a:cxnLst/>
              <a:rect l="l" t="t" r="r" b="b"/>
              <a:pathLst>
                <a:path w="938" h="588" extrusionOk="0">
                  <a:moveTo>
                    <a:pt x="1" y="0"/>
                  </a:moveTo>
                  <a:lnTo>
                    <a:pt x="1" y="47"/>
                  </a:lnTo>
                  <a:lnTo>
                    <a:pt x="937" y="587"/>
                  </a:lnTo>
                  <a:lnTo>
                    <a:pt x="937" y="5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486225" y="932275"/>
              <a:ext cx="33800" cy="24950"/>
            </a:xfrm>
            <a:custGeom>
              <a:avLst/>
              <a:gdLst/>
              <a:ahLst/>
              <a:cxnLst/>
              <a:rect l="l" t="t" r="r" b="b"/>
              <a:pathLst>
                <a:path w="1352" h="998" extrusionOk="0">
                  <a:moveTo>
                    <a:pt x="0" y="0"/>
                  </a:moveTo>
                  <a:lnTo>
                    <a:pt x="0" y="219"/>
                  </a:lnTo>
                  <a:lnTo>
                    <a:pt x="1352" y="998"/>
                  </a:lnTo>
                  <a:lnTo>
                    <a:pt x="1352" y="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486225" y="931025"/>
              <a:ext cx="37000" cy="20725"/>
            </a:xfrm>
            <a:custGeom>
              <a:avLst/>
              <a:gdLst/>
              <a:ahLst/>
              <a:cxnLst/>
              <a:rect l="l" t="t" r="r" b="b"/>
              <a:pathLst>
                <a:path w="1480" h="829" extrusionOk="0">
                  <a:moveTo>
                    <a:pt x="154" y="1"/>
                  </a:moveTo>
                  <a:lnTo>
                    <a:pt x="0" y="50"/>
                  </a:lnTo>
                  <a:lnTo>
                    <a:pt x="1352" y="829"/>
                  </a:lnTo>
                  <a:lnTo>
                    <a:pt x="1479" y="772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520000" y="950325"/>
              <a:ext cx="3225" cy="6900"/>
            </a:xfrm>
            <a:custGeom>
              <a:avLst/>
              <a:gdLst/>
              <a:ahLst/>
              <a:cxnLst/>
              <a:rect l="l" t="t" r="r" b="b"/>
              <a:pathLst>
                <a:path w="129" h="276" extrusionOk="0">
                  <a:moveTo>
                    <a:pt x="128" y="0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8" y="20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571350" y="939375"/>
              <a:ext cx="28700" cy="54400"/>
            </a:xfrm>
            <a:custGeom>
              <a:avLst/>
              <a:gdLst/>
              <a:ahLst/>
              <a:cxnLst/>
              <a:rect l="l" t="t" r="r" b="b"/>
              <a:pathLst>
                <a:path w="1148" h="2176" extrusionOk="0">
                  <a:moveTo>
                    <a:pt x="0" y="0"/>
                  </a:moveTo>
                  <a:lnTo>
                    <a:pt x="0" y="1543"/>
                  </a:lnTo>
                  <a:lnTo>
                    <a:pt x="1147" y="2176"/>
                  </a:lnTo>
                  <a:lnTo>
                    <a:pt x="1147" y="602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571350" y="939375"/>
              <a:ext cx="26125" cy="51600"/>
            </a:xfrm>
            <a:custGeom>
              <a:avLst/>
              <a:gdLst/>
              <a:ahLst/>
              <a:cxnLst/>
              <a:rect l="l" t="t" r="r" b="b"/>
              <a:pathLst>
                <a:path w="1045" h="2064" extrusionOk="0">
                  <a:moveTo>
                    <a:pt x="0" y="0"/>
                  </a:moveTo>
                  <a:lnTo>
                    <a:pt x="0" y="1462"/>
                  </a:lnTo>
                  <a:lnTo>
                    <a:pt x="1044" y="2064"/>
                  </a:lnTo>
                  <a:lnTo>
                    <a:pt x="1044" y="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573450" y="942675"/>
              <a:ext cx="21925" cy="45000"/>
            </a:xfrm>
            <a:custGeom>
              <a:avLst/>
              <a:gdLst/>
              <a:ahLst/>
              <a:cxnLst/>
              <a:rect l="l" t="t" r="r" b="b"/>
              <a:pathLst>
                <a:path w="877" h="1800" extrusionOk="0">
                  <a:moveTo>
                    <a:pt x="0" y="0"/>
                  </a:moveTo>
                  <a:lnTo>
                    <a:pt x="0" y="1295"/>
                  </a:lnTo>
                  <a:lnTo>
                    <a:pt x="876" y="1800"/>
                  </a:lnTo>
                  <a:lnTo>
                    <a:pt x="876" y="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572675" y="968225"/>
              <a:ext cx="23450" cy="14675"/>
            </a:xfrm>
            <a:custGeom>
              <a:avLst/>
              <a:gdLst/>
              <a:ahLst/>
              <a:cxnLst/>
              <a:rect l="l" t="t" r="r" b="b"/>
              <a:pathLst>
                <a:path w="938" h="587" extrusionOk="0">
                  <a:moveTo>
                    <a:pt x="1" y="1"/>
                  </a:moveTo>
                  <a:lnTo>
                    <a:pt x="1" y="47"/>
                  </a:lnTo>
                  <a:lnTo>
                    <a:pt x="937" y="587"/>
                  </a:lnTo>
                  <a:lnTo>
                    <a:pt x="937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565250" y="975800"/>
              <a:ext cx="33800" cy="24975"/>
            </a:xfrm>
            <a:custGeom>
              <a:avLst/>
              <a:gdLst/>
              <a:ahLst/>
              <a:cxnLst/>
              <a:rect l="l" t="t" r="r" b="b"/>
              <a:pathLst>
                <a:path w="1352" h="999" extrusionOk="0">
                  <a:moveTo>
                    <a:pt x="0" y="1"/>
                  </a:moveTo>
                  <a:lnTo>
                    <a:pt x="0" y="220"/>
                  </a:lnTo>
                  <a:lnTo>
                    <a:pt x="1352" y="998"/>
                  </a:lnTo>
                  <a:lnTo>
                    <a:pt x="1352" y="7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565250" y="974575"/>
              <a:ext cx="37000" cy="20725"/>
            </a:xfrm>
            <a:custGeom>
              <a:avLst/>
              <a:gdLst/>
              <a:ahLst/>
              <a:cxnLst/>
              <a:rect l="l" t="t" r="r" b="b"/>
              <a:pathLst>
                <a:path w="1480" h="829" extrusionOk="0">
                  <a:moveTo>
                    <a:pt x="154" y="0"/>
                  </a:moveTo>
                  <a:lnTo>
                    <a:pt x="0" y="50"/>
                  </a:lnTo>
                  <a:lnTo>
                    <a:pt x="1352" y="828"/>
                  </a:lnTo>
                  <a:lnTo>
                    <a:pt x="1480" y="772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599025" y="993850"/>
              <a:ext cx="3225" cy="6925"/>
            </a:xfrm>
            <a:custGeom>
              <a:avLst/>
              <a:gdLst/>
              <a:ahLst/>
              <a:cxnLst/>
              <a:rect l="l" t="t" r="r" b="b"/>
              <a:pathLst>
                <a:path w="129" h="277" extrusionOk="0">
                  <a:moveTo>
                    <a:pt x="129" y="1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9" y="20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475550" y="1039500"/>
              <a:ext cx="139025" cy="89975"/>
            </a:xfrm>
            <a:custGeom>
              <a:avLst/>
              <a:gdLst/>
              <a:ahLst/>
              <a:cxnLst/>
              <a:rect l="l" t="t" r="r" b="b"/>
              <a:pathLst>
                <a:path w="5561" h="3599" extrusionOk="0">
                  <a:moveTo>
                    <a:pt x="1" y="1"/>
                  </a:moveTo>
                  <a:lnTo>
                    <a:pt x="1" y="394"/>
                  </a:lnTo>
                  <a:lnTo>
                    <a:pt x="5561" y="3598"/>
                  </a:lnTo>
                  <a:lnTo>
                    <a:pt x="5561" y="3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475550" y="1037175"/>
              <a:ext cx="139025" cy="82475"/>
            </a:xfrm>
            <a:custGeom>
              <a:avLst/>
              <a:gdLst/>
              <a:ahLst/>
              <a:cxnLst/>
              <a:rect l="l" t="t" r="r" b="b"/>
              <a:pathLst>
                <a:path w="5561" h="3299" extrusionOk="0">
                  <a:moveTo>
                    <a:pt x="165" y="1"/>
                  </a:moveTo>
                  <a:lnTo>
                    <a:pt x="1" y="94"/>
                  </a:lnTo>
                  <a:lnTo>
                    <a:pt x="5561" y="3298"/>
                  </a:lnTo>
                  <a:lnTo>
                    <a:pt x="5561" y="3078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492300" y="990125"/>
              <a:ext cx="28700" cy="54475"/>
            </a:xfrm>
            <a:custGeom>
              <a:avLst/>
              <a:gdLst/>
              <a:ahLst/>
              <a:cxnLst/>
              <a:rect l="l" t="t" r="r" b="b"/>
              <a:pathLst>
                <a:path w="1148" h="2179" extrusionOk="0">
                  <a:moveTo>
                    <a:pt x="1" y="1"/>
                  </a:moveTo>
                  <a:lnTo>
                    <a:pt x="1" y="1545"/>
                  </a:lnTo>
                  <a:lnTo>
                    <a:pt x="1148" y="2179"/>
                  </a:lnTo>
                  <a:lnTo>
                    <a:pt x="1148" y="604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492300" y="990125"/>
              <a:ext cx="26125" cy="51650"/>
            </a:xfrm>
            <a:custGeom>
              <a:avLst/>
              <a:gdLst/>
              <a:ahLst/>
              <a:cxnLst/>
              <a:rect l="l" t="t" r="r" b="b"/>
              <a:pathLst>
                <a:path w="1045" h="2066" extrusionOk="0">
                  <a:moveTo>
                    <a:pt x="1" y="1"/>
                  </a:moveTo>
                  <a:lnTo>
                    <a:pt x="1" y="1464"/>
                  </a:lnTo>
                  <a:lnTo>
                    <a:pt x="1045" y="2065"/>
                  </a:lnTo>
                  <a:lnTo>
                    <a:pt x="1045" y="6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94425" y="993450"/>
              <a:ext cx="21900" cy="45025"/>
            </a:xfrm>
            <a:custGeom>
              <a:avLst/>
              <a:gdLst/>
              <a:ahLst/>
              <a:cxnLst/>
              <a:rect l="l" t="t" r="r" b="b"/>
              <a:pathLst>
                <a:path w="876" h="1801" extrusionOk="0">
                  <a:moveTo>
                    <a:pt x="0" y="1"/>
                  </a:moveTo>
                  <a:lnTo>
                    <a:pt x="0" y="1296"/>
                  </a:lnTo>
                  <a:lnTo>
                    <a:pt x="876" y="1801"/>
                  </a:lnTo>
                  <a:lnTo>
                    <a:pt x="876" y="5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493650" y="1019025"/>
              <a:ext cx="23450" cy="14675"/>
            </a:xfrm>
            <a:custGeom>
              <a:avLst/>
              <a:gdLst/>
              <a:ahLst/>
              <a:cxnLst/>
              <a:rect l="l" t="t" r="r" b="b"/>
              <a:pathLst>
                <a:path w="938" h="587" extrusionOk="0">
                  <a:moveTo>
                    <a:pt x="1" y="0"/>
                  </a:moveTo>
                  <a:lnTo>
                    <a:pt x="1" y="47"/>
                  </a:lnTo>
                  <a:lnTo>
                    <a:pt x="937" y="586"/>
                  </a:lnTo>
                  <a:lnTo>
                    <a:pt x="937" y="5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486225" y="1026600"/>
              <a:ext cx="33800" cy="24950"/>
            </a:xfrm>
            <a:custGeom>
              <a:avLst/>
              <a:gdLst/>
              <a:ahLst/>
              <a:cxnLst/>
              <a:rect l="l" t="t" r="r" b="b"/>
              <a:pathLst>
                <a:path w="1352" h="998" extrusionOk="0">
                  <a:moveTo>
                    <a:pt x="0" y="0"/>
                  </a:moveTo>
                  <a:lnTo>
                    <a:pt x="0" y="219"/>
                  </a:lnTo>
                  <a:lnTo>
                    <a:pt x="1352" y="998"/>
                  </a:lnTo>
                  <a:lnTo>
                    <a:pt x="1352" y="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486225" y="1025375"/>
              <a:ext cx="37000" cy="20725"/>
            </a:xfrm>
            <a:custGeom>
              <a:avLst/>
              <a:gdLst/>
              <a:ahLst/>
              <a:cxnLst/>
              <a:rect l="l" t="t" r="r" b="b"/>
              <a:pathLst>
                <a:path w="1480" h="829" extrusionOk="0">
                  <a:moveTo>
                    <a:pt x="154" y="0"/>
                  </a:moveTo>
                  <a:lnTo>
                    <a:pt x="0" y="49"/>
                  </a:lnTo>
                  <a:lnTo>
                    <a:pt x="1352" y="828"/>
                  </a:lnTo>
                  <a:lnTo>
                    <a:pt x="1479" y="771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520000" y="1044650"/>
              <a:ext cx="3225" cy="6900"/>
            </a:xfrm>
            <a:custGeom>
              <a:avLst/>
              <a:gdLst/>
              <a:ahLst/>
              <a:cxnLst/>
              <a:rect l="l" t="t" r="r" b="b"/>
              <a:pathLst>
                <a:path w="129" h="276" extrusionOk="0">
                  <a:moveTo>
                    <a:pt x="128" y="0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8" y="199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571350" y="1033675"/>
              <a:ext cx="28700" cy="54425"/>
            </a:xfrm>
            <a:custGeom>
              <a:avLst/>
              <a:gdLst/>
              <a:ahLst/>
              <a:cxnLst/>
              <a:rect l="l" t="t" r="r" b="b"/>
              <a:pathLst>
                <a:path w="1148" h="2177" extrusionOk="0">
                  <a:moveTo>
                    <a:pt x="0" y="0"/>
                  </a:moveTo>
                  <a:lnTo>
                    <a:pt x="0" y="1544"/>
                  </a:lnTo>
                  <a:lnTo>
                    <a:pt x="1147" y="2177"/>
                  </a:lnTo>
                  <a:lnTo>
                    <a:pt x="1147" y="603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571350" y="1033675"/>
              <a:ext cx="26125" cy="51625"/>
            </a:xfrm>
            <a:custGeom>
              <a:avLst/>
              <a:gdLst/>
              <a:ahLst/>
              <a:cxnLst/>
              <a:rect l="l" t="t" r="r" b="b"/>
              <a:pathLst>
                <a:path w="1045" h="2065" extrusionOk="0">
                  <a:moveTo>
                    <a:pt x="0" y="0"/>
                  </a:moveTo>
                  <a:lnTo>
                    <a:pt x="0" y="1463"/>
                  </a:lnTo>
                  <a:lnTo>
                    <a:pt x="1044" y="2065"/>
                  </a:lnTo>
                  <a:lnTo>
                    <a:pt x="1044" y="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573450" y="1037000"/>
              <a:ext cx="21925" cy="45025"/>
            </a:xfrm>
            <a:custGeom>
              <a:avLst/>
              <a:gdLst/>
              <a:ahLst/>
              <a:cxnLst/>
              <a:rect l="l" t="t" r="r" b="b"/>
              <a:pathLst>
                <a:path w="877" h="1801" extrusionOk="0">
                  <a:moveTo>
                    <a:pt x="0" y="1"/>
                  </a:moveTo>
                  <a:lnTo>
                    <a:pt x="0" y="1294"/>
                  </a:lnTo>
                  <a:lnTo>
                    <a:pt x="876" y="1800"/>
                  </a:lnTo>
                  <a:lnTo>
                    <a:pt x="876" y="5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572675" y="1062550"/>
              <a:ext cx="23450" cy="14675"/>
            </a:xfrm>
            <a:custGeom>
              <a:avLst/>
              <a:gdLst/>
              <a:ahLst/>
              <a:cxnLst/>
              <a:rect l="l" t="t" r="r" b="b"/>
              <a:pathLst>
                <a:path w="938" h="587" extrusionOk="0">
                  <a:moveTo>
                    <a:pt x="1" y="1"/>
                  </a:moveTo>
                  <a:lnTo>
                    <a:pt x="1" y="47"/>
                  </a:lnTo>
                  <a:lnTo>
                    <a:pt x="937" y="587"/>
                  </a:lnTo>
                  <a:lnTo>
                    <a:pt x="937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565250" y="1070125"/>
              <a:ext cx="33800" cy="24975"/>
            </a:xfrm>
            <a:custGeom>
              <a:avLst/>
              <a:gdLst/>
              <a:ahLst/>
              <a:cxnLst/>
              <a:rect l="l" t="t" r="r" b="b"/>
              <a:pathLst>
                <a:path w="1352" h="999" extrusionOk="0">
                  <a:moveTo>
                    <a:pt x="0" y="1"/>
                  </a:moveTo>
                  <a:lnTo>
                    <a:pt x="0" y="220"/>
                  </a:lnTo>
                  <a:lnTo>
                    <a:pt x="1352" y="999"/>
                  </a:lnTo>
                  <a:lnTo>
                    <a:pt x="1352" y="7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565250" y="1068875"/>
              <a:ext cx="37000" cy="20750"/>
            </a:xfrm>
            <a:custGeom>
              <a:avLst/>
              <a:gdLst/>
              <a:ahLst/>
              <a:cxnLst/>
              <a:rect l="l" t="t" r="r" b="b"/>
              <a:pathLst>
                <a:path w="1480" h="830" extrusionOk="0">
                  <a:moveTo>
                    <a:pt x="154" y="0"/>
                  </a:moveTo>
                  <a:lnTo>
                    <a:pt x="0" y="51"/>
                  </a:lnTo>
                  <a:lnTo>
                    <a:pt x="1352" y="830"/>
                  </a:lnTo>
                  <a:lnTo>
                    <a:pt x="1480" y="773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599025" y="1088200"/>
              <a:ext cx="3225" cy="6900"/>
            </a:xfrm>
            <a:custGeom>
              <a:avLst/>
              <a:gdLst/>
              <a:ahLst/>
              <a:cxnLst/>
              <a:rect l="l" t="t" r="r" b="b"/>
              <a:pathLst>
                <a:path w="129" h="276" extrusionOk="0">
                  <a:moveTo>
                    <a:pt x="129" y="0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9" y="19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475550" y="1133825"/>
              <a:ext cx="139025" cy="89975"/>
            </a:xfrm>
            <a:custGeom>
              <a:avLst/>
              <a:gdLst/>
              <a:ahLst/>
              <a:cxnLst/>
              <a:rect l="l" t="t" r="r" b="b"/>
              <a:pathLst>
                <a:path w="5561" h="3599" extrusionOk="0">
                  <a:moveTo>
                    <a:pt x="1" y="1"/>
                  </a:moveTo>
                  <a:lnTo>
                    <a:pt x="1" y="394"/>
                  </a:lnTo>
                  <a:lnTo>
                    <a:pt x="5561" y="3598"/>
                  </a:lnTo>
                  <a:lnTo>
                    <a:pt x="5561" y="3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475550" y="1131500"/>
              <a:ext cx="139025" cy="82475"/>
            </a:xfrm>
            <a:custGeom>
              <a:avLst/>
              <a:gdLst/>
              <a:ahLst/>
              <a:cxnLst/>
              <a:rect l="l" t="t" r="r" b="b"/>
              <a:pathLst>
                <a:path w="5561" h="3299" extrusionOk="0">
                  <a:moveTo>
                    <a:pt x="165" y="1"/>
                  </a:moveTo>
                  <a:lnTo>
                    <a:pt x="1" y="94"/>
                  </a:lnTo>
                  <a:lnTo>
                    <a:pt x="5561" y="3298"/>
                  </a:lnTo>
                  <a:lnTo>
                    <a:pt x="5561" y="3078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492300" y="1084450"/>
              <a:ext cx="28700" cy="54450"/>
            </a:xfrm>
            <a:custGeom>
              <a:avLst/>
              <a:gdLst/>
              <a:ahLst/>
              <a:cxnLst/>
              <a:rect l="l" t="t" r="r" b="b"/>
              <a:pathLst>
                <a:path w="1148" h="2178" extrusionOk="0">
                  <a:moveTo>
                    <a:pt x="1" y="1"/>
                  </a:moveTo>
                  <a:lnTo>
                    <a:pt x="1" y="1545"/>
                  </a:lnTo>
                  <a:lnTo>
                    <a:pt x="1148" y="2177"/>
                  </a:lnTo>
                  <a:lnTo>
                    <a:pt x="1148" y="604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492300" y="1084450"/>
              <a:ext cx="26125" cy="51650"/>
            </a:xfrm>
            <a:custGeom>
              <a:avLst/>
              <a:gdLst/>
              <a:ahLst/>
              <a:cxnLst/>
              <a:rect l="l" t="t" r="r" b="b"/>
              <a:pathLst>
                <a:path w="1045" h="2066" extrusionOk="0">
                  <a:moveTo>
                    <a:pt x="1" y="1"/>
                  </a:moveTo>
                  <a:lnTo>
                    <a:pt x="1" y="1464"/>
                  </a:lnTo>
                  <a:lnTo>
                    <a:pt x="1045" y="2066"/>
                  </a:lnTo>
                  <a:lnTo>
                    <a:pt x="1045" y="6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494425" y="1087800"/>
              <a:ext cx="21900" cy="45000"/>
            </a:xfrm>
            <a:custGeom>
              <a:avLst/>
              <a:gdLst/>
              <a:ahLst/>
              <a:cxnLst/>
              <a:rect l="l" t="t" r="r" b="b"/>
              <a:pathLst>
                <a:path w="876" h="1800" extrusionOk="0">
                  <a:moveTo>
                    <a:pt x="0" y="0"/>
                  </a:moveTo>
                  <a:lnTo>
                    <a:pt x="0" y="1294"/>
                  </a:lnTo>
                  <a:lnTo>
                    <a:pt x="876" y="1800"/>
                  </a:lnTo>
                  <a:lnTo>
                    <a:pt x="876" y="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493650" y="1113350"/>
              <a:ext cx="23450" cy="14675"/>
            </a:xfrm>
            <a:custGeom>
              <a:avLst/>
              <a:gdLst/>
              <a:ahLst/>
              <a:cxnLst/>
              <a:rect l="l" t="t" r="r" b="b"/>
              <a:pathLst>
                <a:path w="938" h="587" extrusionOk="0">
                  <a:moveTo>
                    <a:pt x="1" y="0"/>
                  </a:moveTo>
                  <a:lnTo>
                    <a:pt x="1" y="47"/>
                  </a:lnTo>
                  <a:lnTo>
                    <a:pt x="937" y="586"/>
                  </a:lnTo>
                  <a:lnTo>
                    <a:pt x="937" y="5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486225" y="1120925"/>
              <a:ext cx="33800" cy="24975"/>
            </a:xfrm>
            <a:custGeom>
              <a:avLst/>
              <a:gdLst/>
              <a:ahLst/>
              <a:cxnLst/>
              <a:rect l="l" t="t" r="r" b="b"/>
              <a:pathLst>
                <a:path w="1352" h="999" extrusionOk="0">
                  <a:moveTo>
                    <a:pt x="0" y="0"/>
                  </a:moveTo>
                  <a:lnTo>
                    <a:pt x="0" y="219"/>
                  </a:lnTo>
                  <a:lnTo>
                    <a:pt x="1352" y="998"/>
                  </a:lnTo>
                  <a:lnTo>
                    <a:pt x="1352" y="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486225" y="1119650"/>
              <a:ext cx="37000" cy="20775"/>
            </a:xfrm>
            <a:custGeom>
              <a:avLst/>
              <a:gdLst/>
              <a:ahLst/>
              <a:cxnLst/>
              <a:rect l="l" t="t" r="r" b="b"/>
              <a:pathLst>
                <a:path w="1480" h="831" extrusionOk="0">
                  <a:moveTo>
                    <a:pt x="154" y="1"/>
                  </a:moveTo>
                  <a:lnTo>
                    <a:pt x="0" y="51"/>
                  </a:lnTo>
                  <a:lnTo>
                    <a:pt x="1352" y="830"/>
                  </a:lnTo>
                  <a:lnTo>
                    <a:pt x="1479" y="774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520000" y="1138975"/>
              <a:ext cx="3225" cy="6925"/>
            </a:xfrm>
            <a:custGeom>
              <a:avLst/>
              <a:gdLst/>
              <a:ahLst/>
              <a:cxnLst/>
              <a:rect l="l" t="t" r="r" b="b"/>
              <a:pathLst>
                <a:path w="129" h="277" extrusionOk="0">
                  <a:moveTo>
                    <a:pt x="128" y="1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8" y="199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571350" y="1128000"/>
              <a:ext cx="28700" cy="54425"/>
            </a:xfrm>
            <a:custGeom>
              <a:avLst/>
              <a:gdLst/>
              <a:ahLst/>
              <a:cxnLst/>
              <a:rect l="l" t="t" r="r" b="b"/>
              <a:pathLst>
                <a:path w="1148" h="2177" extrusionOk="0">
                  <a:moveTo>
                    <a:pt x="0" y="0"/>
                  </a:moveTo>
                  <a:lnTo>
                    <a:pt x="0" y="1544"/>
                  </a:lnTo>
                  <a:lnTo>
                    <a:pt x="1147" y="2177"/>
                  </a:lnTo>
                  <a:lnTo>
                    <a:pt x="1147" y="602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571350" y="1128000"/>
              <a:ext cx="26125" cy="51650"/>
            </a:xfrm>
            <a:custGeom>
              <a:avLst/>
              <a:gdLst/>
              <a:ahLst/>
              <a:cxnLst/>
              <a:rect l="l" t="t" r="r" b="b"/>
              <a:pathLst>
                <a:path w="1045" h="2066" extrusionOk="0">
                  <a:moveTo>
                    <a:pt x="0" y="0"/>
                  </a:moveTo>
                  <a:lnTo>
                    <a:pt x="0" y="1463"/>
                  </a:lnTo>
                  <a:lnTo>
                    <a:pt x="1044" y="2065"/>
                  </a:lnTo>
                  <a:lnTo>
                    <a:pt x="1044" y="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573450" y="1131325"/>
              <a:ext cx="21925" cy="45025"/>
            </a:xfrm>
            <a:custGeom>
              <a:avLst/>
              <a:gdLst/>
              <a:ahLst/>
              <a:cxnLst/>
              <a:rect l="l" t="t" r="r" b="b"/>
              <a:pathLst>
                <a:path w="877" h="1801" extrusionOk="0">
                  <a:moveTo>
                    <a:pt x="0" y="1"/>
                  </a:moveTo>
                  <a:lnTo>
                    <a:pt x="0" y="1294"/>
                  </a:lnTo>
                  <a:lnTo>
                    <a:pt x="876" y="1800"/>
                  </a:lnTo>
                  <a:lnTo>
                    <a:pt x="876" y="5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572675" y="1156875"/>
              <a:ext cx="23450" cy="14675"/>
            </a:xfrm>
            <a:custGeom>
              <a:avLst/>
              <a:gdLst/>
              <a:ahLst/>
              <a:cxnLst/>
              <a:rect l="l" t="t" r="r" b="b"/>
              <a:pathLst>
                <a:path w="938" h="587" extrusionOk="0">
                  <a:moveTo>
                    <a:pt x="1" y="1"/>
                  </a:moveTo>
                  <a:lnTo>
                    <a:pt x="1" y="47"/>
                  </a:lnTo>
                  <a:lnTo>
                    <a:pt x="937" y="587"/>
                  </a:lnTo>
                  <a:lnTo>
                    <a:pt x="937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565250" y="1164450"/>
              <a:ext cx="33800" cy="24975"/>
            </a:xfrm>
            <a:custGeom>
              <a:avLst/>
              <a:gdLst/>
              <a:ahLst/>
              <a:cxnLst/>
              <a:rect l="l" t="t" r="r" b="b"/>
              <a:pathLst>
                <a:path w="1352" h="999" extrusionOk="0">
                  <a:moveTo>
                    <a:pt x="0" y="1"/>
                  </a:moveTo>
                  <a:lnTo>
                    <a:pt x="0" y="220"/>
                  </a:lnTo>
                  <a:lnTo>
                    <a:pt x="1352" y="999"/>
                  </a:lnTo>
                  <a:lnTo>
                    <a:pt x="1352" y="7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565250" y="1163200"/>
              <a:ext cx="37000" cy="20750"/>
            </a:xfrm>
            <a:custGeom>
              <a:avLst/>
              <a:gdLst/>
              <a:ahLst/>
              <a:cxnLst/>
              <a:rect l="l" t="t" r="r" b="b"/>
              <a:pathLst>
                <a:path w="1480" h="830" extrusionOk="0">
                  <a:moveTo>
                    <a:pt x="154" y="0"/>
                  </a:moveTo>
                  <a:lnTo>
                    <a:pt x="0" y="51"/>
                  </a:lnTo>
                  <a:lnTo>
                    <a:pt x="1352" y="830"/>
                  </a:lnTo>
                  <a:lnTo>
                    <a:pt x="1480" y="773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599025" y="1182525"/>
              <a:ext cx="3225" cy="6900"/>
            </a:xfrm>
            <a:custGeom>
              <a:avLst/>
              <a:gdLst/>
              <a:ahLst/>
              <a:cxnLst/>
              <a:rect l="l" t="t" r="r" b="b"/>
              <a:pathLst>
                <a:path w="129" h="276" extrusionOk="0">
                  <a:moveTo>
                    <a:pt x="129" y="0"/>
                  </a:moveTo>
                  <a:lnTo>
                    <a:pt x="1" y="57"/>
                  </a:lnTo>
                  <a:lnTo>
                    <a:pt x="1" y="276"/>
                  </a:lnTo>
                  <a:lnTo>
                    <a:pt x="129" y="19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614800" y="945175"/>
              <a:ext cx="128325" cy="89975"/>
            </a:xfrm>
            <a:custGeom>
              <a:avLst/>
              <a:gdLst/>
              <a:ahLst/>
              <a:cxnLst/>
              <a:rect l="l" t="t" r="r" b="b"/>
              <a:pathLst>
                <a:path w="5133" h="3599" extrusionOk="0">
                  <a:moveTo>
                    <a:pt x="5133" y="0"/>
                  </a:moveTo>
                  <a:lnTo>
                    <a:pt x="1" y="3205"/>
                  </a:lnTo>
                  <a:lnTo>
                    <a:pt x="1" y="3598"/>
                  </a:lnTo>
                  <a:lnTo>
                    <a:pt x="5133" y="393"/>
                  </a:lnTo>
                  <a:lnTo>
                    <a:pt x="5133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614800" y="942850"/>
              <a:ext cx="128325" cy="82475"/>
            </a:xfrm>
            <a:custGeom>
              <a:avLst/>
              <a:gdLst/>
              <a:ahLst/>
              <a:cxnLst/>
              <a:rect l="l" t="t" r="r" b="b"/>
              <a:pathLst>
                <a:path w="5133" h="3299" extrusionOk="0">
                  <a:moveTo>
                    <a:pt x="4982" y="1"/>
                  </a:moveTo>
                  <a:lnTo>
                    <a:pt x="1" y="3079"/>
                  </a:lnTo>
                  <a:lnTo>
                    <a:pt x="1" y="3298"/>
                  </a:lnTo>
                  <a:lnTo>
                    <a:pt x="5133" y="93"/>
                  </a:lnTo>
                  <a:lnTo>
                    <a:pt x="498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701200" y="895825"/>
              <a:ext cx="26475" cy="54450"/>
            </a:xfrm>
            <a:custGeom>
              <a:avLst/>
              <a:gdLst/>
              <a:ahLst/>
              <a:cxnLst/>
              <a:rect l="l" t="t" r="r" b="b"/>
              <a:pathLst>
                <a:path w="1059" h="2178" extrusionOk="0">
                  <a:moveTo>
                    <a:pt x="963" y="1"/>
                  </a:moveTo>
                  <a:lnTo>
                    <a:pt x="0" y="603"/>
                  </a:lnTo>
                  <a:lnTo>
                    <a:pt x="0" y="2177"/>
                  </a:lnTo>
                  <a:lnTo>
                    <a:pt x="1059" y="1544"/>
                  </a:lnTo>
                  <a:lnTo>
                    <a:pt x="105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703550" y="895825"/>
              <a:ext cx="24125" cy="51625"/>
            </a:xfrm>
            <a:custGeom>
              <a:avLst/>
              <a:gdLst/>
              <a:ahLst/>
              <a:cxnLst/>
              <a:rect l="l" t="t" r="r" b="b"/>
              <a:pathLst>
                <a:path w="965" h="2065" extrusionOk="0">
                  <a:moveTo>
                    <a:pt x="965" y="1"/>
                  </a:moveTo>
                  <a:lnTo>
                    <a:pt x="0" y="603"/>
                  </a:lnTo>
                  <a:lnTo>
                    <a:pt x="0" y="2064"/>
                  </a:lnTo>
                  <a:lnTo>
                    <a:pt x="965" y="1463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705475" y="899125"/>
              <a:ext cx="20250" cy="45025"/>
            </a:xfrm>
            <a:custGeom>
              <a:avLst/>
              <a:gdLst/>
              <a:ahLst/>
              <a:cxnLst/>
              <a:rect l="l" t="t" r="r" b="b"/>
              <a:pathLst>
                <a:path w="810" h="1801" extrusionOk="0">
                  <a:moveTo>
                    <a:pt x="809" y="1"/>
                  </a:moveTo>
                  <a:lnTo>
                    <a:pt x="0" y="506"/>
                  </a:lnTo>
                  <a:lnTo>
                    <a:pt x="0" y="1800"/>
                  </a:lnTo>
                  <a:lnTo>
                    <a:pt x="809" y="1296"/>
                  </a:lnTo>
                  <a:lnTo>
                    <a:pt x="809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704775" y="924700"/>
              <a:ext cx="21675" cy="14700"/>
            </a:xfrm>
            <a:custGeom>
              <a:avLst/>
              <a:gdLst/>
              <a:ahLst/>
              <a:cxnLst/>
              <a:rect l="l" t="t" r="r" b="b"/>
              <a:pathLst>
                <a:path w="867" h="588" extrusionOk="0">
                  <a:moveTo>
                    <a:pt x="866" y="0"/>
                  </a:moveTo>
                  <a:lnTo>
                    <a:pt x="1" y="540"/>
                  </a:lnTo>
                  <a:lnTo>
                    <a:pt x="1" y="587"/>
                  </a:lnTo>
                  <a:lnTo>
                    <a:pt x="866" y="47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702075" y="932275"/>
              <a:ext cx="31200" cy="24950"/>
            </a:xfrm>
            <a:custGeom>
              <a:avLst/>
              <a:gdLst/>
              <a:ahLst/>
              <a:cxnLst/>
              <a:rect l="l" t="t" r="r" b="b"/>
              <a:pathLst>
                <a:path w="1248" h="998" extrusionOk="0">
                  <a:moveTo>
                    <a:pt x="1247" y="0"/>
                  </a:moveTo>
                  <a:lnTo>
                    <a:pt x="0" y="779"/>
                  </a:lnTo>
                  <a:lnTo>
                    <a:pt x="0" y="998"/>
                  </a:lnTo>
                  <a:lnTo>
                    <a:pt x="1247" y="219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699125" y="931025"/>
              <a:ext cx="34150" cy="20725"/>
            </a:xfrm>
            <a:custGeom>
              <a:avLst/>
              <a:gdLst/>
              <a:ahLst/>
              <a:cxnLst/>
              <a:rect l="l" t="t" r="r" b="b"/>
              <a:pathLst>
                <a:path w="1366" h="829" extrusionOk="0">
                  <a:moveTo>
                    <a:pt x="1224" y="1"/>
                  </a:moveTo>
                  <a:lnTo>
                    <a:pt x="1" y="772"/>
                  </a:lnTo>
                  <a:lnTo>
                    <a:pt x="118" y="829"/>
                  </a:lnTo>
                  <a:lnTo>
                    <a:pt x="1365" y="50"/>
                  </a:lnTo>
                  <a:lnTo>
                    <a:pt x="122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699125" y="950325"/>
              <a:ext cx="2975" cy="6900"/>
            </a:xfrm>
            <a:custGeom>
              <a:avLst/>
              <a:gdLst/>
              <a:ahLst/>
              <a:cxnLst/>
              <a:rect l="l" t="t" r="r" b="b"/>
              <a:pathLst>
                <a:path w="119" h="276" extrusionOk="0">
                  <a:moveTo>
                    <a:pt x="1" y="0"/>
                  </a:moveTo>
                  <a:lnTo>
                    <a:pt x="1" y="201"/>
                  </a:lnTo>
                  <a:lnTo>
                    <a:pt x="118" y="276"/>
                  </a:lnTo>
                  <a:lnTo>
                    <a:pt x="118" y="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628225" y="939375"/>
              <a:ext cx="26475" cy="54450"/>
            </a:xfrm>
            <a:custGeom>
              <a:avLst/>
              <a:gdLst/>
              <a:ahLst/>
              <a:cxnLst/>
              <a:rect l="l" t="t" r="r" b="b"/>
              <a:pathLst>
                <a:path w="1059" h="2178" extrusionOk="0">
                  <a:moveTo>
                    <a:pt x="965" y="0"/>
                  </a:moveTo>
                  <a:lnTo>
                    <a:pt x="0" y="602"/>
                  </a:lnTo>
                  <a:lnTo>
                    <a:pt x="0" y="2177"/>
                  </a:lnTo>
                  <a:lnTo>
                    <a:pt x="1059" y="1543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630575" y="939375"/>
              <a:ext cx="24125" cy="51600"/>
            </a:xfrm>
            <a:custGeom>
              <a:avLst/>
              <a:gdLst/>
              <a:ahLst/>
              <a:cxnLst/>
              <a:rect l="l" t="t" r="r" b="b"/>
              <a:pathLst>
                <a:path w="965" h="2064" extrusionOk="0">
                  <a:moveTo>
                    <a:pt x="965" y="0"/>
                  </a:moveTo>
                  <a:lnTo>
                    <a:pt x="0" y="602"/>
                  </a:lnTo>
                  <a:lnTo>
                    <a:pt x="0" y="2064"/>
                  </a:lnTo>
                  <a:lnTo>
                    <a:pt x="965" y="1462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632525" y="942675"/>
              <a:ext cx="20250" cy="45000"/>
            </a:xfrm>
            <a:custGeom>
              <a:avLst/>
              <a:gdLst/>
              <a:ahLst/>
              <a:cxnLst/>
              <a:rect l="l" t="t" r="r" b="b"/>
              <a:pathLst>
                <a:path w="810" h="1800" extrusionOk="0">
                  <a:moveTo>
                    <a:pt x="810" y="0"/>
                  </a:moveTo>
                  <a:lnTo>
                    <a:pt x="1" y="505"/>
                  </a:lnTo>
                  <a:lnTo>
                    <a:pt x="1" y="1800"/>
                  </a:lnTo>
                  <a:lnTo>
                    <a:pt x="810" y="1295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631850" y="968225"/>
              <a:ext cx="21625" cy="14675"/>
            </a:xfrm>
            <a:custGeom>
              <a:avLst/>
              <a:gdLst/>
              <a:ahLst/>
              <a:cxnLst/>
              <a:rect l="l" t="t" r="r" b="b"/>
              <a:pathLst>
                <a:path w="865" h="587" extrusionOk="0">
                  <a:moveTo>
                    <a:pt x="864" y="1"/>
                  </a:moveTo>
                  <a:lnTo>
                    <a:pt x="0" y="540"/>
                  </a:lnTo>
                  <a:lnTo>
                    <a:pt x="0" y="587"/>
                  </a:lnTo>
                  <a:lnTo>
                    <a:pt x="864" y="47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629125" y="975800"/>
              <a:ext cx="31200" cy="24975"/>
            </a:xfrm>
            <a:custGeom>
              <a:avLst/>
              <a:gdLst/>
              <a:ahLst/>
              <a:cxnLst/>
              <a:rect l="l" t="t" r="r" b="b"/>
              <a:pathLst>
                <a:path w="1248" h="999" extrusionOk="0">
                  <a:moveTo>
                    <a:pt x="1248" y="1"/>
                  </a:moveTo>
                  <a:lnTo>
                    <a:pt x="0" y="779"/>
                  </a:lnTo>
                  <a:lnTo>
                    <a:pt x="0" y="998"/>
                  </a:lnTo>
                  <a:lnTo>
                    <a:pt x="1248" y="220"/>
                  </a:lnTo>
                  <a:lnTo>
                    <a:pt x="1248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626200" y="974575"/>
              <a:ext cx="34125" cy="20725"/>
            </a:xfrm>
            <a:custGeom>
              <a:avLst/>
              <a:gdLst/>
              <a:ahLst/>
              <a:cxnLst/>
              <a:rect l="l" t="t" r="r" b="b"/>
              <a:pathLst>
                <a:path w="1365" h="829" extrusionOk="0">
                  <a:moveTo>
                    <a:pt x="1222" y="0"/>
                  </a:moveTo>
                  <a:lnTo>
                    <a:pt x="0" y="772"/>
                  </a:lnTo>
                  <a:lnTo>
                    <a:pt x="117" y="828"/>
                  </a:lnTo>
                  <a:lnTo>
                    <a:pt x="1365" y="50"/>
                  </a:lnTo>
                  <a:lnTo>
                    <a:pt x="122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626200" y="993850"/>
              <a:ext cx="2950" cy="6925"/>
            </a:xfrm>
            <a:custGeom>
              <a:avLst/>
              <a:gdLst/>
              <a:ahLst/>
              <a:cxnLst/>
              <a:rect l="l" t="t" r="r" b="b"/>
              <a:pathLst>
                <a:path w="118" h="277" extrusionOk="0">
                  <a:moveTo>
                    <a:pt x="0" y="1"/>
                  </a:moveTo>
                  <a:lnTo>
                    <a:pt x="0" y="200"/>
                  </a:lnTo>
                  <a:lnTo>
                    <a:pt x="117" y="276"/>
                  </a:lnTo>
                  <a:lnTo>
                    <a:pt x="117" y="5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614800" y="1039500"/>
              <a:ext cx="128325" cy="89975"/>
            </a:xfrm>
            <a:custGeom>
              <a:avLst/>
              <a:gdLst/>
              <a:ahLst/>
              <a:cxnLst/>
              <a:rect l="l" t="t" r="r" b="b"/>
              <a:pathLst>
                <a:path w="5133" h="3599" extrusionOk="0">
                  <a:moveTo>
                    <a:pt x="5133" y="1"/>
                  </a:moveTo>
                  <a:lnTo>
                    <a:pt x="1" y="3205"/>
                  </a:lnTo>
                  <a:lnTo>
                    <a:pt x="1" y="3598"/>
                  </a:lnTo>
                  <a:lnTo>
                    <a:pt x="5133" y="394"/>
                  </a:lnTo>
                  <a:lnTo>
                    <a:pt x="5133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614800" y="1037175"/>
              <a:ext cx="128325" cy="82475"/>
            </a:xfrm>
            <a:custGeom>
              <a:avLst/>
              <a:gdLst/>
              <a:ahLst/>
              <a:cxnLst/>
              <a:rect l="l" t="t" r="r" b="b"/>
              <a:pathLst>
                <a:path w="5133" h="3299" extrusionOk="0">
                  <a:moveTo>
                    <a:pt x="4982" y="1"/>
                  </a:moveTo>
                  <a:lnTo>
                    <a:pt x="1" y="3078"/>
                  </a:lnTo>
                  <a:lnTo>
                    <a:pt x="1" y="3298"/>
                  </a:lnTo>
                  <a:lnTo>
                    <a:pt x="5133" y="94"/>
                  </a:lnTo>
                  <a:lnTo>
                    <a:pt x="498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701200" y="990125"/>
              <a:ext cx="26475" cy="54475"/>
            </a:xfrm>
            <a:custGeom>
              <a:avLst/>
              <a:gdLst/>
              <a:ahLst/>
              <a:cxnLst/>
              <a:rect l="l" t="t" r="r" b="b"/>
              <a:pathLst>
                <a:path w="1059" h="2179" extrusionOk="0">
                  <a:moveTo>
                    <a:pt x="963" y="1"/>
                  </a:moveTo>
                  <a:lnTo>
                    <a:pt x="0" y="604"/>
                  </a:lnTo>
                  <a:lnTo>
                    <a:pt x="0" y="2179"/>
                  </a:lnTo>
                  <a:lnTo>
                    <a:pt x="1059" y="1545"/>
                  </a:lnTo>
                  <a:lnTo>
                    <a:pt x="105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703550" y="990125"/>
              <a:ext cx="24125" cy="51650"/>
            </a:xfrm>
            <a:custGeom>
              <a:avLst/>
              <a:gdLst/>
              <a:ahLst/>
              <a:cxnLst/>
              <a:rect l="l" t="t" r="r" b="b"/>
              <a:pathLst>
                <a:path w="965" h="2066" extrusionOk="0">
                  <a:moveTo>
                    <a:pt x="965" y="1"/>
                  </a:moveTo>
                  <a:lnTo>
                    <a:pt x="0" y="604"/>
                  </a:lnTo>
                  <a:lnTo>
                    <a:pt x="0" y="2065"/>
                  </a:lnTo>
                  <a:lnTo>
                    <a:pt x="965" y="1464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705475" y="993450"/>
              <a:ext cx="20250" cy="45025"/>
            </a:xfrm>
            <a:custGeom>
              <a:avLst/>
              <a:gdLst/>
              <a:ahLst/>
              <a:cxnLst/>
              <a:rect l="l" t="t" r="r" b="b"/>
              <a:pathLst>
                <a:path w="810" h="1801" extrusionOk="0">
                  <a:moveTo>
                    <a:pt x="809" y="1"/>
                  </a:moveTo>
                  <a:lnTo>
                    <a:pt x="0" y="506"/>
                  </a:lnTo>
                  <a:lnTo>
                    <a:pt x="0" y="1801"/>
                  </a:lnTo>
                  <a:lnTo>
                    <a:pt x="809" y="1296"/>
                  </a:lnTo>
                  <a:lnTo>
                    <a:pt x="809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704775" y="1019025"/>
              <a:ext cx="21675" cy="14675"/>
            </a:xfrm>
            <a:custGeom>
              <a:avLst/>
              <a:gdLst/>
              <a:ahLst/>
              <a:cxnLst/>
              <a:rect l="l" t="t" r="r" b="b"/>
              <a:pathLst>
                <a:path w="867" h="587" extrusionOk="0">
                  <a:moveTo>
                    <a:pt x="866" y="0"/>
                  </a:moveTo>
                  <a:lnTo>
                    <a:pt x="1" y="540"/>
                  </a:lnTo>
                  <a:lnTo>
                    <a:pt x="1" y="586"/>
                  </a:lnTo>
                  <a:lnTo>
                    <a:pt x="866" y="47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702075" y="1026600"/>
              <a:ext cx="31200" cy="24950"/>
            </a:xfrm>
            <a:custGeom>
              <a:avLst/>
              <a:gdLst/>
              <a:ahLst/>
              <a:cxnLst/>
              <a:rect l="l" t="t" r="r" b="b"/>
              <a:pathLst>
                <a:path w="1248" h="998" extrusionOk="0">
                  <a:moveTo>
                    <a:pt x="1247" y="0"/>
                  </a:moveTo>
                  <a:lnTo>
                    <a:pt x="0" y="779"/>
                  </a:lnTo>
                  <a:lnTo>
                    <a:pt x="0" y="998"/>
                  </a:lnTo>
                  <a:lnTo>
                    <a:pt x="1247" y="219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699125" y="1025375"/>
              <a:ext cx="34150" cy="20725"/>
            </a:xfrm>
            <a:custGeom>
              <a:avLst/>
              <a:gdLst/>
              <a:ahLst/>
              <a:cxnLst/>
              <a:rect l="l" t="t" r="r" b="b"/>
              <a:pathLst>
                <a:path w="1366" h="829" extrusionOk="0">
                  <a:moveTo>
                    <a:pt x="1224" y="0"/>
                  </a:moveTo>
                  <a:lnTo>
                    <a:pt x="1" y="771"/>
                  </a:lnTo>
                  <a:lnTo>
                    <a:pt x="118" y="828"/>
                  </a:lnTo>
                  <a:lnTo>
                    <a:pt x="1365" y="49"/>
                  </a:lnTo>
                  <a:lnTo>
                    <a:pt x="122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699125" y="1044650"/>
              <a:ext cx="2975" cy="6900"/>
            </a:xfrm>
            <a:custGeom>
              <a:avLst/>
              <a:gdLst/>
              <a:ahLst/>
              <a:cxnLst/>
              <a:rect l="l" t="t" r="r" b="b"/>
              <a:pathLst>
                <a:path w="119" h="276" extrusionOk="0">
                  <a:moveTo>
                    <a:pt x="1" y="0"/>
                  </a:moveTo>
                  <a:lnTo>
                    <a:pt x="1" y="199"/>
                  </a:lnTo>
                  <a:lnTo>
                    <a:pt x="118" y="276"/>
                  </a:lnTo>
                  <a:lnTo>
                    <a:pt x="118" y="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628225" y="1033675"/>
              <a:ext cx="26475" cy="54425"/>
            </a:xfrm>
            <a:custGeom>
              <a:avLst/>
              <a:gdLst/>
              <a:ahLst/>
              <a:cxnLst/>
              <a:rect l="l" t="t" r="r" b="b"/>
              <a:pathLst>
                <a:path w="1059" h="2177" extrusionOk="0">
                  <a:moveTo>
                    <a:pt x="965" y="0"/>
                  </a:moveTo>
                  <a:lnTo>
                    <a:pt x="0" y="603"/>
                  </a:lnTo>
                  <a:lnTo>
                    <a:pt x="0" y="2177"/>
                  </a:lnTo>
                  <a:lnTo>
                    <a:pt x="1059" y="1544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630575" y="1033675"/>
              <a:ext cx="24125" cy="51625"/>
            </a:xfrm>
            <a:custGeom>
              <a:avLst/>
              <a:gdLst/>
              <a:ahLst/>
              <a:cxnLst/>
              <a:rect l="l" t="t" r="r" b="b"/>
              <a:pathLst>
                <a:path w="965" h="2065" extrusionOk="0">
                  <a:moveTo>
                    <a:pt x="965" y="0"/>
                  </a:moveTo>
                  <a:lnTo>
                    <a:pt x="0" y="603"/>
                  </a:lnTo>
                  <a:lnTo>
                    <a:pt x="0" y="2065"/>
                  </a:lnTo>
                  <a:lnTo>
                    <a:pt x="965" y="1463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632525" y="1037000"/>
              <a:ext cx="20250" cy="45025"/>
            </a:xfrm>
            <a:custGeom>
              <a:avLst/>
              <a:gdLst/>
              <a:ahLst/>
              <a:cxnLst/>
              <a:rect l="l" t="t" r="r" b="b"/>
              <a:pathLst>
                <a:path w="810" h="1801" extrusionOk="0">
                  <a:moveTo>
                    <a:pt x="810" y="1"/>
                  </a:moveTo>
                  <a:lnTo>
                    <a:pt x="1" y="505"/>
                  </a:lnTo>
                  <a:lnTo>
                    <a:pt x="1" y="1800"/>
                  </a:lnTo>
                  <a:lnTo>
                    <a:pt x="810" y="1294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631850" y="1062550"/>
              <a:ext cx="21625" cy="14675"/>
            </a:xfrm>
            <a:custGeom>
              <a:avLst/>
              <a:gdLst/>
              <a:ahLst/>
              <a:cxnLst/>
              <a:rect l="l" t="t" r="r" b="b"/>
              <a:pathLst>
                <a:path w="865" h="587" extrusionOk="0">
                  <a:moveTo>
                    <a:pt x="864" y="1"/>
                  </a:moveTo>
                  <a:lnTo>
                    <a:pt x="0" y="540"/>
                  </a:lnTo>
                  <a:lnTo>
                    <a:pt x="0" y="587"/>
                  </a:lnTo>
                  <a:lnTo>
                    <a:pt x="864" y="47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629125" y="1070125"/>
              <a:ext cx="31200" cy="24975"/>
            </a:xfrm>
            <a:custGeom>
              <a:avLst/>
              <a:gdLst/>
              <a:ahLst/>
              <a:cxnLst/>
              <a:rect l="l" t="t" r="r" b="b"/>
              <a:pathLst>
                <a:path w="1248" h="999" extrusionOk="0">
                  <a:moveTo>
                    <a:pt x="1248" y="1"/>
                  </a:moveTo>
                  <a:lnTo>
                    <a:pt x="0" y="780"/>
                  </a:lnTo>
                  <a:lnTo>
                    <a:pt x="0" y="999"/>
                  </a:lnTo>
                  <a:lnTo>
                    <a:pt x="1248" y="220"/>
                  </a:lnTo>
                  <a:lnTo>
                    <a:pt x="1248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626200" y="1068875"/>
              <a:ext cx="34125" cy="20750"/>
            </a:xfrm>
            <a:custGeom>
              <a:avLst/>
              <a:gdLst/>
              <a:ahLst/>
              <a:cxnLst/>
              <a:rect l="l" t="t" r="r" b="b"/>
              <a:pathLst>
                <a:path w="1365" h="830" extrusionOk="0">
                  <a:moveTo>
                    <a:pt x="1222" y="0"/>
                  </a:moveTo>
                  <a:lnTo>
                    <a:pt x="0" y="773"/>
                  </a:lnTo>
                  <a:lnTo>
                    <a:pt x="117" y="830"/>
                  </a:lnTo>
                  <a:lnTo>
                    <a:pt x="1365" y="51"/>
                  </a:lnTo>
                  <a:lnTo>
                    <a:pt x="122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626200" y="1088200"/>
              <a:ext cx="2950" cy="6900"/>
            </a:xfrm>
            <a:custGeom>
              <a:avLst/>
              <a:gdLst/>
              <a:ahLst/>
              <a:cxnLst/>
              <a:rect l="l" t="t" r="r" b="b"/>
              <a:pathLst>
                <a:path w="118" h="276" extrusionOk="0">
                  <a:moveTo>
                    <a:pt x="0" y="0"/>
                  </a:moveTo>
                  <a:lnTo>
                    <a:pt x="0" y="199"/>
                  </a:lnTo>
                  <a:lnTo>
                    <a:pt x="117" y="276"/>
                  </a:lnTo>
                  <a:lnTo>
                    <a:pt x="117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614800" y="1133825"/>
              <a:ext cx="128325" cy="89975"/>
            </a:xfrm>
            <a:custGeom>
              <a:avLst/>
              <a:gdLst/>
              <a:ahLst/>
              <a:cxnLst/>
              <a:rect l="l" t="t" r="r" b="b"/>
              <a:pathLst>
                <a:path w="5133" h="3599" extrusionOk="0">
                  <a:moveTo>
                    <a:pt x="5133" y="1"/>
                  </a:moveTo>
                  <a:lnTo>
                    <a:pt x="1" y="3205"/>
                  </a:lnTo>
                  <a:lnTo>
                    <a:pt x="1" y="3598"/>
                  </a:lnTo>
                  <a:lnTo>
                    <a:pt x="5133" y="394"/>
                  </a:lnTo>
                  <a:lnTo>
                    <a:pt x="5133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614800" y="1131500"/>
              <a:ext cx="128325" cy="82475"/>
            </a:xfrm>
            <a:custGeom>
              <a:avLst/>
              <a:gdLst/>
              <a:ahLst/>
              <a:cxnLst/>
              <a:rect l="l" t="t" r="r" b="b"/>
              <a:pathLst>
                <a:path w="5133" h="3299" extrusionOk="0">
                  <a:moveTo>
                    <a:pt x="4982" y="1"/>
                  </a:moveTo>
                  <a:lnTo>
                    <a:pt x="1" y="3078"/>
                  </a:lnTo>
                  <a:lnTo>
                    <a:pt x="1" y="3298"/>
                  </a:lnTo>
                  <a:lnTo>
                    <a:pt x="5133" y="94"/>
                  </a:lnTo>
                  <a:lnTo>
                    <a:pt x="498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701200" y="1084450"/>
              <a:ext cx="26475" cy="54450"/>
            </a:xfrm>
            <a:custGeom>
              <a:avLst/>
              <a:gdLst/>
              <a:ahLst/>
              <a:cxnLst/>
              <a:rect l="l" t="t" r="r" b="b"/>
              <a:pathLst>
                <a:path w="1059" h="2178" extrusionOk="0">
                  <a:moveTo>
                    <a:pt x="963" y="1"/>
                  </a:moveTo>
                  <a:lnTo>
                    <a:pt x="0" y="604"/>
                  </a:lnTo>
                  <a:lnTo>
                    <a:pt x="0" y="2177"/>
                  </a:lnTo>
                  <a:lnTo>
                    <a:pt x="1059" y="1545"/>
                  </a:lnTo>
                  <a:lnTo>
                    <a:pt x="105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703550" y="1084450"/>
              <a:ext cx="24125" cy="51650"/>
            </a:xfrm>
            <a:custGeom>
              <a:avLst/>
              <a:gdLst/>
              <a:ahLst/>
              <a:cxnLst/>
              <a:rect l="l" t="t" r="r" b="b"/>
              <a:pathLst>
                <a:path w="965" h="2066" extrusionOk="0">
                  <a:moveTo>
                    <a:pt x="965" y="1"/>
                  </a:moveTo>
                  <a:lnTo>
                    <a:pt x="0" y="604"/>
                  </a:lnTo>
                  <a:lnTo>
                    <a:pt x="0" y="2066"/>
                  </a:lnTo>
                  <a:lnTo>
                    <a:pt x="965" y="1464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705475" y="1087800"/>
              <a:ext cx="20250" cy="45000"/>
            </a:xfrm>
            <a:custGeom>
              <a:avLst/>
              <a:gdLst/>
              <a:ahLst/>
              <a:cxnLst/>
              <a:rect l="l" t="t" r="r" b="b"/>
              <a:pathLst>
                <a:path w="810" h="1800" extrusionOk="0">
                  <a:moveTo>
                    <a:pt x="809" y="0"/>
                  </a:moveTo>
                  <a:lnTo>
                    <a:pt x="0" y="505"/>
                  </a:lnTo>
                  <a:lnTo>
                    <a:pt x="0" y="1800"/>
                  </a:lnTo>
                  <a:lnTo>
                    <a:pt x="809" y="1294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704775" y="1113350"/>
              <a:ext cx="21675" cy="14675"/>
            </a:xfrm>
            <a:custGeom>
              <a:avLst/>
              <a:gdLst/>
              <a:ahLst/>
              <a:cxnLst/>
              <a:rect l="l" t="t" r="r" b="b"/>
              <a:pathLst>
                <a:path w="867" h="587" extrusionOk="0">
                  <a:moveTo>
                    <a:pt x="866" y="0"/>
                  </a:moveTo>
                  <a:lnTo>
                    <a:pt x="1" y="540"/>
                  </a:lnTo>
                  <a:lnTo>
                    <a:pt x="1" y="586"/>
                  </a:lnTo>
                  <a:lnTo>
                    <a:pt x="866" y="47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702075" y="1120925"/>
              <a:ext cx="31200" cy="24975"/>
            </a:xfrm>
            <a:custGeom>
              <a:avLst/>
              <a:gdLst/>
              <a:ahLst/>
              <a:cxnLst/>
              <a:rect l="l" t="t" r="r" b="b"/>
              <a:pathLst>
                <a:path w="1248" h="999" extrusionOk="0">
                  <a:moveTo>
                    <a:pt x="1247" y="0"/>
                  </a:moveTo>
                  <a:lnTo>
                    <a:pt x="0" y="779"/>
                  </a:lnTo>
                  <a:lnTo>
                    <a:pt x="0" y="998"/>
                  </a:lnTo>
                  <a:lnTo>
                    <a:pt x="1247" y="219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699125" y="1119650"/>
              <a:ext cx="34150" cy="20775"/>
            </a:xfrm>
            <a:custGeom>
              <a:avLst/>
              <a:gdLst/>
              <a:ahLst/>
              <a:cxnLst/>
              <a:rect l="l" t="t" r="r" b="b"/>
              <a:pathLst>
                <a:path w="1366" h="831" extrusionOk="0">
                  <a:moveTo>
                    <a:pt x="1224" y="1"/>
                  </a:moveTo>
                  <a:lnTo>
                    <a:pt x="1" y="774"/>
                  </a:lnTo>
                  <a:lnTo>
                    <a:pt x="118" y="830"/>
                  </a:lnTo>
                  <a:lnTo>
                    <a:pt x="1365" y="51"/>
                  </a:lnTo>
                  <a:lnTo>
                    <a:pt x="122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699125" y="1138975"/>
              <a:ext cx="2975" cy="6925"/>
            </a:xfrm>
            <a:custGeom>
              <a:avLst/>
              <a:gdLst/>
              <a:ahLst/>
              <a:cxnLst/>
              <a:rect l="l" t="t" r="r" b="b"/>
              <a:pathLst>
                <a:path w="119" h="277" extrusionOk="0">
                  <a:moveTo>
                    <a:pt x="1" y="1"/>
                  </a:moveTo>
                  <a:lnTo>
                    <a:pt x="1" y="199"/>
                  </a:lnTo>
                  <a:lnTo>
                    <a:pt x="118" y="276"/>
                  </a:lnTo>
                  <a:lnTo>
                    <a:pt x="118" y="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628225" y="1128000"/>
              <a:ext cx="26475" cy="54425"/>
            </a:xfrm>
            <a:custGeom>
              <a:avLst/>
              <a:gdLst/>
              <a:ahLst/>
              <a:cxnLst/>
              <a:rect l="l" t="t" r="r" b="b"/>
              <a:pathLst>
                <a:path w="1059" h="2177" extrusionOk="0">
                  <a:moveTo>
                    <a:pt x="965" y="0"/>
                  </a:moveTo>
                  <a:lnTo>
                    <a:pt x="0" y="602"/>
                  </a:lnTo>
                  <a:lnTo>
                    <a:pt x="0" y="2177"/>
                  </a:lnTo>
                  <a:lnTo>
                    <a:pt x="1059" y="1544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630575" y="1128000"/>
              <a:ext cx="24125" cy="51650"/>
            </a:xfrm>
            <a:custGeom>
              <a:avLst/>
              <a:gdLst/>
              <a:ahLst/>
              <a:cxnLst/>
              <a:rect l="l" t="t" r="r" b="b"/>
              <a:pathLst>
                <a:path w="965" h="2066" extrusionOk="0">
                  <a:moveTo>
                    <a:pt x="965" y="0"/>
                  </a:moveTo>
                  <a:lnTo>
                    <a:pt x="0" y="602"/>
                  </a:lnTo>
                  <a:lnTo>
                    <a:pt x="0" y="2065"/>
                  </a:lnTo>
                  <a:lnTo>
                    <a:pt x="965" y="1463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632525" y="1131325"/>
              <a:ext cx="20250" cy="45025"/>
            </a:xfrm>
            <a:custGeom>
              <a:avLst/>
              <a:gdLst/>
              <a:ahLst/>
              <a:cxnLst/>
              <a:rect l="l" t="t" r="r" b="b"/>
              <a:pathLst>
                <a:path w="810" h="1801" extrusionOk="0">
                  <a:moveTo>
                    <a:pt x="810" y="1"/>
                  </a:moveTo>
                  <a:lnTo>
                    <a:pt x="1" y="505"/>
                  </a:lnTo>
                  <a:lnTo>
                    <a:pt x="1" y="1800"/>
                  </a:lnTo>
                  <a:lnTo>
                    <a:pt x="810" y="1294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631850" y="1156875"/>
              <a:ext cx="21625" cy="14675"/>
            </a:xfrm>
            <a:custGeom>
              <a:avLst/>
              <a:gdLst/>
              <a:ahLst/>
              <a:cxnLst/>
              <a:rect l="l" t="t" r="r" b="b"/>
              <a:pathLst>
                <a:path w="865" h="587" extrusionOk="0">
                  <a:moveTo>
                    <a:pt x="864" y="1"/>
                  </a:moveTo>
                  <a:lnTo>
                    <a:pt x="0" y="540"/>
                  </a:lnTo>
                  <a:lnTo>
                    <a:pt x="0" y="587"/>
                  </a:lnTo>
                  <a:lnTo>
                    <a:pt x="864" y="47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629125" y="1164450"/>
              <a:ext cx="31200" cy="24975"/>
            </a:xfrm>
            <a:custGeom>
              <a:avLst/>
              <a:gdLst/>
              <a:ahLst/>
              <a:cxnLst/>
              <a:rect l="l" t="t" r="r" b="b"/>
              <a:pathLst>
                <a:path w="1248" h="999" extrusionOk="0">
                  <a:moveTo>
                    <a:pt x="1248" y="1"/>
                  </a:moveTo>
                  <a:lnTo>
                    <a:pt x="0" y="780"/>
                  </a:lnTo>
                  <a:lnTo>
                    <a:pt x="0" y="999"/>
                  </a:lnTo>
                  <a:lnTo>
                    <a:pt x="1248" y="220"/>
                  </a:lnTo>
                  <a:lnTo>
                    <a:pt x="1248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626200" y="1163200"/>
              <a:ext cx="34125" cy="20750"/>
            </a:xfrm>
            <a:custGeom>
              <a:avLst/>
              <a:gdLst/>
              <a:ahLst/>
              <a:cxnLst/>
              <a:rect l="l" t="t" r="r" b="b"/>
              <a:pathLst>
                <a:path w="1365" h="830" extrusionOk="0">
                  <a:moveTo>
                    <a:pt x="1222" y="0"/>
                  </a:moveTo>
                  <a:lnTo>
                    <a:pt x="0" y="773"/>
                  </a:lnTo>
                  <a:lnTo>
                    <a:pt x="117" y="830"/>
                  </a:lnTo>
                  <a:lnTo>
                    <a:pt x="1365" y="51"/>
                  </a:lnTo>
                  <a:lnTo>
                    <a:pt x="1222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7"/>
            <p:cNvSpPr/>
            <p:nvPr/>
          </p:nvSpPr>
          <p:spPr>
            <a:xfrm>
              <a:off x="626200" y="1182525"/>
              <a:ext cx="2950" cy="6900"/>
            </a:xfrm>
            <a:custGeom>
              <a:avLst/>
              <a:gdLst/>
              <a:ahLst/>
              <a:cxnLst/>
              <a:rect l="l" t="t" r="r" b="b"/>
              <a:pathLst>
                <a:path w="118" h="276" extrusionOk="0">
                  <a:moveTo>
                    <a:pt x="0" y="0"/>
                  </a:moveTo>
                  <a:lnTo>
                    <a:pt x="0" y="199"/>
                  </a:lnTo>
                  <a:lnTo>
                    <a:pt x="117" y="276"/>
                  </a:lnTo>
                  <a:lnTo>
                    <a:pt x="117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614800" y="851500"/>
              <a:ext cx="128325" cy="85100"/>
            </a:xfrm>
            <a:custGeom>
              <a:avLst/>
              <a:gdLst/>
              <a:ahLst/>
              <a:cxnLst/>
              <a:rect l="l" t="t" r="r" b="b"/>
              <a:pathLst>
                <a:path w="5133" h="3404" extrusionOk="0">
                  <a:moveTo>
                    <a:pt x="5133" y="1"/>
                  </a:moveTo>
                  <a:lnTo>
                    <a:pt x="1" y="3011"/>
                  </a:lnTo>
                  <a:lnTo>
                    <a:pt x="1" y="3404"/>
                  </a:lnTo>
                  <a:lnTo>
                    <a:pt x="5133" y="393"/>
                  </a:lnTo>
                  <a:lnTo>
                    <a:pt x="5133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614800" y="849025"/>
              <a:ext cx="128325" cy="77750"/>
            </a:xfrm>
            <a:custGeom>
              <a:avLst/>
              <a:gdLst/>
              <a:ahLst/>
              <a:cxnLst/>
              <a:rect l="l" t="t" r="r" b="b"/>
              <a:pathLst>
                <a:path w="5133" h="3110" extrusionOk="0">
                  <a:moveTo>
                    <a:pt x="4982" y="1"/>
                  </a:moveTo>
                  <a:lnTo>
                    <a:pt x="1" y="2889"/>
                  </a:lnTo>
                  <a:lnTo>
                    <a:pt x="1" y="3110"/>
                  </a:lnTo>
                  <a:lnTo>
                    <a:pt x="5133" y="100"/>
                  </a:lnTo>
                  <a:lnTo>
                    <a:pt x="498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475550" y="845800"/>
              <a:ext cx="139275" cy="90800"/>
            </a:xfrm>
            <a:custGeom>
              <a:avLst/>
              <a:gdLst/>
              <a:ahLst/>
              <a:cxnLst/>
              <a:rect l="l" t="t" r="r" b="b"/>
              <a:pathLst>
                <a:path w="5571" h="3632" extrusionOk="0">
                  <a:moveTo>
                    <a:pt x="1" y="1"/>
                  </a:moveTo>
                  <a:lnTo>
                    <a:pt x="1" y="394"/>
                  </a:lnTo>
                  <a:lnTo>
                    <a:pt x="5571" y="3632"/>
                  </a:lnTo>
                  <a:lnTo>
                    <a:pt x="5571" y="32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475550" y="843525"/>
              <a:ext cx="139275" cy="83250"/>
            </a:xfrm>
            <a:custGeom>
              <a:avLst/>
              <a:gdLst/>
              <a:ahLst/>
              <a:cxnLst/>
              <a:rect l="l" t="t" r="r" b="b"/>
              <a:pathLst>
                <a:path w="5571" h="3330" extrusionOk="0">
                  <a:moveTo>
                    <a:pt x="165" y="0"/>
                  </a:moveTo>
                  <a:lnTo>
                    <a:pt x="1" y="92"/>
                  </a:lnTo>
                  <a:lnTo>
                    <a:pt x="5571" y="3330"/>
                  </a:lnTo>
                  <a:lnTo>
                    <a:pt x="5571" y="3109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535350" y="1025475"/>
              <a:ext cx="13750" cy="12900"/>
            </a:xfrm>
            <a:custGeom>
              <a:avLst/>
              <a:gdLst/>
              <a:ahLst/>
              <a:cxnLst/>
              <a:rect l="l" t="t" r="r" b="b"/>
              <a:pathLst>
                <a:path w="550" h="516" extrusionOk="0">
                  <a:moveTo>
                    <a:pt x="0" y="0"/>
                  </a:moveTo>
                  <a:lnTo>
                    <a:pt x="0" y="214"/>
                  </a:lnTo>
                  <a:lnTo>
                    <a:pt x="550" y="515"/>
                  </a:lnTo>
                  <a:lnTo>
                    <a:pt x="55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528500" y="1014350"/>
              <a:ext cx="13750" cy="12925"/>
            </a:xfrm>
            <a:custGeom>
              <a:avLst/>
              <a:gdLst/>
              <a:ahLst/>
              <a:cxnLst/>
              <a:rect l="l" t="t" r="r" b="b"/>
              <a:pathLst>
                <a:path w="550" h="517" extrusionOk="0">
                  <a:moveTo>
                    <a:pt x="0" y="0"/>
                  </a:moveTo>
                  <a:lnTo>
                    <a:pt x="0" y="215"/>
                  </a:lnTo>
                  <a:lnTo>
                    <a:pt x="550" y="516"/>
                  </a:lnTo>
                  <a:lnTo>
                    <a:pt x="55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681550" y="905150"/>
              <a:ext cx="12300" cy="12925"/>
            </a:xfrm>
            <a:custGeom>
              <a:avLst/>
              <a:gdLst/>
              <a:ahLst/>
              <a:cxnLst/>
              <a:rect l="l" t="t" r="r" b="b"/>
              <a:pathLst>
                <a:path w="492" h="517" extrusionOk="0">
                  <a:moveTo>
                    <a:pt x="492" y="1"/>
                  </a:moveTo>
                  <a:lnTo>
                    <a:pt x="0" y="302"/>
                  </a:lnTo>
                  <a:lnTo>
                    <a:pt x="0" y="517"/>
                  </a:lnTo>
                  <a:lnTo>
                    <a:pt x="492" y="215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687700" y="894025"/>
              <a:ext cx="12325" cy="12925"/>
            </a:xfrm>
            <a:custGeom>
              <a:avLst/>
              <a:gdLst/>
              <a:ahLst/>
              <a:cxnLst/>
              <a:rect l="l" t="t" r="r" b="b"/>
              <a:pathLst>
                <a:path w="493" h="517" extrusionOk="0">
                  <a:moveTo>
                    <a:pt x="492" y="0"/>
                  </a:moveTo>
                  <a:lnTo>
                    <a:pt x="1" y="302"/>
                  </a:lnTo>
                  <a:lnTo>
                    <a:pt x="1" y="517"/>
                  </a:lnTo>
                  <a:lnTo>
                    <a:pt x="492" y="215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666500" y="967900"/>
              <a:ext cx="12325" cy="12925"/>
            </a:xfrm>
            <a:custGeom>
              <a:avLst/>
              <a:gdLst/>
              <a:ahLst/>
              <a:cxnLst/>
              <a:rect l="l" t="t" r="r" b="b"/>
              <a:pathLst>
                <a:path w="493" h="517" extrusionOk="0">
                  <a:moveTo>
                    <a:pt x="492" y="1"/>
                  </a:moveTo>
                  <a:lnTo>
                    <a:pt x="1" y="302"/>
                  </a:lnTo>
                  <a:lnTo>
                    <a:pt x="1" y="517"/>
                  </a:lnTo>
                  <a:lnTo>
                    <a:pt x="492" y="215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672675" y="956800"/>
              <a:ext cx="12300" cy="12900"/>
            </a:xfrm>
            <a:custGeom>
              <a:avLst/>
              <a:gdLst/>
              <a:ahLst/>
              <a:cxnLst/>
              <a:rect l="l" t="t" r="r" b="b"/>
              <a:pathLst>
                <a:path w="492" h="516" extrusionOk="0">
                  <a:moveTo>
                    <a:pt x="492" y="1"/>
                  </a:moveTo>
                  <a:lnTo>
                    <a:pt x="0" y="303"/>
                  </a:lnTo>
                  <a:lnTo>
                    <a:pt x="0" y="516"/>
                  </a:lnTo>
                  <a:lnTo>
                    <a:pt x="492" y="214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684625" y="1094175"/>
              <a:ext cx="12325" cy="12925"/>
            </a:xfrm>
            <a:custGeom>
              <a:avLst/>
              <a:gdLst/>
              <a:ahLst/>
              <a:cxnLst/>
              <a:rect l="l" t="t" r="r" b="b"/>
              <a:pathLst>
                <a:path w="493" h="517" extrusionOk="0">
                  <a:moveTo>
                    <a:pt x="492" y="0"/>
                  </a:moveTo>
                  <a:lnTo>
                    <a:pt x="1" y="303"/>
                  </a:lnTo>
                  <a:lnTo>
                    <a:pt x="1" y="516"/>
                  </a:lnTo>
                  <a:lnTo>
                    <a:pt x="492" y="215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690800" y="1083075"/>
              <a:ext cx="12300" cy="12925"/>
            </a:xfrm>
            <a:custGeom>
              <a:avLst/>
              <a:gdLst/>
              <a:ahLst/>
              <a:cxnLst/>
              <a:rect l="l" t="t" r="r" b="b"/>
              <a:pathLst>
                <a:path w="492" h="517" extrusionOk="0">
                  <a:moveTo>
                    <a:pt x="492" y="1"/>
                  </a:moveTo>
                  <a:lnTo>
                    <a:pt x="0" y="302"/>
                  </a:lnTo>
                  <a:lnTo>
                    <a:pt x="0" y="517"/>
                  </a:lnTo>
                  <a:lnTo>
                    <a:pt x="492" y="215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660300" y="1047175"/>
              <a:ext cx="12350" cy="12950"/>
            </a:xfrm>
            <a:custGeom>
              <a:avLst/>
              <a:gdLst/>
              <a:ahLst/>
              <a:cxnLst/>
              <a:rect l="l" t="t" r="r" b="b"/>
              <a:pathLst>
                <a:path w="494" h="518" extrusionOk="0">
                  <a:moveTo>
                    <a:pt x="494" y="1"/>
                  </a:moveTo>
                  <a:lnTo>
                    <a:pt x="1" y="304"/>
                  </a:lnTo>
                  <a:lnTo>
                    <a:pt x="1" y="517"/>
                  </a:lnTo>
                  <a:lnTo>
                    <a:pt x="494" y="216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666475" y="1036100"/>
              <a:ext cx="12350" cy="12925"/>
            </a:xfrm>
            <a:custGeom>
              <a:avLst/>
              <a:gdLst/>
              <a:ahLst/>
              <a:cxnLst/>
              <a:rect l="l" t="t" r="r" b="b"/>
              <a:pathLst>
                <a:path w="494" h="517" extrusionOk="0">
                  <a:moveTo>
                    <a:pt x="493" y="0"/>
                  </a:moveTo>
                  <a:lnTo>
                    <a:pt x="0" y="302"/>
                  </a:lnTo>
                  <a:lnTo>
                    <a:pt x="0" y="516"/>
                  </a:lnTo>
                  <a:lnTo>
                    <a:pt x="493" y="215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643525" y="1218800"/>
              <a:ext cx="12350" cy="12925"/>
            </a:xfrm>
            <a:custGeom>
              <a:avLst/>
              <a:gdLst/>
              <a:ahLst/>
              <a:cxnLst/>
              <a:rect l="l" t="t" r="r" b="b"/>
              <a:pathLst>
                <a:path w="494" h="517" extrusionOk="0">
                  <a:moveTo>
                    <a:pt x="493" y="1"/>
                  </a:moveTo>
                  <a:lnTo>
                    <a:pt x="0" y="302"/>
                  </a:lnTo>
                  <a:lnTo>
                    <a:pt x="0" y="517"/>
                  </a:lnTo>
                  <a:lnTo>
                    <a:pt x="493" y="215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649675" y="1207700"/>
              <a:ext cx="12350" cy="12900"/>
            </a:xfrm>
            <a:custGeom>
              <a:avLst/>
              <a:gdLst/>
              <a:ahLst/>
              <a:cxnLst/>
              <a:rect l="l" t="t" r="r" b="b"/>
              <a:pathLst>
                <a:path w="494" h="516" extrusionOk="0">
                  <a:moveTo>
                    <a:pt x="494" y="1"/>
                  </a:moveTo>
                  <a:lnTo>
                    <a:pt x="1" y="302"/>
                  </a:lnTo>
                  <a:lnTo>
                    <a:pt x="1" y="516"/>
                  </a:lnTo>
                  <a:lnTo>
                    <a:pt x="494" y="214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698625" y="983700"/>
              <a:ext cx="12350" cy="12900"/>
            </a:xfrm>
            <a:custGeom>
              <a:avLst/>
              <a:gdLst/>
              <a:ahLst/>
              <a:cxnLst/>
              <a:rect l="l" t="t" r="r" b="b"/>
              <a:pathLst>
                <a:path w="494" h="516" extrusionOk="0">
                  <a:moveTo>
                    <a:pt x="493" y="1"/>
                  </a:moveTo>
                  <a:lnTo>
                    <a:pt x="0" y="303"/>
                  </a:lnTo>
                  <a:lnTo>
                    <a:pt x="0" y="516"/>
                  </a:lnTo>
                  <a:lnTo>
                    <a:pt x="493" y="214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545675" y="1150100"/>
              <a:ext cx="13750" cy="12900"/>
            </a:xfrm>
            <a:custGeom>
              <a:avLst/>
              <a:gdLst/>
              <a:ahLst/>
              <a:cxnLst/>
              <a:rect l="l" t="t" r="r" b="b"/>
              <a:pathLst>
                <a:path w="550" h="516" extrusionOk="0">
                  <a:moveTo>
                    <a:pt x="0" y="1"/>
                  </a:moveTo>
                  <a:lnTo>
                    <a:pt x="0" y="214"/>
                  </a:lnTo>
                  <a:lnTo>
                    <a:pt x="550" y="515"/>
                  </a:lnTo>
                  <a:lnTo>
                    <a:pt x="550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538775" y="1138975"/>
              <a:ext cx="13775" cy="12925"/>
            </a:xfrm>
            <a:custGeom>
              <a:avLst/>
              <a:gdLst/>
              <a:ahLst/>
              <a:cxnLst/>
              <a:rect l="l" t="t" r="r" b="b"/>
              <a:pathLst>
                <a:path w="551" h="517" extrusionOk="0">
                  <a:moveTo>
                    <a:pt x="1" y="1"/>
                  </a:moveTo>
                  <a:lnTo>
                    <a:pt x="1" y="215"/>
                  </a:lnTo>
                  <a:lnTo>
                    <a:pt x="550" y="517"/>
                  </a:lnTo>
                  <a:lnTo>
                    <a:pt x="550" y="3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493100" y="1188500"/>
              <a:ext cx="13775" cy="12925"/>
            </a:xfrm>
            <a:custGeom>
              <a:avLst/>
              <a:gdLst/>
              <a:ahLst/>
              <a:cxnLst/>
              <a:rect l="l" t="t" r="r" b="b"/>
              <a:pathLst>
                <a:path w="551" h="517" extrusionOk="0">
                  <a:moveTo>
                    <a:pt x="1" y="0"/>
                  </a:moveTo>
                  <a:lnTo>
                    <a:pt x="1" y="215"/>
                  </a:lnTo>
                  <a:lnTo>
                    <a:pt x="550" y="517"/>
                  </a:lnTo>
                  <a:lnTo>
                    <a:pt x="550" y="3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486225" y="1177400"/>
              <a:ext cx="13800" cy="12900"/>
            </a:xfrm>
            <a:custGeom>
              <a:avLst/>
              <a:gdLst/>
              <a:ahLst/>
              <a:cxnLst/>
              <a:rect l="l" t="t" r="r" b="b"/>
              <a:pathLst>
                <a:path w="552" h="516" extrusionOk="0">
                  <a:moveTo>
                    <a:pt x="0" y="1"/>
                  </a:moveTo>
                  <a:lnTo>
                    <a:pt x="0" y="214"/>
                  </a:lnTo>
                  <a:lnTo>
                    <a:pt x="551" y="515"/>
                  </a:lnTo>
                  <a:lnTo>
                    <a:pt x="551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585300" y="935675"/>
              <a:ext cx="13750" cy="12925"/>
            </a:xfrm>
            <a:custGeom>
              <a:avLst/>
              <a:gdLst/>
              <a:ahLst/>
              <a:cxnLst/>
              <a:rect l="l" t="t" r="r" b="b"/>
              <a:pathLst>
                <a:path w="550" h="517" extrusionOk="0">
                  <a:moveTo>
                    <a:pt x="0" y="1"/>
                  </a:moveTo>
                  <a:lnTo>
                    <a:pt x="0" y="215"/>
                  </a:lnTo>
                  <a:lnTo>
                    <a:pt x="550" y="517"/>
                  </a:lnTo>
                  <a:lnTo>
                    <a:pt x="550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578450" y="924550"/>
              <a:ext cx="13750" cy="12925"/>
            </a:xfrm>
            <a:custGeom>
              <a:avLst/>
              <a:gdLst/>
              <a:ahLst/>
              <a:cxnLst/>
              <a:rect l="l" t="t" r="r" b="b"/>
              <a:pathLst>
                <a:path w="550" h="517" extrusionOk="0">
                  <a:moveTo>
                    <a:pt x="0" y="0"/>
                  </a:moveTo>
                  <a:lnTo>
                    <a:pt x="0" y="215"/>
                  </a:lnTo>
                  <a:lnTo>
                    <a:pt x="550" y="517"/>
                  </a:lnTo>
                  <a:lnTo>
                    <a:pt x="55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522900" y="1190275"/>
              <a:ext cx="37275" cy="74000"/>
            </a:xfrm>
            <a:custGeom>
              <a:avLst/>
              <a:gdLst/>
              <a:ahLst/>
              <a:cxnLst/>
              <a:rect l="l" t="t" r="r" b="b"/>
              <a:pathLst>
                <a:path w="1491" h="2960" extrusionOk="0">
                  <a:moveTo>
                    <a:pt x="1" y="0"/>
                  </a:moveTo>
                  <a:lnTo>
                    <a:pt x="2" y="2146"/>
                  </a:lnTo>
                  <a:lnTo>
                    <a:pt x="1490" y="2960"/>
                  </a:lnTo>
                  <a:lnTo>
                    <a:pt x="1490" y="783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522900" y="1190275"/>
              <a:ext cx="34700" cy="71225"/>
            </a:xfrm>
            <a:custGeom>
              <a:avLst/>
              <a:gdLst/>
              <a:ahLst/>
              <a:cxnLst/>
              <a:rect l="l" t="t" r="r" b="b"/>
              <a:pathLst>
                <a:path w="1388" h="2849" extrusionOk="0">
                  <a:moveTo>
                    <a:pt x="1" y="0"/>
                  </a:moveTo>
                  <a:lnTo>
                    <a:pt x="1" y="2065"/>
                  </a:lnTo>
                  <a:lnTo>
                    <a:pt x="1387" y="2848"/>
                  </a:lnTo>
                  <a:lnTo>
                    <a:pt x="1387" y="7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525000" y="1193600"/>
              <a:ext cx="30475" cy="64600"/>
            </a:xfrm>
            <a:custGeom>
              <a:avLst/>
              <a:gdLst/>
              <a:ahLst/>
              <a:cxnLst/>
              <a:rect l="l" t="t" r="r" b="b"/>
              <a:pathLst>
                <a:path w="1219" h="2584" extrusionOk="0">
                  <a:moveTo>
                    <a:pt x="1" y="1"/>
                  </a:moveTo>
                  <a:lnTo>
                    <a:pt x="1" y="1897"/>
                  </a:lnTo>
                  <a:lnTo>
                    <a:pt x="1219" y="2583"/>
                  </a:lnTo>
                  <a:lnTo>
                    <a:pt x="1219" y="6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504700" y="1248675"/>
              <a:ext cx="42350" cy="29500"/>
            </a:xfrm>
            <a:custGeom>
              <a:avLst/>
              <a:gdLst/>
              <a:ahLst/>
              <a:cxnLst/>
              <a:rect l="l" t="t" r="r" b="b"/>
              <a:pathLst>
                <a:path w="1694" h="1180" extrusionOk="0">
                  <a:moveTo>
                    <a:pt x="1" y="0"/>
                  </a:moveTo>
                  <a:lnTo>
                    <a:pt x="1" y="219"/>
                  </a:lnTo>
                  <a:lnTo>
                    <a:pt x="1693" y="1179"/>
                  </a:lnTo>
                  <a:lnTo>
                    <a:pt x="1693" y="9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504700" y="1240550"/>
              <a:ext cx="57675" cy="32150"/>
            </a:xfrm>
            <a:custGeom>
              <a:avLst/>
              <a:gdLst/>
              <a:ahLst/>
              <a:cxnLst/>
              <a:rect l="l" t="t" r="r" b="b"/>
              <a:pathLst>
                <a:path w="2307" h="1286" extrusionOk="0">
                  <a:moveTo>
                    <a:pt x="640" y="1"/>
                  </a:moveTo>
                  <a:lnTo>
                    <a:pt x="1" y="325"/>
                  </a:lnTo>
                  <a:lnTo>
                    <a:pt x="1693" y="1285"/>
                  </a:lnTo>
                  <a:lnTo>
                    <a:pt x="2306" y="953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547025" y="1264375"/>
              <a:ext cx="15350" cy="13800"/>
            </a:xfrm>
            <a:custGeom>
              <a:avLst/>
              <a:gdLst/>
              <a:ahLst/>
              <a:cxnLst/>
              <a:rect l="l" t="t" r="r" b="b"/>
              <a:pathLst>
                <a:path w="614" h="552" extrusionOk="0">
                  <a:moveTo>
                    <a:pt x="613" y="0"/>
                  </a:moveTo>
                  <a:lnTo>
                    <a:pt x="0" y="332"/>
                  </a:lnTo>
                  <a:lnTo>
                    <a:pt x="0" y="551"/>
                  </a:lnTo>
                  <a:lnTo>
                    <a:pt x="613" y="199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539575" y="1200750"/>
              <a:ext cx="1350" cy="49825"/>
            </a:xfrm>
            <a:custGeom>
              <a:avLst/>
              <a:gdLst/>
              <a:ahLst/>
              <a:cxnLst/>
              <a:rect l="l" t="t" r="r" b="b"/>
              <a:pathLst>
                <a:path w="54" h="1993" extrusionOk="0">
                  <a:moveTo>
                    <a:pt x="1" y="0"/>
                  </a:moveTo>
                  <a:lnTo>
                    <a:pt x="1" y="1967"/>
                  </a:lnTo>
                  <a:lnTo>
                    <a:pt x="53" y="199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550825" y="1200125"/>
              <a:ext cx="18550" cy="33675"/>
            </a:xfrm>
            <a:custGeom>
              <a:avLst/>
              <a:gdLst/>
              <a:ahLst/>
              <a:cxnLst/>
              <a:rect l="l" t="t" r="r" b="b"/>
              <a:pathLst>
                <a:path w="742" h="1347" extrusionOk="0">
                  <a:moveTo>
                    <a:pt x="740" y="1"/>
                  </a:moveTo>
                  <a:cubicBezTo>
                    <a:pt x="702" y="23"/>
                    <a:pt x="0" y="427"/>
                    <a:pt x="3" y="1346"/>
                  </a:cubicBezTo>
                  <a:lnTo>
                    <a:pt x="741" y="920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504625" y="1173550"/>
              <a:ext cx="64700" cy="60250"/>
            </a:xfrm>
            <a:custGeom>
              <a:avLst/>
              <a:gdLst/>
              <a:ahLst/>
              <a:cxnLst/>
              <a:rect l="l" t="t" r="r" b="b"/>
              <a:pathLst>
                <a:path w="2588" h="2410" extrusionOk="0">
                  <a:moveTo>
                    <a:pt x="740" y="1"/>
                  </a:moveTo>
                  <a:cubicBezTo>
                    <a:pt x="703" y="23"/>
                    <a:pt x="1" y="427"/>
                    <a:pt x="4" y="1347"/>
                  </a:cubicBezTo>
                  <a:lnTo>
                    <a:pt x="1851" y="2409"/>
                  </a:lnTo>
                  <a:cubicBezTo>
                    <a:pt x="1848" y="1490"/>
                    <a:pt x="2550" y="1086"/>
                    <a:pt x="2588" y="1064"/>
                  </a:cubicBezTo>
                  <a:lnTo>
                    <a:pt x="74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713775" y="1209700"/>
              <a:ext cx="46925" cy="47475"/>
            </a:xfrm>
            <a:custGeom>
              <a:avLst/>
              <a:gdLst/>
              <a:ahLst/>
              <a:cxnLst/>
              <a:rect l="l" t="t" r="r" b="b"/>
              <a:pathLst>
                <a:path w="1877" h="1899" extrusionOk="0">
                  <a:moveTo>
                    <a:pt x="1217" y="0"/>
                  </a:moveTo>
                  <a:cubicBezTo>
                    <a:pt x="1160" y="0"/>
                    <a:pt x="1098" y="18"/>
                    <a:pt x="1033" y="56"/>
                  </a:cubicBezTo>
                  <a:cubicBezTo>
                    <a:pt x="743" y="222"/>
                    <a:pt x="508" y="720"/>
                    <a:pt x="509" y="1166"/>
                  </a:cubicBezTo>
                  <a:lnTo>
                    <a:pt x="509" y="1184"/>
                  </a:lnTo>
                  <a:cubicBezTo>
                    <a:pt x="489" y="1175"/>
                    <a:pt x="467" y="1170"/>
                    <a:pt x="444" y="1170"/>
                  </a:cubicBezTo>
                  <a:cubicBezTo>
                    <a:pt x="408" y="1170"/>
                    <a:pt x="369" y="1181"/>
                    <a:pt x="328" y="1204"/>
                  </a:cubicBezTo>
                  <a:cubicBezTo>
                    <a:pt x="147" y="1309"/>
                    <a:pt x="0" y="1619"/>
                    <a:pt x="2" y="1899"/>
                  </a:cubicBezTo>
                  <a:lnTo>
                    <a:pt x="595" y="1557"/>
                  </a:lnTo>
                  <a:lnTo>
                    <a:pt x="657" y="1520"/>
                  </a:lnTo>
                  <a:lnTo>
                    <a:pt x="1414" y="1084"/>
                  </a:lnTo>
                  <a:lnTo>
                    <a:pt x="1478" y="1048"/>
                  </a:lnTo>
                  <a:lnTo>
                    <a:pt x="1877" y="818"/>
                  </a:lnTo>
                  <a:lnTo>
                    <a:pt x="1877" y="791"/>
                  </a:lnTo>
                  <a:cubicBezTo>
                    <a:pt x="1876" y="638"/>
                    <a:pt x="1812" y="543"/>
                    <a:pt x="1725" y="543"/>
                  </a:cubicBezTo>
                  <a:cubicBezTo>
                    <a:pt x="1699" y="543"/>
                    <a:pt x="1672" y="551"/>
                    <a:pt x="1643" y="568"/>
                  </a:cubicBezTo>
                  <a:cubicBezTo>
                    <a:pt x="1610" y="588"/>
                    <a:pt x="1581" y="613"/>
                    <a:pt x="1558" y="643"/>
                  </a:cubicBezTo>
                  <a:cubicBezTo>
                    <a:pt x="1559" y="615"/>
                    <a:pt x="1561" y="589"/>
                    <a:pt x="1559" y="562"/>
                  </a:cubicBezTo>
                  <a:cubicBezTo>
                    <a:pt x="1559" y="215"/>
                    <a:pt x="1417" y="0"/>
                    <a:pt x="1217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578850" y="1281975"/>
              <a:ext cx="47025" cy="47300"/>
            </a:xfrm>
            <a:custGeom>
              <a:avLst/>
              <a:gdLst/>
              <a:ahLst/>
              <a:cxnLst/>
              <a:rect l="l" t="t" r="r" b="b"/>
              <a:pathLst>
                <a:path w="1881" h="1892" extrusionOk="0">
                  <a:moveTo>
                    <a:pt x="657" y="1"/>
                  </a:moveTo>
                  <a:cubicBezTo>
                    <a:pt x="457" y="1"/>
                    <a:pt x="315" y="216"/>
                    <a:pt x="316" y="564"/>
                  </a:cubicBezTo>
                  <a:cubicBezTo>
                    <a:pt x="316" y="591"/>
                    <a:pt x="316" y="617"/>
                    <a:pt x="319" y="645"/>
                  </a:cubicBezTo>
                  <a:cubicBezTo>
                    <a:pt x="295" y="616"/>
                    <a:pt x="266" y="590"/>
                    <a:pt x="232" y="571"/>
                  </a:cubicBezTo>
                  <a:cubicBezTo>
                    <a:pt x="204" y="554"/>
                    <a:pt x="176" y="547"/>
                    <a:pt x="151" y="547"/>
                  </a:cubicBezTo>
                  <a:cubicBezTo>
                    <a:pt x="63" y="547"/>
                    <a:pt x="1" y="641"/>
                    <a:pt x="2" y="794"/>
                  </a:cubicBezTo>
                  <a:lnTo>
                    <a:pt x="2" y="822"/>
                  </a:lnTo>
                  <a:lnTo>
                    <a:pt x="400" y="1048"/>
                  </a:lnTo>
                  <a:lnTo>
                    <a:pt x="464" y="1084"/>
                  </a:lnTo>
                  <a:lnTo>
                    <a:pt x="1223" y="1518"/>
                  </a:lnTo>
                  <a:lnTo>
                    <a:pt x="1286" y="1554"/>
                  </a:lnTo>
                  <a:lnTo>
                    <a:pt x="1881" y="1892"/>
                  </a:lnTo>
                  <a:cubicBezTo>
                    <a:pt x="1880" y="1614"/>
                    <a:pt x="1732" y="1303"/>
                    <a:pt x="1550" y="1200"/>
                  </a:cubicBezTo>
                  <a:cubicBezTo>
                    <a:pt x="1510" y="1177"/>
                    <a:pt x="1471" y="1166"/>
                    <a:pt x="1435" y="1166"/>
                  </a:cubicBezTo>
                  <a:cubicBezTo>
                    <a:pt x="1412" y="1166"/>
                    <a:pt x="1390" y="1171"/>
                    <a:pt x="1369" y="1180"/>
                  </a:cubicBezTo>
                  <a:lnTo>
                    <a:pt x="1369" y="1164"/>
                  </a:lnTo>
                  <a:cubicBezTo>
                    <a:pt x="1368" y="717"/>
                    <a:pt x="1131" y="220"/>
                    <a:pt x="840" y="55"/>
                  </a:cubicBezTo>
                  <a:cubicBezTo>
                    <a:pt x="776" y="18"/>
                    <a:pt x="714" y="1"/>
                    <a:pt x="65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432200" y="1192100"/>
              <a:ext cx="47000" cy="44850"/>
            </a:xfrm>
            <a:custGeom>
              <a:avLst/>
              <a:gdLst/>
              <a:ahLst/>
              <a:cxnLst/>
              <a:rect l="l" t="t" r="r" b="b"/>
              <a:pathLst>
                <a:path w="1880" h="1794" extrusionOk="0">
                  <a:moveTo>
                    <a:pt x="848" y="1"/>
                  </a:moveTo>
                  <a:cubicBezTo>
                    <a:pt x="649" y="1"/>
                    <a:pt x="509" y="214"/>
                    <a:pt x="510" y="560"/>
                  </a:cubicBezTo>
                  <a:lnTo>
                    <a:pt x="510" y="578"/>
                  </a:lnTo>
                  <a:cubicBezTo>
                    <a:pt x="457" y="494"/>
                    <a:pt x="395" y="428"/>
                    <a:pt x="328" y="389"/>
                  </a:cubicBezTo>
                  <a:cubicBezTo>
                    <a:pt x="287" y="365"/>
                    <a:pt x="248" y="353"/>
                    <a:pt x="212" y="353"/>
                  </a:cubicBezTo>
                  <a:cubicBezTo>
                    <a:pt x="88" y="353"/>
                    <a:pt x="1" y="486"/>
                    <a:pt x="1" y="702"/>
                  </a:cubicBezTo>
                  <a:lnTo>
                    <a:pt x="595" y="1047"/>
                  </a:lnTo>
                  <a:lnTo>
                    <a:pt x="659" y="1083"/>
                  </a:lnTo>
                  <a:lnTo>
                    <a:pt x="1417" y="1524"/>
                  </a:lnTo>
                  <a:lnTo>
                    <a:pt x="1481" y="1560"/>
                  </a:lnTo>
                  <a:lnTo>
                    <a:pt x="1880" y="1794"/>
                  </a:lnTo>
                  <a:lnTo>
                    <a:pt x="1880" y="1766"/>
                  </a:lnTo>
                  <a:cubicBezTo>
                    <a:pt x="1880" y="1569"/>
                    <a:pt x="1776" y="1348"/>
                    <a:pt x="1648" y="1275"/>
                  </a:cubicBezTo>
                  <a:cubicBezTo>
                    <a:pt x="1622" y="1259"/>
                    <a:pt x="1591" y="1250"/>
                    <a:pt x="1561" y="1250"/>
                  </a:cubicBezTo>
                  <a:cubicBezTo>
                    <a:pt x="1562" y="1224"/>
                    <a:pt x="1564" y="1198"/>
                    <a:pt x="1564" y="1172"/>
                  </a:cubicBezTo>
                  <a:cubicBezTo>
                    <a:pt x="1562" y="725"/>
                    <a:pt x="1326" y="225"/>
                    <a:pt x="1035" y="56"/>
                  </a:cubicBezTo>
                  <a:cubicBezTo>
                    <a:pt x="969" y="19"/>
                    <a:pt x="906" y="1"/>
                    <a:pt x="848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569675" y="1332500"/>
              <a:ext cx="18175" cy="23325"/>
            </a:xfrm>
            <a:custGeom>
              <a:avLst/>
              <a:gdLst/>
              <a:ahLst/>
              <a:cxnLst/>
              <a:rect l="l" t="t" r="r" b="b"/>
              <a:pathLst>
                <a:path w="727" h="933" extrusionOk="0">
                  <a:moveTo>
                    <a:pt x="309" y="0"/>
                  </a:moveTo>
                  <a:lnTo>
                    <a:pt x="203" y="416"/>
                  </a:lnTo>
                  <a:lnTo>
                    <a:pt x="0" y="191"/>
                  </a:lnTo>
                  <a:lnTo>
                    <a:pt x="0" y="191"/>
                  </a:lnTo>
                  <a:lnTo>
                    <a:pt x="55" y="639"/>
                  </a:lnTo>
                  <a:lnTo>
                    <a:pt x="563" y="932"/>
                  </a:lnTo>
                  <a:lnTo>
                    <a:pt x="727" y="370"/>
                  </a:lnTo>
                  <a:lnTo>
                    <a:pt x="441" y="560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301450" y="782200"/>
              <a:ext cx="128725" cy="123075"/>
            </a:xfrm>
            <a:custGeom>
              <a:avLst/>
              <a:gdLst/>
              <a:ahLst/>
              <a:cxnLst/>
              <a:rect l="l" t="t" r="r" b="b"/>
              <a:pathLst>
                <a:path w="5149" h="4923" extrusionOk="0">
                  <a:moveTo>
                    <a:pt x="2329" y="0"/>
                  </a:moveTo>
                  <a:cubicBezTo>
                    <a:pt x="1785" y="0"/>
                    <a:pt x="1398" y="584"/>
                    <a:pt x="1398" y="1533"/>
                  </a:cubicBezTo>
                  <a:cubicBezTo>
                    <a:pt x="1398" y="1549"/>
                    <a:pt x="1398" y="1563"/>
                    <a:pt x="1400" y="1581"/>
                  </a:cubicBezTo>
                  <a:cubicBezTo>
                    <a:pt x="1256" y="1350"/>
                    <a:pt x="1085" y="1166"/>
                    <a:pt x="901" y="1059"/>
                  </a:cubicBezTo>
                  <a:cubicBezTo>
                    <a:pt x="788" y="993"/>
                    <a:pt x="681" y="962"/>
                    <a:pt x="581" y="962"/>
                  </a:cubicBezTo>
                  <a:cubicBezTo>
                    <a:pt x="242" y="962"/>
                    <a:pt x="0" y="1326"/>
                    <a:pt x="0" y="1917"/>
                  </a:cubicBezTo>
                  <a:lnTo>
                    <a:pt x="1629" y="2868"/>
                  </a:lnTo>
                  <a:lnTo>
                    <a:pt x="1801" y="2970"/>
                  </a:lnTo>
                  <a:lnTo>
                    <a:pt x="3881" y="4183"/>
                  </a:lnTo>
                  <a:lnTo>
                    <a:pt x="4053" y="4285"/>
                  </a:lnTo>
                  <a:lnTo>
                    <a:pt x="5147" y="4923"/>
                  </a:lnTo>
                  <a:cubicBezTo>
                    <a:pt x="5147" y="4900"/>
                    <a:pt x="5148" y="4875"/>
                    <a:pt x="5148" y="4849"/>
                  </a:cubicBezTo>
                  <a:cubicBezTo>
                    <a:pt x="5148" y="4310"/>
                    <a:pt x="4864" y="3708"/>
                    <a:pt x="4513" y="3502"/>
                  </a:cubicBezTo>
                  <a:cubicBezTo>
                    <a:pt x="4433" y="3457"/>
                    <a:pt x="4358" y="3433"/>
                    <a:pt x="4287" y="3433"/>
                  </a:cubicBezTo>
                  <a:cubicBezTo>
                    <a:pt x="4283" y="3433"/>
                    <a:pt x="4279" y="3434"/>
                    <a:pt x="4275" y="3434"/>
                  </a:cubicBezTo>
                  <a:cubicBezTo>
                    <a:pt x="4281" y="3364"/>
                    <a:pt x="4284" y="3292"/>
                    <a:pt x="4284" y="3219"/>
                  </a:cubicBezTo>
                  <a:cubicBezTo>
                    <a:pt x="4284" y="1992"/>
                    <a:pt x="3637" y="621"/>
                    <a:pt x="2841" y="155"/>
                  </a:cubicBezTo>
                  <a:cubicBezTo>
                    <a:pt x="2661" y="50"/>
                    <a:pt x="2488" y="0"/>
                    <a:pt x="2329" y="0"/>
                  </a:cubicBez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491075" y="1355800"/>
              <a:ext cx="15000" cy="19200"/>
            </a:xfrm>
            <a:custGeom>
              <a:avLst/>
              <a:gdLst/>
              <a:ahLst/>
              <a:cxnLst/>
              <a:rect l="l" t="t" r="r" b="b"/>
              <a:pathLst>
                <a:path w="600" h="768" extrusionOk="0">
                  <a:moveTo>
                    <a:pt x="254" y="0"/>
                  </a:moveTo>
                  <a:lnTo>
                    <a:pt x="167" y="343"/>
                  </a:lnTo>
                  <a:lnTo>
                    <a:pt x="1" y="157"/>
                  </a:lnTo>
                  <a:lnTo>
                    <a:pt x="46" y="527"/>
                  </a:lnTo>
                  <a:lnTo>
                    <a:pt x="463" y="767"/>
                  </a:lnTo>
                  <a:lnTo>
                    <a:pt x="599" y="303"/>
                  </a:lnTo>
                  <a:lnTo>
                    <a:pt x="363" y="462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482950" y="683625"/>
              <a:ext cx="262500" cy="217000"/>
            </a:xfrm>
            <a:custGeom>
              <a:avLst/>
              <a:gdLst/>
              <a:ahLst/>
              <a:cxnLst/>
              <a:rect l="l" t="t" r="r" b="b"/>
              <a:pathLst>
                <a:path w="10500" h="8680" extrusionOk="0">
                  <a:moveTo>
                    <a:pt x="277" y="0"/>
                  </a:moveTo>
                  <a:cubicBezTo>
                    <a:pt x="114" y="0"/>
                    <a:pt x="1" y="137"/>
                    <a:pt x="1" y="371"/>
                  </a:cubicBezTo>
                  <a:lnTo>
                    <a:pt x="1" y="2297"/>
                  </a:lnTo>
                  <a:cubicBezTo>
                    <a:pt x="1" y="2621"/>
                    <a:pt x="215" y="3005"/>
                    <a:pt x="481" y="3157"/>
                  </a:cubicBezTo>
                  <a:lnTo>
                    <a:pt x="10019" y="8618"/>
                  </a:lnTo>
                  <a:cubicBezTo>
                    <a:pt x="10092" y="8659"/>
                    <a:pt x="10161" y="8679"/>
                    <a:pt x="10222" y="8679"/>
                  </a:cubicBezTo>
                  <a:cubicBezTo>
                    <a:pt x="10385" y="8679"/>
                    <a:pt x="10498" y="8542"/>
                    <a:pt x="10499" y="8308"/>
                  </a:cubicBezTo>
                  <a:lnTo>
                    <a:pt x="10499" y="6382"/>
                  </a:lnTo>
                  <a:cubicBezTo>
                    <a:pt x="10499" y="6059"/>
                    <a:pt x="10283" y="5674"/>
                    <a:pt x="10019" y="5522"/>
                  </a:cubicBezTo>
                  <a:lnTo>
                    <a:pt x="481" y="61"/>
                  </a:lnTo>
                  <a:cubicBezTo>
                    <a:pt x="408" y="20"/>
                    <a:pt x="339" y="0"/>
                    <a:pt x="277" y="0"/>
                  </a:cubicBez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498550" y="714900"/>
              <a:ext cx="37625" cy="50225"/>
            </a:xfrm>
            <a:custGeom>
              <a:avLst/>
              <a:gdLst/>
              <a:ahLst/>
              <a:cxnLst/>
              <a:rect l="l" t="t" r="r" b="b"/>
              <a:pathLst>
                <a:path w="1505" h="2009" extrusionOk="0">
                  <a:moveTo>
                    <a:pt x="753" y="1"/>
                  </a:moveTo>
                  <a:lnTo>
                    <a:pt x="521" y="440"/>
                  </a:lnTo>
                  <a:lnTo>
                    <a:pt x="0" y="236"/>
                  </a:lnTo>
                  <a:lnTo>
                    <a:pt x="0" y="236"/>
                  </a:lnTo>
                  <a:lnTo>
                    <a:pt x="377" y="897"/>
                  </a:lnTo>
                  <a:lnTo>
                    <a:pt x="287" y="1477"/>
                  </a:lnTo>
                  <a:lnTo>
                    <a:pt x="753" y="1445"/>
                  </a:lnTo>
                  <a:lnTo>
                    <a:pt x="1217" y="2009"/>
                  </a:lnTo>
                  <a:lnTo>
                    <a:pt x="1128" y="1327"/>
                  </a:lnTo>
                  <a:lnTo>
                    <a:pt x="1504" y="1095"/>
                  </a:lnTo>
                  <a:lnTo>
                    <a:pt x="985" y="707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>
              <a:off x="546975" y="742600"/>
              <a:ext cx="37625" cy="50225"/>
            </a:xfrm>
            <a:custGeom>
              <a:avLst/>
              <a:gdLst/>
              <a:ahLst/>
              <a:cxnLst/>
              <a:rect l="l" t="t" r="r" b="b"/>
              <a:pathLst>
                <a:path w="1505" h="2009" extrusionOk="0">
                  <a:moveTo>
                    <a:pt x="752" y="1"/>
                  </a:moveTo>
                  <a:lnTo>
                    <a:pt x="520" y="441"/>
                  </a:lnTo>
                  <a:lnTo>
                    <a:pt x="1" y="235"/>
                  </a:lnTo>
                  <a:lnTo>
                    <a:pt x="376" y="898"/>
                  </a:lnTo>
                  <a:lnTo>
                    <a:pt x="288" y="1477"/>
                  </a:lnTo>
                  <a:lnTo>
                    <a:pt x="752" y="1446"/>
                  </a:lnTo>
                  <a:lnTo>
                    <a:pt x="1217" y="2009"/>
                  </a:lnTo>
                  <a:lnTo>
                    <a:pt x="1127" y="1329"/>
                  </a:lnTo>
                  <a:lnTo>
                    <a:pt x="1504" y="1097"/>
                  </a:lnTo>
                  <a:lnTo>
                    <a:pt x="984" y="707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595375" y="770325"/>
              <a:ext cx="37625" cy="50250"/>
            </a:xfrm>
            <a:custGeom>
              <a:avLst/>
              <a:gdLst/>
              <a:ahLst/>
              <a:cxnLst/>
              <a:rect l="l" t="t" r="r" b="b"/>
              <a:pathLst>
                <a:path w="1505" h="2010" extrusionOk="0">
                  <a:moveTo>
                    <a:pt x="752" y="1"/>
                  </a:moveTo>
                  <a:lnTo>
                    <a:pt x="520" y="440"/>
                  </a:lnTo>
                  <a:lnTo>
                    <a:pt x="0" y="236"/>
                  </a:lnTo>
                  <a:lnTo>
                    <a:pt x="376" y="897"/>
                  </a:lnTo>
                  <a:lnTo>
                    <a:pt x="288" y="1477"/>
                  </a:lnTo>
                  <a:lnTo>
                    <a:pt x="752" y="1445"/>
                  </a:lnTo>
                  <a:lnTo>
                    <a:pt x="1217" y="2009"/>
                  </a:lnTo>
                  <a:lnTo>
                    <a:pt x="1129" y="1328"/>
                  </a:lnTo>
                  <a:lnTo>
                    <a:pt x="1504" y="1096"/>
                  </a:lnTo>
                  <a:lnTo>
                    <a:pt x="985" y="707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643775" y="798025"/>
              <a:ext cx="37625" cy="50225"/>
            </a:xfrm>
            <a:custGeom>
              <a:avLst/>
              <a:gdLst/>
              <a:ahLst/>
              <a:cxnLst/>
              <a:rect l="l" t="t" r="r" b="b"/>
              <a:pathLst>
                <a:path w="1505" h="2009" extrusionOk="0">
                  <a:moveTo>
                    <a:pt x="753" y="1"/>
                  </a:moveTo>
                  <a:lnTo>
                    <a:pt x="521" y="441"/>
                  </a:lnTo>
                  <a:lnTo>
                    <a:pt x="0" y="236"/>
                  </a:lnTo>
                  <a:lnTo>
                    <a:pt x="377" y="898"/>
                  </a:lnTo>
                  <a:lnTo>
                    <a:pt x="287" y="1477"/>
                  </a:lnTo>
                  <a:lnTo>
                    <a:pt x="753" y="1446"/>
                  </a:lnTo>
                  <a:lnTo>
                    <a:pt x="1217" y="2009"/>
                  </a:lnTo>
                  <a:lnTo>
                    <a:pt x="1217" y="2009"/>
                  </a:lnTo>
                  <a:lnTo>
                    <a:pt x="1128" y="1329"/>
                  </a:lnTo>
                  <a:lnTo>
                    <a:pt x="1504" y="1097"/>
                  </a:lnTo>
                  <a:lnTo>
                    <a:pt x="985" y="707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692200" y="825750"/>
              <a:ext cx="37625" cy="50250"/>
            </a:xfrm>
            <a:custGeom>
              <a:avLst/>
              <a:gdLst/>
              <a:ahLst/>
              <a:cxnLst/>
              <a:rect l="l" t="t" r="r" b="b"/>
              <a:pathLst>
                <a:path w="1505" h="2010" extrusionOk="0">
                  <a:moveTo>
                    <a:pt x="752" y="1"/>
                  </a:moveTo>
                  <a:lnTo>
                    <a:pt x="520" y="440"/>
                  </a:lnTo>
                  <a:lnTo>
                    <a:pt x="1" y="236"/>
                  </a:lnTo>
                  <a:lnTo>
                    <a:pt x="376" y="897"/>
                  </a:lnTo>
                  <a:lnTo>
                    <a:pt x="288" y="1477"/>
                  </a:lnTo>
                  <a:lnTo>
                    <a:pt x="752" y="1445"/>
                  </a:lnTo>
                  <a:lnTo>
                    <a:pt x="1216" y="2009"/>
                  </a:lnTo>
                  <a:lnTo>
                    <a:pt x="1127" y="1328"/>
                  </a:lnTo>
                  <a:lnTo>
                    <a:pt x="1504" y="1096"/>
                  </a:lnTo>
                  <a:lnTo>
                    <a:pt x="984" y="707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603125" y="820025"/>
              <a:ext cx="22100" cy="33650"/>
            </a:xfrm>
            <a:custGeom>
              <a:avLst/>
              <a:gdLst/>
              <a:ahLst/>
              <a:cxnLst/>
              <a:rect l="l" t="t" r="r" b="b"/>
              <a:pathLst>
                <a:path w="884" h="1346" extrusionOk="0">
                  <a:moveTo>
                    <a:pt x="1" y="1"/>
                  </a:moveTo>
                  <a:lnTo>
                    <a:pt x="471" y="1345"/>
                  </a:lnTo>
                  <a:lnTo>
                    <a:pt x="884" y="5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271525" y="1042075"/>
              <a:ext cx="187050" cy="181400"/>
            </a:xfrm>
            <a:custGeom>
              <a:avLst/>
              <a:gdLst/>
              <a:ahLst/>
              <a:cxnLst/>
              <a:rect l="l" t="t" r="r" b="b"/>
              <a:pathLst>
                <a:path w="7482" h="7256" extrusionOk="0">
                  <a:moveTo>
                    <a:pt x="7202" y="1"/>
                  </a:moveTo>
                  <a:cubicBezTo>
                    <a:pt x="7138" y="1"/>
                    <a:pt x="7068" y="21"/>
                    <a:pt x="6993" y="63"/>
                  </a:cubicBezTo>
                  <a:lnTo>
                    <a:pt x="490" y="3730"/>
                  </a:lnTo>
                  <a:cubicBezTo>
                    <a:pt x="220" y="3882"/>
                    <a:pt x="1" y="4268"/>
                    <a:pt x="1" y="4591"/>
                  </a:cubicBezTo>
                  <a:lnTo>
                    <a:pt x="1" y="6885"/>
                  </a:lnTo>
                  <a:cubicBezTo>
                    <a:pt x="1" y="7118"/>
                    <a:pt x="115" y="7255"/>
                    <a:pt x="281" y="7255"/>
                  </a:cubicBezTo>
                  <a:cubicBezTo>
                    <a:pt x="344" y="7255"/>
                    <a:pt x="415" y="7235"/>
                    <a:pt x="490" y="7193"/>
                  </a:cubicBezTo>
                  <a:lnTo>
                    <a:pt x="6993" y="3526"/>
                  </a:lnTo>
                  <a:cubicBezTo>
                    <a:pt x="7263" y="3373"/>
                    <a:pt x="7482" y="2988"/>
                    <a:pt x="7482" y="2664"/>
                  </a:cubicBezTo>
                  <a:lnTo>
                    <a:pt x="7482" y="370"/>
                  </a:lnTo>
                  <a:cubicBezTo>
                    <a:pt x="7482" y="137"/>
                    <a:pt x="7367" y="1"/>
                    <a:pt x="7202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357925" y="1168075"/>
              <a:ext cx="15750" cy="22975"/>
            </a:xfrm>
            <a:custGeom>
              <a:avLst/>
              <a:gdLst/>
              <a:ahLst/>
              <a:cxnLst/>
              <a:rect l="l" t="t" r="r" b="b"/>
              <a:pathLst>
                <a:path w="630" h="919" extrusionOk="0">
                  <a:moveTo>
                    <a:pt x="630" y="1"/>
                  </a:moveTo>
                  <a:lnTo>
                    <a:pt x="0" y="356"/>
                  </a:lnTo>
                  <a:lnTo>
                    <a:pt x="335" y="919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289475" y="1150150"/>
              <a:ext cx="28050" cy="34200"/>
            </a:xfrm>
            <a:custGeom>
              <a:avLst/>
              <a:gdLst/>
              <a:ahLst/>
              <a:cxnLst/>
              <a:rect l="l" t="t" r="r" b="b"/>
              <a:pathLst>
                <a:path w="1122" h="1368" extrusionOk="0">
                  <a:moveTo>
                    <a:pt x="1122" y="0"/>
                  </a:moveTo>
                  <a:lnTo>
                    <a:pt x="917" y="116"/>
                  </a:lnTo>
                  <a:lnTo>
                    <a:pt x="784" y="776"/>
                  </a:lnTo>
                  <a:lnTo>
                    <a:pt x="781" y="777"/>
                  </a:lnTo>
                  <a:lnTo>
                    <a:pt x="658" y="263"/>
                  </a:lnTo>
                  <a:lnTo>
                    <a:pt x="466" y="371"/>
                  </a:lnTo>
                  <a:lnTo>
                    <a:pt x="346" y="1025"/>
                  </a:lnTo>
                  <a:lnTo>
                    <a:pt x="343" y="1027"/>
                  </a:lnTo>
                  <a:lnTo>
                    <a:pt x="210" y="515"/>
                  </a:lnTo>
                  <a:lnTo>
                    <a:pt x="1" y="634"/>
                  </a:lnTo>
                  <a:lnTo>
                    <a:pt x="230" y="1368"/>
                  </a:lnTo>
                  <a:lnTo>
                    <a:pt x="434" y="1250"/>
                  </a:lnTo>
                  <a:lnTo>
                    <a:pt x="558" y="602"/>
                  </a:lnTo>
                  <a:lnTo>
                    <a:pt x="560" y="600"/>
                  </a:lnTo>
                  <a:lnTo>
                    <a:pt x="690" y="1108"/>
                  </a:lnTo>
                  <a:lnTo>
                    <a:pt x="894" y="993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318700" y="1142450"/>
              <a:ext cx="18225" cy="25375"/>
            </a:xfrm>
            <a:custGeom>
              <a:avLst/>
              <a:gdLst/>
              <a:ahLst/>
              <a:cxnLst/>
              <a:rect l="l" t="t" r="r" b="b"/>
              <a:pathLst>
                <a:path w="729" h="1015" extrusionOk="0">
                  <a:moveTo>
                    <a:pt x="434" y="210"/>
                  </a:moveTo>
                  <a:cubicBezTo>
                    <a:pt x="480" y="210"/>
                    <a:pt x="509" y="249"/>
                    <a:pt x="523" y="327"/>
                  </a:cubicBezTo>
                  <a:lnTo>
                    <a:pt x="199" y="508"/>
                  </a:lnTo>
                  <a:cubicBezTo>
                    <a:pt x="202" y="460"/>
                    <a:pt x="215" y="414"/>
                    <a:pt x="235" y="372"/>
                  </a:cubicBezTo>
                  <a:cubicBezTo>
                    <a:pt x="263" y="313"/>
                    <a:pt x="308" y="265"/>
                    <a:pt x="364" y="233"/>
                  </a:cubicBezTo>
                  <a:cubicBezTo>
                    <a:pt x="391" y="218"/>
                    <a:pt x="414" y="210"/>
                    <a:pt x="434" y="210"/>
                  </a:cubicBezTo>
                  <a:close/>
                  <a:moveTo>
                    <a:pt x="524" y="1"/>
                  </a:moveTo>
                  <a:cubicBezTo>
                    <a:pt x="479" y="1"/>
                    <a:pt x="428" y="17"/>
                    <a:pt x="370" y="50"/>
                  </a:cubicBezTo>
                  <a:cubicBezTo>
                    <a:pt x="257" y="115"/>
                    <a:pt x="164" y="212"/>
                    <a:pt x="103" y="328"/>
                  </a:cubicBezTo>
                  <a:cubicBezTo>
                    <a:pt x="38" y="446"/>
                    <a:pt x="2" y="579"/>
                    <a:pt x="2" y="714"/>
                  </a:cubicBezTo>
                  <a:cubicBezTo>
                    <a:pt x="1" y="849"/>
                    <a:pt x="34" y="939"/>
                    <a:pt x="101" y="985"/>
                  </a:cubicBezTo>
                  <a:cubicBezTo>
                    <a:pt x="129" y="1005"/>
                    <a:pt x="161" y="1015"/>
                    <a:pt x="197" y="1015"/>
                  </a:cubicBezTo>
                  <a:cubicBezTo>
                    <a:pt x="247" y="1015"/>
                    <a:pt x="305" y="996"/>
                    <a:pt x="370" y="959"/>
                  </a:cubicBezTo>
                  <a:cubicBezTo>
                    <a:pt x="543" y="862"/>
                    <a:pt x="656" y="703"/>
                    <a:pt x="708" y="479"/>
                  </a:cubicBezTo>
                  <a:lnTo>
                    <a:pt x="708" y="479"/>
                  </a:lnTo>
                  <a:lnTo>
                    <a:pt x="534" y="576"/>
                  </a:lnTo>
                  <a:cubicBezTo>
                    <a:pt x="524" y="616"/>
                    <a:pt x="507" y="652"/>
                    <a:pt x="480" y="682"/>
                  </a:cubicBezTo>
                  <a:cubicBezTo>
                    <a:pt x="453" y="721"/>
                    <a:pt x="418" y="753"/>
                    <a:pt x="378" y="778"/>
                  </a:cubicBezTo>
                  <a:cubicBezTo>
                    <a:pt x="343" y="797"/>
                    <a:pt x="313" y="807"/>
                    <a:pt x="289" y="807"/>
                  </a:cubicBezTo>
                  <a:cubicBezTo>
                    <a:pt x="233" y="807"/>
                    <a:pt x="203" y="758"/>
                    <a:pt x="199" y="659"/>
                  </a:cubicBezTo>
                  <a:lnTo>
                    <a:pt x="721" y="365"/>
                  </a:lnTo>
                  <a:cubicBezTo>
                    <a:pt x="728" y="218"/>
                    <a:pt x="702" y="115"/>
                    <a:pt x="641" y="53"/>
                  </a:cubicBezTo>
                  <a:cubicBezTo>
                    <a:pt x="609" y="18"/>
                    <a:pt x="570" y="1"/>
                    <a:pt x="524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339800" y="1126550"/>
              <a:ext cx="5000" cy="32650"/>
            </a:xfrm>
            <a:custGeom>
              <a:avLst/>
              <a:gdLst/>
              <a:ahLst/>
              <a:cxnLst/>
              <a:rect l="l" t="t" r="r" b="b"/>
              <a:pathLst>
                <a:path w="200" h="1306" extrusionOk="0">
                  <a:moveTo>
                    <a:pt x="199" y="0"/>
                  </a:moveTo>
                  <a:lnTo>
                    <a:pt x="0" y="113"/>
                  </a:lnTo>
                  <a:lnTo>
                    <a:pt x="0" y="1305"/>
                  </a:lnTo>
                  <a:lnTo>
                    <a:pt x="199" y="1194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348100" y="1125700"/>
              <a:ext cx="17850" cy="25550"/>
            </a:xfrm>
            <a:custGeom>
              <a:avLst/>
              <a:gdLst/>
              <a:ahLst/>
              <a:cxnLst/>
              <a:rect l="l" t="t" r="r" b="b"/>
              <a:pathLst>
                <a:path w="714" h="1022" extrusionOk="0">
                  <a:moveTo>
                    <a:pt x="545" y="0"/>
                  </a:moveTo>
                  <a:cubicBezTo>
                    <a:pt x="495" y="0"/>
                    <a:pt x="436" y="19"/>
                    <a:pt x="369" y="57"/>
                  </a:cubicBezTo>
                  <a:cubicBezTo>
                    <a:pt x="253" y="124"/>
                    <a:pt x="159" y="224"/>
                    <a:pt x="98" y="344"/>
                  </a:cubicBezTo>
                  <a:cubicBezTo>
                    <a:pt x="34" y="465"/>
                    <a:pt x="1" y="598"/>
                    <a:pt x="1" y="733"/>
                  </a:cubicBezTo>
                  <a:cubicBezTo>
                    <a:pt x="1" y="862"/>
                    <a:pt x="34" y="949"/>
                    <a:pt x="102" y="994"/>
                  </a:cubicBezTo>
                  <a:cubicBezTo>
                    <a:pt x="131" y="1013"/>
                    <a:pt x="163" y="1022"/>
                    <a:pt x="199" y="1022"/>
                  </a:cubicBezTo>
                  <a:cubicBezTo>
                    <a:pt x="248" y="1022"/>
                    <a:pt x="303" y="1005"/>
                    <a:pt x="366" y="969"/>
                  </a:cubicBezTo>
                  <a:cubicBezTo>
                    <a:pt x="462" y="914"/>
                    <a:pt x="544" y="836"/>
                    <a:pt x="602" y="742"/>
                  </a:cubicBezTo>
                  <a:cubicBezTo>
                    <a:pt x="665" y="645"/>
                    <a:pt x="704" y="533"/>
                    <a:pt x="714" y="417"/>
                  </a:cubicBezTo>
                  <a:lnTo>
                    <a:pt x="714" y="417"/>
                  </a:lnTo>
                  <a:lnTo>
                    <a:pt x="523" y="526"/>
                  </a:lnTo>
                  <a:cubicBezTo>
                    <a:pt x="508" y="650"/>
                    <a:pt x="456" y="739"/>
                    <a:pt x="364" y="791"/>
                  </a:cubicBezTo>
                  <a:cubicBezTo>
                    <a:pt x="341" y="804"/>
                    <a:pt x="319" y="811"/>
                    <a:pt x="300" y="811"/>
                  </a:cubicBezTo>
                  <a:cubicBezTo>
                    <a:pt x="274" y="811"/>
                    <a:pt x="252" y="798"/>
                    <a:pt x="235" y="772"/>
                  </a:cubicBezTo>
                  <a:cubicBezTo>
                    <a:pt x="212" y="737"/>
                    <a:pt x="199" y="684"/>
                    <a:pt x="199" y="611"/>
                  </a:cubicBezTo>
                  <a:cubicBezTo>
                    <a:pt x="199" y="540"/>
                    <a:pt x="211" y="469"/>
                    <a:pt x="235" y="402"/>
                  </a:cubicBezTo>
                  <a:cubicBezTo>
                    <a:pt x="266" y="323"/>
                    <a:pt x="311" y="268"/>
                    <a:pt x="369" y="236"/>
                  </a:cubicBezTo>
                  <a:cubicBezTo>
                    <a:pt x="398" y="219"/>
                    <a:pt x="423" y="211"/>
                    <a:pt x="443" y="211"/>
                  </a:cubicBezTo>
                  <a:cubicBezTo>
                    <a:pt x="483" y="211"/>
                    <a:pt x="507" y="241"/>
                    <a:pt x="515" y="301"/>
                  </a:cubicBezTo>
                  <a:lnTo>
                    <a:pt x="710" y="192"/>
                  </a:lnTo>
                  <a:cubicBezTo>
                    <a:pt x="704" y="91"/>
                    <a:pt x="668" y="30"/>
                    <a:pt x="598" y="8"/>
                  </a:cubicBezTo>
                  <a:cubicBezTo>
                    <a:pt x="582" y="3"/>
                    <a:pt x="564" y="0"/>
                    <a:pt x="545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368150" y="1114325"/>
              <a:ext cx="18725" cy="25575"/>
            </a:xfrm>
            <a:custGeom>
              <a:avLst/>
              <a:gdLst/>
              <a:ahLst/>
              <a:cxnLst/>
              <a:rect l="l" t="t" r="r" b="b"/>
              <a:pathLst>
                <a:path w="749" h="1023" extrusionOk="0">
                  <a:moveTo>
                    <a:pt x="455" y="210"/>
                  </a:moveTo>
                  <a:cubicBezTo>
                    <a:pt x="518" y="210"/>
                    <a:pt x="550" y="278"/>
                    <a:pt x="550" y="414"/>
                  </a:cubicBezTo>
                  <a:cubicBezTo>
                    <a:pt x="550" y="596"/>
                    <a:pt x="492" y="721"/>
                    <a:pt x="375" y="788"/>
                  </a:cubicBezTo>
                  <a:cubicBezTo>
                    <a:pt x="346" y="804"/>
                    <a:pt x="321" y="812"/>
                    <a:pt x="299" y="812"/>
                  </a:cubicBezTo>
                  <a:cubicBezTo>
                    <a:pt x="274" y="812"/>
                    <a:pt x="253" y="801"/>
                    <a:pt x="237" y="779"/>
                  </a:cubicBezTo>
                  <a:cubicBezTo>
                    <a:pt x="212" y="746"/>
                    <a:pt x="199" y="691"/>
                    <a:pt x="199" y="611"/>
                  </a:cubicBezTo>
                  <a:lnTo>
                    <a:pt x="201" y="611"/>
                  </a:lnTo>
                  <a:cubicBezTo>
                    <a:pt x="201" y="427"/>
                    <a:pt x="259" y="301"/>
                    <a:pt x="375" y="235"/>
                  </a:cubicBezTo>
                  <a:cubicBezTo>
                    <a:pt x="405" y="218"/>
                    <a:pt x="432" y="210"/>
                    <a:pt x="455" y="210"/>
                  </a:cubicBezTo>
                  <a:close/>
                  <a:moveTo>
                    <a:pt x="552" y="0"/>
                  </a:moveTo>
                  <a:cubicBezTo>
                    <a:pt x="501" y="0"/>
                    <a:pt x="442" y="19"/>
                    <a:pt x="375" y="57"/>
                  </a:cubicBezTo>
                  <a:cubicBezTo>
                    <a:pt x="260" y="122"/>
                    <a:pt x="166" y="218"/>
                    <a:pt x="103" y="334"/>
                  </a:cubicBezTo>
                  <a:cubicBezTo>
                    <a:pt x="35" y="453"/>
                    <a:pt x="0" y="586"/>
                    <a:pt x="2" y="723"/>
                  </a:cubicBezTo>
                  <a:cubicBezTo>
                    <a:pt x="0" y="860"/>
                    <a:pt x="35" y="950"/>
                    <a:pt x="103" y="995"/>
                  </a:cubicBezTo>
                  <a:cubicBezTo>
                    <a:pt x="131" y="1014"/>
                    <a:pt x="163" y="1023"/>
                    <a:pt x="199" y="1023"/>
                  </a:cubicBezTo>
                  <a:cubicBezTo>
                    <a:pt x="250" y="1023"/>
                    <a:pt x="309" y="1004"/>
                    <a:pt x="375" y="966"/>
                  </a:cubicBezTo>
                  <a:cubicBezTo>
                    <a:pt x="491" y="901"/>
                    <a:pt x="585" y="805"/>
                    <a:pt x="647" y="689"/>
                  </a:cubicBezTo>
                  <a:cubicBezTo>
                    <a:pt x="714" y="570"/>
                    <a:pt x="749" y="437"/>
                    <a:pt x="749" y="301"/>
                  </a:cubicBezTo>
                  <a:cubicBezTo>
                    <a:pt x="749" y="163"/>
                    <a:pt x="714" y="72"/>
                    <a:pt x="647" y="28"/>
                  </a:cubicBezTo>
                  <a:cubicBezTo>
                    <a:pt x="619" y="10"/>
                    <a:pt x="588" y="0"/>
                    <a:pt x="552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390225" y="1095500"/>
              <a:ext cx="27625" cy="35225"/>
            </a:xfrm>
            <a:custGeom>
              <a:avLst/>
              <a:gdLst/>
              <a:ahLst/>
              <a:cxnLst/>
              <a:rect l="l" t="t" r="r" b="b"/>
              <a:pathLst>
                <a:path w="1105" h="1409" extrusionOk="0">
                  <a:moveTo>
                    <a:pt x="984" y="1"/>
                  </a:moveTo>
                  <a:cubicBezTo>
                    <a:pt x="945" y="1"/>
                    <a:pt x="897" y="17"/>
                    <a:pt x="840" y="49"/>
                  </a:cubicBezTo>
                  <a:cubicBezTo>
                    <a:pt x="747" y="101"/>
                    <a:pt x="675" y="189"/>
                    <a:pt x="623" y="316"/>
                  </a:cubicBezTo>
                  <a:cubicBezTo>
                    <a:pt x="602" y="273"/>
                    <a:pt x="571" y="252"/>
                    <a:pt x="529" y="252"/>
                  </a:cubicBezTo>
                  <a:cubicBezTo>
                    <a:pt x="496" y="252"/>
                    <a:pt x="457" y="265"/>
                    <a:pt x="411" y="291"/>
                  </a:cubicBezTo>
                  <a:cubicBezTo>
                    <a:pt x="320" y="343"/>
                    <a:pt x="246" y="432"/>
                    <a:pt x="190" y="556"/>
                  </a:cubicBezTo>
                  <a:lnTo>
                    <a:pt x="188" y="558"/>
                  </a:lnTo>
                  <a:lnTo>
                    <a:pt x="188" y="440"/>
                  </a:lnTo>
                  <a:lnTo>
                    <a:pt x="1" y="546"/>
                  </a:lnTo>
                  <a:lnTo>
                    <a:pt x="1" y="1409"/>
                  </a:lnTo>
                  <a:lnTo>
                    <a:pt x="199" y="1297"/>
                  </a:lnTo>
                  <a:lnTo>
                    <a:pt x="199" y="797"/>
                  </a:lnTo>
                  <a:cubicBezTo>
                    <a:pt x="196" y="729"/>
                    <a:pt x="215" y="662"/>
                    <a:pt x="251" y="604"/>
                  </a:cubicBezTo>
                  <a:cubicBezTo>
                    <a:pt x="272" y="571"/>
                    <a:pt x="299" y="542"/>
                    <a:pt x="333" y="521"/>
                  </a:cubicBezTo>
                  <a:cubicBezTo>
                    <a:pt x="357" y="508"/>
                    <a:pt x="379" y="501"/>
                    <a:pt x="396" y="501"/>
                  </a:cubicBezTo>
                  <a:cubicBezTo>
                    <a:pt x="416" y="501"/>
                    <a:pt x="431" y="511"/>
                    <a:pt x="440" y="532"/>
                  </a:cubicBezTo>
                  <a:cubicBezTo>
                    <a:pt x="449" y="550"/>
                    <a:pt x="453" y="597"/>
                    <a:pt x="453" y="669"/>
                  </a:cubicBezTo>
                  <a:lnTo>
                    <a:pt x="453" y="1154"/>
                  </a:lnTo>
                  <a:lnTo>
                    <a:pt x="652" y="1042"/>
                  </a:lnTo>
                  <a:lnTo>
                    <a:pt x="652" y="561"/>
                  </a:lnTo>
                  <a:cubicBezTo>
                    <a:pt x="652" y="416"/>
                    <a:pt x="695" y="317"/>
                    <a:pt x="785" y="268"/>
                  </a:cubicBezTo>
                  <a:cubicBezTo>
                    <a:pt x="809" y="254"/>
                    <a:pt x="830" y="247"/>
                    <a:pt x="847" y="247"/>
                  </a:cubicBezTo>
                  <a:cubicBezTo>
                    <a:pt x="865" y="247"/>
                    <a:pt x="878" y="255"/>
                    <a:pt x="888" y="271"/>
                  </a:cubicBezTo>
                  <a:cubicBezTo>
                    <a:pt x="900" y="292"/>
                    <a:pt x="905" y="339"/>
                    <a:pt x="905" y="410"/>
                  </a:cubicBezTo>
                  <a:lnTo>
                    <a:pt x="905" y="899"/>
                  </a:lnTo>
                  <a:lnTo>
                    <a:pt x="1104" y="787"/>
                  </a:lnTo>
                  <a:lnTo>
                    <a:pt x="1104" y="208"/>
                  </a:lnTo>
                  <a:cubicBezTo>
                    <a:pt x="1104" y="69"/>
                    <a:pt x="1064" y="1"/>
                    <a:pt x="984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420850" y="1084850"/>
              <a:ext cx="18225" cy="25375"/>
            </a:xfrm>
            <a:custGeom>
              <a:avLst/>
              <a:gdLst/>
              <a:ahLst/>
              <a:cxnLst/>
              <a:rect l="l" t="t" r="r" b="b"/>
              <a:pathLst>
                <a:path w="729" h="1015" extrusionOk="0">
                  <a:moveTo>
                    <a:pt x="434" y="209"/>
                  </a:moveTo>
                  <a:cubicBezTo>
                    <a:pt x="480" y="209"/>
                    <a:pt x="510" y="248"/>
                    <a:pt x="523" y="325"/>
                  </a:cubicBezTo>
                  <a:lnTo>
                    <a:pt x="199" y="508"/>
                  </a:lnTo>
                  <a:cubicBezTo>
                    <a:pt x="202" y="460"/>
                    <a:pt x="214" y="412"/>
                    <a:pt x="236" y="370"/>
                  </a:cubicBezTo>
                  <a:cubicBezTo>
                    <a:pt x="263" y="311"/>
                    <a:pt x="308" y="263"/>
                    <a:pt x="365" y="231"/>
                  </a:cubicBezTo>
                  <a:cubicBezTo>
                    <a:pt x="391" y="216"/>
                    <a:pt x="414" y="209"/>
                    <a:pt x="434" y="209"/>
                  </a:cubicBezTo>
                  <a:close/>
                  <a:moveTo>
                    <a:pt x="523" y="1"/>
                  </a:moveTo>
                  <a:cubicBezTo>
                    <a:pt x="479" y="1"/>
                    <a:pt x="428" y="17"/>
                    <a:pt x="371" y="48"/>
                  </a:cubicBezTo>
                  <a:cubicBezTo>
                    <a:pt x="256" y="115"/>
                    <a:pt x="165" y="212"/>
                    <a:pt x="104" y="328"/>
                  </a:cubicBezTo>
                  <a:cubicBezTo>
                    <a:pt x="37" y="446"/>
                    <a:pt x="2" y="578"/>
                    <a:pt x="1" y="713"/>
                  </a:cubicBezTo>
                  <a:cubicBezTo>
                    <a:pt x="1" y="847"/>
                    <a:pt x="34" y="939"/>
                    <a:pt x="101" y="985"/>
                  </a:cubicBezTo>
                  <a:cubicBezTo>
                    <a:pt x="129" y="1005"/>
                    <a:pt x="161" y="1014"/>
                    <a:pt x="197" y="1014"/>
                  </a:cubicBezTo>
                  <a:cubicBezTo>
                    <a:pt x="247" y="1014"/>
                    <a:pt x="305" y="996"/>
                    <a:pt x="371" y="959"/>
                  </a:cubicBezTo>
                  <a:cubicBezTo>
                    <a:pt x="542" y="862"/>
                    <a:pt x="655" y="701"/>
                    <a:pt x="708" y="478"/>
                  </a:cubicBezTo>
                  <a:lnTo>
                    <a:pt x="708" y="478"/>
                  </a:lnTo>
                  <a:lnTo>
                    <a:pt x="533" y="576"/>
                  </a:lnTo>
                  <a:cubicBezTo>
                    <a:pt x="524" y="615"/>
                    <a:pt x="505" y="652"/>
                    <a:pt x="481" y="682"/>
                  </a:cubicBezTo>
                  <a:cubicBezTo>
                    <a:pt x="453" y="720"/>
                    <a:pt x="417" y="753"/>
                    <a:pt x="376" y="776"/>
                  </a:cubicBezTo>
                  <a:cubicBezTo>
                    <a:pt x="342" y="796"/>
                    <a:pt x="312" y="806"/>
                    <a:pt x="288" y="806"/>
                  </a:cubicBezTo>
                  <a:cubicBezTo>
                    <a:pt x="233" y="806"/>
                    <a:pt x="203" y="757"/>
                    <a:pt x="199" y="657"/>
                  </a:cubicBezTo>
                  <a:lnTo>
                    <a:pt x="722" y="365"/>
                  </a:lnTo>
                  <a:cubicBezTo>
                    <a:pt x="729" y="218"/>
                    <a:pt x="703" y="115"/>
                    <a:pt x="642" y="53"/>
                  </a:cubicBezTo>
                  <a:cubicBezTo>
                    <a:pt x="609" y="18"/>
                    <a:pt x="570" y="1"/>
                    <a:pt x="523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442075" y="1068675"/>
              <a:ext cx="5500" cy="32850"/>
            </a:xfrm>
            <a:custGeom>
              <a:avLst/>
              <a:gdLst/>
              <a:ahLst/>
              <a:cxnLst/>
              <a:rect l="l" t="t" r="r" b="b"/>
              <a:pathLst>
                <a:path w="220" h="1314" extrusionOk="0">
                  <a:moveTo>
                    <a:pt x="212" y="1"/>
                  </a:moveTo>
                  <a:lnTo>
                    <a:pt x="6" y="118"/>
                  </a:lnTo>
                  <a:lnTo>
                    <a:pt x="6" y="439"/>
                  </a:lnTo>
                  <a:lnTo>
                    <a:pt x="58" y="923"/>
                  </a:lnTo>
                  <a:lnTo>
                    <a:pt x="158" y="867"/>
                  </a:lnTo>
                  <a:lnTo>
                    <a:pt x="212" y="321"/>
                  </a:lnTo>
                  <a:lnTo>
                    <a:pt x="212" y="1"/>
                  </a:lnTo>
                  <a:close/>
                  <a:moveTo>
                    <a:pt x="219" y="933"/>
                  </a:moveTo>
                  <a:lnTo>
                    <a:pt x="0" y="1057"/>
                  </a:lnTo>
                  <a:lnTo>
                    <a:pt x="0" y="1313"/>
                  </a:lnTo>
                  <a:lnTo>
                    <a:pt x="219" y="1190"/>
                  </a:lnTo>
                  <a:lnTo>
                    <a:pt x="219" y="933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7229;p55">
            <a:extLst>
              <a:ext uri="{FF2B5EF4-FFF2-40B4-BE49-F238E27FC236}">
                <a16:creationId xmlns:a16="http://schemas.microsoft.com/office/drawing/2014/main" id="{D66BF2E6-84AC-4F01-82A6-5BC683FA0E51}"/>
              </a:ext>
            </a:extLst>
          </p:cNvPr>
          <p:cNvGrpSpPr/>
          <p:nvPr/>
        </p:nvGrpSpPr>
        <p:grpSpPr>
          <a:xfrm>
            <a:off x="4007402" y="1156643"/>
            <a:ext cx="4961680" cy="3494232"/>
            <a:chOff x="6245200" y="806800"/>
            <a:chExt cx="1464400" cy="1031325"/>
          </a:xfrm>
        </p:grpSpPr>
        <p:sp>
          <p:nvSpPr>
            <p:cNvPr id="6" name="Google Shape;7230;p55">
              <a:extLst>
                <a:ext uri="{FF2B5EF4-FFF2-40B4-BE49-F238E27FC236}">
                  <a16:creationId xmlns:a16="http://schemas.microsoft.com/office/drawing/2014/main" id="{9A4DAF58-D3A7-43A6-92E8-6B32D213F89B}"/>
                </a:ext>
              </a:extLst>
            </p:cNvPr>
            <p:cNvSpPr/>
            <p:nvPr/>
          </p:nvSpPr>
          <p:spPr>
            <a:xfrm>
              <a:off x="6315475" y="1430600"/>
              <a:ext cx="3475" cy="2625"/>
            </a:xfrm>
            <a:custGeom>
              <a:avLst/>
              <a:gdLst/>
              <a:ahLst/>
              <a:cxnLst/>
              <a:rect l="l" t="t" r="r" b="b"/>
              <a:pathLst>
                <a:path w="139" h="105" extrusionOk="0">
                  <a:moveTo>
                    <a:pt x="118" y="0"/>
                  </a:moveTo>
                  <a:lnTo>
                    <a:pt x="1" y="70"/>
                  </a:lnTo>
                  <a:lnTo>
                    <a:pt x="20" y="104"/>
                  </a:lnTo>
                  <a:lnTo>
                    <a:pt x="138" y="35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231;p55">
              <a:extLst>
                <a:ext uri="{FF2B5EF4-FFF2-40B4-BE49-F238E27FC236}">
                  <a16:creationId xmlns:a16="http://schemas.microsoft.com/office/drawing/2014/main" id="{AEE2AE47-ACCB-4E34-AE0C-77C9032829CE}"/>
                </a:ext>
              </a:extLst>
            </p:cNvPr>
            <p:cNvSpPr/>
            <p:nvPr/>
          </p:nvSpPr>
          <p:spPr>
            <a:xfrm>
              <a:off x="6245200" y="993400"/>
              <a:ext cx="1464400" cy="844725"/>
            </a:xfrm>
            <a:custGeom>
              <a:avLst/>
              <a:gdLst/>
              <a:ahLst/>
              <a:cxnLst/>
              <a:rect l="l" t="t" r="r" b="b"/>
              <a:pathLst>
                <a:path w="58576" h="33789" extrusionOk="0">
                  <a:moveTo>
                    <a:pt x="37967" y="1"/>
                  </a:moveTo>
                  <a:cubicBezTo>
                    <a:pt x="37554" y="1"/>
                    <a:pt x="37142" y="92"/>
                    <a:pt x="36828" y="273"/>
                  </a:cubicBezTo>
                  <a:lnTo>
                    <a:pt x="616" y="21322"/>
                  </a:lnTo>
                  <a:cubicBezTo>
                    <a:pt x="0" y="21685"/>
                    <a:pt x="0" y="22275"/>
                    <a:pt x="629" y="22637"/>
                  </a:cubicBezTo>
                  <a:lnTo>
                    <a:pt x="19480" y="33517"/>
                  </a:lnTo>
                  <a:cubicBezTo>
                    <a:pt x="19796" y="33698"/>
                    <a:pt x="20208" y="33789"/>
                    <a:pt x="20621" y="33789"/>
                  </a:cubicBezTo>
                  <a:cubicBezTo>
                    <a:pt x="21033" y="33789"/>
                    <a:pt x="21446" y="33698"/>
                    <a:pt x="21761" y="33517"/>
                  </a:cubicBezTo>
                  <a:lnTo>
                    <a:pt x="57958" y="12468"/>
                  </a:lnTo>
                  <a:cubicBezTo>
                    <a:pt x="58576" y="12105"/>
                    <a:pt x="58576" y="11515"/>
                    <a:pt x="57945" y="11153"/>
                  </a:cubicBezTo>
                  <a:lnTo>
                    <a:pt x="39107" y="273"/>
                  </a:lnTo>
                  <a:cubicBezTo>
                    <a:pt x="38792" y="92"/>
                    <a:pt x="38379" y="1"/>
                    <a:pt x="37967" y="1"/>
                  </a:cubicBezTo>
                  <a:close/>
                </a:path>
              </a:pathLst>
            </a:custGeom>
            <a:solidFill>
              <a:srgbClr val="595959">
                <a:alpha val="30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232;p55">
              <a:extLst>
                <a:ext uri="{FF2B5EF4-FFF2-40B4-BE49-F238E27FC236}">
                  <a16:creationId xmlns:a16="http://schemas.microsoft.com/office/drawing/2014/main" id="{8EC87726-F06B-4F43-BBEA-821686D7D885}"/>
                </a:ext>
              </a:extLst>
            </p:cNvPr>
            <p:cNvSpPr/>
            <p:nvPr/>
          </p:nvSpPr>
          <p:spPr>
            <a:xfrm>
              <a:off x="6245200" y="872325"/>
              <a:ext cx="1464400" cy="844725"/>
            </a:xfrm>
            <a:custGeom>
              <a:avLst/>
              <a:gdLst/>
              <a:ahLst/>
              <a:cxnLst/>
              <a:rect l="l" t="t" r="r" b="b"/>
              <a:pathLst>
                <a:path w="58576" h="33789" extrusionOk="0">
                  <a:moveTo>
                    <a:pt x="37967" y="1"/>
                  </a:moveTo>
                  <a:cubicBezTo>
                    <a:pt x="37554" y="1"/>
                    <a:pt x="37142" y="91"/>
                    <a:pt x="36828" y="273"/>
                  </a:cubicBezTo>
                  <a:lnTo>
                    <a:pt x="616" y="21322"/>
                  </a:lnTo>
                  <a:cubicBezTo>
                    <a:pt x="0" y="21684"/>
                    <a:pt x="0" y="22274"/>
                    <a:pt x="629" y="22637"/>
                  </a:cubicBezTo>
                  <a:lnTo>
                    <a:pt x="19480" y="33517"/>
                  </a:lnTo>
                  <a:cubicBezTo>
                    <a:pt x="19796" y="33698"/>
                    <a:pt x="20208" y="33789"/>
                    <a:pt x="20621" y="33789"/>
                  </a:cubicBezTo>
                  <a:cubicBezTo>
                    <a:pt x="21033" y="33789"/>
                    <a:pt x="21446" y="33698"/>
                    <a:pt x="21761" y="33517"/>
                  </a:cubicBezTo>
                  <a:lnTo>
                    <a:pt x="57958" y="12468"/>
                  </a:lnTo>
                  <a:cubicBezTo>
                    <a:pt x="58576" y="12105"/>
                    <a:pt x="58576" y="11515"/>
                    <a:pt x="57945" y="11152"/>
                  </a:cubicBezTo>
                  <a:lnTo>
                    <a:pt x="39107" y="273"/>
                  </a:lnTo>
                  <a:cubicBezTo>
                    <a:pt x="38792" y="91"/>
                    <a:pt x="38379" y="1"/>
                    <a:pt x="3796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233;p55">
              <a:extLst>
                <a:ext uri="{FF2B5EF4-FFF2-40B4-BE49-F238E27FC236}">
                  <a16:creationId xmlns:a16="http://schemas.microsoft.com/office/drawing/2014/main" id="{FCF34595-A845-43FD-9F6C-166C4E49847D}"/>
                </a:ext>
              </a:extLst>
            </p:cNvPr>
            <p:cNvSpPr/>
            <p:nvPr/>
          </p:nvSpPr>
          <p:spPr>
            <a:xfrm>
              <a:off x="6368950" y="933100"/>
              <a:ext cx="1224950" cy="710425"/>
            </a:xfrm>
            <a:custGeom>
              <a:avLst/>
              <a:gdLst/>
              <a:ahLst/>
              <a:cxnLst/>
              <a:rect l="l" t="t" r="r" b="b"/>
              <a:pathLst>
                <a:path w="48998" h="28417" extrusionOk="0">
                  <a:moveTo>
                    <a:pt x="29395" y="1"/>
                  </a:moveTo>
                  <a:lnTo>
                    <a:pt x="1" y="17093"/>
                  </a:lnTo>
                  <a:lnTo>
                    <a:pt x="19588" y="28416"/>
                  </a:lnTo>
                  <a:lnTo>
                    <a:pt x="48997" y="11324"/>
                  </a:lnTo>
                  <a:lnTo>
                    <a:pt x="2939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234;p55">
              <a:extLst>
                <a:ext uri="{FF2B5EF4-FFF2-40B4-BE49-F238E27FC236}">
                  <a16:creationId xmlns:a16="http://schemas.microsoft.com/office/drawing/2014/main" id="{CB17B989-1520-4DBC-A20E-2F94130AC1A3}"/>
                </a:ext>
              </a:extLst>
            </p:cNvPr>
            <p:cNvSpPr/>
            <p:nvPr/>
          </p:nvSpPr>
          <p:spPr>
            <a:xfrm>
              <a:off x="7426550" y="1062675"/>
              <a:ext cx="23525" cy="12275"/>
            </a:xfrm>
            <a:custGeom>
              <a:avLst/>
              <a:gdLst/>
              <a:ahLst/>
              <a:cxnLst/>
              <a:rect l="l" t="t" r="r" b="b"/>
              <a:pathLst>
                <a:path w="941" h="491" extrusionOk="0">
                  <a:moveTo>
                    <a:pt x="469" y="1"/>
                  </a:moveTo>
                  <a:cubicBezTo>
                    <a:pt x="360" y="1"/>
                    <a:pt x="249" y="24"/>
                    <a:pt x="162" y="71"/>
                  </a:cubicBezTo>
                  <a:cubicBezTo>
                    <a:pt x="1" y="166"/>
                    <a:pt x="1" y="327"/>
                    <a:pt x="162" y="419"/>
                  </a:cubicBezTo>
                  <a:cubicBezTo>
                    <a:pt x="242" y="466"/>
                    <a:pt x="350" y="490"/>
                    <a:pt x="459" y="490"/>
                  </a:cubicBezTo>
                  <a:cubicBezTo>
                    <a:pt x="568" y="490"/>
                    <a:pt x="679" y="466"/>
                    <a:pt x="767" y="419"/>
                  </a:cubicBezTo>
                  <a:cubicBezTo>
                    <a:pt x="941" y="312"/>
                    <a:pt x="941" y="166"/>
                    <a:pt x="767" y="71"/>
                  </a:cubicBezTo>
                  <a:cubicBezTo>
                    <a:pt x="686" y="24"/>
                    <a:pt x="578" y="1"/>
                    <a:pt x="469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235;p55">
              <a:extLst>
                <a:ext uri="{FF2B5EF4-FFF2-40B4-BE49-F238E27FC236}">
                  <a16:creationId xmlns:a16="http://schemas.microsoft.com/office/drawing/2014/main" id="{BE92AFDD-9FD4-40D7-96DE-04C9CBBC85F7}"/>
                </a:ext>
              </a:extLst>
            </p:cNvPr>
            <p:cNvSpPr/>
            <p:nvPr/>
          </p:nvSpPr>
          <p:spPr>
            <a:xfrm>
              <a:off x="7333975" y="1008850"/>
              <a:ext cx="81225" cy="45800"/>
            </a:xfrm>
            <a:custGeom>
              <a:avLst/>
              <a:gdLst/>
              <a:ahLst/>
              <a:cxnLst/>
              <a:rect l="l" t="t" r="r" b="b"/>
              <a:pathLst>
                <a:path w="3249" h="1832" extrusionOk="0">
                  <a:moveTo>
                    <a:pt x="336" y="1"/>
                  </a:moveTo>
                  <a:cubicBezTo>
                    <a:pt x="259" y="1"/>
                    <a:pt x="182" y="17"/>
                    <a:pt x="122" y="51"/>
                  </a:cubicBezTo>
                  <a:cubicBezTo>
                    <a:pt x="1" y="117"/>
                    <a:pt x="1" y="225"/>
                    <a:pt x="122" y="291"/>
                  </a:cubicBezTo>
                  <a:lnTo>
                    <a:pt x="2698" y="1781"/>
                  </a:lnTo>
                  <a:cubicBezTo>
                    <a:pt x="2759" y="1815"/>
                    <a:pt x="2836" y="1832"/>
                    <a:pt x="2913" y="1832"/>
                  </a:cubicBezTo>
                  <a:cubicBezTo>
                    <a:pt x="2990" y="1832"/>
                    <a:pt x="3067" y="1815"/>
                    <a:pt x="3127" y="1781"/>
                  </a:cubicBezTo>
                  <a:cubicBezTo>
                    <a:pt x="3249" y="1714"/>
                    <a:pt x="3249" y="1607"/>
                    <a:pt x="3127" y="1527"/>
                  </a:cubicBezTo>
                  <a:lnTo>
                    <a:pt x="552" y="51"/>
                  </a:lnTo>
                  <a:cubicBezTo>
                    <a:pt x="491" y="17"/>
                    <a:pt x="413" y="1"/>
                    <a:pt x="336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236;p55">
              <a:extLst>
                <a:ext uri="{FF2B5EF4-FFF2-40B4-BE49-F238E27FC236}">
                  <a16:creationId xmlns:a16="http://schemas.microsoft.com/office/drawing/2014/main" id="{4E644F31-1C70-463F-93D4-6ECCB6811559}"/>
                </a:ext>
              </a:extLst>
            </p:cNvPr>
            <p:cNvSpPr/>
            <p:nvPr/>
          </p:nvSpPr>
          <p:spPr>
            <a:xfrm>
              <a:off x="6504425" y="1507925"/>
              <a:ext cx="107250" cy="56550"/>
            </a:xfrm>
            <a:custGeom>
              <a:avLst/>
              <a:gdLst/>
              <a:ahLst/>
              <a:cxnLst/>
              <a:rect l="l" t="t" r="r" b="b"/>
              <a:pathLst>
                <a:path w="4290" h="2262" extrusionOk="0">
                  <a:moveTo>
                    <a:pt x="2147" y="1"/>
                  </a:moveTo>
                  <a:cubicBezTo>
                    <a:pt x="1644" y="1"/>
                    <a:pt x="1141" y="113"/>
                    <a:pt x="759" y="336"/>
                  </a:cubicBezTo>
                  <a:cubicBezTo>
                    <a:pt x="0" y="779"/>
                    <a:pt x="6" y="1492"/>
                    <a:pt x="772" y="1933"/>
                  </a:cubicBezTo>
                  <a:cubicBezTo>
                    <a:pt x="1155" y="2152"/>
                    <a:pt x="1652" y="2262"/>
                    <a:pt x="2149" y="2262"/>
                  </a:cubicBezTo>
                  <a:cubicBezTo>
                    <a:pt x="2650" y="2262"/>
                    <a:pt x="3151" y="2151"/>
                    <a:pt x="3531" y="1929"/>
                  </a:cubicBezTo>
                  <a:cubicBezTo>
                    <a:pt x="4290" y="1485"/>
                    <a:pt x="4287" y="770"/>
                    <a:pt x="3518" y="328"/>
                  </a:cubicBezTo>
                  <a:cubicBezTo>
                    <a:pt x="3138" y="110"/>
                    <a:pt x="2643" y="1"/>
                    <a:pt x="2147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237;p55">
              <a:extLst>
                <a:ext uri="{FF2B5EF4-FFF2-40B4-BE49-F238E27FC236}">
                  <a16:creationId xmlns:a16="http://schemas.microsoft.com/office/drawing/2014/main" id="{C1ABAB1B-95CD-4109-AAD3-0D1A10820AD3}"/>
                </a:ext>
              </a:extLst>
            </p:cNvPr>
            <p:cNvSpPr/>
            <p:nvPr/>
          </p:nvSpPr>
          <p:spPr>
            <a:xfrm>
              <a:off x="6248850" y="1167550"/>
              <a:ext cx="1457050" cy="593625"/>
            </a:xfrm>
            <a:custGeom>
              <a:avLst/>
              <a:gdLst/>
              <a:ahLst/>
              <a:cxnLst/>
              <a:rect l="l" t="t" r="r" b="b"/>
              <a:pathLst>
                <a:path w="58282" h="23745" extrusionOk="0">
                  <a:moveTo>
                    <a:pt x="58282" y="0"/>
                  </a:moveTo>
                  <a:cubicBezTo>
                    <a:pt x="58282" y="243"/>
                    <a:pt x="58121" y="470"/>
                    <a:pt x="57812" y="659"/>
                  </a:cubicBezTo>
                  <a:lnTo>
                    <a:pt x="21602" y="21708"/>
                  </a:lnTo>
                  <a:cubicBezTo>
                    <a:pt x="21287" y="21889"/>
                    <a:pt x="20876" y="21979"/>
                    <a:pt x="20464" y="21979"/>
                  </a:cubicBezTo>
                  <a:cubicBezTo>
                    <a:pt x="20085" y="21979"/>
                    <a:pt x="19706" y="21903"/>
                    <a:pt x="19402" y="21750"/>
                  </a:cubicBezTo>
                  <a:lnTo>
                    <a:pt x="19402" y="21748"/>
                  </a:lnTo>
                  <a:lnTo>
                    <a:pt x="19321" y="21708"/>
                  </a:lnTo>
                  <a:lnTo>
                    <a:pt x="483" y="10828"/>
                  </a:lnTo>
                  <a:cubicBezTo>
                    <a:pt x="376" y="10760"/>
                    <a:pt x="259" y="10677"/>
                    <a:pt x="215" y="10626"/>
                  </a:cubicBezTo>
                  <a:cubicBezTo>
                    <a:pt x="151" y="10568"/>
                    <a:pt x="99" y="10500"/>
                    <a:pt x="61" y="10423"/>
                  </a:cubicBezTo>
                  <a:cubicBezTo>
                    <a:pt x="54" y="10409"/>
                    <a:pt x="50" y="10394"/>
                    <a:pt x="44" y="10380"/>
                  </a:cubicBezTo>
                  <a:cubicBezTo>
                    <a:pt x="35" y="10360"/>
                    <a:pt x="28" y="10338"/>
                    <a:pt x="22" y="10318"/>
                  </a:cubicBezTo>
                  <a:cubicBezTo>
                    <a:pt x="19" y="10303"/>
                    <a:pt x="15" y="10289"/>
                    <a:pt x="12" y="10276"/>
                  </a:cubicBezTo>
                  <a:cubicBezTo>
                    <a:pt x="5" y="10241"/>
                    <a:pt x="2" y="10206"/>
                    <a:pt x="0" y="10170"/>
                  </a:cubicBezTo>
                  <a:lnTo>
                    <a:pt x="0" y="11913"/>
                  </a:lnTo>
                  <a:cubicBezTo>
                    <a:pt x="0" y="11947"/>
                    <a:pt x="5" y="11982"/>
                    <a:pt x="12" y="12017"/>
                  </a:cubicBezTo>
                  <a:cubicBezTo>
                    <a:pt x="15" y="12032"/>
                    <a:pt x="19" y="12046"/>
                    <a:pt x="22" y="12059"/>
                  </a:cubicBezTo>
                  <a:cubicBezTo>
                    <a:pt x="28" y="12081"/>
                    <a:pt x="35" y="12101"/>
                    <a:pt x="44" y="12121"/>
                  </a:cubicBezTo>
                  <a:cubicBezTo>
                    <a:pt x="50" y="12136"/>
                    <a:pt x="54" y="12150"/>
                    <a:pt x="61" y="12165"/>
                  </a:cubicBezTo>
                  <a:cubicBezTo>
                    <a:pt x="134" y="12316"/>
                    <a:pt x="272" y="12456"/>
                    <a:pt x="470" y="12570"/>
                  </a:cubicBezTo>
                  <a:lnTo>
                    <a:pt x="19401" y="23504"/>
                  </a:lnTo>
                  <a:cubicBezTo>
                    <a:pt x="19836" y="23689"/>
                    <a:pt x="20213" y="23745"/>
                    <a:pt x="20511" y="23745"/>
                  </a:cubicBezTo>
                  <a:cubicBezTo>
                    <a:pt x="20970" y="23745"/>
                    <a:pt x="21240" y="23612"/>
                    <a:pt x="21240" y="23612"/>
                  </a:cubicBezTo>
                  <a:cubicBezTo>
                    <a:pt x="21375" y="23571"/>
                    <a:pt x="21495" y="23518"/>
                    <a:pt x="23769" y="22179"/>
                  </a:cubicBezTo>
                  <a:cubicBezTo>
                    <a:pt x="23769" y="22179"/>
                    <a:pt x="57853" y="2374"/>
                    <a:pt x="57880" y="2361"/>
                  </a:cubicBezTo>
                  <a:cubicBezTo>
                    <a:pt x="57887" y="2355"/>
                    <a:pt x="57895" y="2349"/>
                    <a:pt x="57903" y="2344"/>
                  </a:cubicBezTo>
                  <a:cubicBezTo>
                    <a:pt x="57918" y="2334"/>
                    <a:pt x="57931" y="2325"/>
                    <a:pt x="57944" y="2315"/>
                  </a:cubicBezTo>
                  <a:cubicBezTo>
                    <a:pt x="57963" y="2300"/>
                    <a:pt x="57980" y="2287"/>
                    <a:pt x="57998" y="2273"/>
                  </a:cubicBezTo>
                  <a:cubicBezTo>
                    <a:pt x="58009" y="2264"/>
                    <a:pt x="58019" y="2254"/>
                    <a:pt x="58031" y="2245"/>
                  </a:cubicBezTo>
                  <a:cubicBezTo>
                    <a:pt x="58050" y="2226"/>
                    <a:pt x="58069" y="2209"/>
                    <a:pt x="58086" y="2190"/>
                  </a:cubicBezTo>
                  <a:cubicBezTo>
                    <a:pt x="58092" y="2184"/>
                    <a:pt x="58098" y="2178"/>
                    <a:pt x="58102" y="2173"/>
                  </a:cubicBezTo>
                  <a:cubicBezTo>
                    <a:pt x="58124" y="2149"/>
                    <a:pt x="58143" y="2125"/>
                    <a:pt x="58161" y="2099"/>
                  </a:cubicBezTo>
                  <a:lnTo>
                    <a:pt x="58164" y="2096"/>
                  </a:lnTo>
                  <a:cubicBezTo>
                    <a:pt x="58219" y="2019"/>
                    <a:pt x="58257" y="1929"/>
                    <a:pt x="58275" y="1835"/>
                  </a:cubicBezTo>
                  <a:lnTo>
                    <a:pt x="58275" y="1833"/>
                  </a:lnTo>
                  <a:cubicBezTo>
                    <a:pt x="58279" y="1804"/>
                    <a:pt x="58282" y="1774"/>
                    <a:pt x="58282" y="1743"/>
                  </a:cubicBezTo>
                  <a:lnTo>
                    <a:pt x="5828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238;p55">
              <a:extLst>
                <a:ext uri="{FF2B5EF4-FFF2-40B4-BE49-F238E27FC236}">
                  <a16:creationId xmlns:a16="http://schemas.microsoft.com/office/drawing/2014/main" id="{C6207666-165A-48FE-B480-2B255ED22C7C}"/>
                </a:ext>
              </a:extLst>
            </p:cNvPr>
            <p:cNvSpPr/>
            <p:nvPr/>
          </p:nvSpPr>
          <p:spPr>
            <a:xfrm>
              <a:off x="6417100" y="1215350"/>
              <a:ext cx="426200" cy="247525"/>
            </a:xfrm>
            <a:custGeom>
              <a:avLst/>
              <a:gdLst/>
              <a:ahLst/>
              <a:cxnLst/>
              <a:rect l="l" t="t" r="r" b="b"/>
              <a:pathLst>
                <a:path w="17048" h="9901" extrusionOk="0">
                  <a:moveTo>
                    <a:pt x="9875" y="1"/>
                  </a:moveTo>
                  <a:cubicBezTo>
                    <a:pt x="9817" y="1"/>
                    <a:pt x="9759" y="13"/>
                    <a:pt x="9716" y="39"/>
                  </a:cubicBezTo>
                  <a:lnTo>
                    <a:pt x="89" y="5637"/>
                  </a:lnTo>
                  <a:cubicBezTo>
                    <a:pt x="0" y="5690"/>
                    <a:pt x="0" y="5772"/>
                    <a:pt x="89" y="5823"/>
                  </a:cubicBezTo>
                  <a:lnTo>
                    <a:pt x="7013" y="9861"/>
                  </a:lnTo>
                  <a:cubicBezTo>
                    <a:pt x="7057" y="9888"/>
                    <a:pt x="7115" y="9901"/>
                    <a:pt x="7173" y="9901"/>
                  </a:cubicBezTo>
                  <a:cubicBezTo>
                    <a:pt x="7231" y="9901"/>
                    <a:pt x="7289" y="9888"/>
                    <a:pt x="7333" y="9861"/>
                  </a:cubicBezTo>
                  <a:lnTo>
                    <a:pt x="16960" y="4263"/>
                  </a:lnTo>
                  <a:cubicBezTo>
                    <a:pt x="17047" y="4212"/>
                    <a:pt x="17047" y="4128"/>
                    <a:pt x="16960" y="4077"/>
                  </a:cubicBezTo>
                  <a:lnTo>
                    <a:pt x="10036" y="39"/>
                  </a:lnTo>
                  <a:cubicBezTo>
                    <a:pt x="9992" y="13"/>
                    <a:pt x="9934" y="1"/>
                    <a:pt x="987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239;p55">
              <a:extLst>
                <a:ext uri="{FF2B5EF4-FFF2-40B4-BE49-F238E27FC236}">
                  <a16:creationId xmlns:a16="http://schemas.microsoft.com/office/drawing/2014/main" id="{764B8947-B4C1-4046-A92E-E2FA8407951A}"/>
                </a:ext>
              </a:extLst>
            </p:cNvPr>
            <p:cNvSpPr/>
            <p:nvPr/>
          </p:nvSpPr>
          <p:spPr>
            <a:xfrm>
              <a:off x="6926075" y="948525"/>
              <a:ext cx="340250" cy="197525"/>
            </a:xfrm>
            <a:custGeom>
              <a:avLst/>
              <a:gdLst/>
              <a:ahLst/>
              <a:cxnLst/>
              <a:rect l="l" t="t" r="r" b="b"/>
              <a:pathLst>
                <a:path w="13610" h="7901" extrusionOk="0">
                  <a:moveTo>
                    <a:pt x="7173" y="0"/>
                  </a:moveTo>
                  <a:cubicBezTo>
                    <a:pt x="7115" y="0"/>
                    <a:pt x="7057" y="13"/>
                    <a:pt x="7013" y="39"/>
                  </a:cubicBezTo>
                  <a:lnTo>
                    <a:pt x="89" y="4078"/>
                  </a:lnTo>
                  <a:cubicBezTo>
                    <a:pt x="0" y="4128"/>
                    <a:pt x="0" y="4211"/>
                    <a:pt x="87" y="4262"/>
                  </a:cubicBezTo>
                  <a:lnTo>
                    <a:pt x="6278" y="7862"/>
                  </a:lnTo>
                  <a:cubicBezTo>
                    <a:pt x="6321" y="7888"/>
                    <a:pt x="6379" y="7900"/>
                    <a:pt x="6437" y="7900"/>
                  </a:cubicBezTo>
                  <a:cubicBezTo>
                    <a:pt x="6494" y="7900"/>
                    <a:pt x="6552" y="7888"/>
                    <a:pt x="6597" y="7862"/>
                  </a:cubicBezTo>
                  <a:lnTo>
                    <a:pt x="13521" y="3824"/>
                  </a:lnTo>
                  <a:cubicBezTo>
                    <a:pt x="13609" y="3773"/>
                    <a:pt x="13609" y="3689"/>
                    <a:pt x="13522" y="3638"/>
                  </a:cubicBezTo>
                  <a:lnTo>
                    <a:pt x="7333" y="39"/>
                  </a:lnTo>
                  <a:cubicBezTo>
                    <a:pt x="7289" y="13"/>
                    <a:pt x="7231" y="0"/>
                    <a:pt x="7173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240;p55">
              <a:extLst>
                <a:ext uri="{FF2B5EF4-FFF2-40B4-BE49-F238E27FC236}">
                  <a16:creationId xmlns:a16="http://schemas.microsoft.com/office/drawing/2014/main" id="{FEBC3700-97F5-4E4D-BEC7-023129DE612F}"/>
                </a:ext>
              </a:extLst>
            </p:cNvPr>
            <p:cNvSpPr/>
            <p:nvPr/>
          </p:nvSpPr>
          <p:spPr>
            <a:xfrm>
              <a:off x="7088050" y="973275"/>
              <a:ext cx="134250" cy="153725"/>
            </a:xfrm>
            <a:custGeom>
              <a:avLst/>
              <a:gdLst/>
              <a:ahLst/>
              <a:cxnLst/>
              <a:rect l="l" t="t" r="r" b="b"/>
              <a:pathLst>
                <a:path w="5370" h="6149" extrusionOk="0">
                  <a:moveTo>
                    <a:pt x="5319" y="0"/>
                  </a:moveTo>
                  <a:lnTo>
                    <a:pt x="0" y="3014"/>
                  </a:lnTo>
                  <a:lnTo>
                    <a:pt x="51" y="6149"/>
                  </a:lnTo>
                  <a:lnTo>
                    <a:pt x="5370" y="3135"/>
                  </a:lnTo>
                  <a:lnTo>
                    <a:pt x="531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241;p55">
              <a:extLst>
                <a:ext uri="{FF2B5EF4-FFF2-40B4-BE49-F238E27FC236}">
                  <a16:creationId xmlns:a16="http://schemas.microsoft.com/office/drawing/2014/main" id="{00220F2E-D6F5-468E-9666-EC24A4DC638B}"/>
                </a:ext>
              </a:extLst>
            </p:cNvPr>
            <p:cNvSpPr/>
            <p:nvPr/>
          </p:nvSpPr>
          <p:spPr>
            <a:xfrm>
              <a:off x="6951325" y="970625"/>
              <a:ext cx="138000" cy="156375"/>
            </a:xfrm>
            <a:custGeom>
              <a:avLst/>
              <a:gdLst/>
              <a:ahLst/>
              <a:cxnLst/>
              <a:rect l="l" t="t" r="r" b="b"/>
              <a:pathLst>
                <a:path w="5520" h="6255" extrusionOk="0">
                  <a:moveTo>
                    <a:pt x="1" y="1"/>
                  </a:moveTo>
                  <a:lnTo>
                    <a:pt x="52" y="3136"/>
                  </a:lnTo>
                  <a:lnTo>
                    <a:pt x="5520" y="6255"/>
                  </a:lnTo>
                  <a:lnTo>
                    <a:pt x="5469" y="31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242;p55">
              <a:extLst>
                <a:ext uri="{FF2B5EF4-FFF2-40B4-BE49-F238E27FC236}">
                  <a16:creationId xmlns:a16="http://schemas.microsoft.com/office/drawing/2014/main" id="{C415080E-7F3D-4867-B9BE-E5B89CC5293E}"/>
                </a:ext>
              </a:extLst>
            </p:cNvPr>
            <p:cNvSpPr/>
            <p:nvPr/>
          </p:nvSpPr>
          <p:spPr>
            <a:xfrm>
              <a:off x="6951325" y="895300"/>
              <a:ext cx="269725" cy="153325"/>
            </a:xfrm>
            <a:custGeom>
              <a:avLst/>
              <a:gdLst/>
              <a:ahLst/>
              <a:cxnLst/>
              <a:rect l="l" t="t" r="r" b="b"/>
              <a:pathLst>
                <a:path w="10789" h="6133" extrusionOk="0">
                  <a:moveTo>
                    <a:pt x="5320" y="0"/>
                  </a:moveTo>
                  <a:lnTo>
                    <a:pt x="1" y="3014"/>
                  </a:lnTo>
                  <a:lnTo>
                    <a:pt x="5469" y="6133"/>
                  </a:lnTo>
                  <a:lnTo>
                    <a:pt x="10788" y="3119"/>
                  </a:lnTo>
                  <a:lnTo>
                    <a:pt x="532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243;p55">
              <a:extLst>
                <a:ext uri="{FF2B5EF4-FFF2-40B4-BE49-F238E27FC236}">
                  <a16:creationId xmlns:a16="http://schemas.microsoft.com/office/drawing/2014/main" id="{4A21470C-A71F-4008-BECE-865763A689AB}"/>
                </a:ext>
              </a:extLst>
            </p:cNvPr>
            <p:cNvSpPr/>
            <p:nvPr/>
          </p:nvSpPr>
          <p:spPr>
            <a:xfrm>
              <a:off x="6972025" y="1008500"/>
              <a:ext cx="100450" cy="85475"/>
            </a:xfrm>
            <a:custGeom>
              <a:avLst/>
              <a:gdLst/>
              <a:ahLst/>
              <a:cxnLst/>
              <a:rect l="l" t="t" r="r" b="b"/>
              <a:pathLst>
                <a:path w="4018" h="3419" extrusionOk="0">
                  <a:moveTo>
                    <a:pt x="5" y="1"/>
                  </a:moveTo>
                  <a:lnTo>
                    <a:pt x="1" y="1142"/>
                  </a:lnTo>
                  <a:lnTo>
                    <a:pt x="4015" y="3419"/>
                  </a:lnTo>
                  <a:lnTo>
                    <a:pt x="4015" y="3108"/>
                  </a:lnTo>
                  <a:lnTo>
                    <a:pt x="4018" y="2278"/>
                  </a:lnTo>
                  <a:lnTo>
                    <a:pt x="278" y="158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44;p55">
              <a:extLst>
                <a:ext uri="{FF2B5EF4-FFF2-40B4-BE49-F238E27FC236}">
                  <a16:creationId xmlns:a16="http://schemas.microsoft.com/office/drawing/2014/main" id="{5C3F0563-C144-42FE-B8B0-31042A0B1D82}"/>
                </a:ext>
              </a:extLst>
            </p:cNvPr>
            <p:cNvSpPr/>
            <p:nvPr/>
          </p:nvSpPr>
          <p:spPr>
            <a:xfrm>
              <a:off x="6967575" y="1005925"/>
              <a:ext cx="4600" cy="33750"/>
            </a:xfrm>
            <a:custGeom>
              <a:avLst/>
              <a:gdLst/>
              <a:ahLst/>
              <a:cxnLst/>
              <a:rect l="l" t="t" r="r" b="b"/>
              <a:pathLst>
                <a:path w="184" h="1350" extrusionOk="0">
                  <a:moveTo>
                    <a:pt x="5" y="1"/>
                  </a:moveTo>
                  <a:lnTo>
                    <a:pt x="1" y="1350"/>
                  </a:lnTo>
                  <a:lnTo>
                    <a:pt x="180" y="1245"/>
                  </a:lnTo>
                  <a:lnTo>
                    <a:pt x="183" y="104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245;p55">
              <a:extLst>
                <a:ext uri="{FF2B5EF4-FFF2-40B4-BE49-F238E27FC236}">
                  <a16:creationId xmlns:a16="http://schemas.microsoft.com/office/drawing/2014/main" id="{0BA868B7-4B4E-4007-BC08-91B942AC4E90}"/>
                </a:ext>
              </a:extLst>
            </p:cNvPr>
            <p:cNvSpPr/>
            <p:nvPr/>
          </p:nvSpPr>
          <p:spPr>
            <a:xfrm>
              <a:off x="6967575" y="1037050"/>
              <a:ext cx="104825" cy="62150"/>
            </a:xfrm>
            <a:custGeom>
              <a:avLst/>
              <a:gdLst/>
              <a:ahLst/>
              <a:cxnLst/>
              <a:rect l="l" t="t" r="r" b="b"/>
              <a:pathLst>
                <a:path w="4193" h="2486" extrusionOk="0">
                  <a:moveTo>
                    <a:pt x="180" y="0"/>
                  </a:moveTo>
                  <a:lnTo>
                    <a:pt x="1" y="105"/>
                  </a:lnTo>
                  <a:lnTo>
                    <a:pt x="4193" y="2486"/>
                  </a:lnTo>
                  <a:lnTo>
                    <a:pt x="4193" y="2277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246;p55">
              <a:extLst>
                <a:ext uri="{FF2B5EF4-FFF2-40B4-BE49-F238E27FC236}">
                  <a16:creationId xmlns:a16="http://schemas.microsoft.com/office/drawing/2014/main" id="{1892CC47-7CCC-4F89-8245-98E7EA1FA722}"/>
                </a:ext>
              </a:extLst>
            </p:cNvPr>
            <p:cNvSpPr/>
            <p:nvPr/>
          </p:nvSpPr>
          <p:spPr>
            <a:xfrm>
              <a:off x="7103200" y="1007825"/>
              <a:ext cx="100400" cy="85500"/>
            </a:xfrm>
            <a:custGeom>
              <a:avLst/>
              <a:gdLst/>
              <a:ahLst/>
              <a:cxnLst/>
              <a:rect l="l" t="t" r="r" b="b"/>
              <a:pathLst>
                <a:path w="4016" h="3420" extrusionOk="0">
                  <a:moveTo>
                    <a:pt x="4013" y="0"/>
                  </a:moveTo>
                  <a:lnTo>
                    <a:pt x="3740" y="158"/>
                  </a:lnTo>
                  <a:lnTo>
                    <a:pt x="0" y="2278"/>
                  </a:lnTo>
                  <a:lnTo>
                    <a:pt x="2" y="3108"/>
                  </a:lnTo>
                  <a:lnTo>
                    <a:pt x="3" y="3420"/>
                  </a:lnTo>
                  <a:lnTo>
                    <a:pt x="4016" y="1142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247;p55">
              <a:extLst>
                <a:ext uri="{FF2B5EF4-FFF2-40B4-BE49-F238E27FC236}">
                  <a16:creationId xmlns:a16="http://schemas.microsoft.com/office/drawing/2014/main" id="{57AFE308-A0D5-4F41-9F76-E2A2EF69D559}"/>
                </a:ext>
              </a:extLst>
            </p:cNvPr>
            <p:cNvSpPr/>
            <p:nvPr/>
          </p:nvSpPr>
          <p:spPr>
            <a:xfrm>
              <a:off x="7203500" y="1005250"/>
              <a:ext cx="4550" cy="33725"/>
            </a:xfrm>
            <a:custGeom>
              <a:avLst/>
              <a:gdLst/>
              <a:ahLst/>
              <a:cxnLst/>
              <a:rect l="l" t="t" r="r" b="b"/>
              <a:pathLst>
                <a:path w="182" h="1349" extrusionOk="0">
                  <a:moveTo>
                    <a:pt x="179" y="0"/>
                  </a:moveTo>
                  <a:lnTo>
                    <a:pt x="1" y="103"/>
                  </a:lnTo>
                  <a:lnTo>
                    <a:pt x="4" y="1245"/>
                  </a:lnTo>
                  <a:lnTo>
                    <a:pt x="182" y="134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248;p55">
              <a:extLst>
                <a:ext uri="{FF2B5EF4-FFF2-40B4-BE49-F238E27FC236}">
                  <a16:creationId xmlns:a16="http://schemas.microsoft.com/office/drawing/2014/main" id="{98499FC2-5111-4C2A-86CD-024628D1562F}"/>
                </a:ext>
              </a:extLst>
            </p:cNvPr>
            <p:cNvSpPr/>
            <p:nvPr/>
          </p:nvSpPr>
          <p:spPr>
            <a:xfrm>
              <a:off x="7103275" y="1036350"/>
              <a:ext cx="104775" cy="62150"/>
            </a:xfrm>
            <a:custGeom>
              <a:avLst/>
              <a:gdLst/>
              <a:ahLst/>
              <a:cxnLst/>
              <a:rect l="l" t="t" r="r" b="b"/>
              <a:pathLst>
                <a:path w="4191" h="2486" extrusionOk="0">
                  <a:moveTo>
                    <a:pt x="4013" y="1"/>
                  </a:moveTo>
                  <a:lnTo>
                    <a:pt x="0" y="2279"/>
                  </a:lnTo>
                  <a:lnTo>
                    <a:pt x="0" y="2486"/>
                  </a:lnTo>
                  <a:lnTo>
                    <a:pt x="4191" y="105"/>
                  </a:lnTo>
                  <a:lnTo>
                    <a:pt x="401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249;p55">
              <a:extLst>
                <a:ext uri="{FF2B5EF4-FFF2-40B4-BE49-F238E27FC236}">
                  <a16:creationId xmlns:a16="http://schemas.microsoft.com/office/drawing/2014/main" id="{2EE2EEF5-A47E-4340-B7DD-1FD5FF149142}"/>
                </a:ext>
              </a:extLst>
            </p:cNvPr>
            <p:cNvSpPr/>
            <p:nvPr/>
          </p:nvSpPr>
          <p:spPr>
            <a:xfrm>
              <a:off x="7087825" y="909350"/>
              <a:ext cx="109425" cy="125275"/>
            </a:xfrm>
            <a:custGeom>
              <a:avLst/>
              <a:gdLst/>
              <a:ahLst/>
              <a:cxnLst/>
              <a:rect l="l" t="t" r="r" b="b"/>
              <a:pathLst>
                <a:path w="4377" h="5011" extrusionOk="0">
                  <a:moveTo>
                    <a:pt x="4335" y="1"/>
                  </a:moveTo>
                  <a:lnTo>
                    <a:pt x="1" y="2456"/>
                  </a:lnTo>
                  <a:lnTo>
                    <a:pt x="41" y="5011"/>
                  </a:lnTo>
                  <a:lnTo>
                    <a:pt x="4377" y="2556"/>
                  </a:lnTo>
                  <a:lnTo>
                    <a:pt x="433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250;p55">
              <a:extLst>
                <a:ext uri="{FF2B5EF4-FFF2-40B4-BE49-F238E27FC236}">
                  <a16:creationId xmlns:a16="http://schemas.microsoft.com/office/drawing/2014/main" id="{B09487C4-5CE0-426D-8BC7-D4D7D56AC0DA}"/>
                </a:ext>
              </a:extLst>
            </p:cNvPr>
            <p:cNvSpPr/>
            <p:nvPr/>
          </p:nvSpPr>
          <p:spPr>
            <a:xfrm>
              <a:off x="6976425" y="907225"/>
              <a:ext cx="112450" cy="127400"/>
            </a:xfrm>
            <a:custGeom>
              <a:avLst/>
              <a:gdLst/>
              <a:ahLst/>
              <a:cxnLst/>
              <a:rect l="l" t="t" r="r" b="b"/>
              <a:pathLst>
                <a:path w="4498" h="5096" extrusionOk="0">
                  <a:moveTo>
                    <a:pt x="0" y="0"/>
                  </a:moveTo>
                  <a:lnTo>
                    <a:pt x="41" y="2555"/>
                  </a:lnTo>
                  <a:lnTo>
                    <a:pt x="4497" y="5096"/>
                  </a:lnTo>
                  <a:lnTo>
                    <a:pt x="4457" y="25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251;p55">
              <a:extLst>
                <a:ext uri="{FF2B5EF4-FFF2-40B4-BE49-F238E27FC236}">
                  <a16:creationId xmlns:a16="http://schemas.microsoft.com/office/drawing/2014/main" id="{837A253F-CF20-4C32-9A33-2EE498FDA66B}"/>
                </a:ext>
              </a:extLst>
            </p:cNvPr>
            <p:cNvSpPr/>
            <p:nvPr/>
          </p:nvSpPr>
          <p:spPr>
            <a:xfrm>
              <a:off x="6976425" y="845800"/>
              <a:ext cx="219775" cy="124950"/>
            </a:xfrm>
            <a:custGeom>
              <a:avLst/>
              <a:gdLst/>
              <a:ahLst/>
              <a:cxnLst/>
              <a:rect l="l" t="t" r="r" b="b"/>
              <a:pathLst>
                <a:path w="8791" h="4998" extrusionOk="0">
                  <a:moveTo>
                    <a:pt x="4335" y="1"/>
                  </a:moveTo>
                  <a:lnTo>
                    <a:pt x="0" y="2457"/>
                  </a:lnTo>
                  <a:lnTo>
                    <a:pt x="4457" y="4998"/>
                  </a:lnTo>
                  <a:lnTo>
                    <a:pt x="8791" y="2543"/>
                  </a:lnTo>
                  <a:lnTo>
                    <a:pt x="433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252;p55">
              <a:extLst>
                <a:ext uri="{FF2B5EF4-FFF2-40B4-BE49-F238E27FC236}">
                  <a16:creationId xmlns:a16="http://schemas.microsoft.com/office/drawing/2014/main" id="{189BF184-C836-4FC1-B284-47AA4F1E9B5A}"/>
                </a:ext>
              </a:extLst>
            </p:cNvPr>
            <p:cNvSpPr/>
            <p:nvPr/>
          </p:nvSpPr>
          <p:spPr>
            <a:xfrm>
              <a:off x="6991975" y="935925"/>
              <a:ext cx="83150" cy="70800"/>
            </a:xfrm>
            <a:custGeom>
              <a:avLst/>
              <a:gdLst/>
              <a:ahLst/>
              <a:cxnLst/>
              <a:rect l="l" t="t" r="r" b="b"/>
              <a:pathLst>
                <a:path w="3326" h="2832" extrusionOk="0">
                  <a:moveTo>
                    <a:pt x="3" y="1"/>
                  </a:moveTo>
                  <a:lnTo>
                    <a:pt x="1" y="945"/>
                  </a:lnTo>
                  <a:lnTo>
                    <a:pt x="3323" y="2831"/>
                  </a:lnTo>
                  <a:lnTo>
                    <a:pt x="3324" y="2573"/>
                  </a:lnTo>
                  <a:lnTo>
                    <a:pt x="3326" y="1886"/>
                  </a:lnTo>
                  <a:lnTo>
                    <a:pt x="230" y="131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253;p55">
              <a:extLst>
                <a:ext uri="{FF2B5EF4-FFF2-40B4-BE49-F238E27FC236}">
                  <a16:creationId xmlns:a16="http://schemas.microsoft.com/office/drawing/2014/main" id="{0CC26CD9-E47E-4FEB-9D3B-7ADCF7A04ABB}"/>
                </a:ext>
              </a:extLst>
            </p:cNvPr>
            <p:cNvSpPr/>
            <p:nvPr/>
          </p:nvSpPr>
          <p:spPr>
            <a:xfrm>
              <a:off x="6988275" y="933800"/>
              <a:ext cx="3800" cy="27925"/>
            </a:xfrm>
            <a:custGeom>
              <a:avLst/>
              <a:gdLst/>
              <a:ahLst/>
              <a:cxnLst/>
              <a:rect l="l" t="t" r="r" b="b"/>
              <a:pathLst>
                <a:path w="152" h="1117" extrusionOk="0">
                  <a:moveTo>
                    <a:pt x="4" y="0"/>
                  </a:moveTo>
                  <a:lnTo>
                    <a:pt x="1" y="1117"/>
                  </a:lnTo>
                  <a:lnTo>
                    <a:pt x="149" y="1030"/>
                  </a:lnTo>
                  <a:lnTo>
                    <a:pt x="151" y="8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254;p55">
              <a:extLst>
                <a:ext uri="{FF2B5EF4-FFF2-40B4-BE49-F238E27FC236}">
                  <a16:creationId xmlns:a16="http://schemas.microsoft.com/office/drawing/2014/main" id="{6FAB874A-A32D-42D9-978E-AD2B262F9A24}"/>
                </a:ext>
              </a:extLst>
            </p:cNvPr>
            <p:cNvSpPr/>
            <p:nvPr/>
          </p:nvSpPr>
          <p:spPr>
            <a:xfrm>
              <a:off x="6988275" y="959525"/>
              <a:ext cx="86775" cy="51475"/>
            </a:xfrm>
            <a:custGeom>
              <a:avLst/>
              <a:gdLst/>
              <a:ahLst/>
              <a:cxnLst/>
              <a:rect l="l" t="t" r="r" b="b"/>
              <a:pathLst>
                <a:path w="3471" h="2059" extrusionOk="0">
                  <a:moveTo>
                    <a:pt x="149" y="1"/>
                  </a:moveTo>
                  <a:lnTo>
                    <a:pt x="1" y="88"/>
                  </a:lnTo>
                  <a:lnTo>
                    <a:pt x="3471" y="2059"/>
                  </a:lnTo>
                  <a:lnTo>
                    <a:pt x="3471" y="1887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255;p55">
              <a:extLst>
                <a:ext uri="{FF2B5EF4-FFF2-40B4-BE49-F238E27FC236}">
                  <a16:creationId xmlns:a16="http://schemas.microsoft.com/office/drawing/2014/main" id="{86FC9759-C131-48D4-8A63-316C031554B5}"/>
                </a:ext>
              </a:extLst>
            </p:cNvPr>
            <p:cNvSpPr/>
            <p:nvPr/>
          </p:nvSpPr>
          <p:spPr>
            <a:xfrm>
              <a:off x="7100550" y="935350"/>
              <a:ext cx="83125" cy="70800"/>
            </a:xfrm>
            <a:custGeom>
              <a:avLst/>
              <a:gdLst/>
              <a:ahLst/>
              <a:cxnLst/>
              <a:rect l="l" t="t" r="r" b="b"/>
              <a:pathLst>
                <a:path w="3325" h="2832" extrusionOk="0">
                  <a:moveTo>
                    <a:pt x="3321" y="1"/>
                  </a:moveTo>
                  <a:lnTo>
                    <a:pt x="3096" y="131"/>
                  </a:lnTo>
                  <a:lnTo>
                    <a:pt x="0" y="1887"/>
                  </a:lnTo>
                  <a:lnTo>
                    <a:pt x="2" y="2575"/>
                  </a:lnTo>
                  <a:lnTo>
                    <a:pt x="2" y="2831"/>
                  </a:lnTo>
                  <a:lnTo>
                    <a:pt x="3324" y="946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256;p55">
              <a:extLst>
                <a:ext uri="{FF2B5EF4-FFF2-40B4-BE49-F238E27FC236}">
                  <a16:creationId xmlns:a16="http://schemas.microsoft.com/office/drawing/2014/main" id="{153E63B2-C76B-485B-BE85-7F2AC792694A}"/>
                </a:ext>
              </a:extLst>
            </p:cNvPr>
            <p:cNvSpPr/>
            <p:nvPr/>
          </p:nvSpPr>
          <p:spPr>
            <a:xfrm>
              <a:off x="7183575" y="933250"/>
              <a:ext cx="3775" cy="27950"/>
            </a:xfrm>
            <a:custGeom>
              <a:avLst/>
              <a:gdLst/>
              <a:ahLst/>
              <a:cxnLst/>
              <a:rect l="l" t="t" r="r" b="b"/>
              <a:pathLst>
                <a:path w="151" h="1118" extrusionOk="0">
                  <a:moveTo>
                    <a:pt x="148" y="1"/>
                  </a:moveTo>
                  <a:lnTo>
                    <a:pt x="0" y="85"/>
                  </a:lnTo>
                  <a:lnTo>
                    <a:pt x="3" y="1030"/>
                  </a:lnTo>
                  <a:lnTo>
                    <a:pt x="151" y="1117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257;p55">
              <a:extLst>
                <a:ext uri="{FF2B5EF4-FFF2-40B4-BE49-F238E27FC236}">
                  <a16:creationId xmlns:a16="http://schemas.microsoft.com/office/drawing/2014/main" id="{ADADAF37-D394-4CF9-853D-D04C0D59660E}"/>
                </a:ext>
              </a:extLst>
            </p:cNvPr>
            <p:cNvSpPr/>
            <p:nvPr/>
          </p:nvSpPr>
          <p:spPr>
            <a:xfrm>
              <a:off x="7100575" y="959000"/>
              <a:ext cx="86775" cy="51450"/>
            </a:xfrm>
            <a:custGeom>
              <a:avLst/>
              <a:gdLst/>
              <a:ahLst/>
              <a:cxnLst/>
              <a:rect l="l" t="t" r="r" b="b"/>
              <a:pathLst>
                <a:path w="3471" h="2058" extrusionOk="0">
                  <a:moveTo>
                    <a:pt x="3323" y="0"/>
                  </a:moveTo>
                  <a:lnTo>
                    <a:pt x="1" y="1885"/>
                  </a:lnTo>
                  <a:lnTo>
                    <a:pt x="1" y="2058"/>
                  </a:lnTo>
                  <a:lnTo>
                    <a:pt x="3471" y="87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258;p55">
              <a:extLst>
                <a:ext uri="{FF2B5EF4-FFF2-40B4-BE49-F238E27FC236}">
                  <a16:creationId xmlns:a16="http://schemas.microsoft.com/office/drawing/2014/main" id="{38FA2DED-A721-47BF-8B18-60B74A4BDCA8}"/>
                </a:ext>
              </a:extLst>
            </p:cNvPr>
            <p:cNvSpPr/>
            <p:nvPr/>
          </p:nvSpPr>
          <p:spPr>
            <a:xfrm>
              <a:off x="7087600" y="857525"/>
              <a:ext cx="87325" cy="99975"/>
            </a:xfrm>
            <a:custGeom>
              <a:avLst/>
              <a:gdLst/>
              <a:ahLst/>
              <a:cxnLst/>
              <a:rect l="l" t="t" r="r" b="b"/>
              <a:pathLst>
                <a:path w="3493" h="3999" extrusionOk="0">
                  <a:moveTo>
                    <a:pt x="3461" y="0"/>
                  </a:moveTo>
                  <a:lnTo>
                    <a:pt x="1" y="1959"/>
                  </a:lnTo>
                  <a:lnTo>
                    <a:pt x="34" y="3998"/>
                  </a:lnTo>
                  <a:lnTo>
                    <a:pt x="3493" y="2039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259;p55">
              <a:extLst>
                <a:ext uri="{FF2B5EF4-FFF2-40B4-BE49-F238E27FC236}">
                  <a16:creationId xmlns:a16="http://schemas.microsoft.com/office/drawing/2014/main" id="{3CACC47B-08A0-4A14-858A-944FAEAA73B4}"/>
                </a:ext>
              </a:extLst>
            </p:cNvPr>
            <p:cNvSpPr/>
            <p:nvPr/>
          </p:nvSpPr>
          <p:spPr>
            <a:xfrm>
              <a:off x="6998725" y="855825"/>
              <a:ext cx="89750" cy="101675"/>
            </a:xfrm>
            <a:custGeom>
              <a:avLst/>
              <a:gdLst/>
              <a:ahLst/>
              <a:cxnLst/>
              <a:rect l="l" t="t" r="r" b="b"/>
              <a:pathLst>
                <a:path w="3590" h="4067" extrusionOk="0">
                  <a:moveTo>
                    <a:pt x="0" y="0"/>
                  </a:moveTo>
                  <a:lnTo>
                    <a:pt x="34" y="2039"/>
                  </a:lnTo>
                  <a:lnTo>
                    <a:pt x="3589" y="4066"/>
                  </a:lnTo>
                  <a:lnTo>
                    <a:pt x="3556" y="20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260;p55">
              <a:extLst>
                <a:ext uri="{FF2B5EF4-FFF2-40B4-BE49-F238E27FC236}">
                  <a16:creationId xmlns:a16="http://schemas.microsoft.com/office/drawing/2014/main" id="{88E25A4C-9047-4CB3-BFD6-C0F7B11DCF3D}"/>
                </a:ext>
              </a:extLst>
            </p:cNvPr>
            <p:cNvSpPr/>
            <p:nvPr/>
          </p:nvSpPr>
          <p:spPr>
            <a:xfrm>
              <a:off x="6998725" y="806800"/>
              <a:ext cx="175400" cy="99725"/>
            </a:xfrm>
            <a:custGeom>
              <a:avLst/>
              <a:gdLst/>
              <a:ahLst/>
              <a:cxnLst/>
              <a:rect l="l" t="t" r="r" b="b"/>
              <a:pathLst>
                <a:path w="7016" h="3989" extrusionOk="0">
                  <a:moveTo>
                    <a:pt x="3459" y="1"/>
                  </a:moveTo>
                  <a:lnTo>
                    <a:pt x="0" y="1961"/>
                  </a:lnTo>
                  <a:lnTo>
                    <a:pt x="3556" y="3988"/>
                  </a:lnTo>
                  <a:lnTo>
                    <a:pt x="7016" y="2029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261;p55">
              <a:extLst>
                <a:ext uri="{FF2B5EF4-FFF2-40B4-BE49-F238E27FC236}">
                  <a16:creationId xmlns:a16="http://schemas.microsoft.com/office/drawing/2014/main" id="{D37D823E-9DEA-4AEE-9E1A-D2A833DA8B5B}"/>
                </a:ext>
              </a:extLst>
            </p:cNvPr>
            <p:cNvSpPr/>
            <p:nvPr/>
          </p:nvSpPr>
          <p:spPr>
            <a:xfrm>
              <a:off x="6991975" y="935925"/>
              <a:ext cx="83150" cy="70800"/>
            </a:xfrm>
            <a:custGeom>
              <a:avLst/>
              <a:gdLst/>
              <a:ahLst/>
              <a:cxnLst/>
              <a:rect l="l" t="t" r="r" b="b"/>
              <a:pathLst>
                <a:path w="3326" h="2832" extrusionOk="0">
                  <a:moveTo>
                    <a:pt x="3" y="1"/>
                  </a:moveTo>
                  <a:lnTo>
                    <a:pt x="1" y="945"/>
                  </a:lnTo>
                  <a:lnTo>
                    <a:pt x="3323" y="2831"/>
                  </a:lnTo>
                  <a:lnTo>
                    <a:pt x="3324" y="2573"/>
                  </a:lnTo>
                  <a:lnTo>
                    <a:pt x="3326" y="1886"/>
                  </a:lnTo>
                  <a:lnTo>
                    <a:pt x="230" y="131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262;p55">
              <a:extLst>
                <a:ext uri="{FF2B5EF4-FFF2-40B4-BE49-F238E27FC236}">
                  <a16:creationId xmlns:a16="http://schemas.microsoft.com/office/drawing/2014/main" id="{F3DD0A8F-4ADF-4466-8854-302E49C10A5A}"/>
                </a:ext>
              </a:extLst>
            </p:cNvPr>
            <p:cNvSpPr/>
            <p:nvPr/>
          </p:nvSpPr>
          <p:spPr>
            <a:xfrm>
              <a:off x="6988275" y="933800"/>
              <a:ext cx="3800" cy="27925"/>
            </a:xfrm>
            <a:custGeom>
              <a:avLst/>
              <a:gdLst/>
              <a:ahLst/>
              <a:cxnLst/>
              <a:rect l="l" t="t" r="r" b="b"/>
              <a:pathLst>
                <a:path w="152" h="1117" extrusionOk="0">
                  <a:moveTo>
                    <a:pt x="4" y="0"/>
                  </a:moveTo>
                  <a:lnTo>
                    <a:pt x="1" y="1117"/>
                  </a:lnTo>
                  <a:lnTo>
                    <a:pt x="149" y="1030"/>
                  </a:lnTo>
                  <a:lnTo>
                    <a:pt x="151" y="8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263;p55">
              <a:extLst>
                <a:ext uri="{FF2B5EF4-FFF2-40B4-BE49-F238E27FC236}">
                  <a16:creationId xmlns:a16="http://schemas.microsoft.com/office/drawing/2014/main" id="{69C04154-1244-48DF-9F69-3DF41218880B}"/>
                </a:ext>
              </a:extLst>
            </p:cNvPr>
            <p:cNvSpPr/>
            <p:nvPr/>
          </p:nvSpPr>
          <p:spPr>
            <a:xfrm>
              <a:off x="6988275" y="959525"/>
              <a:ext cx="86775" cy="51475"/>
            </a:xfrm>
            <a:custGeom>
              <a:avLst/>
              <a:gdLst/>
              <a:ahLst/>
              <a:cxnLst/>
              <a:rect l="l" t="t" r="r" b="b"/>
              <a:pathLst>
                <a:path w="3471" h="2059" extrusionOk="0">
                  <a:moveTo>
                    <a:pt x="149" y="1"/>
                  </a:moveTo>
                  <a:lnTo>
                    <a:pt x="1" y="88"/>
                  </a:lnTo>
                  <a:lnTo>
                    <a:pt x="3471" y="2059"/>
                  </a:lnTo>
                  <a:lnTo>
                    <a:pt x="3471" y="1887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264;p55">
              <a:extLst>
                <a:ext uri="{FF2B5EF4-FFF2-40B4-BE49-F238E27FC236}">
                  <a16:creationId xmlns:a16="http://schemas.microsoft.com/office/drawing/2014/main" id="{8989BECD-FF94-4195-B0A3-E730362C77EB}"/>
                </a:ext>
              </a:extLst>
            </p:cNvPr>
            <p:cNvSpPr/>
            <p:nvPr/>
          </p:nvSpPr>
          <p:spPr>
            <a:xfrm>
              <a:off x="7100550" y="935350"/>
              <a:ext cx="83125" cy="70800"/>
            </a:xfrm>
            <a:custGeom>
              <a:avLst/>
              <a:gdLst/>
              <a:ahLst/>
              <a:cxnLst/>
              <a:rect l="l" t="t" r="r" b="b"/>
              <a:pathLst>
                <a:path w="3325" h="2832" extrusionOk="0">
                  <a:moveTo>
                    <a:pt x="3321" y="1"/>
                  </a:moveTo>
                  <a:lnTo>
                    <a:pt x="3096" y="131"/>
                  </a:lnTo>
                  <a:lnTo>
                    <a:pt x="0" y="1887"/>
                  </a:lnTo>
                  <a:lnTo>
                    <a:pt x="2" y="2575"/>
                  </a:lnTo>
                  <a:lnTo>
                    <a:pt x="2" y="2831"/>
                  </a:lnTo>
                  <a:lnTo>
                    <a:pt x="3324" y="946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265;p55">
              <a:extLst>
                <a:ext uri="{FF2B5EF4-FFF2-40B4-BE49-F238E27FC236}">
                  <a16:creationId xmlns:a16="http://schemas.microsoft.com/office/drawing/2014/main" id="{8026EC21-B202-4A59-BB32-6405DB71ADD1}"/>
                </a:ext>
              </a:extLst>
            </p:cNvPr>
            <p:cNvSpPr/>
            <p:nvPr/>
          </p:nvSpPr>
          <p:spPr>
            <a:xfrm>
              <a:off x="7183575" y="933250"/>
              <a:ext cx="3775" cy="27950"/>
            </a:xfrm>
            <a:custGeom>
              <a:avLst/>
              <a:gdLst/>
              <a:ahLst/>
              <a:cxnLst/>
              <a:rect l="l" t="t" r="r" b="b"/>
              <a:pathLst>
                <a:path w="151" h="1118" extrusionOk="0">
                  <a:moveTo>
                    <a:pt x="148" y="1"/>
                  </a:moveTo>
                  <a:lnTo>
                    <a:pt x="0" y="85"/>
                  </a:lnTo>
                  <a:lnTo>
                    <a:pt x="3" y="1030"/>
                  </a:lnTo>
                  <a:lnTo>
                    <a:pt x="151" y="1117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266;p55">
              <a:extLst>
                <a:ext uri="{FF2B5EF4-FFF2-40B4-BE49-F238E27FC236}">
                  <a16:creationId xmlns:a16="http://schemas.microsoft.com/office/drawing/2014/main" id="{64DC3F85-BC4F-4D2A-B049-0B4FADBD8682}"/>
                </a:ext>
              </a:extLst>
            </p:cNvPr>
            <p:cNvSpPr/>
            <p:nvPr/>
          </p:nvSpPr>
          <p:spPr>
            <a:xfrm>
              <a:off x="7100575" y="959000"/>
              <a:ext cx="86775" cy="51450"/>
            </a:xfrm>
            <a:custGeom>
              <a:avLst/>
              <a:gdLst/>
              <a:ahLst/>
              <a:cxnLst/>
              <a:rect l="l" t="t" r="r" b="b"/>
              <a:pathLst>
                <a:path w="3471" h="2058" extrusionOk="0">
                  <a:moveTo>
                    <a:pt x="3323" y="0"/>
                  </a:moveTo>
                  <a:lnTo>
                    <a:pt x="1" y="1885"/>
                  </a:lnTo>
                  <a:lnTo>
                    <a:pt x="1" y="2058"/>
                  </a:lnTo>
                  <a:lnTo>
                    <a:pt x="3471" y="87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267;p55">
              <a:extLst>
                <a:ext uri="{FF2B5EF4-FFF2-40B4-BE49-F238E27FC236}">
                  <a16:creationId xmlns:a16="http://schemas.microsoft.com/office/drawing/2014/main" id="{F60A3F3D-9CB9-4144-B222-A1BB810F70E0}"/>
                </a:ext>
              </a:extLst>
            </p:cNvPr>
            <p:cNvSpPr/>
            <p:nvPr/>
          </p:nvSpPr>
          <p:spPr>
            <a:xfrm>
              <a:off x="7014125" y="878175"/>
              <a:ext cx="61700" cy="57250"/>
            </a:xfrm>
            <a:custGeom>
              <a:avLst/>
              <a:gdLst/>
              <a:ahLst/>
              <a:cxnLst/>
              <a:rect l="l" t="t" r="r" b="b"/>
              <a:pathLst>
                <a:path w="2468" h="2290" extrusionOk="0">
                  <a:moveTo>
                    <a:pt x="3" y="1"/>
                  </a:moveTo>
                  <a:lnTo>
                    <a:pt x="1" y="894"/>
                  </a:lnTo>
                  <a:lnTo>
                    <a:pt x="2464" y="2289"/>
                  </a:lnTo>
                  <a:lnTo>
                    <a:pt x="2466" y="2046"/>
                  </a:lnTo>
                  <a:lnTo>
                    <a:pt x="2467" y="1396"/>
                  </a:lnTo>
                  <a:lnTo>
                    <a:pt x="217" y="12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268;p55">
              <a:extLst>
                <a:ext uri="{FF2B5EF4-FFF2-40B4-BE49-F238E27FC236}">
                  <a16:creationId xmlns:a16="http://schemas.microsoft.com/office/drawing/2014/main" id="{52171558-6085-470F-87D4-085BF16FC8B0}"/>
                </a:ext>
              </a:extLst>
            </p:cNvPr>
            <p:cNvSpPr/>
            <p:nvPr/>
          </p:nvSpPr>
          <p:spPr>
            <a:xfrm>
              <a:off x="7010650" y="876150"/>
              <a:ext cx="3575" cy="26425"/>
            </a:xfrm>
            <a:custGeom>
              <a:avLst/>
              <a:gdLst/>
              <a:ahLst/>
              <a:cxnLst/>
              <a:rect l="l" t="t" r="r" b="b"/>
              <a:pathLst>
                <a:path w="143" h="1057" extrusionOk="0">
                  <a:moveTo>
                    <a:pt x="3" y="1"/>
                  </a:moveTo>
                  <a:lnTo>
                    <a:pt x="0" y="1056"/>
                  </a:lnTo>
                  <a:lnTo>
                    <a:pt x="140" y="974"/>
                  </a:lnTo>
                  <a:lnTo>
                    <a:pt x="142" y="82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269;p55">
              <a:extLst>
                <a:ext uri="{FF2B5EF4-FFF2-40B4-BE49-F238E27FC236}">
                  <a16:creationId xmlns:a16="http://schemas.microsoft.com/office/drawing/2014/main" id="{B07BA528-F716-4FA5-97A5-2F7A23E89689}"/>
                </a:ext>
              </a:extLst>
            </p:cNvPr>
            <p:cNvSpPr/>
            <p:nvPr/>
          </p:nvSpPr>
          <p:spPr>
            <a:xfrm>
              <a:off x="7010650" y="900525"/>
              <a:ext cx="65100" cy="38950"/>
            </a:xfrm>
            <a:custGeom>
              <a:avLst/>
              <a:gdLst/>
              <a:ahLst/>
              <a:cxnLst/>
              <a:rect l="l" t="t" r="r" b="b"/>
              <a:pathLst>
                <a:path w="2604" h="1558" extrusionOk="0">
                  <a:moveTo>
                    <a:pt x="140" y="0"/>
                  </a:moveTo>
                  <a:lnTo>
                    <a:pt x="0" y="81"/>
                  </a:lnTo>
                  <a:lnTo>
                    <a:pt x="2603" y="1558"/>
                  </a:lnTo>
                  <a:lnTo>
                    <a:pt x="2603" y="1394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270;p55">
              <a:extLst>
                <a:ext uri="{FF2B5EF4-FFF2-40B4-BE49-F238E27FC236}">
                  <a16:creationId xmlns:a16="http://schemas.microsoft.com/office/drawing/2014/main" id="{4D06BA2B-2CB9-4ACF-9224-1A3E98E8687F}"/>
                </a:ext>
              </a:extLst>
            </p:cNvPr>
            <p:cNvSpPr/>
            <p:nvPr/>
          </p:nvSpPr>
          <p:spPr>
            <a:xfrm>
              <a:off x="7099825" y="878175"/>
              <a:ext cx="60600" cy="56700"/>
            </a:xfrm>
            <a:custGeom>
              <a:avLst/>
              <a:gdLst/>
              <a:ahLst/>
              <a:cxnLst/>
              <a:rect l="l" t="t" r="r" b="b"/>
              <a:pathLst>
                <a:path w="2424" h="2268" extrusionOk="0">
                  <a:moveTo>
                    <a:pt x="2421" y="1"/>
                  </a:moveTo>
                  <a:lnTo>
                    <a:pt x="2208" y="124"/>
                  </a:lnTo>
                  <a:lnTo>
                    <a:pt x="0" y="1374"/>
                  </a:lnTo>
                  <a:lnTo>
                    <a:pt x="3" y="2024"/>
                  </a:lnTo>
                  <a:lnTo>
                    <a:pt x="3" y="2267"/>
                  </a:lnTo>
                  <a:lnTo>
                    <a:pt x="2424" y="894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271;p55">
              <a:extLst>
                <a:ext uri="{FF2B5EF4-FFF2-40B4-BE49-F238E27FC236}">
                  <a16:creationId xmlns:a16="http://schemas.microsoft.com/office/drawing/2014/main" id="{F768E3A3-F128-4C7E-9D4A-7279CD98D4C2}"/>
                </a:ext>
              </a:extLst>
            </p:cNvPr>
            <p:cNvSpPr/>
            <p:nvPr/>
          </p:nvSpPr>
          <p:spPr>
            <a:xfrm>
              <a:off x="7160325" y="876200"/>
              <a:ext cx="3575" cy="26400"/>
            </a:xfrm>
            <a:custGeom>
              <a:avLst/>
              <a:gdLst/>
              <a:ahLst/>
              <a:cxnLst/>
              <a:rect l="l" t="t" r="r" b="b"/>
              <a:pathLst>
                <a:path w="143" h="1056" extrusionOk="0">
                  <a:moveTo>
                    <a:pt x="140" y="0"/>
                  </a:moveTo>
                  <a:lnTo>
                    <a:pt x="1" y="80"/>
                  </a:lnTo>
                  <a:lnTo>
                    <a:pt x="2" y="973"/>
                  </a:lnTo>
                  <a:lnTo>
                    <a:pt x="143" y="1056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272;p55">
              <a:extLst>
                <a:ext uri="{FF2B5EF4-FFF2-40B4-BE49-F238E27FC236}">
                  <a16:creationId xmlns:a16="http://schemas.microsoft.com/office/drawing/2014/main" id="{D070D8DD-E9BC-4673-94A2-24221647983B}"/>
                </a:ext>
              </a:extLst>
            </p:cNvPr>
            <p:cNvSpPr/>
            <p:nvPr/>
          </p:nvSpPr>
          <p:spPr>
            <a:xfrm>
              <a:off x="7099900" y="900525"/>
              <a:ext cx="64000" cy="38400"/>
            </a:xfrm>
            <a:custGeom>
              <a:avLst/>
              <a:gdLst/>
              <a:ahLst/>
              <a:cxnLst/>
              <a:rect l="l" t="t" r="r" b="b"/>
              <a:pathLst>
                <a:path w="2560" h="1536" extrusionOk="0">
                  <a:moveTo>
                    <a:pt x="2421" y="0"/>
                  </a:moveTo>
                  <a:lnTo>
                    <a:pt x="0" y="1373"/>
                  </a:lnTo>
                  <a:lnTo>
                    <a:pt x="0" y="1536"/>
                  </a:lnTo>
                  <a:lnTo>
                    <a:pt x="2560" y="83"/>
                  </a:lnTo>
                  <a:lnTo>
                    <a:pt x="242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273;p55">
              <a:extLst>
                <a:ext uri="{FF2B5EF4-FFF2-40B4-BE49-F238E27FC236}">
                  <a16:creationId xmlns:a16="http://schemas.microsoft.com/office/drawing/2014/main" id="{9AED2BB7-3B3F-4A15-BD00-7000D969322C}"/>
                </a:ext>
              </a:extLst>
            </p:cNvPr>
            <p:cNvSpPr/>
            <p:nvPr/>
          </p:nvSpPr>
          <p:spPr>
            <a:xfrm>
              <a:off x="7087125" y="841900"/>
              <a:ext cx="34000" cy="37725"/>
            </a:xfrm>
            <a:custGeom>
              <a:avLst/>
              <a:gdLst/>
              <a:ahLst/>
              <a:cxnLst/>
              <a:rect l="l" t="t" r="r" b="b"/>
              <a:pathLst>
                <a:path w="1360" h="1509" extrusionOk="0">
                  <a:moveTo>
                    <a:pt x="1347" y="0"/>
                  </a:moveTo>
                  <a:lnTo>
                    <a:pt x="1" y="763"/>
                  </a:lnTo>
                  <a:lnTo>
                    <a:pt x="14" y="1508"/>
                  </a:lnTo>
                  <a:lnTo>
                    <a:pt x="1360" y="746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274;p55">
              <a:extLst>
                <a:ext uri="{FF2B5EF4-FFF2-40B4-BE49-F238E27FC236}">
                  <a16:creationId xmlns:a16="http://schemas.microsoft.com/office/drawing/2014/main" id="{CE0FB7FE-B72E-4E06-BF68-47D6C615621E}"/>
                </a:ext>
              </a:extLst>
            </p:cNvPr>
            <p:cNvSpPr/>
            <p:nvPr/>
          </p:nvSpPr>
          <p:spPr>
            <a:xfrm>
              <a:off x="7052550" y="841250"/>
              <a:ext cx="34925" cy="38375"/>
            </a:xfrm>
            <a:custGeom>
              <a:avLst/>
              <a:gdLst/>
              <a:ahLst/>
              <a:cxnLst/>
              <a:rect l="l" t="t" r="r" b="b"/>
              <a:pathLst>
                <a:path w="1397" h="1535" extrusionOk="0">
                  <a:moveTo>
                    <a:pt x="1" y="0"/>
                  </a:moveTo>
                  <a:lnTo>
                    <a:pt x="14" y="746"/>
                  </a:lnTo>
                  <a:lnTo>
                    <a:pt x="1397" y="1534"/>
                  </a:lnTo>
                  <a:lnTo>
                    <a:pt x="1384" y="7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275;p55">
              <a:extLst>
                <a:ext uri="{FF2B5EF4-FFF2-40B4-BE49-F238E27FC236}">
                  <a16:creationId xmlns:a16="http://schemas.microsoft.com/office/drawing/2014/main" id="{B68E9183-3631-47A9-AA50-3C04FC5ED9DE}"/>
                </a:ext>
              </a:extLst>
            </p:cNvPr>
            <p:cNvSpPr/>
            <p:nvPr/>
          </p:nvSpPr>
          <p:spPr>
            <a:xfrm>
              <a:off x="6870725" y="1151225"/>
              <a:ext cx="377550" cy="218475"/>
            </a:xfrm>
            <a:custGeom>
              <a:avLst/>
              <a:gdLst/>
              <a:ahLst/>
              <a:cxnLst/>
              <a:rect l="l" t="t" r="r" b="b"/>
              <a:pathLst>
                <a:path w="15102" h="8739" fill="none" extrusionOk="0">
                  <a:moveTo>
                    <a:pt x="12394" y="1555"/>
                  </a:moveTo>
                  <a:cubicBezTo>
                    <a:pt x="15087" y="3110"/>
                    <a:pt x="15101" y="5630"/>
                    <a:pt x="12426" y="7184"/>
                  </a:cubicBezTo>
                  <a:cubicBezTo>
                    <a:pt x="9750" y="8739"/>
                    <a:pt x="5399" y="8739"/>
                    <a:pt x="2707" y="7184"/>
                  </a:cubicBezTo>
                  <a:cubicBezTo>
                    <a:pt x="15" y="5630"/>
                    <a:pt x="0" y="3110"/>
                    <a:pt x="2674" y="1555"/>
                  </a:cubicBezTo>
                  <a:cubicBezTo>
                    <a:pt x="5349" y="1"/>
                    <a:pt x="9701" y="1"/>
                    <a:pt x="12394" y="1555"/>
                  </a:cubicBezTo>
                  <a:close/>
                </a:path>
              </a:pathLst>
            </a:custGeom>
            <a:noFill/>
            <a:ln w="975" cap="flat" cmpd="sng">
              <a:solidFill>
                <a:srgbClr val="EEEEEE"/>
              </a:solidFill>
              <a:prstDash val="solid"/>
              <a:miter lim="1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276;p55">
              <a:extLst>
                <a:ext uri="{FF2B5EF4-FFF2-40B4-BE49-F238E27FC236}">
                  <a16:creationId xmlns:a16="http://schemas.microsoft.com/office/drawing/2014/main" id="{F95E82B0-B487-400F-9931-74798843B3ED}"/>
                </a:ext>
              </a:extLst>
            </p:cNvPr>
            <p:cNvSpPr/>
            <p:nvPr/>
          </p:nvSpPr>
          <p:spPr>
            <a:xfrm>
              <a:off x="6918975" y="1186375"/>
              <a:ext cx="281000" cy="148150"/>
            </a:xfrm>
            <a:custGeom>
              <a:avLst/>
              <a:gdLst/>
              <a:ahLst/>
              <a:cxnLst/>
              <a:rect l="l" t="t" r="r" b="b"/>
              <a:pathLst>
                <a:path w="11240" h="5926" extrusionOk="0">
                  <a:moveTo>
                    <a:pt x="5613" y="1665"/>
                  </a:moveTo>
                  <a:cubicBezTo>
                    <a:pt x="6187" y="1665"/>
                    <a:pt x="6761" y="1792"/>
                    <a:pt x="7200" y="2046"/>
                  </a:cubicBezTo>
                  <a:cubicBezTo>
                    <a:pt x="8078" y="2552"/>
                    <a:pt x="8083" y="3374"/>
                    <a:pt x="7210" y="3882"/>
                  </a:cubicBezTo>
                  <a:cubicBezTo>
                    <a:pt x="6774" y="4136"/>
                    <a:pt x="6201" y="4262"/>
                    <a:pt x="5628" y="4262"/>
                  </a:cubicBezTo>
                  <a:cubicBezTo>
                    <a:pt x="5054" y="4262"/>
                    <a:pt x="4479" y="4136"/>
                    <a:pt x="4040" y="3882"/>
                  </a:cubicBezTo>
                  <a:cubicBezTo>
                    <a:pt x="3161" y="3376"/>
                    <a:pt x="3157" y="2554"/>
                    <a:pt x="4030" y="2046"/>
                  </a:cubicBezTo>
                  <a:cubicBezTo>
                    <a:pt x="4466" y="1792"/>
                    <a:pt x="5039" y="1665"/>
                    <a:pt x="5613" y="1665"/>
                  </a:cubicBezTo>
                  <a:close/>
                  <a:moveTo>
                    <a:pt x="5603" y="1"/>
                  </a:moveTo>
                  <a:cubicBezTo>
                    <a:pt x="4294" y="1"/>
                    <a:pt x="2986" y="290"/>
                    <a:pt x="1991" y="869"/>
                  </a:cubicBezTo>
                  <a:cubicBezTo>
                    <a:pt x="0" y="2026"/>
                    <a:pt x="12" y="3902"/>
                    <a:pt x="2016" y="5059"/>
                  </a:cubicBezTo>
                  <a:cubicBezTo>
                    <a:pt x="3018" y="5637"/>
                    <a:pt x="4328" y="5926"/>
                    <a:pt x="5637" y="5926"/>
                  </a:cubicBezTo>
                  <a:cubicBezTo>
                    <a:pt x="6946" y="5926"/>
                    <a:pt x="8253" y="5637"/>
                    <a:pt x="9249" y="5059"/>
                  </a:cubicBezTo>
                  <a:cubicBezTo>
                    <a:pt x="11240" y="3902"/>
                    <a:pt x="11229" y="2026"/>
                    <a:pt x="9225" y="869"/>
                  </a:cubicBezTo>
                  <a:cubicBezTo>
                    <a:pt x="8223" y="290"/>
                    <a:pt x="6913" y="1"/>
                    <a:pt x="560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277;p55">
              <a:extLst>
                <a:ext uri="{FF2B5EF4-FFF2-40B4-BE49-F238E27FC236}">
                  <a16:creationId xmlns:a16="http://schemas.microsoft.com/office/drawing/2014/main" id="{D71AF1E4-7459-49AB-89CC-86994A2094E2}"/>
                </a:ext>
              </a:extLst>
            </p:cNvPr>
            <p:cNvSpPr/>
            <p:nvPr/>
          </p:nvSpPr>
          <p:spPr>
            <a:xfrm>
              <a:off x="7017400" y="1214200"/>
              <a:ext cx="84075" cy="63875"/>
            </a:xfrm>
            <a:custGeom>
              <a:avLst/>
              <a:gdLst/>
              <a:ahLst/>
              <a:cxnLst/>
              <a:rect l="l" t="t" r="r" b="b"/>
              <a:pathLst>
                <a:path w="3363" h="2555" extrusionOk="0">
                  <a:moveTo>
                    <a:pt x="0" y="2542"/>
                  </a:moveTo>
                  <a:cubicBezTo>
                    <a:pt x="0" y="2543"/>
                    <a:pt x="0" y="2544"/>
                    <a:pt x="0" y="2545"/>
                  </a:cubicBezTo>
                  <a:lnTo>
                    <a:pt x="0" y="2542"/>
                  </a:lnTo>
                  <a:close/>
                  <a:moveTo>
                    <a:pt x="1676" y="0"/>
                  </a:moveTo>
                  <a:cubicBezTo>
                    <a:pt x="1247" y="0"/>
                    <a:pt x="818" y="95"/>
                    <a:pt x="492" y="285"/>
                  </a:cubicBezTo>
                  <a:cubicBezTo>
                    <a:pt x="167" y="473"/>
                    <a:pt x="4" y="721"/>
                    <a:pt x="4" y="968"/>
                  </a:cubicBezTo>
                  <a:lnTo>
                    <a:pt x="0" y="2542"/>
                  </a:lnTo>
                  <a:lnTo>
                    <a:pt x="0" y="2542"/>
                  </a:lnTo>
                  <a:cubicBezTo>
                    <a:pt x="1" y="2295"/>
                    <a:pt x="164" y="2050"/>
                    <a:pt x="487" y="1862"/>
                  </a:cubicBezTo>
                  <a:cubicBezTo>
                    <a:pt x="814" y="1672"/>
                    <a:pt x="1243" y="1576"/>
                    <a:pt x="1673" y="1576"/>
                  </a:cubicBezTo>
                  <a:cubicBezTo>
                    <a:pt x="2103" y="1576"/>
                    <a:pt x="2533" y="1672"/>
                    <a:pt x="2861" y="1862"/>
                  </a:cubicBezTo>
                  <a:cubicBezTo>
                    <a:pt x="3193" y="2054"/>
                    <a:pt x="3357" y="2305"/>
                    <a:pt x="3357" y="2554"/>
                  </a:cubicBezTo>
                  <a:lnTo>
                    <a:pt x="3361" y="978"/>
                  </a:lnTo>
                  <a:cubicBezTo>
                    <a:pt x="3363" y="727"/>
                    <a:pt x="3197" y="476"/>
                    <a:pt x="2867" y="285"/>
                  </a:cubicBezTo>
                  <a:cubicBezTo>
                    <a:pt x="2537" y="95"/>
                    <a:pt x="2107" y="0"/>
                    <a:pt x="1676" y="0"/>
                  </a:cubicBez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278;p55">
              <a:extLst>
                <a:ext uri="{FF2B5EF4-FFF2-40B4-BE49-F238E27FC236}">
                  <a16:creationId xmlns:a16="http://schemas.microsoft.com/office/drawing/2014/main" id="{969181A2-BEBA-4CCA-81A5-462AAE7DB458}"/>
                </a:ext>
              </a:extLst>
            </p:cNvPr>
            <p:cNvSpPr/>
            <p:nvPr/>
          </p:nvSpPr>
          <p:spPr>
            <a:xfrm>
              <a:off x="6963600" y="1238200"/>
              <a:ext cx="191650" cy="72900"/>
            </a:xfrm>
            <a:custGeom>
              <a:avLst/>
              <a:gdLst/>
              <a:ahLst/>
              <a:cxnLst/>
              <a:rect l="l" t="t" r="r" b="b"/>
              <a:pathLst>
                <a:path w="7666" h="2916" extrusionOk="0">
                  <a:moveTo>
                    <a:pt x="7665" y="24"/>
                  </a:moveTo>
                  <a:lnTo>
                    <a:pt x="7665" y="33"/>
                  </a:lnTo>
                  <a:lnTo>
                    <a:pt x="7665" y="33"/>
                  </a:lnTo>
                  <a:cubicBezTo>
                    <a:pt x="7665" y="30"/>
                    <a:pt x="7665" y="27"/>
                    <a:pt x="7665" y="24"/>
                  </a:cubicBezTo>
                  <a:close/>
                  <a:moveTo>
                    <a:pt x="6" y="1"/>
                  </a:moveTo>
                  <a:lnTo>
                    <a:pt x="2" y="686"/>
                  </a:lnTo>
                  <a:cubicBezTo>
                    <a:pt x="0" y="1258"/>
                    <a:pt x="377" y="1831"/>
                    <a:pt x="1133" y="2266"/>
                  </a:cubicBezTo>
                  <a:cubicBezTo>
                    <a:pt x="1882" y="2699"/>
                    <a:pt x="2863" y="2916"/>
                    <a:pt x="3843" y="2916"/>
                  </a:cubicBezTo>
                  <a:cubicBezTo>
                    <a:pt x="4823" y="2916"/>
                    <a:pt x="5802" y="2699"/>
                    <a:pt x="6547" y="2266"/>
                  </a:cubicBezTo>
                  <a:cubicBezTo>
                    <a:pt x="7288" y="1836"/>
                    <a:pt x="7659" y="1272"/>
                    <a:pt x="7661" y="708"/>
                  </a:cubicBezTo>
                  <a:lnTo>
                    <a:pt x="7665" y="34"/>
                  </a:lnTo>
                  <a:lnTo>
                    <a:pt x="7665" y="34"/>
                  </a:lnTo>
                  <a:cubicBezTo>
                    <a:pt x="7659" y="594"/>
                    <a:pt x="7288" y="1153"/>
                    <a:pt x="6552" y="1581"/>
                  </a:cubicBezTo>
                  <a:cubicBezTo>
                    <a:pt x="5806" y="2014"/>
                    <a:pt x="4827" y="2230"/>
                    <a:pt x="3848" y="2230"/>
                  </a:cubicBezTo>
                  <a:cubicBezTo>
                    <a:pt x="2868" y="2230"/>
                    <a:pt x="1887" y="2014"/>
                    <a:pt x="1137" y="1581"/>
                  </a:cubicBezTo>
                  <a:cubicBezTo>
                    <a:pt x="381" y="1145"/>
                    <a:pt x="4" y="572"/>
                    <a:pt x="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279;p55">
              <a:extLst>
                <a:ext uri="{FF2B5EF4-FFF2-40B4-BE49-F238E27FC236}">
                  <a16:creationId xmlns:a16="http://schemas.microsoft.com/office/drawing/2014/main" id="{0705E3D2-9DDA-41A3-A4BF-B5E59D1C3FE4}"/>
                </a:ext>
              </a:extLst>
            </p:cNvPr>
            <p:cNvSpPr/>
            <p:nvPr/>
          </p:nvSpPr>
          <p:spPr>
            <a:xfrm>
              <a:off x="6954300" y="1183050"/>
              <a:ext cx="210375" cy="110950"/>
            </a:xfrm>
            <a:custGeom>
              <a:avLst/>
              <a:gdLst/>
              <a:ahLst/>
              <a:cxnLst/>
              <a:rect l="l" t="t" r="r" b="b"/>
              <a:pathLst>
                <a:path w="8415" h="4438" extrusionOk="0">
                  <a:moveTo>
                    <a:pt x="4202" y="1246"/>
                  </a:moveTo>
                  <a:cubicBezTo>
                    <a:pt x="4632" y="1246"/>
                    <a:pt x="5062" y="1341"/>
                    <a:pt x="5391" y="1531"/>
                  </a:cubicBezTo>
                  <a:cubicBezTo>
                    <a:pt x="6049" y="1911"/>
                    <a:pt x="6052" y="2527"/>
                    <a:pt x="5398" y="2907"/>
                  </a:cubicBezTo>
                  <a:cubicBezTo>
                    <a:pt x="5071" y="3096"/>
                    <a:pt x="4642" y="3191"/>
                    <a:pt x="4212" y="3191"/>
                  </a:cubicBezTo>
                  <a:cubicBezTo>
                    <a:pt x="3783" y="3191"/>
                    <a:pt x="3353" y="3096"/>
                    <a:pt x="3024" y="2907"/>
                  </a:cubicBezTo>
                  <a:cubicBezTo>
                    <a:pt x="2367" y="2527"/>
                    <a:pt x="2363" y="1912"/>
                    <a:pt x="3017" y="1531"/>
                  </a:cubicBezTo>
                  <a:cubicBezTo>
                    <a:pt x="3344" y="1341"/>
                    <a:pt x="3772" y="1246"/>
                    <a:pt x="4202" y="1246"/>
                  </a:cubicBezTo>
                  <a:close/>
                  <a:moveTo>
                    <a:pt x="4194" y="0"/>
                  </a:moveTo>
                  <a:cubicBezTo>
                    <a:pt x="3214" y="0"/>
                    <a:pt x="2235" y="217"/>
                    <a:pt x="1490" y="651"/>
                  </a:cubicBezTo>
                  <a:cubicBezTo>
                    <a:pt x="1" y="1516"/>
                    <a:pt x="8" y="2921"/>
                    <a:pt x="1509" y="3787"/>
                  </a:cubicBezTo>
                  <a:cubicBezTo>
                    <a:pt x="2259" y="4221"/>
                    <a:pt x="3241" y="4437"/>
                    <a:pt x="4221" y="4437"/>
                  </a:cubicBezTo>
                  <a:cubicBezTo>
                    <a:pt x="5201" y="4437"/>
                    <a:pt x="6180" y="4221"/>
                    <a:pt x="6925" y="3787"/>
                  </a:cubicBezTo>
                  <a:cubicBezTo>
                    <a:pt x="8414" y="2921"/>
                    <a:pt x="8407" y="1516"/>
                    <a:pt x="6906" y="651"/>
                  </a:cubicBezTo>
                  <a:cubicBezTo>
                    <a:pt x="6156" y="217"/>
                    <a:pt x="5174" y="0"/>
                    <a:pt x="4194" y="0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280;p55">
              <a:extLst>
                <a:ext uri="{FF2B5EF4-FFF2-40B4-BE49-F238E27FC236}">
                  <a16:creationId xmlns:a16="http://schemas.microsoft.com/office/drawing/2014/main" id="{E2F4132E-7749-4C7E-82F3-5984165462B4}"/>
                </a:ext>
              </a:extLst>
            </p:cNvPr>
            <p:cNvSpPr/>
            <p:nvPr/>
          </p:nvSpPr>
          <p:spPr>
            <a:xfrm>
              <a:off x="6972100" y="1188525"/>
              <a:ext cx="174725" cy="52600"/>
            </a:xfrm>
            <a:custGeom>
              <a:avLst/>
              <a:gdLst/>
              <a:ahLst/>
              <a:cxnLst/>
              <a:rect l="l" t="t" r="r" b="b"/>
              <a:pathLst>
                <a:path w="6989" h="2104" extrusionOk="0">
                  <a:moveTo>
                    <a:pt x="3484" y="0"/>
                  </a:moveTo>
                  <a:cubicBezTo>
                    <a:pt x="2600" y="0"/>
                    <a:pt x="1717" y="195"/>
                    <a:pt x="1045" y="585"/>
                  </a:cubicBezTo>
                  <a:cubicBezTo>
                    <a:pt x="334" y="1000"/>
                    <a:pt x="1" y="1550"/>
                    <a:pt x="47" y="2090"/>
                  </a:cubicBezTo>
                  <a:cubicBezTo>
                    <a:pt x="86" y="1613"/>
                    <a:pt x="419" y="1144"/>
                    <a:pt x="1045" y="780"/>
                  </a:cubicBezTo>
                  <a:cubicBezTo>
                    <a:pt x="1717" y="390"/>
                    <a:pt x="2600" y="195"/>
                    <a:pt x="3484" y="195"/>
                  </a:cubicBezTo>
                  <a:cubicBezTo>
                    <a:pt x="4367" y="195"/>
                    <a:pt x="5252" y="390"/>
                    <a:pt x="5929" y="780"/>
                  </a:cubicBezTo>
                  <a:cubicBezTo>
                    <a:pt x="6565" y="1148"/>
                    <a:pt x="6903" y="1622"/>
                    <a:pt x="6944" y="2104"/>
                  </a:cubicBezTo>
                  <a:cubicBezTo>
                    <a:pt x="6989" y="1558"/>
                    <a:pt x="6651" y="1003"/>
                    <a:pt x="5929" y="585"/>
                  </a:cubicBezTo>
                  <a:cubicBezTo>
                    <a:pt x="5252" y="195"/>
                    <a:pt x="4367" y="0"/>
                    <a:pt x="348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281;p55">
              <a:extLst>
                <a:ext uri="{FF2B5EF4-FFF2-40B4-BE49-F238E27FC236}">
                  <a16:creationId xmlns:a16="http://schemas.microsoft.com/office/drawing/2014/main" id="{08BDD84E-FAC4-4D89-8936-F46DB4976530}"/>
                </a:ext>
              </a:extLst>
            </p:cNvPr>
            <p:cNvSpPr/>
            <p:nvPr/>
          </p:nvSpPr>
          <p:spPr>
            <a:xfrm>
              <a:off x="6973225" y="1193350"/>
              <a:ext cx="172475" cy="95175"/>
            </a:xfrm>
            <a:custGeom>
              <a:avLst/>
              <a:gdLst/>
              <a:ahLst/>
              <a:cxnLst/>
              <a:rect l="l" t="t" r="r" b="b"/>
              <a:pathLst>
                <a:path w="6899" h="3807" extrusionOk="0">
                  <a:moveTo>
                    <a:pt x="3437" y="1"/>
                  </a:moveTo>
                  <a:cubicBezTo>
                    <a:pt x="2554" y="1"/>
                    <a:pt x="1672" y="196"/>
                    <a:pt x="1000" y="587"/>
                  </a:cubicBezTo>
                  <a:cubicBezTo>
                    <a:pt x="374" y="951"/>
                    <a:pt x="41" y="1420"/>
                    <a:pt x="1" y="1897"/>
                  </a:cubicBezTo>
                  <a:cubicBezTo>
                    <a:pt x="43" y="2379"/>
                    <a:pt x="381" y="2853"/>
                    <a:pt x="1017" y="3221"/>
                  </a:cubicBezTo>
                  <a:cubicBezTo>
                    <a:pt x="1693" y="3611"/>
                    <a:pt x="2578" y="3806"/>
                    <a:pt x="3461" y="3806"/>
                  </a:cubicBezTo>
                  <a:cubicBezTo>
                    <a:pt x="4345" y="3806"/>
                    <a:pt x="5228" y="3611"/>
                    <a:pt x="5900" y="3221"/>
                  </a:cubicBezTo>
                  <a:cubicBezTo>
                    <a:pt x="6526" y="2857"/>
                    <a:pt x="6858" y="2388"/>
                    <a:pt x="6899" y="1911"/>
                  </a:cubicBezTo>
                  <a:cubicBezTo>
                    <a:pt x="6858" y="1429"/>
                    <a:pt x="6520" y="955"/>
                    <a:pt x="5884" y="587"/>
                  </a:cubicBezTo>
                  <a:cubicBezTo>
                    <a:pt x="5207" y="196"/>
                    <a:pt x="4322" y="1"/>
                    <a:pt x="3437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282;p55">
              <a:extLst>
                <a:ext uri="{FF2B5EF4-FFF2-40B4-BE49-F238E27FC236}">
                  <a16:creationId xmlns:a16="http://schemas.microsoft.com/office/drawing/2014/main" id="{55D23245-697A-4801-AAA9-DD36434F1298}"/>
                </a:ext>
              </a:extLst>
            </p:cNvPr>
            <p:cNvSpPr/>
            <p:nvPr/>
          </p:nvSpPr>
          <p:spPr>
            <a:xfrm>
              <a:off x="7005400" y="1222950"/>
              <a:ext cx="9825" cy="28075"/>
            </a:xfrm>
            <a:custGeom>
              <a:avLst/>
              <a:gdLst/>
              <a:ahLst/>
              <a:cxnLst/>
              <a:rect l="l" t="t" r="r" b="b"/>
              <a:pathLst>
                <a:path w="393" h="1123" fill="none" extrusionOk="0">
                  <a:moveTo>
                    <a:pt x="393" y="0"/>
                  </a:moveTo>
                  <a:cubicBezTo>
                    <a:pt x="36" y="341"/>
                    <a:pt x="0" y="764"/>
                    <a:pt x="286" y="1122"/>
                  </a:cubicBezTo>
                </a:path>
              </a:pathLst>
            </a:custGeom>
            <a:noFill/>
            <a:ln w="475" cap="rnd" cmpd="sng">
              <a:solidFill>
                <a:srgbClr val="008D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283;p55">
              <a:extLst>
                <a:ext uri="{FF2B5EF4-FFF2-40B4-BE49-F238E27FC236}">
                  <a16:creationId xmlns:a16="http://schemas.microsoft.com/office/drawing/2014/main" id="{6AB21567-04F2-4892-85A1-C99B5876F41B}"/>
                </a:ext>
              </a:extLst>
            </p:cNvPr>
            <p:cNvSpPr/>
            <p:nvPr/>
          </p:nvSpPr>
          <p:spPr>
            <a:xfrm>
              <a:off x="7066325" y="1200350"/>
              <a:ext cx="39875" cy="11050"/>
            </a:xfrm>
            <a:custGeom>
              <a:avLst/>
              <a:gdLst/>
              <a:ahLst/>
              <a:cxnLst/>
              <a:rect l="l" t="t" r="r" b="b"/>
              <a:pathLst>
                <a:path w="1595" h="442" fill="none" extrusionOk="0">
                  <a:moveTo>
                    <a:pt x="1594" y="441"/>
                  </a:moveTo>
                  <a:cubicBezTo>
                    <a:pt x="1148" y="183"/>
                    <a:pt x="582" y="37"/>
                    <a:pt x="1" y="1"/>
                  </a:cubicBezTo>
                </a:path>
              </a:pathLst>
            </a:custGeom>
            <a:noFill/>
            <a:ln w="475" cap="rnd" cmpd="sng">
              <a:solidFill>
                <a:srgbClr val="008D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284;p55">
              <a:extLst>
                <a:ext uri="{FF2B5EF4-FFF2-40B4-BE49-F238E27FC236}">
                  <a16:creationId xmlns:a16="http://schemas.microsoft.com/office/drawing/2014/main" id="{58C63004-73C3-4B14-A323-FC2BFB6219B8}"/>
                </a:ext>
              </a:extLst>
            </p:cNvPr>
            <p:cNvSpPr/>
            <p:nvPr/>
          </p:nvSpPr>
          <p:spPr>
            <a:xfrm>
              <a:off x="7095475" y="1240300"/>
              <a:ext cx="30175" cy="30525"/>
            </a:xfrm>
            <a:custGeom>
              <a:avLst/>
              <a:gdLst/>
              <a:ahLst/>
              <a:cxnLst/>
              <a:rect l="l" t="t" r="r" b="b"/>
              <a:pathLst>
                <a:path w="1207" h="1221" fill="none" extrusionOk="0">
                  <a:moveTo>
                    <a:pt x="0" y="1220"/>
                  </a:moveTo>
                  <a:cubicBezTo>
                    <a:pt x="153" y="1164"/>
                    <a:pt x="299" y="1095"/>
                    <a:pt x="440" y="1014"/>
                  </a:cubicBezTo>
                  <a:cubicBezTo>
                    <a:pt x="924" y="733"/>
                    <a:pt x="1179" y="369"/>
                    <a:pt x="1207" y="1"/>
                  </a:cubicBezTo>
                </a:path>
              </a:pathLst>
            </a:custGeom>
            <a:noFill/>
            <a:ln w="475" cap="rnd" cmpd="sng">
              <a:solidFill>
                <a:srgbClr val="008D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285;p55">
              <a:extLst>
                <a:ext uri="{FF2B5EF4-FFF2-40B4-BE49-F238E27FC236}">
                  <a16:creationId xmlns:a16="http://schemas.microsoft.com/office/drawing/2014/main" id="{5E040D52-C104-4447-935E-B96821AABB31}"/>
                </a:ext>
              </a:extLst>
            </p:cNvPr>
            <p:cNvSpPr/>
            <p:nvPr/>
          </p:nvSpPr>
          <p:spPr>
            <a:xfrm>
              <a:off x="7041425" y="1222575"/>
              <a:ext cx="36025" cy="18950"/>
            </a:xfrm>
            <a:custGeom>
              <a:avLst/>
              <a:gdLst/>
              <a:ahLst/>
              <a:cxnLst/>
              <a:rect l="l" t="t" r="r" b="b"/>
              <a:pathLst>
                <a:path w="1441" h="758" extrusionOk="0">
                  <a:moveTo>
                    <a:pt x="0" y="751"/>
                  </a:moveTo>
                  <a:cubicBezTo>
                    <a:pt x="0" y="752"/>
                    <a:pt x="0" y="752"/>
                    <a:pt x="0" y="753"/>
                  </a:cubicBezTo>
                  <a:lnTo>
                    <a:pt x="0" y="751"/>
                  </a:lnTo>
                  <a:close/>
                  <a:moveTo>
                    <a:pt x="718" y="1"/>
                  </a:moveTo>
                  <a:cubicBezTo>
                    <a:pt x="534" y="1"/>
                    <a:pt x="351" y="42"/>
                    <a:pt x="211" y="124"/>
                  </a:cubicBezTo>
                  <a:cubicBezTo>
                    <a:pt x="71" y="204"/>
                    <a:pt x="2" y="309"/>
                    <a:pt x="2" y="415"/>
                  </a:cubicBezTo>
                  <a:lnTo>
                    <a:pt x="0" y="751"/>
                  </a:lnTo>
                  <a:lnTo>
                    <a:pt x="0" y="751"/>
                  </a:lnTo>
                  <a:cubicBezTo>
                    <a:pt x="1" y="646"/>
                    <a:pt x="71" y="541"/>
                    <a:pt x="209" y="462"/>
                  </a:cubicBezTo>
                  <a:cubicBezTo>
                    <a:pt x="349" y="380"/>
                    <a:pt x="533" y="339"/>
                    <a:pt x="717" y="339"/>
                  </a:cubicBezTo>
                  <a:cubicBezTo>
                    <a:pt x="901" y="339"/>
                    <a:pt x="1085" y="380"/>
                    <a:pt x="1226" y="462"/>
                  </a:cubicBezTo>
                  <a:cubicBezTo>
                    <a:pt x="1368" y="543"/>
                    <a:pt x="1437" y="650"/>
                    <a:pt x="1437" y="757"/>
                  </a:cubicBezTo>
                  <a:lnTo>
                    <a:pt x="1439" y="420"/>
                  </a:lnTo>
                  <a:cubicBezTo>
                    <a:pt x="1440" y="312"/>
                    <a:pt x="1369" y="205"/>
                    <a:pt x="1227" y="124"/>
                  </a:cubicBezTo>
                  <a:cubicBezTo>
                    <a:pt x="1087" y="42"/>
                    <a:pt x="902" y="1"/>
                    <a:pt x="71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286;p55">
              <a:extLst>
                <a:ext uri="{FF2B5EF4-FFF2-40B4-BE49-F238E27FC236}">
                  <a16:creationId xmlns:a16="http://schemas.microsoft.com/office/drawing/2014/main" id="{EE674E60-5AB8-4456-98F8-F464A2D2D9D4}"/>
                </a:ext>
              </a:extLst>
            </p:cNvPr>
            <p:cNvSpPr/>
            <p:nvPr/>
          </p:nvSpPr>
          <p:spPr>
            <a:xfrm>
              <a:off x="7018375" y="1232900"/>
              <a:ext cx="82100" cy="31200"/>
            </a:xfrm>
            <a:custGeom>
              <a:avLst/>
              <a:gdLst/>
              <a:ahLst/>
              <a:cxnLst/>
              <a:rect l="l" t="t" r="r" b="b"/>
              <a:pathLst>
                <a:path w="3284" h="1248" extrusionOk="0">
                  <a:moveTo>
                    <a:pt x="3283" y="10"/>
                  </a:moveTo>
                  <a:lnTo>
                    <a:pt x="3283" y="14"/>
                  </a:lnTo>
                  <a:lnTo>
                    <a:pt x="3283" y="14"/>
                  </a:lnTo>
                  <a:cubicBezTo>
                    <a:pt x="3283" y="12"/>
                    <a:pt x="3283" y="11"/>
                    <a:pt x="3283" y="10"/>
                  </a:cubicBezTo>
                  <a:close/>
                  <a:moveTo>
                    <a:pt x="3" y="1"/>
                  </a:moveTo>
                  <a:lnTo>
                    <a:pt x="2" y="294"/>
                  </a:lnTo>
                  <a:cubicBezTo>
                    <a:pt x="0" y="539"/>
                    <a:pt x="161" y="784"/>
                    <a:pt x="484" y="969"/>
                  </a:cubicBezTo>
                  <a:cubicBezTo>
                    <a:pt x="806" y="1155"/>
                    <a:pt x="1226" y="1248"/>
                    <a:pt x="1646" y="1248"/>
                  </a:cubicBezTo>
                  <a:cubicBezTo>
                    <a:pt x="2066" y="1248"/>
                    <a:pt x="2486" y="1155"/>
                    <a:pt x="2805" y="969"/>
                  </a:cubicBezTo>
                  <a:cubicBezTo>
                    <a:pt x="3121" y="785"/>
                    <a:pt x="3280" y="545"/>
                    <a:pt x="3280" y="302"/>
                  </a:cubicBezTo>
                  <a:lnTo>
                    <a:pt x="3283" y="14"/>
                  </a:lnTo>
                  <a:lnTo>
                    <a:pt x="3283" y="14"/>
                  </a:lnTo>
                  <a:cubicBezTo>
                    <a:pt x="3280" y="255"/>
                    <a:pt x="3122" y="494"/>
                    <a:pt x="2806" y="677"/>
                  </a:cubicBezTo>
                  <a:cubicBezTo>
                    <a:pt x="2487" y="862"/>
                    <a:pt x="2068" y="955"/>
                    <a:pt x="1648" y="955"/>
                  </a:cubicBezTo>
                  <a:cubicBezTo>
                    <a:pt x="1229" y="955"/>
                    <a:pt x="809" y="862"/>
                    <a:pt x="487" y="677"/>
                  </a:cubicBezTo>
                  <a:cubicBezTo>
                    <a:pt x="164" y="489"/>
                    <a:pt x="3" y="244"/>
                    <a:pt x="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287;p55">
              <a:extLst>
                <a:ext uri="{FF2B5EF4-FFF2-40B4-BE49-F238E27FC236}">
                  <a16:creationId xmlns:a16="http://schemas.microsoft.com/office/drawing/2014/main" id="{D031B428-7B93-489D-8F1B-29C58CD45FAD}"/>
                </a:ext>
              </a:extLst>
            </p:cNvPr>
            <p:cNvSpPr/>
            <p:nvPr/>
          </p:nvSpPr>
          <p:spPr>
            <a:xfrm>
              <a:off x="7014375" y="1209275"/>
              <a:ext cx="90125" cy="47500"/>
            </a:xfrm>
            <a:custGeom>
              <a:avLst/>
              <a:gdLst/>
              <a:ahLst/>
              <a:cxnLst/>
              <a:rect l="l" t="t" r="r" b="b"/>
              <a:pathLst>
                <a:path w="3605" h="1900" extrusionOk="0">
                  <a:moveTo>
                    <a:pt x="1799" y="533"/>
                  </a:moveTo>
                  <a:cubicBezTo>
                    <a:pt x="1984" y="533"/>
                    <a:pt x="2168" y="574"/>
                    <a:pt x="2309" y="656"/>
                  </a:cubicBezTo>
                  <a:cubicBezTo>
                    <a:pt x="2590" y="818"/>
                    <a:pt x="2592" y="1081"/>
                    <a:pt x="2312" y="1245"/>
                  </a:cubicBezTo>
                  <a:cubicBezTo>
                    <a:pt x="2173" y="1326"/>
                    <a:pt x="1989" y="1366"/>
                    <a:pt x="1806" y="1366"/>
                  </a:cubicBezTo>
                  <a:cubicBezTo>
                    <a:pt x="1622" y="1366"/>
                    <a:pt x="1438" y="1326"/>
                    <a:pt x="1297" y="1245"/>
                  </a:cubicBezTo>
                  <a:cubicBezTo>
                    <a:pt x="1014" y="1082"/>
                    <a:pt x="1013" y="818"/>
                    <a:pt x="1293" y="656"/>
                  </a:cubicBezTo>
                  <a:cubicBezTo>
                    <a:pt x="1432" y="574"/>
                    <a:pt x="1616" y="533"/>
                    <a:pt x="1799" y="533"/>
                  </a:cubicBezTo>
                  <a:close/>
                  <a:moveTo>
                    <a:pt x="1798" y="0"/>
                  </a:moveTo>
                  <a:cubicBezTo>
                    <a:pt x="1378" y="0"/>
                    <a:pt x="958" y="93"/>
                    <a:pt x="639" y="279"/>
                  </a:cubicBezTo>
                  <a:cubicBezTo>
                    <a:pt x="1" y="649"/>
                    <a:pt x="5" y="1250"/>
                    <a:pt x="647" y="1622"/>
                  </a:cubicBezTo>
                  <a:cubicBezTo>
                    <a:pt x="969" y="1807"/>
                    <a:pt x="1389" y="1900"/>
                    <a:pt x="1808" y="1900"/>
                  </a:cubicBezTo>
                  <a:cubicBezTo>
                    <a:pt x="2228" y="1900"/>
                    <a:pt x="2647" y="1807"/>
                    <a:pt x="2966" y="1622"/>
                  </a:cubicBezTo>
                  <a:cubicBezTo>
                    <a:pt x="3604" y="1250"/>
                    <a:pt x="3601" y="650"/>
                    <a:pt x="2959" y="279"/>
                  </a:cubicBezTo>
                  <a:cubicBezTo>
                    <a:pt x="2638" y="93"/>
                    <a:pt x="2217" y="0"/>
                    <a:pt x="1798" y="0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288;p55">
              <a:extLst>
                <a:ext uri="{FF2B5EF4-FFF2-40B4-BE49-F238E27FC236}">
                  <a16:creationId xmlns:a16="http://schemas.microsoft.com/office/drawing/2014/main" id="{714F6BAD-160E-4770-AB65-025F184170E4}"/>
                </a:ext>
              </a:extLst>
            </p:cNvPr>
            <p:cNvSpPr/>
            <p:nvPr/>
          </p:nvSpPr>
          <p:spPr>
            <a:xfrm>
              <a:off x="6635775" y="1432150"/>
              <a:ext cx="49825" cy="29325"/>
            </a:xfrm>
            <a:custGeom>
              <a:avLst/>
              <a:gdLst/>
              <a:ahLst/>
              <a:cxnLst/>
              <a:rect l="l" t="t" r="r" b="b"/>
              <a:pathLst>
                <a:path w="1993" h="1173" extrusionOk="0">
                  <a:moveTo>
                    <a:pt x="1663" y="0"/>
                  </a:moveTo>
                  <a:lnTo>
                    <a:pt x="0" y="985"/>
                  </a:lnTo>
                  <a:lnTo>
                    <a:pt x="339" y="1172"/>
                  </a:lnTo>
                  <a:lnTo>
                    <a:pt x="1992" y="196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289;p55">
              <a:extLst>
                <a:ext uri="{FF2B5EF4-FFF2-40B4-BE49-F238E27FC236}">
                  <a16:creationId xmlns:a16="http://schemas.microsoft.com/office/drawing/2014/main" id="{1F6B1C98-8FF2-4535-9BC7-CCFF4AB2469C}"/>
                </a:ext>
              </a:extLst>
            </p:cNvPr>
            <p:cNvSpPr/>
            <p:nvPr/>
          </p:nvSpPr>
          <p:spPr>
            <a:xfrm>
              <a:off x="6650625" y="1440775"/>
              <a:ext cx="49800" cy="29325"/>
            </a:xfrm>
            <a:custGeom>
              <a:avLst/>
              <a:gdLst/>
              <a:ahLst/>
              <a:cxnLst/>
              <a:rect l="l" t="t" r="r" b="b"/>
              <a:pathLst>
                <a:path w="1992" h="1173" extrusionOk="0">
                  <a:moveTo>
                    <a:pt x="1664" y="1"/>
                  </a:moveTo>
                  <a:lnTo>
                    <a:pt x="1" y="984"/>
                  </a:lnTo>
                  <a:lnTo>
                    <a:pt x="338" y="1172"/>
                  </a:lnTo>
                  <a:lnTo>
                    <a:pt x="1992" y="196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290;p55">
              <a:extLst>
                <a:ext uri="{FF2B5EF4-FFF2-40B4-BE49-F238E27FC236}">
                  <a16:creationId xmlns:a16="http://schemas.microsoft.com/office/drawing/2014/main" id="{C7840BEB-9818-4EF9-BE4F-68DA4660B265}"/>
                </a:ext>
              </a:extLst>
            </p:cNvPr>
            <p:cNvSpPr/>
            <p:nvPr/>
          </p:nvSpPr>
          <p:spPr>
            <a:xfrm>
              <a:off x="6665275" y="1449175"/>
              <a:ext cx="49825" cy="29375"/>
            </a:xfrm>
            <a:custGeom>
              <a:avLst/>
              <a:gdLst/>
              <a:ahLst/>
              <a:cxnLst/>
              <a:rect l="l" t="t" r="r" b="b"/>
              <a:pathLst>
                <a:path w="1993" h="1175" extrusionOk="0">
                  <a:moveTo>
                    <a:pt x="1664" y="1"/>
                  </a:moveTo>
                  <a:lnTo>
                    <a:pt x="0" y="986"/>
                  </a:lnTo>
                  <a:lnTo>
                    <a:pt x="340" y="1174"/>
                  </a:lnTo>
                  <a:lnTo>
                    <a:pt x="1993" y="198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291;p55">
              <a:extLst>
                <a:ext uri="{FF2B5EF4-FFF2-40B4-BE49-F238E27FC236}">
                  <a16:creationId xmlns:a16="http://schemas.microsoft.com/office/drawing/2014/main" id="{4A7EFE74-CAB9-4E16-B4A7-F74594914A87}"/>
                </a:ext>
              </a:extLst>
            </p:cNvPr>
            <p:cNvSpPr/>
            <p:nvPr/>
          </p:nvSpPr>
          <p:spPr>
            <a:xfrm>
              <a:off x="6680250" y="1457925"/>
              <a:ext cx="49825" cy="29325"/>
            </a:xfrm>
            <a:custGeom>
              <a:avLst/>
              <a:gdLst/>
              <a:ahLst/>
              <a:cxnLst/>
              <a:rect l="l" t="t" r="r" b="b"/>
              <a:pathLst>
                <a:path w="1993" h="1173" extrusionOk="0">
                  <a:moveTo>
                    <a:pt x="1664" y="0"/>
                  </a:moveTo>
                  <a:lnTo>
                    <a:pt x="0" y="985"/>
                  </a:lnTo>
                  <a:lnTo>
                    <a:pt x="340" y="1172"/>
                  </a:lnTo>
                  <a:lnTo>
                    <a:pt x="1993" y="196"/>
                  </a:lnTo>
                  <a:lnTo>
                    <a:pt x="16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292;p55">
              <a:extLst>
                <a:ext uri="{FF2B5EF4-FFF2-40B4-BE49-F238E27FC236}">
                  <a16:creationId xmlns:a16="http://schemas.microsoft.com/office/drawing/2014/main" id="{A1ECD55E-0C93-4E5D-85DF-0CDFA8CEF429}"/>
                </a:ext>
              </a:extLst>
            </p:cNvPr>
            <p:cNvSpPr/>
            <p:nvPr/>
          </p:nvSpPr>
          <p:spPr>
            <a:xfrm>
              <a:off x="6694925" y="1466625"/>
              <a:ext cx="49800" cy="29325"/>
            </a:xfrm>
            <a:custGeom>
              <a:avLst/>
              <a:gdLst/>
              <a:ahLst/>
              <a:cxnLst/>
              <a:rect l="l" t="t" r="r" b="b"/>
              <a:pathLst>
                <a:path w="1992" h="1173" extrusionOk="0">
                  <a:moveTo>
                    <a:pt x="1664" y="0"/>
                  </a:moveTo>
                  <a:lnTo>
                    <a:pt x="1" y="985"/>
                  </a:lnTo>
                  <a:lnTo>
                    <a:pt x="340" y="1172"/>
                  </a:lnTo>
                  <a:lnTo>
                    <a:pt x="1992" y="196"/>
                  </a:lnTo>
                  <a:lnTo>
                    <a:pt x="166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293;p55">
              <a:extLst>
                <a:ext uri="{FF2B5EF4-FFF2-40B4-BE49-F238E27FC236}">
                  <a16:creationId xmlns:a16="http://schemas.microsoft.com/office/drawing/2014/main" id="{7F9E077F-645D-4C33-909C-73DC63368E3F}"/>
                </a:ext>
              </a:extLst>
            </p:cNvPr>
            <p:cNvSpPr/>
            <p:nvPr/>
          </p:nvSpPr>
          <p:spPr>
            <a:xfrm>
              <a:off x="6702150" y="1373875"/>
              <a:ext cx="407775" cy="236075"/>
            </a:xfrm>
            <a:custGeom>
              <a:avLst/>
              <a:gdLst/>
              <a:ahLst/>
              <a:cxnLst/>
              <a:rect l="l" t="t" r="r" b="b"/>
              <a:pathLst>
                <a:path w="16311" h="9443" extrusionOk="0">
                  <a:moveTo>
                    <a:pt x="9875" y="1"/>
                  </a:moveTo>
                  <a:cubicBezTo>
                    <a:pt x="9817" y="1"/>
                    <a:pt x="9759" y="13"/>
                    <a:pt x="9716" y="39"/>
                  </a:cubicBezTo>
                  <a:lnTo>
                    <a:pt x="89" y="5639"/>
                  </a:lnTo>
                  <a:cubicBezTo>
                    <a:pt x="0" y="5690"/>
                    <a:pt x="0" y="5772"/>
                    <a:pt x="89" y="5825"/>
                  </a:cubicBezTo>
                  <a:lnTo>
                    <a:pt x="6275" y="9405"/>
                  </a:lnTo>
                  <a:cubicBezTo>
                    <a:pt x="6319" y="9430"/>
                    <a:pt x="6377" y="9443"/>
                    <a:pt x="6435" y="9443"/>
                  </a:cubicBezTo>
                  <a:cubicBezTo>
                    <a:pt x="6493" y="9443"/>
                    <a:pt x="6551" y="9430"/>
                    <a:pt x="6595" y="9405"/>
                  </a:cubicBezTo>
                  <a:lnTo>
                    <a:pt x="16222" y="3805"/>
                  </a:lnTo>
                  <a:cubicBezTo>
                    <a:pt x="16311" y="3754"/>
                    <a:pt x="16311" y="3670"/>
                    <a:pt x="16222" y="3619"/>
                  </a:cubicBezTo>
                  <a:lnTo>
                    <a:pt x="10036" y="39"/>
                  </a:lnTo>
                  <a:cubicBezTo>
                    <a:pt x="9992" y="13"/>
                    <a:pt x="9934" y="1"/>
                    <a:pt x="9875" y="1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294;p55">
              <a:extLst>
                <a:ext uri="{FF2B5EF4-FFF2-40B4-BE49-F238E27FC236}">
                  <a16:creationId xmlns:a16="http://schemas.microsoft.com/office/drawing/2014/main" id="{42F8E3B9-E6E1-42B7-83B0-77BFCC858E07}"/>
                </a:ext>
              </a:extLst>
            </p:cNvPr>
            <p:cNvSpPr/>
            <p:nvPr/>
          </p:nvSpPr>
          <p:spPr>
            <a:xfrm>
              <a:off x="6702175" y="1373800"/>
              <a:ext cx="407750" cy="236075"/>
            </a:xfrm>
            <a:custGeom>
              <a:avLst/>
              <a:gdLst/>
              <a:ahLst/>
              <a:cxnLst/>
              <a:rect l="l" t="t" r="r" b="b"/>
              <a:pathLst>
                <a:path w="16310" h="9443" extrusionOk="0">
                  <a:moveTo>
                    <a:pt x="9875" y="1"/>
                  </a:moveTo>
                  <a:cubicBezTo>
                    <a:pt x="9817" y="1"/>
                    <a:pt x="9759" y="14"/>
                    <a:pt x="9715" y="39"/>
                  </a:cubicBezTo>
                  <a:lnTo>
                    <a:pt x="88" y="5639"/>
                  </a:lnTo>
                  <a:cubicBezTo>
                    <a:pt x="1" y="5690"/>
                    <a:pt x="1" y="5773"/>
                    <a:pt x="89" y="5825"/>
                  </a:cubicBezTo>
                  <a:lnTo>
                    <a:pt x="6275" y="9405"/>
                  </a:lnTo>
                  <a:cubicBezTo>
                    <a:pt x="6319" y="9430"/>
                    <a:pt x="6377" y="9443"/>
                    <a:pt x="6435" y="9443"/>
                  </a:cubicBezTo>
                  <a:cubicBezTo>
                    <a:pt x="6493" y="9443"/>
                    <a:pt x="6551" y="9430"/>
                    <a:pt x="6594" y="9405"/>
                  </a:cubicBezTo>
                  <a:lnTo>
                    <a:pt x="16221" y="3805"/>
                  </a:lnTo>
                  <a:cubicBezTo>
                    <a:pt x="16310" y="3754"/>
                    <a:pt x="16310" y="3670"/>
                    <a:pt x="16221" y="3619"/>
                  </a:cubicBezTo>
                  <a:lnTo>
                    <a:pt x="10035" y="39"/>
                  </a:lnTo>
                  <a:cubicBezTo>
                    <a:pt x="9991" y="14"/>
                    <a:pt x="9933" y="1"/>
                    <a:pt x="987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295;p55">
              <a:extLst>
                <a:ext uri="{FF2B5EF4-FFF2-40B4-BE49-F238E27FC236}">
                  <a16:creationId xmlns:a16="http://schemas.microsoft.com/office/drawing/2014/main" id="{F63BC172-19B9-42A8-B964-1A0C7B1A6540}"/>
                </a:ext>
              </a:extLst>
            </p:cNvPr>
            <p:cNvSpPr/>
            <p:nvPr/>
          </p:nvSpPr>
          <p:spPr>
            <a:xfrm>
              <a:off x="6988350" y="1423875"/>
              <a:ext cx="10500" cy="32675"/>
            </a:xfrm>
            <a:custGeom>
              <a:avLst/>
              <a:gdLst/>
              <a:ahLst/>
              <a:cxnLst/>
              <a:rect l="l" t="t" r="r" b="b"/>
              <a:pathLst>
                <a:path w="420" h="1307" extrusionOk="0">
                  <a:moveTo>
                    <a:pt x="1" y="1"/>
                  </a:moveTo>
                  <a:lnTo>
                    <a:pt x="1" y="1185"/>
                  </a:lnTo>
                  <a:cubicBezTo>
                    <a:pt x="1" y="1217"/>
                    <a:pt x="21" y="1248"/>
                    <a:pt x="63" y="1271"/>
                  </a:cubicBezTo>
                  <a:cubicBezTo>
                    <a:pt x="104" y="1295"/>
                    <a:pt x="158" y="1307"/>
                    <a:pt x="211" y="1307"/>
                  </a:cubicBezTo>
                  <a:cubicBezTo>
                    <a:pt x="265" y="1307"/>
                    <a:pt x="318" y="1295"/>
                    <a:pt x="359" y="1271"/>
                  </a:cubicBezTo>
                  <a:cubicBezTo>
                    <a:pt x="399" y="1248"/>
                    <a:pt x="420" y="1217"/>
                    <a:pt x="420" y="1187"/>
                  </a:cubicBezTo>
                  <a:lnTo>
                    <a:pt x="420" y="1"/>
                  </a:lnTo>
                  <a:cubicBezTo>
                    <a:pt x="420" y="33"/>
                    <a:pt x="399" y="63"/>
                    <a:pt x="359" y="86"/>
                  </a:cubicBezTo>
                  <a:cubicBezTo>
                    <a:pt x="318" y="110"/>
                    <a:pt x="265" y="122"/>
                    <a:pt x="211" y="122"/>
                  </a:cubicBezTo>
                  <a:cubicBezTo>
                    <a:pt x="158" y="122"/>
                    <a:pt x="104" y="110"/>
                    <a:pt x="63" y="86"/>
                  </a:cubicBezTo>
                  <a:cubicBezTo>
                    <a:pt x="21" y="63"/>
                    <a:pt x="1" y="31"/>
                    <a:pt x="1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96;p55">
              <a:extLst>
                <a:ext uri="{FF2B5EF4-FFF2-40B4-BE49-F238E27FC236}">
                  <a16:creationId xmlns:a16="http://schemas.microsoft.com/office/drawing/2014/main" id="{D4B36119-74C5-4824-83D9-040F809745BA}"/>
                </a:ext>
              </a:extLst>
            </p:cNvPr>
            <p:cNvSpPr/>
            <p:nvPr/>
          </p:nvSpPr>
          <p:spPr>
            <a:xfrm>
              <a:off x="6987800" y="1420875"/>
              <a:ext cx="11550" cy="6075"/>
            </a:xfrm>
            <a:custGeom>
              <a:avLst/>
              <a:gdLst/>
              <a:ahLst/>
              <a:cxnLst/>
              <a:rect l="l" t="t" r="r" b="b"/>
              <a:pathLst>
                <a:path w="462" h="243" extrusionOk="0">
                  <a:moveTo>
                    <a:pt x="233" y="0"/>
                  </a:moveTo>
                  <a:cubicBezTo>
                    <a:pt x="179" y="0"/>
                    <a:pt x="125" y="12"/>
                    <a:pt x="83" y="37"/>
                  </a:cubicBezTo>
                  <a:cubicBezTo>
                    <a:pt x="1" y="85"/>
                    <a:pt x="2" y="160"/>
                    <a:pt x="85" y="206"/>
                  </a:cubicBezTo>
                  <a:cubicBezTo>
                    <a:pt x="125" y="230"/>
                    <a:pt x="179" y="242"/>
                    <a:pt x="233" y="242"/>
                  </a:cubicBezTo>
                  <a:cubicBezTo>
                    <a:pt x="286" y="242"/>
                    <a:pt x="340" y="230"/>
                    <a:pt x="381" y="206"/>
                  </a:cubicBezTo>
                  <a:cubicBezTo>
                    <a:pt x="462" y="160"/>
                    <a:pt x="462" y="83"/>
                    <a:pt x="379" y="35"/>
                  </a:cubicBezTo>
                  <a:cubicBezTo>
                    <a:pt x="339" y="12"/>
                    <a:pt x="286" y="0"/>
                    <a:pt x="233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297;p55">
              <a:extLst>
                <a:ext uri="{FF2B5EF4-FFF2-40B4-BE49-F238E27FC236}">
                  <a16:creationId xmlns:a16="http://schemas.microsoft.com/office/drawing/2014/main" id="{3AD739F7-4004-466A-BE3C-0B45A5A3BE9E}"/>
                </a:ext>
              </a:extLst>
            </p:cNvPr>
            <p:cNvSpPr/>
            <p:nvPr/>
          </p:nvSpPr>
          <p:spPr>
            <a:xfrm>
              <a:off x="6953550" y="1350500"/>
              <a:ext cx="81475" cy="77875"/>
            </a:xfrm>
            <a:custGeom>
              <a:avLst/>
              <a:gdLst/>
              <a:ahLst/>
              <a:cxnLst/>
              <a:rect l="l" t="t" r="r" b="b"/>
              <a:pathLst>
                <a:path w="3259" h="3115" extrusionOk="0">
                  <a:moveTo>
                    <a:pt x="1307" y="1"/>
                  </a:moveTo>
                  <a:cubicBezTo>
                    <a:pt x="1253" y="1"/>
                    <a:pt x="1199" y="8"/>
                    <a:pt x="1145" y="23"/>
                  </a:cubicBezTo>
                  <a:cubicBezTo>
                    <a:pt x="875" y="95"/>
                    <a:pt x="688" y="340"/>
                    <a:pt x="689" y="620"/>
                  </a:cubicBezTo>
                  <a:lnTo>
                    <a:pt x="689" y="626"/>
                  </a:lnTo>
                  <a:cubicBezTo>
                    <a:pt x="364" y="668"/>
                    <a:pt x="179" y="1017"/>
                    <a:pt x="325" y="1310"/>
                  </a:cubicBezTo>
                  <a:cubicBezTo>
                    <a:pt x="125" y="1418"/>
                    <a:pt x="0" y="1626"/>
                    <a:pt x="0" y="1854"/>
                  </a:cubicBezTo>
                  <a:cubicBezTo>
                    <a:pt x="0" y="2076"/>
                    <a:pt x="119" y="2282"/>
                    <a:pt x="314" y="2391"/>
                  </a:cubicBezTo>
                  <a:cubicBezTo>
                    <a:pt x="340" y="2637"/>
                    <a:pt x="548" y="2815"/>
                    <a:pt x="783" y="2815"/>
                  </a:cubicBezTo>
                  <a:cubicBezTo>
                    <a:pt x="821" y="2815"/>
                    <a:pt x="859" y="2810"/>
                    <a:pt x="897" y="2801"/>
                  </a:cubicBezTo>
                  <a:cubicBezTo>
                    <a:pt x="905" y="2807"/>
                    <a:pt x="913" y="2811"/>
                    <a:pt x="921" y="2817"/>
                  </a:cubicBezTo>
                  <a:cubicBezTo>
                    <a:pt x="1132" y="3018"/>
                    <a:pt x="1399" y="3115"/>
                    <a:pt x="1665" y="3115"/>
                  </a:cubicBezTo>
                  <a:cubicBezTo>
                    <a:pt x="2006" y="3115"/>
                    <a:pt x="2344" y="2955"/>
                    <a:pt x="2555" y="2647"/>
                  </a:cubicBezTo>
                  <a:cubicBezTo>
                    <a:pt x="2819" y="2589"/>
                    <a:pt x="2980" y="2321"/>
                    <a:pt x="2908" y="2060"/>
                  </a:cubicBezTo>
                  <a:cubicBezTo>
                    <a:pt x="3143" y="1900"/>
                    <a:pt x="3259" y="1616"/>
                    <a:pt x="3202" y="1338"/>
                  </a:cubicBezTo>
                  <a:cubicBezTo>
                    <a:pt x="3147" y="1059"/>
                    <a:pt x="2928" y="842"/>
                    <a:pt x="2650" y="787"/>
                  </a:cubicBezTo>
                  <a:cubicBezTo>
                    <a:pt x="2732" y="569"/>
                    <a:pt x="2647" y="323"/>
                    <a:pt x="2447" y="205"/>
                  </a:cubicBezTo>
                  <a:cubicBezTo>
                    <a:pt x="2370" y="160"/>
                    <a:pt x="2286" y="139"/>
                    <a:pt x="2203" y="139"/>
                  </a:cubicBezTo>
                  <a:cubicBezTo>
                    <a:pt x="2066" y="139"/>
                    <a:pt x="1932" y="197"/>
                    <a:pt x="1839" y="308"/>
                  </a:cubicBezTo>
                  <a:cubicBezTo>
                    <a:pt x="1727" y="115"/>
                    <a:pt x="1522" y="1"/>
                    <a:pt x="130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298;p55">
              <a:extLst>
                <a:ext uri="{FF2B5EF4-FFF2-40B4-BE49-F238E27FC236}">
                  <a16:creationId xmlns:a16="http://schemas.microsoft.com/office/drawing/2014/main" id="{11B46866-F34E-47B7-ACB3-1E45D6E3EEC3}"/>
                </a:ext>
              </a:extLst>
            </p:cNvPr>
            <p:cNvSpPr/>
            <p:nvPr/>
          </p:nvSpPr>
          <p:spPr>
            <a:xfrm>
              <a:off x="7040625" y="1443825"/>
              <a:ext cx="10500" cy="32675"/>
            </a:xfrm>
            <a:custGeom>
              <a:avLst/>
              <a:gdLst/>
              <a:ahLst/>
              <a:cxnLst/>
              <a:rect l="l" t="t" r="r" b="b"/>
              <a:pathLst>
                <a:path w="420" h="1307" extrusionOk="0">
                  <a:moveTo>
                    <a:pt x="1" y="0"/>
                  </a:moveTo>
                  <a:lnTo>
                    <a:pt x="1" y="1185"/>
                  </a:lnTo>
                  <a:cubicBezTo>
                    <a:pt x="1" y="1217"/>
                    <a:pt x="21" y="1247"/>
                    <a:pt x="61" y="1271"/>
                  </a:cubicBezTo>
                  <a:cubicBezTo>
                    <a:pt x="103" y="1295"/>
                    <a:pt x="156" y="1306"/>
                    <a:pt x="210" y="1306"/>
                  </a:cubicBezTo>
                  <a:cubicBezTo>
                    <a:pt x="264" y="1306"/>
                    <a:pt x="317" y="1295"/>
                    <a:pt x="359" y="1271"/>
                  </a:cubicBezTo>
                  <a:cubicBezTo>
                    <a:pt x="399" y="1247"/>
                    <a:pt x="420" y="1217"/>
                    <a:pt x="420" y="1185"/>
                  </a:cubicBezTo>
                  <a:lnTo>
                    <a:pt x="420" y="0"/>
                  </a:lnTo>
                  <a:cubicBezTo>
                    <a:pt x="420" y="32"/>
                    <a:pt x="399" y="63"/>
                    <a:pt x="359" y="86"/>
                  </a:cubicBezTo>
                  <a:cubicBezTo>
                    <a:pt x="318" y="110"/>
                    <a:pt x="264" y="122"/>
                    <a:pt x="211" y="122"/>
                  </a:cubicBezTo>
                  <a:cubicBezTo>
                    <a:pt x="157" y="122"/>
                    <a:pt x="103" y="110"/>
                    <a:pt x="61" y="86"/>
                  </a:cubicBezTo>
                  <a:cubicBezTo>
                    <a:pt x="21" y="63"/>
                    <a:pt x="1" y="31"/>
                    <a:pt x="1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299;p55">
              <a:extLst>
                <a:ext uri="{FF2B5EF4-FFF2-40B4-BE49-F238E27FC236}">
                  <a16:creationId xmlns:a16="http://schemas.microsoft.com/office/drawing/2014/main" id="{1CBECC21-9A03-44C0-92A0-164AFF28FB20}"/>
                </a:ext>
              </a:extLst>
            </p:cNvPr>
            <p:cNvSpPr/>
            <p:nvPr/>
          </p:nvSpPr>
          <p:spPr>
            <a:xfrm>
              <a:off x="7040075" y="1440775"/>
              <a:ext cx="11550" cy="6100"/>
            </a:xfrm>
            <a:custGeom>
              <a:avLst/>
              <a:gdLst/>
              <a:ahLst/>
              <a:cxnLst/>
              <a:rect l="l" t="t" r="r" b="b"/>
              <a:pathLst>
                <a:path w="462" h="244" extrusionOk="0">
                  <a:moveTo>
                    <a:pt x="231" y="1"/>
                  </a:moveTo>
                  <a:cubicBezTo>
                    <a:pt x="177" y="1"/>
                    <a:pt x="124" y="13"/>
                    <a:pt x="83" y="37"/>
                  </a:cubicBezTo>
                  <a:cubicBezTo>
                    <a:pt x="1" y="83"/>
                    <a:pt x="2" y="161"/>
                    <a:pt x="83" y="208"/>
                  </a:cubicBezTo>
                  <a:cubicBezTo>
                    <a:pt x="125" y="232"/>
                    <a:pt x="179" y="244"/>
                    <a:pt x="233" y="244"/>
                  </a:cubicBezTo>
                  <a:cubicBezTo>
                    <a:pt x="286" y="244"/>
                    <a:pt x="340" y="232"/>
                    <a:pt x="381" y="208"/>
                  </a:cubicBezTo>
                  <a:cubicBezTo>
                    <a:pt x="462" y="161"/>
                    <a:pt x="462" y="83"/>
                    <a:pt x="379" y="37"/>
                  </a:cubicBezTo>
                  <a:cubicBezTo>
                    <a:pt x="338" y="13"/>
                    <a:pt x="284" y="1"/>
                    <a:pt x="231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300;p55">
              <a:extLst>
                <a:ext uri="{FF2B5EF4-FFF2-40B4-BE49-F238E27FC236}">
                  <a16:creationId xmlns:a16="http://schemas.microsoft.com/office/drawing/2014/main" id="{1F180B4D-88F8-4E8A-A814-1DFF99C5AAED}"/>
                </a:ext>
              </a:extLst>
            </p:cNvPr>
            <p:cNvSpPr/>
            <p:nvPr/>
          </p:nvSpPr>
          <p:spPr>
            <a:xfrm>
              <a:off x="7005825" y="1370425"/>
              <a:ext cx="81475" cy="77875"/>
            </a:xfrm>
            <a:custGeom>
              <a:avLst/>
              <a:gdLst/>
              <a:ahLst/>
              <a:cxnLst/>
              <a:rect l="l" t="t" r="r" b="b"/>
              <a:pathLst>
                <a:path w="3259" h="3115" extrusionOk="0">
                  <a:moveTo>
                    <a:pt x="1304" y="0"/>
                  </a:moveTo>
                  <a:cubicBezTo>
                    <a:pt x="1251" y="0"/>
                    <a:pt x="1198" y="7"/>
                    <a:pt x="1145" y="22"/>
                  </a:cubicBezTo>
                  <a:cubicBezTo>
                    <a:pt x="875" y="96"/>
                    <a:pt x="688" y="341"/>
                    <a:pt x="689" y="619"/>
                  </a:cubicBezTo>
                  <a:lnTo>
                    <a:pt x="689" y="626"/>
                  </a:lnTo>
                  <a:cubicBezTo>
                    <a:pt x="364" y="667"/>
                    <a:pt x="177" y="1018"/>
                    <a:pt x="325" y="1311"/>
                  </a:cubicBezTo>
                  <a:cubicBezTo>
                    <a:pt x="125" y="1418"/>
                    <a:pt x="0" y="1627"/>
                    <a:pt x="0" y="1855"/>
                  </a:cubicBezTo>
                  <a:cubicBezTo>
                    <a:pt x="0" y="2076"/>
                    <a:pt x="119" y="2281"/>
                    <a:pt x="314" y="2391"/>
                  </a:cubicBezTo>
                  <a:cubicBezTo>
                    <a:pt x="339" y="2637"/>
                    <a:pt x="548" y="2815"/>
                    <a:pt x="784" y="2815"/>
                  </a:cubicBezTo>
                  <a:cubicBezTo>
                    <a:pt x="821" y="2815"/>
                    <a:pt x="859" y="2811"/>
                    <a:pt x="897" y="2801"/>
                  </a:cubicBezTo>
                  <a:lnTo>
                    <a:pt x="921" y="2816"/>
                  </a:lnTo>
                  <a:cubicBezTo>
                    <a:pt x="1132" y="3017"/>
                    <a:pt x="1399" y="3114"/>
                    <a:pt x="1665" y="3114"/>
                  </a:cubicBezTo>
                  <a:cubicBezTo>
                    <a:pt x="2006" y="3114"/>
                    <a:pt x="2344" y="2954"/>
                    <a:pt x="2555" y="2646"/>
                  </a:cubicBezTo>
                  <a:cubicBezTo>
                    <a:pt x="2819" y="2588"/>
                    <a:pt x="2980" y="2320"/>
                    <a:pt x="2908" y="2060"/>
                  </a:cubicBezTo>
                  <a:cubicBezTo>
                    <a:pt x="3143" y="1901"/>
                    <a:pt x="3259" y="1615"/>
                    <a:pt x="3202" y="1337"/>
                  </a:cubicBezTo>
                  <a:cubicBezTo>
                    <a:pt x="3146" y="1058"/>
                    <a:pt x="2928" y="841"/>
                    <a:pt x="2650" y="786"/>
                  </a:cubicBezTo>
                  <a:cubicBezTo>
                    <a:pt x="2732" y="568"/>
                    <a:pt x="2647" y="323"/>
                    <a:pt x="2447" y="204"/>
                  </a:cubicBezTo>
                  <a:cubicBezTo>
                    <a:pt x="2370" y="159"/>
                    <a:pt x="2286" y="138"/>
                    <a:pt x="2203" y="138"/>
                  </a:cubicBezTo>
                  <a:cubicBezTo>
                    <a:pt x="2066" y="138"/>
                    <a:pt x="1932" y="196"/>
                    <a:pt x="1839" y="307"/>
                  </a:cubicBezTo>
                  <a:cubicBezTo>
                    <a:pt x="1726" y="114"/>
                    <a:pt x="1520" y="0"/>
                    <a:pt x="1304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301;p55">
              <a:extLst>
                <a:ext uri="{FF2B5EF4-FFF2-40B4-BE49-F238E27FC236}">
                  <a16:creationId xmlns:a16="http://schemas.microsoft.com/office/drawing/2014/main" id="{9955090B-99BC-41D8-B203-D6945CA8C645}"/>
                </a:ext>
              </a:extLst>
            </p:cNvPr>
            <p:cNvSpPr/>
            <p:nvPr/>
          </p:nvSpPr>
          <p:spPr>
            <a:xfrm>
              <a:off x="6858250" y="1206800"/>
              <a:ext cx="122450" cy="311575"/>
            </a:xfrm>
            <a:custGeom>
              <a:avLst/>
              <a:gdLst/>
              <a:ahLst/>
              <a:cxnLst/>
              <a:rect l="l" t="t" r="r" b="b"/>
              <a:pathLst>
                <a:path w="4898" h="12463" extrusionOk="0">
                  <a:moveTo>
                    <a:pt x="0" y="1"/>
                  </a:moveTo>
                  <a:lnTo>
                    <a:pt x="45" y="8907"/>
                  </a:lnTo>
                  <a:lnTo>
                    <a:pt x="4897" y="12463"/>
                  </a:lnTo>
                  <a:lnTo>
                    <a:pt x="4852" y="27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302;p55">
              <a:extLst>
                <a:ext uri="{FF2B5EF4-FFF2-40B4-BE49-F238E27FC236}">
                  <a16:creationId xmlns:a16="http://schemas.microsoft.com/office/drawing/2014/main" id="{AE8348F0-C23D-4731-B4B9-BD0A7E681B51}"/>
                </a:ext>
              </a:extLst>
            </p:cNvPr>
            <p:cNvSpPr/>
            <p:nvPr/>
          </p:nvSpPr>
          <p:spPr>
            <a:xfrm>
              <a:off x="6740200" y="1206800"/>
              <a:ext cx="118075" cy="309300"/>
            </a:xfrm>
            <a:custGeom>
              <a:avLst/>
              <a:gdLst/>
              <a:ahLst/>
              <a:cxnLst/>
              <a:rect l="l" t="t" r="r" b="b"/>
              <a:pathLst>
                <a:path w="4723" h="12372" extrusionOk="0">
                  <a:moveTo>
                    <a:pt x="4722" y="1"/>
                  </a:moveTo>
                  <a:lnTo>
                    <a:pt x="1" y="2676"/>
                  </a:lnTo>
                  <a:lnTo>
                    <a:pt x="46" y="12371"/>
                  </a:lnTo>
                  <a:lnTo>
                    <a:pt x="4677" y="8907"/>
                  </a:lnTo>
                  <a:lnTo>
                    <a:pt x="4722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303;p55">
              <a:extLst>
                <a:ext uri="{FF2B5EF4-FFF2-40B4-BE49-F238E27FC236}">
                  <a16:creationId xmlns:a16="http://schemas.microsoft.com/office/drawing/2014/main" id="{ED51705F-C1A9-4D2C-8E9F-EAF40120A79E}"/>
                </a:ext>
              </a:extLst>
            </p:cNvPr>
            <p:cNvSpPr/>
            <p:nvPr/>
          </p:nvSpPr>
          <p:spPr>
            <a:xfrm>
              <a:off x="6861500" y="1276000"/>
              <a:ext cx="119150" cy="309275"/>
            </a:xfrm>
            <a:custGeom>
              <a:avLst/>
              <a:gdLst/>
              <a:ahLst/>
              <a:cxnLst/>
              <a:rect l="l" t="t" r="r" b="b"/>
              <a:pathLst>
                <a:path w="4766" h="12371" extrusionOk="0">
                  <a:moveTo>
                    <a:pt x="4721" y="1"/>
                  </a:moveTo>
                  <a:lnTo>
                    <a:pt x="1" y="2675"/>
                  </a:lnTo>
                  <a:lnTo>
                    <a:pt x="46" y="12370"/>
                  </a:lnTo>
                  <a:lnTo>
                    <a:pt x="4766" y="9696"/>
                  </a:lnTo>
                  <a:lnTo>
                    <a:pt x="472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304;p55">
              <a:extLst>
                <a:ext uri="{FF2B5EF4-FFF2-40B4-BE49-F238E27FC236}">
                  <a16:creationId xmlns:a16="http://schemas.microsoft.com/office/drawing/2014/main" id="{A7291430-64A5-4A9F-B7A6-276AB21735DA}"/>
                </a:ext>
              </a:extLst>
            </p:cNvPr>
            <p:cNvSpPr/>
            <p:nvPr/>
          </p:nvSpPr>
          <p:spPr>
            <a:xfrm>
              <a:off x="6740200" y="1273700"/>
              <a:ext cx="122450" cy="311575"/>
            </a:xfrm>
            <a:custGeom>
              <a:avLst/>
              <a:gdLst/>
              <a:ahLst/>
              <a:cxnLst/>
              <a:rect l="l" t="t" r="r" b="b"/>
              <a:pathLst>
                <a:path w="4898" h="12463" extrusionOk="0">
                  <a:moveTo>
                    <a:pt x="1" y="0"/>
                  </a:moveTo>
                  <a:lnTo>
                    <a:pt x="46" y="9695"/>
                  </a:lnTo>
                  <a:lnTo>
                    <a:pt x="4898" y="12462"/>
                  </a:lnTo>
                  <a:lnTo>
                    <a:pt x="4898" y="12462"/>
                  </a:lnTo>
                  <a:lnTo>
                    <a:pt x="4853" y="27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305;p55">
              <a:extLst>
                <a:ext uri="{FF2B5EF4-FFF2-40B4-BE49-F238E27FC236}">
                  <a16:creationId xmlns:a16="http://schemas.microsoft.com/office/drawing/2014/main" id="{D950466A-D2B5-43AA-885B-67F9DEF7A2DA}"/>
                </a:ext>
              </a:extLst>
            </p:cNvPr>
            <p:cNvSpPr/>
            <p:nvPr/>
          </p:nvSpPr>
          <p:spPr>
            <a:xfrm>
              <a:off x="6740200" y="1206850"/>
              <a:ext cx="239325" cy="136025"/>
            </a:xfrm>
            <a:custGeom>
              <a:avLst/>
              <a:gdLst/>
              <a:ahLst/>
              <a:cxnLst/>
              <a:rect l="l" t="t" r="r" b="b"/>
              <a:pathLst>
                <a:path w="9573" h="5441" extrusionOk="0">
                  <a:moveTo>
                    <a:pt x="4721" y="0"/>
                  </a:moveTo>
                  <a:lnTo>
                    <a:pt x="1" y="2674"/>
                  </a:lnTo>
                  <a:lnTo>
                    <a:pt x="4853" y="5441"/>
                  </a:lnTo>
                  <a:lnTo>
                    <a:pt x="9573" y="2767"/>
                  </a:lnTo>
                  <a:lnTo>
                    <a:pt x="472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306;p55">
              <a:extLst>
                <a:ext uri="{FF2B5EF4-FFF2-40B4-BE49-F238E27FC236}">
                  <a16:creationId xmlns:a16="http://schemas.microsoft.com/office/drawing/2014/main" id="{A325F6BE-9447-46E8-8E8C-7978260A6895}"/>
                </a:ext>
              </a:extLst>
            </p:cNvPr>
            <p:cNvSpPr/>
            <p:nvPr/>
          </p:nvSpPr>
          <p:spPr>
            <a:xfrm>
              <a:off x="6757175" y="1313250"/>
              <a:ext cx="22450" cy="38625"/>
            </a:xfrm>
            <a:custGeom>
              <a:avLst/>
              <a:gdLst/>
              <a:ahLst/>
              <a:cxnLst/>
              <a:rect l="l" t="t" r="r" b="b"/>
              <a:pathLst>
                <a:path w="898" h="1545" extrusionOk="0">
                  <a:moveTo>
                    <a:pt x="3" y="0"/>
                  </a:moveTo>
                  <a:lnTo>
                    <a:pt x="0" y="1028"/>
                  </a:lnTo>
                  <a:lnTo>
                    <a:pt x="895" y="1544"/>
                  </a:lnTo>
                  <a:lnTo>
                    <a:pt x="897" y="1265"/>
                  </a:lnTo>
                  <a:lnTo>
                    <a:pt x="898" y="516"/>
                  </a:lnTo>
                  <a:lnTo>
                    <a:pt x="250" y="14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307;p55">
              <a:extLst>
                <a:ext uri="{FF2B5EF4-FFF2-40B4-BE49-F238E27FC236}">
                  <a16:creationId xmlns:a16="http://schemas.microsoft.com/office/drawing/2014/main" id="{DF4B300B-ADC5-42FE-B2B3-E6E42E77F8F9}"/>
                </a:ext>
              </a:extLst>
            </p:cNvPr>
            <p:cNvSpPr/>
            <p:nvPr/>
          </p:nvSpPr>
          <p:spPr>
            <a:xfrm>
              <a:off x="6753150" y="13108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3" y="1"/>
                  </a:moveTo>
                  <a:lnTo>
                    <a:pt x="0" y="1218"/>
                  </a:lnTo>
                  <a:lnTo>
                    <a:pt x="161" y="1123"/>
                  </a:lnTo>
                  <a:lnTo>
                    <a:pt x="164" y="9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308;p55">
              <a:extLst>
                <a:ext uri="{FF2B5EF4-FFF2-40B4-BE49-F238E27FC236}">
                  <a16:creationId xmlns:a16="http://schemas.microsoft.com/office/drawing/2014/main" id="{D28B75C6-1BC9-4AAD-89E2-D58395DD477E}"/>
                </a:ext>
              </a:extLst>
            </p:cNvPr>
            <p:cNvSpPr/>
            <p:nvPr/>
          </p:nvSpPr>
          <p:spPr>
            <a:xfrm>
              <a:off x="6753150" y="13389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161" y="0"/>
                  </a:moveTo>
                  <a:lnTo>
                    <a:pt x="0" y="95"/>
                  </a:lnTo>
                  <a:lnTo>
                    <a:pt x="1056" y="704"/>
                  </a:lnTo>
                  <a:lnTo>
                    <a:pt x="1056" y="516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309;p55">
              <a:extLst>
                <a:ext uri="{FF2B5EF4-FFF2-40B4-BE49-F238E27FC236}">
                  <a16:creationId xmlns:a16="http://schemas.microsoft.com/office/drawing/2014/main" id="{6BA137CD-724B-499F-AA02-21486A2353E3}"/>
                </a:ext>
              </a:extLst>
            </p:cNvPr>
            <p:cNvSpPr/>
            <p:nvPr/>
          </p:nvSpPr>
          <p:spPr>
            <a:xfrm>
              <a:off x="6791575" y="1332975"/>
              <a:ext cx="22475" cy="38650"/>
            </a:xfrm>
            <a:custGeom>
              <a:avLst/>
              <a:gdLst/>
              <a:ahLst/>
              <a:cxnLst/>
              <a:rect l="l" t="t" r="r" b="b"/>
              <a:pathLst>
                <a:path w="899" h="1546" extrusionOk="0">
                  <a:moveTo>
                    <a:pt x="3" y="0"/>
                  </a:moveTo>
                  <a:lnTo>
                    <a:pt x="1" y="1028"/>
                  </a:lnTo>
                  <a:lnTo>
                    <a:pt x="895" y="1546"/>
                  </a:lnTo>
                  <a:lnTo>
                    <a:pt x="897" y="1264"/>
                  </a:lnTo>
                  <a:lnTo>
                    <a:pt x="898" y="516"/>
                  </a:lnTo>
                  <a:lnTo>
                    <a:pt x="250" y="14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310;p55">
              <a:extLst>
                <a:ext uri="{FF2B5EF4-FFF2-40B4-BE49-F238E27FC236}">
                  <a16:creationId xmlns:a16="http://schemas.microsoft.com/office/drawing/2014/main" id="{7D1F3307-1ECA-4BF8-936F-7A95E81C005E}"/>
                </a:ext>
              </a:extLst>
            </p:cNvPr>
            <p:cNvSpPr/>
            <p:nvPr/>
          </p:nvSpPr>
          <p:spPr>
            <a:xfrm>
              <a:off x="6787550" y="13306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3" y="0"/>
                  </a:moveTo>
                  <a:lnTo>
                    <a:pt x="1" y="1215"/>
                  </a:lnTo>
                  <a:lnTo>
                    <a:pt x="162" y="1121"/>
                  </a:lnTo>
                  <a:lnTo>
                    <a:pt x="164" y="9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311;p55">
              <a:extLst>
                <a:ext uri="{FF2B5EF4-FFF2-40B4-BE49-F238E27FC236}">
                  <a16:creationId xmlns:a16="http://schemas.microsoft.com/office/drawing/2014/main" id="{CB37B392-A199-41F5-90AD-D11442BDAC9B}"/>
                </a:ext>
              </a:extLst>
            </p:cNvPr>
            <p:cNvSpPr/>
            <p:nvPr/>
          </p:nvSpPr>
          <p:spPr>
            <a:xfrm>
              <a:off x="6787550" y="1358675"/>
              <a:ext cx="26425" cy="17625"/>
            </a:xfrm>
            <a:custGeom>
              <a:avLst/>
              <a:gdLst/>
              <a:ahLst/>
              <a:cxnLst/>
              <a:rect l="l" t="t" r="r" b="b"/>
              <a:pathLst>
                <a:path w="1057" h="705" extrusionOk="0">
                  <a:moveTo>
                    <a:pt x="162" y="0"/>
                  </a:moveTo>
                  <a:lnTo>
                    <a:pt x="1" y="94"/>
                  </a:lnTo>
                  <a:lnTo>
                    <a:pt x="1056" y="705"/>
                  </a:lnTo>
                  <a:lnTo>
                    <a:pt x="1056" y="518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312;p55">
              <a:extLst>
                <a:ext uri="{FF2B5EF4-FFF2-40B4-BE49-F238E27FC236}">
                  <a16:creationId xmlns:a16="http://schemas.microsoft.com/office/drawing/2014/main" id="{26025AB6-CAE0-4E0B-B63A-880F3E20A07E}"/>
                </a:ext>
              </a:extLst>
            </p:cNvPr>
            <p:cNvSpPr/>
            <p:nvPr/>
          </p:nvSpPr>
          <p:spPr>
            <a:xfrm>
              <a:off x="6825975" y="1352575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4" y="0"/>
                  </a:moveTo>
                  <a:lnTo>
                    <a:pt x="1" y="1029"/>
                  </a:lnTo>
                  <a:lnTo>
                    <a:pt x="895" y="1546"/>
                  </a:lnTo>
                  <a:lnTo>
                    <a:pt x="897" y="1265"/>
                  </a:lnTo>
                  <a:lnTo>
                    <a:pt x="898" y="517"/>
                  </a:lnTo>
                  <a:lnTo>
                    <a:pt x="249" y="14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313;p55">
              <a:extLst>
                <a:ext uri="{FF2B5EF4-FFF2-40B4-BE49-F238E27FC236}">
                  <a16:creationId xmlns:a16="http://schemas.microsoft.com/office/drawing/2014/main" id="{5663CAD4-16B5-4553-A7FD-2D83D0C5B15D}"/>
                </a:ext>
              </a:extLst>
            </p:cNvPr>
            <p:cNvSpPr/>
            <p:nvPr/>
          </p:nvSpPr>
          <p:spPr>
            <a:xfrm>
              <a:off x="6821950" y="13502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4" y="1"/>
                  </a:moveTo>
                  <a:lnTo>
                    <a:pt x="1" y="1216"/>
                  </a:lnTo>
                  <a:lnTo>
                    <a:pt x="162" y="1122"/>
                  </a:lnTo>
                  <a:lnTo>
                    <a:pt x="165" y="9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314;p55">
              <a:extLst>
                <a:ext uri="{FF2B5EF4-FFF2-40B4-BE49-F238E27FC236}">
                  <a16:creationId xmlns:a16="http://schemas.microsoft.com/office/drawing/2014/main" id="{63F324AF-68BB-4F52-8945-DCE76B9F1694}"/>
                </a:ext>
              </a:extLst>
            </p:cNvPr>
            <p:cNvSpPr/>
            <p:nvPr/>
          </p:nvSpPr>
          <p:spPr>
            <a:xfrm>
              <a:off x="6821950" y="1378275"/>
              <a:ext cx="26425" cy="17650"/>
            </a:xfrm>
            <a:custGeom>
              <a:avLst/>
              <a:gdLst/>
              <a:ahLst/>
              <a:cxnLst/>
              <a:rect l="l" t="t" r="r" b="b"/>
              <a:pathLst>
                <a:path w="1057" h="706" extrusionOk="0">
                  <a:moveTo>
                    <a:pt x="162" y="1"/>
                  </a:moveTo>
                  <a:lnTo>
                    <a:pt x="1" y="95"/>
                  </a:lnTo>
                  <a:lnTo>
                    <a:pt x="1056" y="705"/>
                  </a:lnTo>
                  <a:lnTo>
                    <a:pt x="1056" y="518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315;p55">
              <a:extLst>
                <a:ext uri="{FF2B5EF4-FFF2-40B4-BE49-F238E27FC236}">
                  <a16:creationId xmlns:a16="http://schemas.microsoft.com/office/drawing/2014/main" id="{4BF13E82-6888-4178-856D-F5F864E43A6F}"/>
                </a:ext>
              </a:extLst>
            </p:cNvPr>
            <p:cNvSpPr/>
            <p:nvPr/>
          </p:nvSpPr>
          <p:spPr>
            <a:xfrm>
              <a:off x="6757175" y="1361500"/>
              <a:ext cx="22450" cy="38650"/>
            </a:xfrm>
            <a:custGeom>
              <a:avLst/>
              <a:gdLst/>
              <a:ahLst/>
              <a:cxnLst/>
              <a:rect l="l" t="t" r="r" b="b"/>
              <a:pathLst>
                <a:path w="898" h="1546" extrusionOk="0">
                  <a:moveTo>
                    <a:pt x="3" y="0"/>
                  </a:moveTo>
                  <a:lnTo>
                    <a:pt x="0" y="1030"/>
                  </a:lnTo>
                  <a:lnTo>
                    <a:pt x="895" y="1546"/>
                  </a:lnTo>
                  <a:lnTo>
                    <a:pt x="897" y="1266"/>
                  </a:lnTo>
                  <a:lnTo>
                    <a:pt x="898" y="518"/>
                  </a:lnTo>
                  <a:lnTo>
                    <a:pt x="250" y="14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316;p55">
              <a:extLst>
                <a:ext uri="{FF2B5EF4-FFF2-40B4-BE49-F238E27FC236}">
                  <a16:creationId xmlns:a16="http://schemas.microsoft.com/office/drawing/2014/main" id="{390C8FD0-855C-4344-9847-34324353F881}"/>
                </a:ext>
              </a:extLst>
            </p:cNvPr>
            <p:cNvSpPr/>
            <p:nvPr/>
          </p:nvSpPr>
          <p:spPr>
            <a:xfrm>
              <a:off x="6753150" y="13591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3" y="0"/>
                  </a:moveTo>
                  <a:lnTo>
                    <a:pt x="0" y="1217"/>
                  </a:lnTo>
                  <a:lnTo>
                    <a:pt x="161" y="1123"/>
                  </a:lnTo>
                  <a:lnTo>
                    <a:pt x="164" y="9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317;p55">
              <a:extLst>
                <a:ext uri="{FF2B5EF4-FFF2-40B4-BE49-F238E27FC236}">
                  <a16:creationId xmlns:a16="http://schemas.microsoft.com/office/drawing/2014/main" id="{3F777C5D-6B8E-4864-A9F1-16673BAF3FC9}"/>
                </a:ext>
              </a:extLst>
            </p:cNvPr>
            <p:cNvSpPr/>
            <p:nvPr/>
          </p:nvSpPr>
          <p:spPr>
            <a:xfrm>
              <a:off x="6753150" y="1387225"/>
              <a:ext cx="26425" cy="17625"/>
            </a:xfrm>
            <a:custGeom>
              <a:avLst/>
              <a:gdLst/>
              <a:ahLst/>
              <a:cxnLst/>
              <a:rect l="l" t="t" r="r" b="b"/>
              <a:pathLst>
                <a:path w="1057" h="705" extrusionOk="0">
                  <a:moveTo>
                    <a:pt x="161" y="1"/>
                  </a:moveTo>
                  <a:lnTo>
                    <a:pt x="0" y="95"/>
                  </a:lnTo>
                  <a:lnTo>
                    <a:pt x="1056" y="704"/>
                  </a:lnTo>
                  <a:lnTo>
                    <a:pt x="1056" y="517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318;p55">
              <a:extLst>
                <a:ext uri="{FF2B5EF4-FFF2-40B4-BE49-F238E27FC236}">
                  <a16:creationId xmlns:a16="http://schemas.microsoft.com/office/drawing/2014/main" id="{FA90EEB8-0FF6-460E-94D1-FFC0610634F7}"/>
                </a:ext>
              </a:extLst>
            </p:cNvPr>
            <p:cNvSpPr/>
            <p:nvPr/>
          </p:nvSpPr>
          <p:spPr>
            <a:xfrm>
              <a:off x="6791575" y="1381250"/>
              <a:ext cx="22475" cy="38625"/>
            </a:xfrm>
            <a:custGeom>
              <a:avLst/>
              <a:gdLst/>
              <a:ahLst/>
              <a:cxnLst/>
              <a:rect l="l" t="t" r="r" b="b"/>
              <a:pathLst>
                <a:path w="899" h="1545" extrusionOk="0">
                  <a:moveTo>
                    <a:pt x="3" y="0"/>
                  </a:moveTo>
                  <a:lnTo>
                    <a:pt x="1" y="1029"/>
                  </a:lnTo>
                  <a:lnTo>
                    <a:pt x="895" y="1545"/>
                  </a:lnTo>
                  <a:lnTo>
                    <a:pt x="897" y="1265"/>
                  </a:lnTo>
                  <a:lnTo>
                    <a:pt x="898" y="517"/>
                  </a:lnTo>
                  <a:lnTo>
                    <a:pt x="250" y="14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319;p55">
              <a:extLst>
                <a:ext uri="{FF2B5EF4-FFF2-40B4-BE49-F238E27FC236}">
                  <a16:creationId xmlns:a16="http://schemas.microsoft.com/office/drawing/2014/main" id="{CF9DE913-1EE9-4097-B9EF-70E43EB741BC}"/>
                </a:ext>
              </a:extLst>
            </p:cNvPr>
            <p:cNvSpPr/>
            <p:nvPr/>
          </p:nvSpPr>
          <p:spPr>
            <a:xfrm>
              <a:off x="6787550" y="1378900"/>
              <a:ext cx="4125" cy="30425"/>
            </a:xfrm>
            <a:custGeom>
              <a:avLst/>
              <a:gdLst/>
              <a:ahLst/>
              <a:cxnLst/>
              <a:rect l="l" t="t" r="r" b="b"/>
              <a:pathLst>
                <a:path w="165" h="1217" extrusionOk="0">
                  <a:moveTo>
                    <a:pt x="3" y="0"/>
                  </a:moveTo>
                  <a:lnTo>
                    <a:pt x="1" y="1217"/>
                  </a:lnTo>
                  <a:lnTo>
                    <a:pt x="1" y="1217"/>
                  </a:lnTo>
                  <a:lnTo>
                    <a:pt x="162" y="1123"/>
                  </a:lnTo>
                  <a:lnTo>
                    <a:pt x="164" y="9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320;p55">
              <a:extLst>
                <a:ext uri="{FF2B5EF4-FFF2-40B4-BE49-F238E27FC236}">
                  <a16:creationId xmlns:a16="http://schemas.microsoft.com/office/drawing/2014/main" id="{E47D67D7-EC5F-467F-B439-A794DBC724A0}"/>
                </a:ext>
              </a:extLst>
            </p:cNvPr>
            <p:cNvSpPr/>
            <p:nvPr/>
          </p:nvSpPr>
          <p:spPr>
            <a:xfrm>
              <a:off x="6787550" y="14069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162" y="1"/>
                  </a:moveTo>
                  <a:lnTo>
                    <a:pt x="1" y="95"/>
                  </a:lnTo>
                  <a:lnTo>
                    <a:pt x="1056" y="704"/>
                  </a:lnTo>
                  <a:lnTo>
                    <a:pt x="1056" y="517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321;p55">
              <a:extLst>
                <a:ext uri="{FF2B5EF4-FFF2-40B4-BE49-F238E27FC236}">
                  <a16:creationId xmlns:a16="http://schemas.microsoft.com/office/drawing/2014/main" id="{05F7F1FF-77D1-4EEF-8F6E-F90F6B1D75FE}"/>
                </a:ext>
              </a:extLst>
            </p:cNvPr>
            <p:cNvSpPr/>
            <p:nvPr/>
          </p:nvSpPr>
          <p:spPr>
            <a:xfrm>
              <a:off x="6825975" y="1400850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4" y="1"/>
                  </a:moveTo>
                  <a:lnTo>
                    <a:pt x="1" y="1029"/>
                  </a:lnTo>
                  <a:lnTo>
                    <a:pt x="895" y="1547"/>
                  </a:lnTo>
                  <a:lnTo>
                    <a:pt x="897" y="1265"/>
                  </a:lnTo>
                  <a:lnTo>
                    <a:pt x="898" y="517"/>
                  </a:lnTo>
                  <a:lnTo>
                    <a:pt x="249" y="14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322;p55">
              <a:extLst>
                <a:ext uri="{FF2B5EF4-FFF2-40B4-BE49-F238E27FC236}">
                  <a16:creationId xmlns:a16="http://schemas.microsoft.com/office/drawing/2014/main" id="{9EB29137-2D70-4C73-93F3-83CC88E153F5}"/>
                </a:ext>
              </a:extLst>
            </p:cNvPr>
            <p:cNvSpPr/>
            <p:nvPr/>
          </p:nvSpPr>
          <p:spPr>
            <a:xfrm>
              <a:off x="6821950" y="13985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4" y="0"/>
                  </a:moveTo>
                  <a:lnTo>
                    <a:pt x="1" y="1215"/>
                  </a:lnTo>
                  <a:lnTo>
                    <a:pt x="162" y="1121"/>
                  </a:lnTo>
                  <a:lnTo>
                    <a:pt x="165" y="9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323;p55">
              <a:extLst>
                <a:ext uri="{FF2B5EF4-FFF2-40B4-BE49-F238E27FC236}">
                  <a16:creationId xmlns:a16="http://schemas.microsoft.com/office/drawing/2014/main" id="{57560E6D-CC26-4FA0-823D-E6654ED3D38A}"/>
                </a:ext>
              </a:extLst>
            </p:cNvPr>
            <p:cNvSpPr/>
            <p:nvPr/>
          </p:nvSpPr>
          <p:spPr>
            <a:xfrm>
              <a:off x="6821950" y="1426575"/>
              <a:ext cx="26425" cy="17625"/>
            </a:xfrm>
            <a:custGeom>
              <a:avLst/>
              <a:gdLst/>
              <a:ahLst/>
              <a:cxnLst/>
              <a:rect l="l" t="t" r="r" b="b"/>
              <a:pathLst>
                <a:path w="1057" h="705" extrusionOk="0">
                  <a:moveTo>
                    <a:pt x="162" y="0"/>
                  </a:moveTo>
                  <a:lnTo>
                    <a:pt x="1" y="94"/>
                  </a:lnTo>
                  <a:lnTo>
                    <a:pt x="1056" y="705"/>
                  </a:lnTo>
                  <a:lnTo>
                    <a:pt x="1056" y="518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324;p55">
              <a:extLst>
                <a:ext uri="{FF2B5EF4-FFF2-40B4-BE49-F238E27FC236}">
                  <a16:creationId xmlns:a16="http://schemas.microsoft.com/office/drawing/2014/main" id="{76F5648E-D9DA-43B0-8B9B-B618021B2727}"/>
                </a:ext>
              </a:extLst>
            </p:cNvPr>
            <p:cNvSpPr/>
            <p:nvPr/>
          </p:nvSpPr>
          <p:spPr>
            <a:xfrm>
              <a:off x="6757175" y="1409775"/>
              <a:ext cx="22450" cy="38675"/>
            </a:xfrm>
            <a:custGeom>
              <a:avLst/>
              <a:gdLst/>
              <a:ahLst/>
              <a:cxnLst/>
              <a:rect l="l" t="t" r="r" b="b"/>
              <a:pathLst>
                <a:path w="898" h="1547" extrusionOk="0">
                  <a:moveTo>
                    <a:pt x="3" y="1"/>
                  </a:moveTo>
                  <a:lnTo>
                    <a:pt x="0" y="1030"/>
                  </a:lnTo>
                  <a:lnTo>
                    <a:pt x="895" y="1546"/>
                  </a:lnTo>
                  <a:lnTo>
                    <a:pt x="897" y="1267"/>
                  </a:lnTo>
                  <a:lnTo>
                    <a:pt x="898" y="518"/>
                  </a:lnTo>
                  <a:lnTo>
                    <a:pt x="250" y="143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325;p55">
              <a:extLst>
                <a:ext uri="{FF2B5EF4-FFF2-40B4-BE49-F238E27FC236}">
                  <a16:creationId xmlns:a16="http://schemas.microsoft.com/office/drawing/2014/main" id="{0CB1B01F-54CE-4E44-B84B-B095A8FD7590}"/>
                </a:ext>
              </a:extLst>
            </p:cNvPr>
            <p:cNvSpPr/>
            <p:nvPr/>
          </p:nvSpPr>
          <p:spPr>
            <a:xfrm>
              <a:off x="6753150" y="1407450"/>
              <a:ext cx="4125" cy="30425"/>
            </a:xfrm>
            <a:custGeom>
              <a:avLst/>
              <a:gdLst/>
              <a:ahLst/>
              <a:cxnLst/>
              <a:rect l="l" t="t" r="r" b="b"/>
              <a:pathLst>
                <a:path w="165" h="1217" extrusionOk="0">
                  <a:moveTo>
                    <a:pt x="3" y="1"/>
                  </a:moveTo>
                  <a:lnTo>
                    <a:pt x="0" y="1216"/>
                  </a:lnTo>
                  <a:lnTo>
                    <a:pt x="161" y="1122"/>
                  </a:lnTo>
                  <a:lnTo>
                    <a:pt x="164" y="9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326;p55">
              <a:extLst>
                <a:ext uri="{FF2B5EF4-FFF2-40B4-BE49-F238E27FC236}">
                  <a16:creationId xmlns:a16="http://schemas.microsoft.com/office/drawing/2014/main" id="{029B641E-D075-4D00-89BB-DB0A11F39149}"/>
                </a:ext>
              </a:extLst>
            </p:cNvPr>
            <p:cNvSpPr/>
            <p:nvPr/>
          </p:nvSpPr>
          <p:spPr>
            <a:xfrm>
              <a:off x="6753150" y="1435525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161" y="0"/>
                  </a:moveTo>
                  <a:lnTo>
                    <a:pt x="0" y="93"/>
                  </a:lnTo>
                  <a:lnTo>
                    <a:pt x="1056" y="704"/>
                  </a:lnTo>
                  <a:lnTo>
                    <a:pt x="1056" y="516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327;p55">
              <a:extLst>
                <a:ext uri="{FF2B5EF4-FFF2-40B4-BE49-F238E27FC236}">
                  <a16:creationId xmlns:a16="http://schemas.microsoft.com/office/drawing/2014/main" id="{96127D1B-9E64-45A3-96CB-4DFAFA57034E}"/>
                </a:ext>
              </a:extLst>
            </p:cNvPr>
            <p:cNvSpPr/>
            <p:nvPr/>
          </p:nvSpPr>
          <p:spPr>
            <a:xfrm>
              <a:off x="6791575" y="1429500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3" y="1"/>
                  </a:moveTo>
                  <a:lnTo>
                    <a:pt x="1" y="1030"/>
                  </a:lnTo>
                  <a:lnTo>
                    <a:pt x="895" y="1546"/>
                  </a:lnTo>
                  <a:lnTo>
                    <a:pt x="897" y="1266"/>
                  </a:lnTo>
                  <a:lnTo>
                    <a:pt x="898" y="518"/>
                  </a:lnTo>
                  <a:lnTo>
                    <a:pt x="250" y="143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328;p55">
              <a:extLst>
                <a:ext uri="{FF2B5EF4-FFF2-40B4-BE49-F238E27FC236}">
                  <a16:creationId xmlns:a16="http://schemas.microsoft.com/office/drawing/2014/main" id="{285DA5C8-FB6D-40AB-8F42-60516DE530FA}"/>
                </a:ext>
              </a:extLst>
            </p:cNvPr>
            <p:cNvSpPr/>
            <p:nvPr/>
          </p:nvSpPr>
          <p:spPr>
            <a:xfrm>
              <a:off x="6787550" y="14271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3" y="1"/>
                  </a:moveTo>
                  <a:lnTo>
                    <a:pt x="1" y="1217"/>
                  </a:lnTo>
                  <a:lnTo>
                    <a:pt x="1" y="1217"/>
                  </a:lnTo>
                  <a:lnTo>
                    <a:pt x="162" y="1123"/>
                  </a:lnTo>
                  <a:lnTo>
                    <a:pt x="164" y="9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329;p55">
              <a:extLst>
                <a:ext uri="{FF2B5EF4-FFF2-40B4-BE49-F238E27FC236}">
                  <a16:creationId xmlns:a16="http://schemas.microsoft.com/office/drawing/2014/main" id="{04256DEA-4B0C-4C08-A010-487820844C49}"/>
                </a:ext>
              </a:extLst>
            </p:cNvPr>
            <p:cNvSpPr/>
            <p:nvPr/>
          </p:nvSpPr>
          <p:spPr>
            <a:xfrm>
              <a:off x="6787550" y="14552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162" y="0"/>
                  </a:moveTo>
                  <a:lnTo>
                    <a:pt x="1" y="94"/>
                  </a:lnTo>
                  <a:lnTo>
                    <a:pt x="1056" y="703"/>
                  </a:lnTo>
                  <a:lnTo>
                    <a:pt x="1056" y="516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330;p55">
              <a:extLst>
                <a:ext uri="{FF2B5EF4-FFF2-40B4-BE49-F238E27FC236}">
                  <a16:creationId xmlns:a16="http://schemas.microsoft.com/office/drawing/2014/main" id="{E40CF9F8-ECF1-4EBD-B1F8-84A828329479}"/>
                </a:ext>
              </a:extLst>
            </p:cNvPr>
            <p:cNvSpPr/>
            <p:nvPr/>
          </p:nvSpPr>
          <p:spPr>
            <a:xfrm>
              <a:off x="6825975" y="1449150"/>
              <a:ext cx="22475" cy="38625"/>
            </a:xfrm>
            <a:custGeom>
              <a:avLst/>
              <a:gdLst/>
              <a:ahLst/>
              <a:cxnLst/>
              <a:rect l="l" t="t" r="r" b="b"/>
              <a:pathLst>
                <a:path w="899" h="1545" extrusionOk="0">
                  <a:moveTo>
                    <a:pt x="4" y="0"/>
                  </a:moveTo>
                  <a:lnTo>
                    <a:pt x="1" y="1029"/>
                  </a:lnTo>
                  <a:lnTo>
                    <a:pt x="895" y="1545"/>
                  </a:lnTo>
                  <a:lnTo>
                    <a:pt x="897" y="1265"/>
                  </a:lnTo>
                  <a:lnTo>
                    <a:pt x="898" y="517"/>
                  </a:lnTo>
                  <a:lnTo>
                    <a:pt x="249" y="14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331;p55">
              <a:extLst>
                <a:ext uri="{FF2B5EF4-FFF2-40B4-BE49-F238E27FC236}">
                  <a16:creationId xmlns:a16="http://schemas.microsoft.com/office/drawing/2014/main" id="{28B36173-8AEB-4264-AD4C-C18B98CCD494}"/>
                </a:ext>
              </a:extLst>
            </p:cNvPr>
            <p:cNvSpPr/>
            <p:nvPr/>
          </p:nvSpPr>
          <p:spPr>
            <a:xfrm>
              <a:off x="6821950" y="1446800"/>
              <a:ext cx="4125" cy="30425"/>
            </a:xfrm>
            <a:custGeom>
              <a:avLst/>
              <a:gdLst/>
              <a:ahLst/>
              <a:cxnLst/>
              <a:rect l="l" t="t" r="r" b="b"/>
              <a:pathLst>
                <a:path w="165" h="1217" extrusionOk="0">
                  <a:moveTo>
                    <a:pt x="4" y="0"/>
                  </a:moveTo>
                  <a:lnTo>
                    <a:pt x="1" y="1217"/>
                  </a:lnTo>
                  <a:lnTo>
                    <a:pt x="162" y="1123"/>
                  </a:lnTo>
                  <a:lnTo>
                    <a:pt x="165" y="9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332;p55">
              <a:extLst>
                <a:ext uri="{FF2B5EF4-FFF2-40B4-BE49-F238E27FC236}">
                  <a16:creationId xmlns:a16="http://schemas.microsoft.com/office/drawing/2014/main" id="{C9342CC3-8B3A-4B5D-B110-7AE5BE954E7A}"/>
                </a:ext>
              </a:extLst>
            </p:cNvPr>
            <p:cNvSpPr/>
            <p:nvPr/>
          </p:nvSpPr>
          <p:spPr>
            <a:xfrm>
              <a:off x="6821950" y="14748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162" y="1"/>
                  </a:moveTo>
                  <a:lnTo>
                    <a:pt x="1" y="95"/>
                  </a:lnTo>
                  <a:lnTo>
                    <a:pt x="1056" y="704"/>
                  </a:lnTo>
                  <a:lnTo>
                    <a:pt x="1056" y="517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333;p55">
              <a:extLst>
                <a:ext uri="{FF2B5EF4-FFF2-40B4-BE49-F238E27FC236}">
                  <a16:creationId xmlns:a16="http://schemas.microsoft.com/office/drawing/2014/main" id="{2E344374-9D82-4439-8E2B-3473E1225163}"/>
                </a:ext>
              </a:extLst>
            </p:cNvPr>
            <p:cNvSpPr/>
            <p:nvPr/>
          </p:nvSpPr>
          <p:spPr>
            <a:xfrm>
              <a:off x="6757175" y="1458075"/>
              <a:ext cx="22450" cy="38650"/>
            </a:xfrm>
            <a:custGeom>
              <a:avLst/>
              <a:gdLst/>
              <a:ahLst/>
              <a:cxnLst/>
              <a:rect l="l" t="t" r="r" b="b"/>
              <a:pathLst>
                <a:path w="898" h="1546" extrusionOk="0">
                  <a:moveTo>
                    <a:pt x="3" y="0"/>
                  </a:moveTo>
                  <a:lnTo>
                    <a:pt x="0" y="1028"/>
                  </a:lnTo>
                  <a:lnTo>
                    <a:pt x="895" y="1546"/>
                  </a:lnTo>
                  <a:lnTo>
                    <a:pt x="897" y="1265"/>
                  </a:lnTo>
                  <a:lnTo>
                    <a:pt x="898" y="516"/>
                  </a:lnTo>
                  <a:lnTo>
                    <a:pt x="250" y="14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334;p55">
              <a:extLst>
                <a:ext uri="{FF2B5EF4-FFF2-40B4-BE49-F238E27FC236}">
                  <a16:creationId xmlns:a16="http://schemas.microsoft.com/office/drawing/2014/main" id="{21CF9354-15A8-46AB-A0F0-A6D5059435A3}"/>
                </a:ext>
              </a:extLst>
            </p:cNvPr>
            <p:cNvSpPr/>
            <p:nvPr/>
          </p:nvSpPr>
          <p:spPr>
            <a:xfrm>
              <a:off x="6753150" y="14557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3" y="0"/>
                  </a:moveTo>
                  <a:lnTo>
                    <a:pt x="0" y="1216"/>
                  </a:lnTo>
                  <a:lnTo>
                    <a:pt x="161" y="1121"/>
                  </a:lnTo>
                  <a:lnTo>
                    <a:pt x="164" y="9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7335;p55">
              <a:extLst>
                <a:ext uri="{FF2B5EF4-FFF2-40B4-BE49-F238E27FC236}">
                  <a16:creationId xmlns:a16="http://schemas.microsoft.com/office/drawing/2014/main" id="{BBD31869-AD38-4884-982C-546E9D50988E}"/>
                </a:ext>
              </a:extLst>
            </p:cNvPr>
            <p:cNvSpPr/>
            <p:nvPr/>
          </p:nvSpPr>
          <p:spPr>
            <a:xfrm>
              <a:off x="6753150" y="1483775"/>
              <a:ext cx="26425" cy="17650"/>
            </a:xfrm>
            <a:custGeom>
              <a:avLst/>
              <a:gdLst/>
              <a:ahLst/>
              <a:cxnLst/>
              <a:rect l="l" t="t" r="r" b="b"/>
              <a:pathLst>
                <a:path w="1057" h="706" extrusionOk="0">
                  <a:moveTo>
                    <a:pt x="161" y="0"/>
                  </a:moveTo>
                  <a:lnTo>
                    <a:pt x="0" y="95"/>
                  </a:lnTo>
                  <a:lnTo>
                    <a:pt x="1056" y="705"/>
                  </a:lnTo>
                  <a:lnTo>
                    <a:pt x="1056" y="518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7336;p55">
              <a:extLst>
                <a:ext uri="{FF2B5EF4-FFF2-40B4-BE49-F238E27FC236}">
                  <a16:creationId xmlns:a16="http://schemas.microsoft.com/office/drawing/2014/main" id="{53B89F7D-85BA-455D-AB84-33C6DD7ECBB9}"/>
                </a:ext>
              </a:extLst>
            </p:cNvPr>
            <p:cNvSpPr/>
            <p:nvPr/>
          </p:nvSpPr>
          <p:spPr>
            <a:xfrm>
              <a:off x="6791575" y="1477800"/>
              <a:ext cx="22475" cy="38650"/>
            </a:xfrm>
            <a:custGeom>
              <a:avLst/>
              <a:gdLst/>
              <a:ahLst/>
              <a:cxnLst/>
              <a:rect l="l" t="t" r="r" b="b"/>
              <a:pathLst>
                <a:path w="899" h="1546" extrusionOk="0">
                  <a:moveTo>
                    <a:pt x="3" y="0"/>
                  </a:moveTo>
                  <a:lnTo>
                    <a:pt x="1" y="1030"/>
                  </a:lnTo>
                  <a:lnTo>
                    <a:pt x="895" y="1546"/>
                  </a:lnTo>
                  <a:lnTo>
                    <a:pt x="897" y="1266"/>
                  </a:lnTo>
                  <a:lnTo>
                    <a:pt x="898" y="516"/>
                  </a:lnTo>
                  <a:lnTo>
                    <a:pt x="250" y="14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7337;p55">
              <a:extLst>
                <a:ext uri="{FF2B5EF4-FFF2-40B4-BE49-F238E27FC236}">
                  <a16:creationId xmlns:a16="http://schemas.microsoft.com/office/drawing/2014/main" id="{7D415526-6502-4A27-ACA8-D330BEA4CD97}"/>
                </a:ext>
              </a:extLst>
            </p:cNvPr>
            <p:cNvSpPr/>
            <p:nvPr/>
          </p:nvSpPr>
          <p:spPr>
            <a:xfrm>
              <a:off x="6787550" y="1475475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3" y="0"/>
                  </a:moveTo>
                  <a:lnTo>
                    <a:pt x="1" y="1215"/>
                  </a:lnTo>
                  <a:lnTo>
                    <a:pt x="162" y="1121"/>
                  </a:lnTo>
                  <a:lnTo>
                    <a:pt x="164" y="9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7338;p55">
              <a:extLst>
                <a:ext uri="{FF2B5EF4-FFF2-40B4-BE49-F238E27FC236}">
                  <a16:creationId xmlns:a16="http://schemas.microsoft.com/office/drawing/2014/main" id="{20C7070E-0416-4FFA-955B-709A1B3F0ABE}"/>
                </a:ext>
              </a:extLst>
            </p:cNvPr>
            <p:cNvSpPr/>
            <p:nvPr/>
          </p:nvSpPr>
          <p:spPr>
            <a:xfrm>
              <a:off x="6787550" y="1503525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162" y="1"/>
                  </a:moveTo>
                  <a:lnTo>
                    <a:pt x="1" y="95"/>
                  </a:lnTo>
                  <a:lnTo>
                    <a:pt x="1056" y="704"/>
                  </a:lnTo>
                  <a:lnTo>
                    <a:pt x="1056" y="517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7339;p55">
              <a:extLst>
                <a:ext uri="{FF2B5EF4-FFF2-40B4-BE49-F238E27FC236}">
                  <a16:creationId xmlns:a16="http://schemas.microsoft.com/office/drawing/2014/main" id="{92556BFB-7266-4EF6-BB5F-1A0EA9595EFB}"/>
                </a:ext>
              </a:extLst>
            </p:cNvPr>
            <p:cNvSpPr/>
            <p:nvPr/>
          </p:nvSpPr>
          <p:spPr>
            <a:xfrm>
              <a:off x="6825975" y="1497400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4" y="1"/>
                  </a:moveTo>
                  <a:lnTo>
                    <a:pt x="1" y="1030"/>
                  </a:lnTo>
                  <a:lnTo>
                    <a:pt x="895" y="1546"/>
                  </a:lnTo>
                  <a:lnTo>
                    <a:pt x="897" y="1266"/>
                  </a:lnTo>
                  <a:lnTo>
                    <a:pt x="898" y="518"/>
                  </a:lnTo>
                  <a:lnTo>
                    <a:pt x="249" y="14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7340;p55">
              <a:extLst>
                <a:ext uri="{FF2B5EF4-FFF2-40B4-BE49-F238E27FC236}">
                  <a16:creationId xmlns:a16="http://schemas.microsoft.com/office/drawing/2014/main" id="{A05BF41C-C979-4339-ACC5-88741A1B3D7A}"/>
                </a:ext>
              </a:extLst>
            </p:cNvPr>
            <p:cNvSpPr/>
            <p:nvPr/>
          </p:nvSpPr>
          <p:spPr>
            <a:xfrm>
              <a:off x="6821950" y="14950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4" y="1"/>
                  </a:moveTo>
                  <a:lnTo>
                    <a:pt x="1" y="1217"/>
                  </a:lnTo>
                  <a:lnTo>
                    <a:pt x="162" y="1123"/>
                  </a:lnTo>
                  <a:lnTo>
                    <a:pt x="165" y="9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7341;p55">
              <a:extLst>
                <a:ext uri="{FF2B5EF4-FFF2-40B4-BE49-F238E27FC236}">
                  <a16:creationId xmlns:a16="http://schemas.microsoft.com/office/drawing/2014/main" id="{8565BD05-6767-45AE-8C74-6FD9CB0BFEFF}"/>
                </a:ext>
              </a:extLst>
            </p:cNvPr>
            <p:cNvSpPr/>
            <p:nvPr/>
          </p:nvSpPr>
          <p:spPr>
            <a:xfrm>
              <a:off x="6821950" y="15231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162" y="0"/>
                  </a:moveTo>
                  <a:lnTo>
                    <a:pt x="1" y="94"/>
                  </a:lnTo>
                  <a:lnTo>
                    <a:pt x="1056" y="703"/>
                  </a:lnTo>
                  <a:lnTo>
                    <a:pt x="1056" y="516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7342;p55">
              <a:extLst>
                <a:ext uri="{FF2B5EF4-FFF2-40B4-BE49-F238E27FC236}">
                  <a16:creationId xmlns:a16="http://schemas.microsoft.com/office/drawing/2014/main" id="{D3933D41-76EA-4742-A5AF-F290A9BDA1E6}"/>
                </a:ext>
              </a:extLst>
            </p:cNvPr>
            <p:cNvSpPr/>
            <p:nvPr/>
          </p:nvSpPr>
          <p:spPr>
            <a:xfrm>
              <a:off x="6942975" y="1313250"/>
              <a:ext cx="22450" cy="38625"/>
            </a:xfrm>
            <a:custGeom>
              <a:avLst/>
              <a:gdLst/>
              <a:ahLst/>
              <a:cxnLst/>
              <a:rect l="l" t="t" r="r" b="b"/>
              <a:pathLst>
                <a:path w="898" h="1545" extrusionOk="0">
                  <a:moveTo>
                    <a:pt x="895" y="0"/>
                  </a:moveTo>
                  <a:lnTo>
                    <a:pt x="650" y="141"/>
                  </a:lnTo>
                  <a:lnTo>
                    <a:pt x="0" y="516"/>
                  </a:lnTo>
                  <a:lnTo>
                    <a:pt x="1" y="1265"/>
                  </a:lnTo>
                  <a:lnTo>
                    <a:pt x="3" y="1544"/>
                  </a:lnTo>
                  <a:lnTo>
                    <a:pt x="898" y="1028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7343;p55">
              <a:extLst>
                <a:ext uri="{FF2B5EF4-FFF2-40B4-BE49-F238E27FC236}">
                  <a16:creationId xmlns:a16="http://schemas.microsoft.com/office/drawing/2014/main" id="{91B403AB-1DFC-4867-8557-4B8B442DC3A2}"/>
                </a:ext>
              </a:extLst>
            </p:cNvPr>
            <p:cNvSpPr/>
            <p:nvPr/>
          </p:nvSpPr>
          <p:spPr>
            <a:xfrm>
              <a:off x="6965325" y="13108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162" y="1"/>
                  </a:moveTo>
                  <a:lnTo>
                    <a:pt x="1" y="94"/>
                  </a:lnTo>
                  <a:lnTo>
                    <a:pt x="4" y="1123"/>
                  </a:lnTo>
                  <a:lnTo>
                    <a:pt x="165" y="1218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7344;p55">
              <a:extLst>
                <a:ext uri="{FF2B5EF4-FFF2-40B4-BE49-F238E27FC236}">
                  <a16:creationId xmlns:a16="http://schemas.microsoft.com/office/drawing/2014/main" id="{639AE190-F7E0-4484-AC90-7D0AFCB574BF}"/>
                </a:ext>
              </a:extLst>
            </p:cNvPr>
            <p:cNvSpPr/>
            <p:nvPr/>
          </p:nvSpPr>
          <p:spPr>
            <a:xfrm>
              <a:off x="6943025" y="13389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896" y="0"/>
                  </a:moveTo>
                  <a:lnTo>
                    <a:pt x="1" y="516"/>
                  </a:lnTo>
                  <a:lnTo>
                    <a:pt x="1" y="704"/>
                  </a:lnTo>
                  <a:lnTo>
                    <a:pt x="1057" y="95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7345;p55">
              <a:extLst>
                <a:ext uri="{FF2B5EF4-FFF2-40B4-BE49-F238E27FC236}">
                  <a16:creationId xmlns:a16="http://schemas.microsoft.com/office/drawing/2014/main" id="{60FD7E6E-932C-4F8C-8D3A-32CFB8A4581D}"/>
                </a:ext>
              </a:extLst>
            </p:cNvPr>
            <p:cNvSpPr/>
            <p:nvPr/>
          </p:nvSpPr>
          <p:spPr>
            <a:xfrm>
              <a:off x="6908550" y="1332975"/>
              <a:ext cx="22475" cy="38650"/>
            </a:xfrm>
            <a:custGeom>
              <a:avLst/>
              <a:gdLst/>
              <a:ahLst/>
              <a:cxnLst/>
              <a:rect l="l" t="t" r="r" b="b"/>
              <a:pathLst>
                <a:path w="899" h="1546" extrusionOk="0">
                  <a:moveTo>
                    <a:pt x="896" y="0"/>
                  </a:moveTo>
                  <a:lnTo>
                    <a:pt x="651" y="142"/>
                  </a:lnTo>
                  <a:lnTo>
                    <a:pt x="1" y="516"/>
                  </a:lnTo>
                  <a:lnTo>
                    <a:pt x="2" y="1264"/>
                  </a:lnTo>
                  <a:lnTo>
                    <a:pt x="4" y="1546"/>
                  </a:lnTo>
                  <a:lnTo>
                    <a:pt x="898" y="1028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7346;p55">
              <a:extLst>
                <a:ext uri="{FF2B5EF4-FFF2-40B4-BE49-F238E27FC236}">
                  <a16:creationId xmlns:a16="http://schemas.microsoft.com/office/drawing/2014/main" id="{A94DFCA8-7DC2-4EB1-B0BE-1F170B6E8BF5}"/>
                </a:ext>
              </a:extLst>
            </p:cNvPr>
            <p:cNvSpPr/>
            <p:nvPr/>
          </p:nvSpPr>
          <p:spPr>
            <a:xfrm>
              <a:off x="6930925" y="13306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162" y="0"/>
                  </a:moveTo>
                  <a:lnTo>
                    <a:pt x="1" y="93"/>
                  </a:lnTo>
                  <a:lnTo>
                    <a:pt x="3" y="1121"/>
                  </a:lnTo>
                  <a:lnTo>
                    <a:pt x="164" y="121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7347;p55">
              <a:extLst>
                <a:ext uri="{FF2B5EF4-FFF2-40B4-BE49-F238E27FC236}">
                  <a16:creationId xmlns:a16="http://schemas.microsoft.com/office/drawing/2014/main" id="{3CD65286-FE31-439D-A76B-D259F8D14414}"/>
                </a:ext>
              </a:extLst>
            </p:cNvPr>
            <p:cNvSpPr/>
            <p:nvPr/>
          </p:nvSpPr>
          <p:spPr>
            <a:xfrm>
              <a:off x="6908625" y="1358675"/>
              <a:ext cx="26425" cy="17625"/>
            </a:xfrm>
            <a:custGeom>
              <a:avLst/>
              <a:gdLst/>
              <a:ahLst/>
              <a:cxnLst/>
              <a:rect l="l" t="t" r="r" b="b"/>
              <a:pathLst>
                <a:path w="1057" h="705" extrusionOk="0">
                  <a:moveTo>
                    <a:pt x="895" y="0"/>
                  </a:moveTo>
                  <a:lnTo>
                    <a:pt x="1" y="518"/>
                  </a:lnTo>
                  <a:lnTo>
                    <a:pt x="1" y="705"/>
                  </a:lnTo>
                  <a:lnTo>
                    <a:pt x="1056" y="94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7348;p55">
              <a:extLst>
                <a:ext uri="{FF2B5EF4-FFF2-40B4-BE49-F238E27FC236}">
                  <a16:creationId xmlns:a16="http://schemas.microsoft.com/office/drawing/2014/main" id="{642C39C9-A268-4B7D-AE47-6743C065B953}"/>
                </a:ext>
              </a:extLst>
            </p:cNvPr>
            <p:cNvSpPr/>
            <p:nvPr/>
          </p:nvSpPr>
          <p:spPr>
            <a:xfrm>
              <a:off x="6874150" y="1352575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895" y="0"/>
                  </a:moveTo>
                  <a:lnTo>
                    <a:pt x="650" y="143"/>
                  </a:lnTo>
                  <a:lnTo>
                    <a:pt x="1" y="517"/>
                  </a:lnTo>
                  <a:lnTo>
                    <a:pt x="2" y="1265"/>
                  </a:lnTo>
                  <a:lnTo>
                    <a:pt x="4" y="1546"/>
                  </a:lnTo>
                  <a:lnTo>
                    <a:pt x="898" y="1029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7349;p55">
              <a:extLst>
                <a:ext uri="{FF2B5EF4-FFF2-40B4-BE49-F238E27FC236}">
                  <a16:creationId xmlns:a16="http://schemas.microsoft.com/office/drawing/2014/main" id="{0726E040-3E0E-4A0F-BC41-A0FCC1FDB125}"/>
                </a:ext>
              </a:extLst>
            </p:cNvPr>
            <p:cNvSpPr/>
            <p:nvPr/>
          </p:nvSpPr>
          <p:spPr>
            <a:xfrm>
              <a:off x="6896525" y="13502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161" y="1"/>
                  </a:moveTo>
                  <a:lnTo>
                    <a:pt x="0" y="93"/>
                  </a:lnTo>
                  <a:lnTo>
                    <a:pt x="3" y="1122"/>
                  </a:lnTo>
                  <a:lnTo>
                    <a:pt x="164" y="1216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7350;p55">
              <a:extLst>
                <a:ext uri="{FF2B5EF4-FFF2-40B4-BE49-F238E27FC236}">
                  <a16:creationId xmlns:a16="http://schemas.microsoft.com/office/drawing/2014/main" id="{1238A4ED-5CAC-4699-8353-F39CBBB8E189}"/>
                </a:ext>
              </a:extLst>
            </p:cNvPr>
            <p:cNvSpPr/>
            <p:nvPr/>
          </p:nvSpPr>
          <p:spPr>
            <a:xfrm>
              <a:off x="6874225" y="1378275"/>
              <a:ext cx="26425" cy="17650"/>
            </a:xfrm>
            <a:custGeom>
              <a:avLst/>
              <a:gdLst/>
              <a:ahLst/>
              <a:cxnLst/>
              <a:rect l="l" t="t" r="r" b="b"/>
              <a:pathLst>
                <a:path w="1057" h="706" extrusionOk="0">
                  <a:moveTo>
                    <a:pt x="895" y="1"/>
                  </a:moveTo>
                  <a:lnTo>
                    <a:pt x="1" y="518"/>
                  </a:lnTo>
                  <a:lnTo>
                    <a:pt x="1" y="705"/>
                  </a:lnTo>
                  <a:lnTo>
                    <a:pt x="1056" y="95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7351;p55">
              <a:extLst>
                <a:ext uri="{FF2B5EF4-FFF2-40B4-BE49-F238E27FC236}">
                  <a16:creationId xmlns:a16="http://schemas.microsoft.com/office/drawing/2014/main" id="{3255E154-3D36-4C8E-B831-FC0483D54ECE}"/>
                </a:ext>
              </a:extLst>
            </p:cNvPr>
            <p:cNvSpPr/>
            <p:nvPr/>
          </p:nvSpPr>
          <p:spPr>
            <a:xfrm>
              <a:off x="6942975" y="1361500"/>
              <a:ext cx="22450" cy="38650"/>
            </a:xfrm>
            <a:custGeom>
              <a:avLst/>
              <a:gdLst/>
              <a:ahLst/>
              <a:cxnLst/>
              <a:rect l="l" t="t" r="r" b="b"/>
              <a:pathLst>
                <a:path w="898" h="1546" extrusionOk="0">
                  <a:moveTo>
                    <a:pt x="895" y="0"/>
                  </a:moveTo>
                  <a:lnTo>
                    <a:pt x="650" y="142"/>
                  </a:lnTo>
                  <a:lnTo>
                    <a:pt x="0" y="518"/>
                  </a:lnTo>
                  <a:lnTo>
                    <a:pt x="1" y="1266"/>
                  </a:lnTo>
                  <a:lnTo>
                    <a:pt x="3" y="1546"/>
                  </a:lnTo>
                  <a:lnTo>
                    <a:pt x="898" y="1030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7352;p55">
              <a:extLst>
                <a:ext uri="{FF2B5EF4-FFF2-40B4-BE49-F238E27FC236}">
                  <a16:creationId xmlns:a16="http://schemas.microsoft.com/office/drawing/2014/main" id="{AA4E03CF-DD94-43BB-BF1A-25072DC5025F}"/>
                </a:ext>
              </a:extLst>
            </p:cNvPr>
            <p:cNvSpPr/>
            <p:nvPr/>
          </p:nvSpPr>
          <p:spPr>
            <a:xfrm>
              <a:off x="6965325" y="13591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162" y="0"/>
                  </a:moveTo>
                  <a:lnTo>
                    <a:pt x="1" y="93"/>
                  </a:lnTo>
                  <a:lnTo>
                    <a:pt x="4" y="1123"/>
                  </a:lnTo>
                  <a:lnTo>
                    <a:pt x="165" y="1217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7353;p55">
              <a:extLst>
                <a:ext uri="{FF2B5EF4-FFF2-40B4-BE49-F238E27FC236}">
                  <a16:creationId xmlns:a16="http://schemas.microsoft.com/office/drawing/2014/main" id="{BCF5D1DB-9B8F-4DB3-AD27-C1FD45D374F2}"/>
                </a:ext>
              </a:extLst>
            </p:cNvPr>
            <p:cNvSpPr/>
            <p:nvPr/>
          </p:nvSpPr>
          <p:spPr>
            <a:xfrm>
              <a:off x="6943025" y="1387225"/>
              <a:ext cx="26425" cy="17625"/>
            </a:xfrm>
            <a:custGeom>
              <a:avLst/>
              <a:gdLst/>
              <a:ahLst/>
              <a:cxnLst/>
              <a:rect l="l" t="t" r="r" b="b"/>
              <a:pathLst>
                <a:path w="1057" h="705" extrusionOk="0">
                  <a:moveTo>
                    <a:pt x="896" y="1"/>
                  </a:moveTo>
                  <a:lnTo>
                    <a:pt x="1" y="517"/>
                  </a:lnTo>
                  <a:lnTo>
                    <a:pt x="1" y="704"/>
                  </a:lnTo>
                  <a:lnTo>
                    <a:pt x="1057" y="95"/>
                  </a:lnTo>
                  <a:lnTo>
                    <a:pt x="89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7354;p55">
              <a:extLst>
                <a:ext uri="{FF2B5EF4-FFF2-40B4-BE49-F238E27FC236}">
                  <a16:creationId xmlns:a16="http://schemas.microsoft.com/office/drawing/2014/main" id="{7C4D25CE-2FCD-4985-8975-8F3BC84AB9D5}"/>
                </a:ext>
              </a:extLst>
            </p:cNvPr>
            <p:cNvSpPr/>
            <p:nvPr/>
          </p:nvSpPr>
          <p:spPr>
            <a:xfrm>
              <a:off x="6908550" y="1381250"/>
              <a:ext cx="22475" cy="38625"/>
            </a:xfrm>
            <a:custGeom>
              <a:avLst/>
              <a:gdLst/>
              <a:ahLst/>
              <a:cxnLst/>
              <a:rect l="l" t="t" r="r" b="b"/>
              <a:pathLst>
                <a:path w="899" h="1545" extrusionOk="0">
                  <a:moveTo>
                    <a:pt x="896" y="0"/>
                  </a:moveTo>
                  <a:lnTo>
                    <a:pt x="651" y="141"/>
                  </a:lnTo>
                  <a:lnTo>
                    <a:pt x="1" y="517"/>
                  </a:lnTo>
                  <a:lnTo>
                    <a:pt x="2" y="1265"/>
                  </a:lnTo>
                  <a:lnTo>
                    <a:pt x="4" y="1545"/>
                  </a:lnTo>
                  <a:lnTo>
                    <a:pt x="898" y="1029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7355;p55">
              <a:extLst>
                <a:ext uri="{FF2B5EF4-FFF2-40B4-BE49-F238E27FC236}">
                  <a16:creationId xmlns:a16="http://schemas.microsoft.com/office/drawing/2014/main" id="{C960379F-0206-4F7E-89A5-9A12227D0180}"/>
                </a:ext>
              </a:extLst>
            </p:cNvPr>
            <p:cNvSpPr/>
            <p:nvPr/>
          </p:nvSpPr>
          <p:spPr>
            <a:xfrm>
              <a:off x="6930925" y="1378900"/>
              <a:ext cx="4125" cy="30425"/>
            </a:xfrm>
            <a:custGeom>
              <a:avLst/>
              <a:gdLst/>
              <a:ahLst/>
              <a:cxnLst/>
              <a:rect l="l" t="t" r="r" b="b"/>
              <a:pathLst>
                <a:path w="165" h="1217" extrusionOk="0">
                  <a:moveTo>
                    <a:pt x="162" y="0"/>
                  </a:moveTo>
                  <a:lnTo>
                    <a:pt x="1" y="93"/>
                  </a:lnTo>
                  <a:lnTo>
                    <a:pt x="3" y="1123"/>
                  </a:lnTo>
                  <a:lnTo>
                    <a:pt x="164" y="1217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7356;p55">
              <a:extLst>
                <a:ext uri="{FF2B5EF4-FFF2-40B4-BE49-F238E27FC236}">
                  <a16:creationId xmlns:a16="http://schemas.microsoft.com/office/drawing/2014/main" id="{0474FCC7-B260-4F73-A637-52649F87516F}"/>
                </a:ext>
              </a:extLst>
            </p:cNvPr>
            <p:cNvSpPr/>
            <p:nvPr/>
          </p:nvSpPr>
          <p:spPr>
            <a:xfrm>
              <a:off x="6908625" y="14069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895" y="1"/>
                  </a:moveTo>
                  <a:lnTo>
                    <a:pt x="1" y="517"/>
                  </a:lnTo>
                  <a:lnTo>
                    <a:pt x="1" y="704"/>
                  </a:lnTo>
                  <a:lnTo>
                    <a:pt x="1056" y="95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7357;p55">
              <a:extLst>
                <a:ext uri="{FF2B5EF4-FFF2-40B4-BE49-F238E27FC236}">
                  <a16:creationId xmlns:a16="http://schemas.microsoft.com/office/drawing/2014/main" id="{0BBB92EB-F66C-4ECF-921C-1265622F9AE7}"/>
                </a:ext>
              </a:extLst>
            </p:cNvPr>
            <p:cNvSpPr/>
            <p:nvPr/>
          </p:nvSpPr>
          <p:spPr>
            <a:xfrm>
              <a:off x="6874150" y="1400850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895" y="1"/>
                  </a:moveTo>
                  <a:lnTo>
                    <a:pt x="650" y="143"/>
                  </a:lnTo>
                  <a:lnTo>
                    <a:pt x="1" y="517"/>
                  </a:lnTo>
                  <a:lnTo>
                    <a:pt x="2" y="1265"/>
                  </a:lnTo>
                  <a:lnTo>
                    <a:pt x="4" y="1547"/>
                  </a:lnTo>
                  <a:lnTo>
                    <a:pt x="898" y="1029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7358;p55">
              <a:extLst>
                <a:ext uri="{FF2B5EF4-FFF2-40B4-BE49-F238E27FC236}">
                  <a16:creationId xmlns:a16="http://schemas.microsoft.com/office/drawing/2014/main" id="{0BCD670D-F7B4-464C-BF0B-A5F790267413}"/>
                </a:ext>
              </a:extLst>
            </p:cNvPr>
            <p:cNvSpPr/>
            <p:nvPr/>
          </p:nvSpPr>
          <p:spPr>
            <a:xfrm>
              <a:off x="6896525" y="13985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161" y="0"/>
                  </a:moveTo>
                  <a:lnTo>
                    <a:pt x="0" y="93"/>
                  </a:lnTo>
                  <a:lnTo>
                    <a:pt x="3" y="1121"/>
                  </a:lnTo>
                  <a:lnTo>
                    <a:pt x="164" y="1215"/>
                  </a:lnTo>
                  <a:lnTo>
                    <a:pt x="161" y="0"/>
                  </a:lnTo>
                  <a:close/>
                  <a:moveTo>
                    <a:pt x="164" y="1215"/>
                  </a:moveTo>
                  <a:lnTo>
                    <a:pt x="164" y="1215"/>
                  </a:lnTo>
                  <a:lnTo>
                    <a:pt x="164" y="1215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7359;p55">
              <a:extLst>
                <a:ext uri="{FF2B5EF4-FFF2-40B4-BE49-F238E27FC236}">
                  <a16:creationId xmlns:a16="http://schemas.microsoft.com/office/drawing/2014/main" id="{BB1180F2-F2A8-4B08-90ED-953A9C38975C}"/>
                </a:ext>
              </a:extLst>
            </p:cNvPr>
            <p:cNvSpPr/>
            <p:nvPr/>
          </p:nvSpPr>
          <p:spPr>
            <a:xfrm>
              <a:off x="6874225" y="1426575"/>
              <a:ext cx="26425" cy="17625"/>
            </a:xfrm>
            <a:custGeom>
              <a:avLst/>
              <a:gdLst/>
              <a:ahLst/>
              <a:cxnLst/>
              <a:rect l="l" t="t" r="r" b="b"/>
              <a:pathLst>
                <a:path w="1057" h="705" extrusionOk="0">
                  <a:moveTo>
                    <a:pt x="895" y="0"/>
                  </a:moveTo>
                  <a:lnTo>
                    <a:pt x="1" y="518"/>
                  </a:lnTo>
                  <a:lnTo>
                    <a:pt x="1" y="705"/>
                  </a:lnTo>
                  <a:lnTo>
                    <a:pt x="1056" y="94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7360;p55">
              <a:extLst>
                <a:ext uri="{FF2B5EF4-FFF2-40B4-BE49-F238E27FC236}">
                  <a16:creationId xmlns:a16="http://schemas.microsoft.com/office/drawing/2014/main" id="{5CE8B93C-69C3-49B0-AB2F-988DA3ABB48D}"/>
                </a:ext>
              </a:extLst>
            </p:cNvPr>
            <p:cNvSpPr/>
            <p:nvPr/>
          </p:nvSpPr>
          <p:spPr>
            <a:xfrm>
              <a:off x="6942975" y="1409775"/>
              <a:ext cx="22450" cy="38675"/>
            </a:xfrm>
            <a:custGeom>
              <a:avLst/>
              <a:gdLst/>
              <a:ahLst/>
              <a:cxnLst/>
              <a:rect l="l" t="t" r="r" b="b"/>
              <a:pathLst>
                <a:path w="898" h="1547" extrusionOk="0">
                  <a:moveTo>
                    <a:pt x="895" y="1"/>
                  </a:moveTo>
                  <a:lnTo>
                    <a:pt x="650" y="143"/>
                  </a:lnTo>
                  <a:lnTo>
                    <a:pt x="0" y="518"/>
                  </a:lnTo>
                  <a:lnTo>
                    <a:pt x="1" y="1267"/>
                  </a:lnTo>
                  <a:lnTo>
                    <a:pt x="3" y="1546"/>
                  </a:lnTo>
                  <a:lnTo>
                    <a:pt x="898" y="1030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7361;p55">
              <a:extLst>
                <a:ext uri="{FF2B5EF4-FFF2-40B4-BE49-F238E27FC236}">
                  <a16:creationId xmlns:a16="http://schemas.microsoft.com/office/drawing/2014/main" id="{10C533B0-D8D2-4F19-8F4B-27AA08F357F7}"/>
                </a:ext>
              </a:extLst>
            </p:cNvPr>
            <p:cNvSpPr/>
            <p:nvPr/>
          </p:nvSpPr>
          <p:spPr>
            <a:xfrm>
              <a:off x="6965325" y="1407450"/>
              <a:ext cx="4125" cy="30425"/>
            </a:xfrm>
            <a:custGeom>
              <a:avLst/>
              <a:gdLst/>
              <a:ahLst/>
              <a:cxnLst/>
              <a:rect l="l" t="t" r="r" b="b"/>
              <a:pathLst>
                <a:path w="165" h="1217" extrusionOk="0">
                  <a:moveTo>
                    <a:pt x="162" y="1"/>
                  </a:moveTo>
                  <a:lnTo>
                    <a:pt x="1" y="94"/>
                  </a:lnTo>
                  <a:lnTo>
                    <a:pt x="4" y="1122"/>
                  </a:lnTo>
                  <a:lnTo>
                    <a:pt x="165" y="1216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7362;p55">
              <a:extLst>
                <a:ext uri="{FF2B5EF4-FFF2-40B4-BE49-F238E27FC236}">
                  <a16:creationId xmlns:a16="http://schemas.microsoft.com/office/drawing/2014/main" id="{3354780A-CE90-404C-A3C6-820458EA8106}"/>
                </a:ext>
              </a:extLst>
            </p:cNvPr>
            <p:cNvSpPr/>
            <p:nvPr/>
          </p:nvSpPr>
          <p:spPr>
            <a:xfrm>
              <a:off x="6943025" y="1435525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896" y="0"/>
                  </a:moveTo>
                  <a:lnTo>
                    <a:pt x="1" y="516"/>
                  </a:lnTo>
                  <a:lnTo>
                    <a:pt x="1" y="704"/>
                  </a:lnTo>
                  <a:lnTo>
                    <a:pt x="1057" y="93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7363;p55">
              <a:extLst>
                <a:ext uri="{FF2B5EF4-FFF2-40B4-BE49-F238E27FC236}">
                  <a16:creationId xmlns:a16="http://schemas.microsoft.com/office/drawing/2014/main" id="{A0A63BE9-D405-4AD6-AAD6-810DC558D1F0}"/>
                </a:ext>
              </a:extLst>
            </p:cNvPr>
            <p:cNvSpPr/>
            <p:nvPr/>
          </p:nvSpPr>
          <p:spPr>
            <a:xfrm>
              <a:off x="6908550" y="1429500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896" y="1"/>
                  </a:moveTo>
                  <a:lnTo>
                    <a:pt x="651" y="143"/>
                  </a:lnTo>
                  <a:lnTo>
                    <a:pt x="1" y="518"/>
                  </a:lnTo>
                  <a:lnTo>
                    <a:pt x="2" y="1266"/>
                  </a:lnTo>
                  <a:lnTo>
                    <a:pt x="4" y="1546"/>
                  </a:lnTo>
                  <a:lnTo>
                    <a:pt x="898" y="1030"/>
                  </a:lnTo>
                  <a:lnTo>
                    <a:pt x="89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7364;p55">
              <a:extLst>
                <a:ext uri="{FF2B5EF4-FFF2-40B4-BE49-F238E27FC236}">
                  <a16:creationId xmlns:a16="http://schemas.microsoft.com/office/drawing/2014/main" id="{5C384D4A-5E76-44C2-B32B-A6C16B3C76B0}"/>
                </a:ext>
              </a:extLst>
            </p:cNvPr>
            <p:cNvSpPr/>
            <p:nvPr/>
          </p:nvSpPr>
          <p:spPr>
            <a:xfrm>
              <a:off x="6930925" y="14271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162" y="1"/>
                  </a:moveTo>
                  <a:lnTo>
                    <a:pt x="1" y="94"/>
                  </a:lnTo>
                  <a:lnTo>
                    <a:pt x="3" y="1123"/>
                  </a:lnTo>
                  <a:lnTo>
                    <a:pt x="164" y="1217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7365;p55">
              <a:extLst>
                <a:ext uri="{FF2B5EF4-FFF2-40B4-BE49-F238E27FC236}">
                  <a16:creationId xmlns:a16="http://schemas.microsoft.com/office/drawing/2014/main" id="{6C778121-F7FE-488F-80AD-98621C032881}"/>
                </a:ext>
              </a:extLst>
            </p:cNvPr>
            <p:cNvSpPr/>
            <p:nvPr/>
          </p:nvSpPr>
          <p:spPr>
            <a:xfrm>
              <a:off x="6908625" y="14552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895" y="0"/>
                  </a:moveTo>
                  <a:lnTo>
                    <a:pt x="1" y="516"/>
                  </a:lnTo>
                  <a:lnTo>
                    <a:pt x="1" y="703"/>
                  </a:lnTo>
                  <a:lnTo>
                    <a:pt x="1056" y="94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7366;p55">
              <a:extLst>
                <a:ext uri="{FF2B5EF4-FFF2-40B4-BE49-F238E27FC236}">
                  <a16:creationId xmlns:a16="http://schemas.microsoft.com/office/drawing/2014/main" id="{99E5CA45-A430-4EA2-9A07-436C517A62AE}"/>
                </a:ext>
              </a:extLst>
            </p:cNvPr>
            <p:cNvSpPr/>
            <p:nvPr/>
          </p:nvSpPr>
          <p:spPr>
            <a:xfrm>
              <a:off x="6874150" y="1449150"/>
              <a:ext cx="22475" cy="38625"/>
            </a:xfrm>
            <a:custGeom>
              <a:avLst/>
              <a:gdLst/>
              <a:ahLst/>
              <a:cxnLst/>
              <a:rect l="l" t="t" r="r" b="b"/>
              <a:pathLst>
                <a:path w="899" h="1545" extrusionOk="0">
                  <a:moveTo>
                    <a:pt x="895" y="0"/>
                  </a:moveTo>
                  <a:lnTo>
                    <a:pt x="650" y="141"/>
                  </a:lnTo>
                  <a:lnTo>
                    <a:pt x="1" y="517"/>
                  </a:lnTo>
                  <a:lnTo>
                    <a:pt x="2" y="1265"/>
                  </a:lnTo>
                  <a:lnTo>
                    <a:pt x="4" y="1545"/>
                  </a:lnTo>
                  <a:lnTo>
                    <a:pt x="898" y="1029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7367;p55">
              <a:extLst>
                <a:ext uri="{FF2B5EF4-FFF2-40B4-BE49-F238E27FC236}">
                  <a16:creationId xmlns:a16="http://schemas.microsoft.com/office/drawing/2014/main" id="{6A533886-ABBC-4DDE-B018-5F2DDDF2B854}"/>
                </a:ext>
              </a:extLst>
            </p:cNvPr>
            <p:cNvSpPr/>
            <p:nvPr/>
          </p:nvSpPr>
          <p:spPr>
            <a:xfrm>
              <a:off x="6896525" y="1446800"/>
              <a:ext cx="4125" cy="30425"/>
            </a:xfrm>
            <a:custGeom>
              <a:avLst/>
              <a:gdLst/>
              <a:ahLst/>
              <a:cxnLst/>
              <a:rect l="l" t="t" r="r" b="b"/>
              <a:pathLst>
                <a:path w="165" h="1217" extrusionOk="0">
                  <a:moveTo>
                    <a:pt x="161" y="0"/>
                  </a:moveTo>
                  <a:lnTo>
                    <a:pt x="0" y="93"/>
                  </a:lnTo>
                  <a:lnTo>
                    <a:pt x="3" y="1123"/>
                  </a:lnTo>
                  <a:lnTo>
                    <a:pt x="164" y="121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7368;p55">
              <a:extLst>
                <a:ext uri="{FF2B5EF4-FFF2-40B4-BE49-F238E27FC236}">
                  <a16:creationId xmlns:a16="http://schemas.microsoft.com/office/drawing/2014/main" id="{60A82F3E-DD7A-4EA3-8C87-F86DEE21C22A}"/>
                </a:ext>
              </a:extLst>
            </p:cNvPr>
            <p:cNvSpPr/>
            <p:nvPr/>
          </p:nvSpPr>
          <p:spPr>
            <a:xfrm>
              <a:off x="6874225" y="14748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895" y="1"/>
                  </a:moveTo>
                  <a:lnTo>
                    <a:pt x="1" y="517"/>
                  </a:lnTo>
                  <a:lnTo>
                    <a:pt x="1" y="704"/>
                  </a:lnTo>
                  <a:lnTo>
                    <a:pt x="1056" y="95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7369;p55">
              <a:extLst>
                <a:ext uri="{FF2B5EF4-FFF2-40B4-BE49-F238E27FC236}">
                  <a16:creationId xmlns:a16="http://schemas.microsoft.com/office/drawing/2014/main" id="{8D07133C-3234-4C31-AA7D-8576863F521A}"/>
                </a:ext>
              </a:extLst>
            </p:cNvPr>
            <p:cNvSpPr/>
            <p:nvPr/>
          </p:nvSpPr>
          <p:spPr>
            <a:xfrm>
              <a:off x="6942975" y="1458075"/>
              <a:ext cx="22450" cy="38650"/>
            </a:xfrm>
            <a:custGeom>
              <a:avLst/>
              <a:gdLst/>
              <a:ahLst/>
              <a:cxnLst/>
              <a:rect l="l" t="t" r="r" b="b"/>
              <a:pathLst>
                <a:path w="898" h="1546" extrusionOk="0">
                  <a:moveTo>
                    <a:pt x="895" y="0"/>
                  </a:moveTo>
                  <a:lnTo>
                    <a:pt x="650" y="142"/>
                  </a:lnTo>
                  <a:lnTo>
                    <a:pt x="0" y="516"/>
                  </a:lnTo>
                  <a:lnTo>
                    <a:pt x="1" y="1265"/>
                  </a:lnTo>
                  <a:lnTo>
                    <a:pt x="3" y="1546"/>
                  </a:lnTo>
                  <a:lnTo>
                    <a:pt x="898" y="1028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7370;p55">
              <a:extLst>
                <a:ext uri="{FF2B5EF4-FFF2-40B4-BE49-F238E27FC236}">
                  <a16:creationId xmlns:a16="http://schemas.microsoft.com/office/drawing/2014/main" id="{6E45B57C-23F0-4605-B141-5852315D8768}"/>
                </a:ext>
              </a:extLst>
            </p:cNvPr>
            <p:cNvSpPr/>
            <p:nvPr/>
          </p:nvSpPr>
          <p:spPr>
            <a:xfrm>
              <a:off x="6965325" y="1455750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162" y="0"/>
                  </a:moveTo>
                  <a:lnTo>
                    <a:pt x="1" y="93"/>
                  </a:lnTo>
                  <a:lnTo>
                    <a:pt x="4" y="1121"/>
                  </a:lnTo>
                  <a:lnTo>
                    <a:pt x="165" y="1216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7371;p55">
              <a:extLst>
                <a:ext uri="{FF2B5EF4-FFF2-40B4-BE49-F238E27FC236}">
                  <a16:creationId xmlns:a16="http://schemas.microsoft.com/office/drawing/2014/main" id="{755AD5A4-7DEE-4CA1-B64B-B77695A8D727}"/>
                </a:ext>
              </a:extLst>
            </p:cNvPr>
            <p:cNvSpPr/>
            <p:nvPr/>
          </p:nvSpPr>
          <p:spPr>
            <a:xfrm>
              <a:off x="6943025" y="1483775"/>
              <a:ext cx="26425" cy="17650"/>
            </a:xfrm>
            <a:custGeom>
              <a:avLst/>
              <a:gdLst/>
              <a:ahLst/>
              <a:cxnLst/>
              <a:rect l="l" t="t" r="r" b="b"/>
              <a:pathLst>
                <a:path w="1057" h="706" extrusionOk="0">
                  <a:moveTo>
                    <a:pt x="896" y="0"/>
                  </a:moveTo>
                  <a:lnTo>
                    <a:pt x="1" y="518"/>
                  </a:lnTo>
                  <a:lnTo>
                    <a:pt x="1" y="705"/>
                  </a:lnTo>
                  <a:lnTo>
                    <a:pt x="1057" y="95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7372;p55">
              <a:extLst>
                <a:ext uri="{FF2B5EF4-FFF2-40B4-BE49-F238E27FC236}">
                  <a16:creationId xmlns:a16="http://schemas.microsoft.com/office/drawing/2014/main" id="{806D2926-8A3F-43C9-91DE-217CE5319B19}"/>
                </a:ext>
              </a:extLst>
            </p:cNvPr>
            <p:cNvSpPr/>
            <p:nvPr/>
          </p:nvSpPr>
          <p:spPr>
            <a:xfrm>
              <a:off x="6908550" y="1477800"/>
              <a:ext cx="22475" cy="38650"/>
            </a:xfrm>
            <a:custGeom>
              <a:avLst/>
              <a:gdLst/>
              <a:ahLst/>
              <a:cxnLst/>
              <a:rect l="l" t="t" r="r" b="b"/>
              <a:pathLst>
                <a:path w="899" h="1546" extrusionOk="0">
                  <a:moveTo>
                    <a:pt x="896" y="0"/>
                  </a:moveTo>
                  <a:lnTo>
                    <a:pt x="651" y="142"/>
                  </a:lnTo>
                  <a:lnTo>
                    <a:pt x="1" y="516"/>
                  </a:lnTo>
                  <a:lnTo>
                    <a:pt x="2" y="1266"/>
                  </a:lnTo>
                  <a:lnTo>
                    <a:pt x="4" y="1546"/>
                  </a:lnTo>
                  <a:lnTo>
                    <a:pt x="898" y="1030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7373;p55">
              <a:extLst>
                <a:ext uri="{FF2B5EF4-FFF2-40B4-BE49-F238E27FC236}">
                  <a16:creationId xmlns:a16="http://schemas.microsoft.com/office/drawing/2014/main" id="{6AAC45F7-6B5E-4F36-ACCA-4EA2A78D9AD3}"/>
                </a:ext>
              </a:extLst>
            </p:cNvPr>
            <p:cNvSpPr/>
            <p:nvPr/>
          </p:nvSpPr>
          <p:spPr>
            <a:xfrm>
              <a:off x="6930925" y="1475475"/>
              <a:ext cx="4125" cy="30400"/>
            </a:xfrm>
            <a:custGeom>
              <a:avLst/>
              <a:gdLst/>
              <a:ahLst/>
              <a:cxnLst/>
              <a:rect l="l" t="t" r="r" b="b"/>
              <a:pathLst>
                <a:path w="165" h="1216" extrusionOk="0">
                  <a:moveTo>
                    <a:pt x="162" y="0"/>
                  </a:moveTo>
                  <a:lnTo>
                    <a:pt x="1" y="93"/>
                  </a:lnTo>
                  <a:lnTo>
                    <a:pt x="3" y="1121"/>
                  </a:lnTo>
                  <a:lnTo>
                    <a:pt x="164" y="121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7374;p55">
              <a:extLst>
                <a:ext uri="{FF2B5EF4-FFF2-40B4-BE49-F238E27FC236}">
                  <a16:creationId xmlns:a16="http://schemas.microsoft.com/office/drawing/2014/main" id="{1E04A969-1616-47CF-AADB-3C9D4E03D24F}"/>
                </a:ext>
              </a:extLst>
            </p:cNvPr>
            <p:cNvSpPr/>
            <p:nvPr/>
          </p:nvSpPr>
          <p:spPr>
            <a:xfrm>
              <a:off x="6908625" y="1503525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895" y="1"/>
                  </a:moveTo>
                  <a:lnTo>
                    <a:pt x="1" y="517"/>
                  </a:lnTo>
                  <a:lnTo>
                    <a:pt x="1" y="704"/>
                  </a:lnTo>
                  <a:lnTo>
                    <a:pt x="1056" y="95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7375;p55">
              <a:extLst>
                <a:ext uri="{FF2B5EF4-FFF2-40B4-BE49-F238E27FC236}">
                  <a16:creationId xmlns:a16="http://schemas.microsoft.com/office/drawing/2014/main" id="{C1AB01CB-A541-4696-926B-E9A34D45FBE8}"/>
                </a:ext>
              </a:extLst>
            </p:cNvPr>
            <p:cNvSpPr/>
            <p:nvPr/>
          </p:nvSpPr>
          <p:spPr>
            <a:xfrm>
              <a:off x="6874150" y="1497400"/>
              <a:ext cx="22475" cy="38675"/>
            </a:xfrm>
            <a:custGeom>
              <a:avLst/>
              <a:gdLst/>
              <a:ahLst/>
              <a:cxnLst/>
              <a:rect l="l" t="t" r="r" b="b"/>
              <a:pathLst>
                <a:path w="899" h="1547" extrusionOk="0">
                  <a:moveTo>
                    <a:pt x="895" y="1"/>
                  </a:moveTo>
                  <a:lnTo>
                    <a:pt x="650" y="143"/>
                  </a:lnTo>
                  <a:lnTo>
                    <a:pt x="1" y="518"/>
                  </a:lnTo>
                  <a:lnTo>
                    <a:pt x="2" y="1266"/>
                  </a:lnTo>
                  <a:lnTo>
                    <a:pt x="4" y="1546"/>
                  </a:lnTo>
                  <a:lnTo>
                    <a:pt x="898" y="1030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7376;p55">
              <a:extLst>
                <a:ext uri="{FF2B5EF4-FFF2-40B4-BE49-F238E27FC236}">
                  <a16:creationId xmlns:a16="http://schemas.microsoft.com/office/drawing/2014/main" id="{874CCB69-F069-44B0-9A06-FF8A029F8BD1}"/>
                </a:ext>
              </a:extLst>
            </p:cNvPr>
            <p:cNvSpPr/>
            <p:nvPr/>
          </p:nvSpPr>
          <p:spPr>
            <a:xfrm>
              <a:off x="6896525" y="1495075"/>
              <a:ext cx="4125" cy="30450"/>
            </a:xfrm>
            <a:custGeom>
              <a:avLst/>
              <a:gdLst/>
              <a:ahLst/>
              <a:cxnLst/>
              <a:rect l="l" t="t" r="r" b="b"/>
              <a:pathLst>
                <a:path w="165" h="1218" extrusionOk="0">
                  <a:moveTo>
                    <a:pt x="161" y="1"/>
                  </a:moveTo>
                  <a:lnTo>
                    <a:pt x="0" y="94"/>
                  </a:lnTo>
                  <a:lnTo>
                    <a:pt x="3" y="1123"/>
                  </a:lnTo>
                  <a:lnTo>
                    <a:pt x="164" y="1217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7377;p55">
              <a:extLst>
                <a:ext uri="{FF2B5EF4-FFF2-40B4-BE49-F238E27FC236}">
                  <a16:creationId xmlns:a16="http://schemas.microsoft.com/office/drawing/2014/main" id="{6F4C7F2D-42B9-4205-9EF9-817D58DF5D11}"/>
                </a:ext>
              </a:extLst>
            </p:cNvPr>
            <p:cNvSpPr/>
            <p:nvPr/>
          </p:nvSpPr>
          <p:spPr>
            <a:xfrm>
              <a:off x="6874225" y="1523150"/>
              <a:ext cx="26425" cy="17600"/>
            </a:xfrm>
            <a:custGeom>
              <a:avLst/>
              <a:gdLst/>
              <a:ahLst/>
              <a:cxnLst/>
              <a:rect l="l" t="t" r="r" b="b"/>
              <a:pathLst>
                <a:path w="1057" h="704" extrusionOk="0">
                  <a:moveTo>
                    <a:pt x="895" y="0"/>
                  </a:moveTo>
                  <a:lnTo>
                    <a:pt x="1" y="516"/>
                  </a:lnTo>
                  <a:lnTo>
                    <a:pt x="1" y="703"/>
                  </a:lnTo>
                  <a:lnTo>
                    <a:pt x="1056" y="94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7378;p55">
              <a:extLst>
                <a:ext uri="{FF2B5EF4-FFF2-40B4-BE49-F238E27FC236}">
                  <a16:creationId xmlns:a16="http://schemas.microsoft.com/office/drawing/2014/main" id="{499BD769-7AE2-423D-98A8-49E4FA8EFF7C}"/>
                </a:ext>
              </a:extLst>
            </p:cNvPr>
            <p:cNvSpPr/>
            <p:nvPr/>
          </p:nvSpPr>
          <p:spPr>
            <a:xfrm>
              <a:off x="6715925" y="1088475"/>
              <a:ext cx="242575" cy="142000"/>
            </a:xfrm>
            <a:custGeom>
              <a:avLst/>
              <a:gdLst/>
              <a:ahLst/>
              <a:cxnLst/>
              <a:rect l="l" t="t" r="r" b="b"/>
              <a:pathLst>
                <a:path w="9703" h="5680" extrusionOk="0">
                  <a:moveTo>
                    <a:pt x="6206" y="0"/>
                  </a:moveTo>
                  <a:cubicBezTo>
                    <a:pt x="6148" y="0"/>
                    <a:pt x="6090" y="13"/>
                    <a:pt x="6046" y="38"/>
                  </a:cubicBezTo>
                  <a:lnTo>
                    <a:pt x="90" y="3530"/>
                  </a:lnTo>
                  <a:cubicBezTo>
                    <a:pt x="2" y="3581"/>
                    <a:pt x="0" y="3664"/>
                    <a:pt x="89" y="3716"/>
                  </a:cubicBezTo>
                  <a:lnTo>
                    <a:pt x="3337" y="5642"/>
                  </a:lnTo>
                  <a:cubicBezTo>
                    <a:pt x="3381" y="5667"/>
                    <a:pt x="3439" y="5680"/>
                    <a:pt x="3497" y="5680"/>
                  </a:cubicBezTo>
                  <a:cubicBezTo>
                    <a:pt x="3555" y="5680"/>
                    <a:pt x="3613" y="5667"/>
                    <a:pt x="3657" y="5642"/>
                  </a:cubicBezTo>
                  <a:lnTo>
                    <a:pt x="9613" y="2151"/>
                  </a:lnTo>
                  <a:cubicBezTo>
                    <a:pt x="9701" y="2100"/>
                    <a:pt x="9703" y="2016"/>
                    <a:pt x="9614" y="1966"/>
                  </a:cubicBezTo>
                  <a:lnTo>
                    <a:pt x="6366" y="38"/>
                  </a:lnTo>
                  <a:cubicBezTo>
                    <a:pt x="6322" y="13"/>
                    <a:pt x="6264" y="0"/>
                    <a:pt x="620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7379;p55">
              <a:extLst>
                <a:ext uri="{FF2B5EF4-FFF2-40B4-BE49-F238E27FC236}">
                  <a16:creationId xmlns:a16="http://schemas.microsoft.com/office/drawing/2014/main" id="{60581334-3D87-4696-A165-37C6EEC655D0}"/>
                </a:ext>
              </a:extLst>
            </p:cNvPr>
            <p:cNvSpPr/>
            <p:nvPr/>
          </p:nvSpPr>
          <p:spPr>
            <a:xfrm>
              <a:off x="6774425" y="1092575"/>
              <a:ext cx="57925" cy="105150"/>
            </a:xfrm>
            <a:custGeom>
              <a:avLst/>
              <a:gdLst/>
              <a:ahLst/>
              <a:cxnLst/>
              <a:rect l="l" t="t" r="r" b="b"/>
              <a:pathLst>
                <a:path w="2317" h="4206" extrusionOk="0">
                  <a:moveTo>
                    <a:pt x="1" y="1"/>
                  </a:moveTo>
                  <a:lnTo>
                    <a:pt x="8" y="2879"/>
                  </a:lnTo>
                  <a:cubicBezTo>
                    <a:pt x="8" y="2879"/>
                    <a:pt x="2306" y="4206"/>
                    <a:pt x="2316" y="4206"/>
                  </a:cubicBezTo>
                  <a:cubicBezTo>
                    <a:pt x="2316" y="4206"/>
                    <a:pt x="2316" y="4206"/>
                    <a:pt x="2316" y="4206"/>
                  </a:cubicBezTo>
                  <a:lnTo>
                    <a:pt x="2313" y="13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7380;p55">
              <a:extLst>
                <a:ext uri="{FF2B5EF4-FFF2-40B4-BE49-F238E27FC236}">
                  <a16:creationId xmlns:a16="http://schemas.microsoft.com/office/drawing/2014/main" id="{B28D68FE-EA34-48A6-85B9-8B608A583E65}"/>
                </a:ext>
              </a:extLst>
            </p:cNvPr>
            <p:cNvSpPr/>
            <p:nvPr/>
          </p:nvSpPr>
          <p:spPr>
            <a:xfrm>
              <a:off x="6774425" y="1046650"/>
              <a:ext cx="149525" cy="151075"/>
            </a:xfrm>
            <a:custGeom>
              <a:avLst/>
              <a:gdLst/>
              <a:ahLst/>
              <a:cxnLst/>
              <a:rect l="l" t="t" r="r" b="b"/>
              <a:pathLst>
                <a:path w="5981" h="6043" extrusionOk="0">
                  <a:moveTo>
                    <a:pt x="3666" y="0"/>
                  </a:moveTo>
                  <a:lnTo>
                    <a:pt x="1" y="1838"/>
                  </a:lnTo>
                  <a:lnTo>
                    <a:pt x="2302" y="3195"/>
                  </a:lnTo>
                  <a:lnTo>
                    <a:pt x="2313" y="3189"/>
                  </a:lnTo>
                  <a:lnTo>
                    <a:pt x="2319" y="6043"/>
                  </a:lnTo>
                  <a:lnTo>
                    <a:pt x="5981" y="3897"/>
                  </a:lnTo>
                  <a:lnTo>
                    <a:pt x="5975" y="1276"/>
                  </a:lnTo>
                  <a:lnTo>
                    <a:pt x="3666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7381;p55">
              <a:extLst>
                <a:ext uri="{FF2B5EF4-FFF2-40B4-BE49-F238E27FC236}">
                  <a16:creationId xmlns:a16="http://schemas.microsoft.com/office/drawing/2014/main" id="{C14BA55D-F20A-4DD4-B031-801FC5D2A3A1}"/>
                </a:ext>
              </a:extLst>
            </p:cNvPr>
            <p:cNvSpPr/>
            <p:nvPr/>
          </p:nvSpPr>
          <p:spPr>
            <a:xfrm>
              <a:off x="6893775" y="1105675"/>
              <a:ext cx="21450" cy="51750"/>
            </a:xfrm>
            <a:custGeom>
              <a:avLst/>
              <a:gdLst/>
              <a:ahLst/>
              <a:cxnLst/>
              <a:rect l="l" t="t" r="r" b="b"/>
              <a:pathLst>
                <a:path w="858" h="2070" extrusionOk="0">
                  <a:moveTo>
                    <a:pt x="853" y="0"/>
                  </a:moveTo>
                  <a:lnTo>
                    <a:pt x="0" y="492"/>
                  </a:lnTo>
                  <a:lnTo>
                    <a:pt x="5" y="2069"/>
                  </a:lnTo>
                  <a:lnTo>
                    <a:pt x="86" y="2021"/>
                  </a:lnTo>
                  <a:lnTo>
                    <a:pt x="764" y="1630"/>
                  </a:lnTo>
                  <a:lnTo>
                    <a:pt x="857" y="1576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7382;p55">
              <a:extLst>
                <a:ext uri="{FF2B5EF4-FFF2-40B4-BE49-F238E27FC236}">
                  <a16:creationId xmlns:a16="http://schemas.microsoft.com/office/drawing/2014/main" id="{81CFA874-CEEF-4966-A674-A26DAC43F72E}"/>
                </a:ext>
              </a:extLst>
            </p:cNvPr>
            <p:cNvSpPr/>
            <p:nvPr/>
          </p:nvSpPr>
          <p:spPr>
            <a:xfrm>
              <a:off x="6892325" y="1117150"/>
              <a:ext cx="1575" cy="40275"/>
            </a:xfrm>
            <a:custGeom>
              <a:avLst/>
              <a:gdLst/>
              <a:ahLst/>
              <a:cxnLst/>
              <a:rect l="l" t="t" r="r" b="b"/>
              <a:pathLst>
                <a:path w="63" h="1611" extrusionOk="0">
                  <a:moveTo>
                    <a:pt x="0" y="1"/>
                  </a:moveTo>
                  <a:lnTo>
                    <a:pt x="5" y="1578"/>
                  </a:lnTo>
                  <a:lnTo>
                    <a:pt x="63" y="1610"/>
                  </a:lnTo>
                  <a:lnTo>
                    <a:pt x="58" y="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7383;p55">
              <a:extLst>
                <a:ext uri="{FF2B5EF4-FFF2-40B4-BE49-F238E27FC236}">
                  <a16:creationId xmlns:a16="http://schemas.microsoft.com/office/drawing/2014/main" id="{FC2564AD-51D6-406F-9543-42880023C03E}"/>
                </a:ext>
              </a:extLst>
            </p:cNvPr>
            <p:cNvSpPr/>
            <p:nvPr/>
          </p:nvSpPr>
          <p:spPr>
            <a:xfrm>
              <a:off x="6911100" y="1109750"/>
              <a:ext cx="1800" cy="36675"/>
            </a:xfrm>
            <a:custGeom>
              <a:avLst/>
              <a:gdLst/>
              <a:ahLst/>
              <a:cxnLst/>
              <a:rect l="l" t="t" r="r" b="b"/>
              <a:pathLst>
                <a:path w="72" h="1467" extrusionOk="0">
                  <a:moveTo>
                    <a:pt x="69" y="1"/>
                  </a:moveTo>
                  <a:lnTo>
                    <a:pt x="0" y="43"/>
                  </a:lnTo>
                  <a:lnTo>
                    <a:pt x="2" y="1429"/>
                  </a:lnTo>
                  <a:lnTo>
                    <a:pt x="71" y="1467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7384;p55">
              <a:extLst>
                <a:ext uri="{FF2B5EF4-FFF2-40B4-BE49-F238E27FC236}">
                  <a16:creationId xmlns:a16="http://schemas.microsoft.com/office/drawing/2014/main" id="{9994903F-D689-411E-BBFD-32A5008E9859}"/>
                </a:ext>
              </a:extLst>
            </p:cNvPr>
            <p:cNvSpPr/>
            <p:nvPr/>
          </p:nvSpPr>
          <p:spPr>
            <a:xfrm>
              <a:off x="6895800" y="1110550"/>
              <a:ext cx="15750" cy="44400"/>
            </a:xfrm>
            <a:custGeom>
              <a:avLst/>
              <a:gdLst/>
              <a:ahLst/>
              <a:cxnLst/>
              <a:rect l="l" t="t" r="r" b="b"/>
              <a:pathLst>
                <a:path w="630" h="1776" extrusionOk="0">
                  <a:moveTo>
                    <a:pt x="628" y="1"/>
                  </a:moveTo>
                  <a:lnTo>
                    <a:pt x="0" y="366"/>
                  </a:lnTo>
                  <a:lnTo>
                    <a:pt x="5" y="1776"/>
                  </a:lnTo>
                  <a:lnTo>
                    <a:pt x="630" y="1416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7385;p55">
              <a:extLst>
                <a:ext uri="{FF2B5EF4-FFF2-40B4-BE49-F238E27FC236}">
                  <a16:creationId xmlns:a16="http://schemas.microsoft.com/office/drawing/2014/main" id="{08DFDDCE-5720-477D-8CA3-9F3CB8B61C18}"/>
                </a:ext>
              </a:extLst>
            </p:cNvPr>
            <p:cNvSpPr/>
            <p:nvPr/>
          </p:nvSpPr>
          <p:spPr>
            <a:xfrm>
              <a:off x="6773375" y="1026350"/>
              <a:ext cx="101025" cy="100800"/>
            </a:xfrm>
            <a:custGeom>
              <a:avLst/>
              <a:gdLst/>
              <a:ahLst/>
              <a:cxnLst/>
              <a:rect l="l" t="t" r="r" b="b"/>
              <a:pathLst>
                <a:path w="4041" h="4032" extrusionOk="0">
                  <a:moveTo>
                    <a:pt x="1661" y="0"/>
                  </a:moveTo>
                  <a:lnTo>
                    <a:pt x="1" y="2655"/>
                  </a:lnTo>
                  <a:lnTo>
                    <a:pt x="2355" y="4032"/>
                  </a:lnTo>
                  <a:lnTo>
                    <a:pt x="4040" y="1339"/>
                  </a:lnTo>
                  <a:lnTo>
                    <a:pt x="166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7386;p55">
              <a:extLst>
                <a:ext uri="{FF2B5EF4-FFF2-40B4-BE49-F238E27FC236}">
                  <a16:creationId xmlns:a16="http://schemas.microsoft.com/office/drawing/2014/main" id="{81841968-E8F0-4ADA-ACB0-C627209576E1}"/>
                </a:ext>
              </a:extLst>
            </p:cNvPr>
            <p:cNvSpPr/>
            <p:nvPr/>
          </p:nvSpPr>
          <p:spPr>
            <a:xfrm>
              <a:off x="6814875" y="1026350"/>
              <a:ext cx="110925" cy="52900"/>
            </a:xfrm>
            <a:custGeom>
              <a:avLst/>
              <a:gdLst/>
              <a:ahLst/>
              <a:cxnLst/>
              <a:rect l="l" t="t" r="r" b="b"/>
              <a:pathLst>
                <a:path w="4437" h="2116" extrusionOk="0">
                  <a:moveTo>
                    <a:pt x="1" y="0"/>
                  </a:moveTo>
                  <a:lnTo>
                    <a:pt x="2380" y="1339"/>
                  </a:lnTo>
                  <a:lnTo>
                    <a:pt x="4437" y="2116"/>
                  </a:lnTo>
                  <a:lnTo>
                    <a:pt x="2048" y="8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7387;p55">
              <a:extLst>
                <a:ext uri="{FF2B5EF4-FFF2-40B4-BE49-F238E27FC236}">
                  <a16:creationId xmlns:a16="http://schemas.microsoft.com/office/drawing/2014/main" id="{63CD7364-A895-4939-B355-5929EFE1A27A}"/>
                </a:ext>
              </a:extLst>
            </p:cNvPr>
            <p:cNvSpPr/>
            <p:nvPr/>
          </p:nvSpPr>
          <p:spPr>
            <a:xfrm>
              <a:off x="6895800" y="1131975"/>
              <a:ext cx="4225" cy="3575"/>
            </a:xfrm>
            <a:custGeom>
              <a:avLst/>
              <a:gdLst/>
              <a:ahLst/>
              <a:cxnLst/>
              <a:rect l="l" t="t" r="r" b="b"/>
              <a:pathLst>
                <a:path w="169" h="143" extrusionOk="0">
                  <a:moveTo>
                    <a:pt x="169" y="1"/>
                  </a:moveTo>
                  <a:lnTo>
                    <a:pt x="0" y="97"/>
                  </a:lnTo>
                  <a:cubicBezTo>
                    <a:pt x="4" y="126"/>
                    <a:pt x="22" y="142"/>
                    <a:pt x="47" y="142"/>
                  </a:cubicBezTo>
                  <a:cubicBezTo>
                    <a:pt x="58" y="142"/>
                    <a:pt x="70" y="139"/>
                    <a:pt x="83" y="133"/>
                  </a:cubicBezTo>
                  <a:cubicBezTo>
                    <a:pt x="131" y="105"/>
                    <a:pt x="163" y="56"/>
                    <a:pt x="16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7388;p55">
              <a:extLst>
                <a:ext uri="{FF2B5EF4-FFF2-40B4-BE49-F238E27FC236}">
                  <a16:creationId xmlns:a16="http://schemas.microsoft.com/office/drawing/2014/main" id="{93FC73FC-F0E8-4563-BB74-E4C36F7096BA}"/>
                </a:ext>
              </a:extLst>
            </p:cNvPr>
            <p:cNvSpPr/>
            <p:nvPr/>
          </p:nvSpPr>
          <p:spPr>
            <a:xfrm>
              <a:off x="6904175" y="1127125"/>
              <a:ext cx="4225" cy="3600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169" y="1"/>
                  </a:moveTo>
                  <a:lnTo>
                    <a:pt x="0" y="96"/>
                  </a:lnTo>
                  <a:cubicBezTo>
                    <a:pt x="3" y="126"/>
                    <a:pt x="22" y="143"/>
                    <a:pt x="47" y="143"/>
                  </a:cubicBezTo>
                  <a:cubicBezTo>
                    <a:pt x="58" y="143"/>
                    <a:pt x="71" y="140"/>
                    <a:pt x="85" y="132"/>
                  </a:cubicBezTo>
                  <a:cubicBezTo>
                    <a:pt x="131" y="105"/>
                    <a:pt x="163" y="56"/>
                    <a:pt x="16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7389;p55">
              <a:extLst>
                <a:ext uri="{FF2B5EF4-FFF2-40B4-BE49-F238E27FC236}">
                  <a16:creationId xmlns:a16="http://schemas.microsoft.com/office/drawing/2014/main" id="{41D6E978-5AB7-4E48-A8AD-E12D613BA91A}"/>
                </a:ext>
              </a:extLst>
            </p:cNvPr>
            <p:cNvSpPr/>
            <p:nvPr/>
          </p:nvSpPr>
          <p:spPr>
            <a:xfrm>
              <a:off x="6912550" y="1122275"/>
              <a:ext cx="4225" cy="3600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169" y="0"/>
                  </a:moveTo>
                  <a:lnTo>
                    <a:pt x="0" y="97"/>
                  </a:lnTo>
                  <a:cubicBezTo>
                    <a:pt x="3" y="127"/>
                    <a:pt x="22" y="143"/>
                    <a:pt x="48" y="143"/>
                  </a:cubicBezTo>
                  <a:cubicBezTo>
                    <a:pt x="59" y="143"/>
                    <a:pt x="71" y="140"/>
                    <a:pt x="85" y="134"/>
                  </a:cubicBezTo>
                  <a:cubicBezTo>
                    <a:pt x="131" y="105"/>
                    <a:pt x="163" y="55"/>
                    <a:pt x="169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7390;p55">
              <a:extLst>
                <a:ext uri="{FF2B5EF4-FFF2-40B4-BE49-F238E27FC236}">
                  <a16:creationId xmlns:a16="http://schemas.microsoft.com/office/drawing/2014/main" id="{D8D3E2EC-1CA2-434C-8976-AEC499EF7D54}"/>
                </a:ext>
              </a:extLst>
            </p:cNvPr>
            <p:cNvSpPr/>
            <p:nvPr/>
          </p:nvSpPr>
          <p:spPr>
            <a:xfrm>
              <a:off x="6920925" y="1117400"/>
              <a:ext cx="4225" cy="3625"/>
            </a:xfrm>
            <a:custGeom>
              <a:avLst/>
              <a:gdLst/>
              <a:ahLst/>
              <a:cxnLst/>
              <a:rect l="l" t="t" r="r" b="b"/>
              <a:pathLst>
                <a:path w="169" h="145" extrusionOk="0">
                  <a:moveTo>
                    <a:pt x="169" y="1"/>
                  </a:moveTo>
                  <a:lnTo>
                    <a:pt x="0" y="98"/>
                  </a:lnTo>
                  <a:cubicBezTo>
                    <a:pt x="3" y="127"/>
                    <a:pt x="22" y="144"/>
                    <a:pt x="47" y="144"/>
                  </a:cubicBezTo>
                  <a:cubicBezTo>
                    <a:pt x="58" y="144"/>
                    <a:pt x="70" y="141"/>
                    <a:pt x="83" y="134"/>
                  </a:cubicBezTo>
                  <a:cubicBezTo>
                    <a:pt x="131" y="105"/>
                    <a:pt x="163" y="56"/>
                    <a:pt x="16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7391;p55">
              <a:extLst>
                <a:ext uri="{FF2B5EF4-FFF2-40B4-BE49-F238E27FC236}">
                  <a16:creationId xmlns:a16="http://schemas.microsoft.com/office/drawing/2014/main" id="{9E74EA2E-A04A-4EDF-9A54-15F7A0F59070}"/>
                </a:ext>
              </a:extLst>
            </p:cNvPr>
            <p:cNvSpPr/>
            <p:nvPr/>
          </p:nvSpPr>
          <p:spPr>
            <a:xfrm>
              <a:off x="6929300" y="1112550"/>
              <a:ext cx="4225" cy="3600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169" y="1"/>
                  </a:moveTo>
                  <a:lnTo>
                    <a:pt x="0" y="98"/>
                  </a:lnTo>
                  <a:cubicBezTo>
                    <a:pt x="4" y="127"/>
                    <a:pt x="23" y="144"/>
                    <a:pt x="48" y="144"/>
                  </a:cubicBezTo>
                  <a:cubicBezTo>
                    <a:pt x="59" y="144"/>
                    <a:pt x="71" y="141"/>
                    <a:pt x="84" y="134"/>
                  </a:cubicBezTo>
                  <a:cubicBezTo>
                    <a:pt x="132" y="105"/>
                    <a:pt x="163" y="56"/>
                    <a:pt x="16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7392;p55">
              <a:extLst>
                <a:ext uri="{FF2B5EF4-FFF2-40B4-BE49-F238E27FC236}">
                  <a16:creationId xmlns:a16="http://schemas.microsoft.com/office/drawing/2014/main" id="{2BB150DA-320E-4DC5-878C-AC21A348041F}"/>
                </a:ext>
              </a:extLst>
            </p:cNvPr>
            <p:cNvSpPr/>
            <p:nvPr/>
          </p:nvSpPr>
          <p:spPr>
            <a:xfrm>
              <a:off x="6900000" y="1129550"/>
              <a:ext cx="4200" cy="3600"/>
            </a:xfrm>
            <a:custGeom>
              <a:avLst/>
              <a:gdLst/>
              <a:ahLst/>
              <a:cxnLst/>
              <a:rect l="l" t="t" r="r" b="b"/>
              <a:pathLst>
                <a:path w="168" h="144" extrusionOk="0">
                  <a:moveTo>
                    <a:pt x="167" y="1"/>
                  </a:moveTo>
                  <a:lnTo>
                    <a:pt x="1" y="96"/>
                  </a:lnTo>
                  <a:cubicBezTo>
                    <a:pt x="4" y="126"/>
                    <a:pt x="21" y="143"/>
                    <a:pt x="46" y="143"/>
                  </a:cubicBezTo>
                  <a:cubicBezTo>
                    <a:pt x="57" y="143"/>
                    <a:pt x="70" y="140"/>
                    <a:pt x="83" y="133"/>
                  </a:cubicBezTo>
                  <a:cubicBezTo>
                    <a:pt x="131" y="105"/>
                    <a:pt x="162" y="56"/>
                    <a:pt x="16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7393;p55">
              <a:extLst>
                <a:ext uri="{FF2B5EF4-FFF2-40B4-BE49-F238E27FC236}">
                  <a16:creationId xmlns:a16="http://schemas.microsoft.com/office/drawing/2014/main" id="{FC599BEB-E9B8-4659-AEFF-56A3C2A84DA6}"/>
                </a:ext>
              </a:extLst>
            </p:cNvPr>
            <p:cNvSpPr/>
            <p:nvPr/>
          </p:nvSpPr>
          <p:spPr>
            <a:xfrm>
              <a:off x="6908375" y="1124700"/>
              <a:ext cx="4200" cy="3575"/>
            </a:xfrm>
            <a:custGeom>
              <a:avLst/>
              <a:gdLst/>
              <a:ahLst/>
              <a:cxnLst/>
              <a:rect l="l" t="t" r="r" b="b"/>
              <a:pathLst>
                <a:path w="168" h="143" extrusionOk="0">
                  <a:moveTo>
                    <a:pt x="167" y="0"/>
                  </a:moveTo>
                  <a:lnTo>
                    <a:pt x="1" y="96"/>
                  </a:lnTo>
                  <a:cubicBezTo>
                    <a:pt x="4" y="126"/>
                    <a:pt x="21" y="143"/>
                    <a:pt x="46" y="143"/>
                  </a:cubicBezTo>
                  <a:cubicBezTo>
                    <a:pt x="57" y="143"/>
                    <a:pt x="70" y="140"/>
                    <a:pt x="83" y="132"/>
                  </a:cubicBezTo>
                  <a:cubicBezTo>
                    <a:pt x="131" y="105"/>
                    <a:pt x="162" y="55"/>
                    <a:pt x="167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7394;p55">
              <a:extLst>
                <a:ext uri="{FF2B5EF4-FFF2-40B4-BE49-F238E27FC236}">
                  <a16:creationId xmlns:a16="http://schemas.microsoft.com/office/drawing/2014/main" id="{EF81F1C7-536B-4B93-B9E8-9566409ED5C2}"/>
                </a:ext>
              </a:extLst>
            </p:cNvPr>
            <p:cNvSpPr/>
            <p:nvPr/>
          </p:nvSpPr>
          <p:spPr>
            <a:xfrm>
              <a:off x="6916750" y="1119850"/>
              <a:ext cx="4225" cy="3600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169" y="0"/>
                  </a:moveTo>
                  <a:lnTo>
                    <a:pt x="1" y="97"/>
                  </a:lnTo>
                  <a:cubicBezTo>
                    <a:pt x="4" y="127"/>
                    <a:pt x="22" y="143"/>
                    <a:pt x="47" y="143"/>
                  </a:cubicBezTo>
                  <a:cubicBezTo>
                    <a:pt x="58" y="143"/>
                    <a:pt x="71" y="140"/>
                    <a:pt x="83" y="133"/>
                  </a:cubicBezTo>
                  <a:cubicBezTo>
                    <a:pt x="131" y="104"/>
                    <a:pt x="163" y="55"/>
                    <a:pt x="169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7395;p55">
              <a:extLst>
                <a:ext uri="{FF2B5EF4-FFF2-40B4-BE49-F238E27FC236}">
                  <a16:creationId xmlns:a16="http://schemas.microsoft.com/office/drawing/2014/main" id="{1012E8B0-60E5-4075-A014-843F3FBE4F05}"/>
                </a:ext>
              </a:extLst>
            </p:cNvPr>
            <p:cNvSpPr/>
            <p:nvPr/>
          </p:nvSpPr>
          <p:spPr>
            <a:xfrm>
              <a:off x="6925125" y="1114975"/>
              <a:ext cx="4200" cy="3600"/>
            </a:xfrm>
            <a:custGeom>
              <a:avLst/>
              <a:gdLst/>
              <a:ahLst/>
              <a:cxnLst/>
              <a:rect l="l" t="t" r="r" b="b"/>
              <a:pathLst>
                <a:path w="168" h="144" extrusionOk="0">
                  <a:moveTo>
                    <a:pt x="167" y="1"/>
                  </a:moveTo>
                  <a:lnTo>
                    <a:pt x="1" y="98"/>
                  </a:lnTo>
                  <a:cubicBezTo>
                    <a:pt x="4" y="127"/>
                    <a:pt x="21" y="144"/>
                    <a:pt x="47" y="144"/>
                  </a:cubicBezTo>
                  <a:cubicBezTo>
                    <a:pt x="58" y="144"/>
                    <a:pt x="70" y="141"/>
                    <a:pt x="83" y="134"/>
                  </a:cubicBezTo>
                  <a:cubicBezTo>
                    <a:pt x="131" y="105"/>
                    <a:pt x="163" y="56"/>
                    <a:pt x="16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7396;p55">
              <a:extLst>
                <a:ext uri="{FF2B5EF4-FFF2-40B4-BE49-F238E27FC236}">
                  <a16:creationId xmlns:a16="http://schemas.microsoft.com/office/drawing/2014/main" id="{2FBE65F4-47D9-4C7D-A815-68FD213B3742}"/>
                </a:ext>
              </a:extLst>
            </p:cNvPr>
            <p:cNvSpPr/>
            <p:nvPr/>
          </p:nvSpPr>
          <p:spPr>
            <a:xfrm>
              <a:off x="6783375" y="1119400"/>
              <a:ext cx="42550" cy="53500"/>
            </a:xfrm>
            <a:custGeom>
              <a:avLst/>
              <a:gdLst/>
              <a:ahLst/>
              <a:cxnLst/>
              <a:rect l="l" t="t" r="r" b="b"/>
              <a:pathLst>
                <a:path w="1702" h="2140" extrusionOk="0">
                  <a:moveTo>
                    <a:pt x="4" y="1"/>
                  </a:moveTo>
                  <a:lnTo>
                    <a:pt x="1" y="1156"/>
                  </a:lnTo>
                  <a:lnTo>
                    <a:pt x="1699" y="2140"/>
                  </a:lnTo>
                  <a:lnTo>
                    <a:pt x="1699" y="1825"/>
                  </a:lnTo>
                  <a:lnTo>
                    <a:pt x="1702" y="984"/>
                  </a:lnTo>
                  <a:lnTo>
                    <a:pt x="281" y="16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7397;p55">
              <a:extLst>
                <a:ext uri="{FF2B5EF4-FFF2-40B4-BE49-F238E27FC236}">
                  <a16:creationId xmlns:a16="http://schemas.microsoft.com/office/drawing/2014/main" id="{9555E35E-197A-44E1-844D-A8F0E2768A7A}"/>
                </a:ext>
              </a:extLst>
            </p:cNvPr>
            <p:cNvSpPr/>
            <p:nvPr/>
          </p:nvSpPr>
          <p:spPr>
            <a:xfrm>
              <a:off x="6778875" y="1116800"/>
              <a:ext cx="4650" cy="34175"/>
            </a:xfrm>
            <a:custGeom>
              <a:avLst/>
              <a:gdLst/>
              <a:ahLst/>
              <a:cxnLst/>
              <a:rect l="l" t="t" r="r" b="b"/>
              <a:pathLst>
                <a:path w="186" h="1367" extrusionOk="0">
                  <a:moveTo>
                    <a:pt x="4" y="0"/>
                  </a:moveTo>
                  <a:lnTo>
                    <a:pt x="1" y="1366"/>
                  </a:lnTo>
                  <a:lnTo>
                    <a:pt x="181" y="1260"/>
                  </a:lnTo>
                  <a:lnTo>
                    <a:pt x="185" y="10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7398;p55">
              <a:extLst>
                <a:ext uri="{FF2B5EF4-FFF2-40B4-BE49-F238E27FC236}">
                  <a16:creationId xmlns:a16="http://schemas.microsoft.com/office/drawing/2014/main" id="{BFFD7189-C98F-476F-82A8-D247E26611BF}"/>
                </a:ext>
              </a:extLst>
            </p:cNvPr>
            <p:cNvSpPr/>
            <p:nvPr/>
          </p:nvSpPr>
          <p:spPr>
            <a:xfrm>
              <a:off x="6778850" y="1148300"/>
              <a:ext cx="47000" cy="29850"/>
            </a:xfrm>
            <a:custGeom>
              <a:avLst/>
              <a:gdLst/>
              <a:ahLst/>
              <a:cxnLst/>
              <a:rect l="l" t="t" r="r" b="b"/>
              <a:pathLst>
                <a:path w="1880" h="1194" extrusionOk="0">
                  <a:moveTo>
                    <a:pt x="182" y="0"/>
                  </a:moveTo>
                  <a:lnTo>
                    <a:pt x="1" y="106"/>
                  </a:lnTo>
                  <a:lnTo>
                    <a:pt x="1880" y="1194"/>
                  </a:lnTo>
                  <a:lnTo>
                    <a:pt x="1880" y="984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7399;p55">
              <a:extLst>
                <a:ext uri="{FF2B5EF4-FFF2-40B4-BE49-F238E27FC236}">
                  <a16:creationId xmlns:a16="http://schemas.microsoft.com/office/drawing/2014/main" id="{720CB137-34F8-4F05-B4DB-32CFF5CCCF40}"/>
                </a:ext>
              </a:extLst>
            </p:cNvPr>
            <p:cNvSpPr/>
            <p:nvPr/>
          </p:nvSpPr>
          <p:spPr>
            <a:xfrm>
              <a:off x="6839200" y="1121575"/>
              <a:ext cx="42550" cy="53500"/>
            </a:xfrm>
            <a:custGeom>
              <a:avLst/>
              <a:gdLst/>
              <a:ahLst/>
              <a:cxnLst/>
              <a:rect l="l" t="t" r="r" b="b"/>
              <a:pathLst>
                <a:path w="1702" h="2140" extrusionOk="0">
                  <a:moveTo>
                    <a:pt x="1699" y="1"/>
                  </a:moveTo>
                  <a:lnTo>
                    <a:pt x="1422" y="160"/>
                  </a:lnTo>
                  <a:lnTo>
                    <a:pt x="1" y="984"/>
                  </a:lnTo>
                  <a:lnTo>
                    <a:pt x="4" y="1825"/>
                  </a:lnTo>
                  <a:lnTo>
                    <a:pt x="4" y="2140"/>
                  </a:lnTo>
                  <a:lnTo>
                    <a:pt x="1702" y="1156"/>
                  </a:lnTo>
                  <a:lnTo>
                    <a:pt x="1699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7400;p55">
              <a:extLst>
                <a:ext uri="{FF2B5EF4-FFF2-40B4-BE49-F238E27FC236}">
                  <a16:creationId xmlns:a16="http://schemas.microsoft.com/office/drawing/2014/main" id="{FD4F4F3D-4E26-4F08-9C6B-E5390EBFDE77}"/>
                </a:ext>
              </a:extLst>
            </p:cNvPr>
            <p:cNvSpPr/>
            <p:nvPr/>
          </p:nvSpPr>
          <p:spPr>
            <a:xfrm>
              <a:off x="6881625" y="1118975"/>
              <a:ext cx="4675" cy="34125"/>
            </a:xfrm>
            <a:custGeom>
              <a:avLst/>
              <a:gdLst/>
              <a:ahLst/>
              <a:cxnLst/>
              <a:rect l="l" t="t" r="r" b="b"/>
              <a:pathLst>
                <a:path w="187" h="1365" extrusionOk="0">
                  <a:moveTo>
                    <a:pt x="182" y="0"/>
                  </a:moveTo>
                  <a:lnTo>
                    <a:pt x="0" y="105"/>
                  </a:lnTo>
                  <a:lnTo>
                    <a:pt x="5" y="1260"/>
                  </a:lnTo>
                  <a:lnTo>
                    <a:pt x="186" y="1365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7401;p55">
              <a:extLst>
                <a:ext uri="{FF2B5EF4-FFF2-40B4-BE49-F238E27FC236}">
                  <a16:creationId xmlns:a16="http://schemas.microsoft.com/office/drawing/2014/main" id="{CEE8E6B4-1E6E-42B2-AD24-D86263594231}"/>
                </a:ext>
              </a:extLst>
            </p:cNvPr>
            <p:cNvSpPr/>
            <p:nvPr/>
          </p:nvSpPr>
          <p:spPr>
            <a:xfrm>
              <a:off x="6839275" y="1150475"/>
              <a:ext cx="47025" cy="29850"/>
            </a:xfrm>
            <a:custGeom>
              <a:avLst/>
              <a:gdLst/>
              <a:ahLst/>
              <a:cxnLst/>
              <a:rect l="l" t="t" r="r" b="b"/>
              <a:pathLst>
                <a:path w="1881" h="1194" extrusionOk="0">
                  <a:moveTo>
                    <a:pt x="1699" y="0"/>
                  </a:moveTo>
                  <a:lnTo>
                    <a:pt x="1" y="984"/>
                  </a:lnTo>
                  <a:lnTo>
                    <a:pt x="1" y="1194"/>
                  </a:lnTo>
                  <a:lnTo>
                    <a:pt x="1880" y="106"/>
                  </a:lnTo>
                  <a:lnTo>
                    <a:pt x="169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7402;p55">
              <a:extLst>
                <a:ext uri="{FF2B5EF4-FFF2-40B4-BE49-F238E27FC236}">
                  <a16:creationId xmlns:a16="http://schemas.microsoft.com/office/drawing/2014/main" id="{7D7D3EDE-2CF1-49CB-B5F3-6AC77C3D861E}"/>
                </a:ext>
              </a:extLst>
            </p:cNvPr>
            <p:cNvSpPr/>
            <p:nvPr/>
          </p:nvSpPr>
          <p:spPr>
            <a:xfrm>
              <a:off x="6868875" y="1080225"/>
              <a:ext cx="19300" cy="30325"/>
            </a:xfrm>
            <a:custGeom>
              <a:avLst/>
              <a:gdLst/>
              <a:ahLst/>
              <a:cxnLst/>
              <a:rect l="l" t="t" r="r" b="b"/>
              <a:pathLst>
                <a:path w="772" h="1213" extrusionOk="0">
                  <a:moveTo>
                    <a:pt x="769" y="0"/>
                  </a:moveTo>
                  <a:lnTo>
                    <a:pt x="586" y="106"/>
                  </a:lnTo>
                  <a:lnTo>
                    <a:pt x="0" y="447"/>
                  </a:lnTo>
                  <a:lnTo>
                    <a:pt x="2" y="1004"/>
                  </a:lnTo>
                  <a:lnTo>
                    <a:pt x="2" y="1212"/>
                  </a:lnTo>
                  <a:lnTo>
                    <a:pt x="772" y="766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7403;p55">
              <a:extLst>
                <a:ext uri="{FF2B5EF4-FFF2-40B4-BE49-F238E27FC236}">
                  <a16:creationId xmlns:a16="http://schemas.microsoft.com/office/drawing/2014/main" id="{53869831-A53C-439D-9FC7-7E5EF150480B}"/>
                </a:ext>
              </a:extLst>
            </p:cNvPr>
            <p:cNvSpPr/>
            <p:nvPr/>
          </p:nvSpPr>
          <p:spPr>
            <a:xfrm>
              <a:off x="6888075" y="1078475"/>
              <a:ext cx="3100" cy="22650"/>
            </a:xfrm>
            <a:custGeom>
              <a:avLst/>
              <a:gdLst/>
              <a:ahLst/>
              <a:cxnLst/>
              <a:rect l="l" t="t" r="r" b="b"/>
              <a:pathLst>
                <a:path w="124" h="906" extrusionOk="0">
                  <a:moveTo>
                    <a:pt x="121" y="1"/>
                  </a:moveTo>
                  <a:lnTo>
                    <a:pt x="1" y="70"/>
                  </a:lnTo>
                  <a:lnTo>
                    <a:pt x="4" y="836"/>
                  </a:lnTo>
                  <a:lnTo>
                    <a:pt x="124" y="905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7404;p55">
              <a:extLst>
                <a:ext uri="{FF2B5EF4-FFF2-40B4-BE49-F238E27FC236}">
                  <a16:creationId xmlns:a16="http://schemas.microsoft.com/office/drawing/2014/main" id="{BAFB6540-DAED-4DF8-AA71-865DCD0F14B7}"/>
                </a:ext>
              </a:extLst>
            </p:cNvPr>
            <p:cNvSpPr/>
            <p:nvPr/>
          </p:nvSpPr>
          <p:spPr>
            <a:xfrm>
              <a:off x="6868900" y="1099350"/>
              <a:ext cx="22275" cy="14675"/>
            </a:xfrm>
            <a:custGeom>
              <a:avLst/>
              <a:gdLst/>
              <a:ahLst/>
              <a:cxnLst/>
              <a:rect l="l" t="t" r="r" b="b"/>
              <a:pathLst>
                <a:path w="891" h="587" extrusionOk="0">
                  <a:moveTo>
                    <a:pt x="771" y="1"/>
                  </a:moveTo>
                  <a:lnTo>
                    <a:pt x="1" y="447"/>
                  </a:lnTo>
                  <a:lnTo>
                    <a:pt x="1" y="587"/>
                  </a:lnTo>
                  <a:lnTo>
                    <a:pt x="891" y="70"/>
                  </a:lnTo>
                  <a:lnTo>
                    <a:pt x="77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7405;p55">
              <a:extLst>
                <a:ext uri="{FF2B5EF4-FFF2-40B4-BE49-F238E27FC236}">
                  <a16:creationId xmlns:a16="http://schemas.microsoft.com/office/drawing/2014/main" id="{DA005198-D845-42A1-9F6E-F02A2C20D7CA}"/>
                </a:ext>
              </a:extLst>
            </p:cNvPr>
            <p:cNvSpPr/>
            <p:nvPr/>
          </p:nvSpPr>
          <p:spPr>
            <a:xfrm>
              <a:off x="6880000" y="1097300"/>
              <a:ext cx="53525" cy="37100"/>
            </a:xfrm>
            <a:custGeom>
              <a:avLst/>
              <a:gdLst/>
              <a:ahLst/>
              <a:cxnLst/>
              <a:rect l="l" t="t" r="r" b="b"/>
              <a:pathLst>
                <a:path w="2141" h="1484" extrusionOk="0">
                  <a:moveTo>
                    <a:pt x="1505" y="0"/>
                  </a:moveTo>
                  <a:lnTo>
                    <a:pt x="0" y="870"/>
                  </a:lnTo>
                  <a:lnTo>
                    <a:pt x="632" y="1484"/>
                  </a:lnTo>
                  <a:lnTo>
                    <a:pt x="2141" y="611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7406;p55">
              <a:extLst>
                <a:ext uri="{FF2B5EF4-FFF2-40B4-BE49-F238E27FC236}">
                  <a16:creationId xmlns:a16="http://schemas.microsoft.com/office/drawing/2014/main" id="{6BFF68B4-4998-495A-98CB-8027FF5D35AF}"/>
                </a:ext>
              </a:extLst>
            </p:cNvPr>
            <p:cNvSpPr/>
            <p:nvPr/>
          </p:nvSpPr>
          <p:spPr>
            <a:xfrm>
              <a:off x="6884200" y="1114375"/>
              <a:ext cx="19825" cy="17625"/>
            </a:xfrm>
            <a:custGeom>
              <a:avLst/>
              <a:gdLst/>
              <a:ahLst/>
              <a:cxnLst/>
              <a:rect l="l" t="t" r="r" b="b"/>
              <a:pathLst>
                <a:path w="793" h="705" extrusionOk="0">
                  <a:moveTo>
                    <a:pt x="157" y="0"/>
                  </a:moveTo>
                  <a:lnTo>
                    <a:pt x="0" y="91"/>
                  </a:lnTo>
                  <a:lnTo>
                    <a:pt x="633" y="705"/>
                  </a:lnTo>
                  <a:lnTo>
                    <a:pt x="792" y="616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7407;p55">
              <a:extLst>
                <a:ext uri="{FF2B5EF4-FFF2-40B4-BE49-F238E27FC236}">
                  <a16:creationId xmlns:a16="http://schemas.microsoft.com/office/drawing/2014/main" id="{1E486034-FAFB-415A-8C37-324A761D7EB1}"/>
                </a:ext>
              </a:extLst>
            </p:cNvPr>
            <p:cNvSpPr/>
            <p:nvPr/>
          </p:nvSpPr>
          <p:spPr>
            <a:xfrm>
              <a:off x="6884200" y="1114150"/>
              <a:ext cx="20000" cy="17850"/>
            </a:xfrm>
            <a:custGeom>
              <a:avLst/>
              <a:gdLst/>
              <a:ahLst/>
              <a:cxnLst/>
              <a:rect l="l" t="t" r="r" b="b"/>
              <a:pathLst>
                <a:path w="800" h="714" extrusionOk="0">
                  <a:moveTo>
                    <a:pt x="166" y="0"/>
                  </a:moveTo>
                  <a:lnTo>
                    <a:pt x="0" y="100"/>
                  </a:lnTo>
                  <a:lnTo>
                    <a:pt x="633" y="714"/>
                  </a:lnTo>
                  <a:lnTo>
                    <a:pt x="799" y="615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7408;p55">
              <a:extLst>
                <a:ext uri="{FF2B5EF4-FFF2-40B4-BE49-F238E27FC236}">
                  <a16:creationId xmlns:a16="http://schemas.microsoft.com/office/drawing/2014/main" id="{57AC62FF-1C5D-4AC2-9F8E-74AB504F5797}"/>
                </a:ext>
              </a:extLst>
            </p:cNvPr>
            <p:cNvSpPr/>
            <p:nvPr/>
          </p:nvSpPr>
          <p:spPr>
            <a:xfrm>
              <a:off x="6892575" y="1109350"/>
              <a:ext cx="20000" cy="17800"/>
            </a:xfrm>
            <a:custGeom>
              <a:avLst/>
              <a:gdLst/>
              <a:ahLst/>
              <a:cxnLst/>
              <a:rect l="l" t="t" r="r" b="b"/>
              <a:pathLst>
                <a:path w="800" h="712" extrusionOk="0">
                  <a:moveTo>
                    <a:pt x="167" y="1"/>
                  </a:moveTo>
                  <a:lnTo>
                    <a:pt x="0" y="97"/>
                  </a:lnTo>
                  <a:lnTo>
                    <a:pt x="633" y="712"/>
                  </a:lnTo>
                  <a:lnTo>
                    <a:pt x="799" y="614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7409;p55">
              <a:extLst>
                <a:ext uri="{FF2B5EF4-FFF2-40B4-BE49-F238E27FC236}">
                  <a16:creationId xmlns:a16="http://schemas.microsoft.com/office/drawing/2014/main" id="{356AB846-66C9-46F8-BDCA-0F0AA01C6A1B}"/>
                </a:ext>
              </a:extLst>
            </p:cNvPr>
            <p:cNvSpPr/>
            <p:nvPr/>
          </p:nvSpPr>
          <p:spPr>
            <a:xfrm>
              <a:off x="6900950" y="1104425"/>
              <a:ext cx="20000" cy="17875"/>
            </a:xfrm>
            <a:custGeom>
              <a:avLst/>
              <a:gdLst/>
              <a:ahLst/>
              <a:cxnLst/>
              <a:rect l="l" t="t" r="r" b="b"/>
              <a:pathLst>
                <a:path w="800" h="715" extrusionOk="0">
                  <a:moveTo>
                    <a:pt x="166" y="1"/>
                  </a:moveTo>
                  <a:lnTo>
                    <a:pt x="0" y="99"/>
                  </a:lnTo>
                  <a:lnTo>
                    <a:pt x="633" y="714"/>
                  </a:lnTo>
                  <a:lnTo>
                    <a:pt x="799" y="617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7410;p55">
              <a:extLst>
                <a:ext uri="{FF2B5EF4-FFF2-40B4-BE49-F238E27FC236}">
                  <a16:creationId xmlns:a16="http://schemas.microsoft.com/office/drawing/2014/main" id="{E65F1419-ACFA-46CE-9ED4-2A63A91D0B9D}"/>
                </a:ext>
              </a:extLst>
            </p:cNvPr>
            <p:cNvSpPr/>
            <p:nvPr/>
          </p:nvSpPr>
          <p:spPr>
            <a:xfrm>
              <a:off x="6909325" y="1099650"/>
              <a:ext cx="20000" cy="17775"/>
            </a:xfrm>
            <a:custGeom>
              <a:avLst/>
              <a:gdLst/>
              <a:ahLst/>
              <a:cxnLst/>
              <a:rect l="l" t="t" r="r" b="b"/>
              <a:pathLst>
                <a:path w="800" h="711" extrusionOk="0">
                  <a:moveTo>
                    <a:pt x="167" y="0"/>
                  </a:moveTo>
                  <a:lnTo>
                    <a:pt x="0" y="98"/>
                  </a:lnTo>
                  <a:lnTo>
                    <a:pt x="633" y="711"/>
                  </a:lnTo>
                  <a:lnTo>
                    <a:pt x="799" y="61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7411;p55">
              <a:extLst>
                <a:ext uri="{FF2B5EF4-FFF2-40B4-BE49-F238E27FC236}">
                  <a16:creationId xmlns:a16="http://schemas.microsoft.com/office/drawing/2014/main" id="{AFCB534D-8848-4E8F-9C49-E0AB91AD7CED}"/>
                </a:ext>
              </a:extLst>
            </p:cNvPr>
            <p:cNvSpPr/>
            <p:nvPr/>
          </p:nvSpPr>
          <p:spPr>
            <a:xfrm>
              <a:off x="6748875" y="1161900"/>
              <a:ext cx="10500" cy="32675"/>
            </a:xfrm>
            <a:custGeom>
              <a:avLst/>
              <a:gdLst/>
              <a:ahLst/>
              <a:cxnLst/>
              <a:rect l="l" t="t" r="r" b="b"/>
              <a:pathLst>
                <a:path w="420" h="1307" extrusionOk="0">
                  <a:moveTo>
                    <a:pt x="0" y="0"/>
                  </a:moveTo>
                  <a:lnTo>
                    <a:pt x="0" y="1185"/>
                  </a:lnTo>
                  <a:cubicBezTo>
                    <a:pt x="0" y="1217"/>
                    <a:pt x="22" y="1247"/>
                    <a:pt x="63" y="1270"/>
                  </a:cubicBezTo>
                  <a:cubicBezTo>
                    <a:pt x="104" y="1295"/>
                    <a:pt x="157" y="1307"/>
                    <a:pt x="210" y="1307"/>
                  </a:cubicBezTo>
                  <a:cubicBezTo>
                    <a:pt x="264" y="1307"/>
                    <a:pt x="318" y="1295"/>
                    <a:pt x="358" y="1270"/>
                  </a:cubicBezTo>
                  <a:cubicBezTo>
                    <a:pt x="399" y="1247"/>
                    <a:pt x="419" y="1217"/>
                    <a:pt x="419" y="1186"/>
                  </a:cubicBezTo>
                  <a:lnTo>
                    <a:pt x="419" y="2"/>
                  </a:lnTo>
                  <a:cubicBezTo>
                    <a:pt x="419" y="32"/>
                    <a:pt x="399" y="62"/>
                    <a:pt x="358" y="86"/>
                  </a:cubicBezTo>
                  <a:cubicBezTo>
                    <a:pt x="318" y="110"/>
                    <a:pt x="265" y="122"/>
                    <a:pt x="211" y="122"/>
                  </a:cubicBezTo>
                  <a:cubicBezTo>
                    <a:pt x="158" y="122"/>
                    <a:pt x="104" y="110"/>
                    <a:pt x="63" y="86"/>
                  </a:cubicBezTo>
                  <a:cubicBezTo>
                    <a:pt x="22" y="62"/>
                    <a:pt x="0" y="32"/>
                    <a:pt x="0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7412;p55">
              <a:extLst>
                <a:ext uri="{FF2B5EF4-FFF2-40B4-BE49-F238E27FC236}">
                  <a16:creationId xmlns:a16="http://schemas.microsoft.com/office/drawing/2014/main" id="{FC18148B-9991-4F55-9219-3D3B8189F6FD}"/>
                </a:ext>
              </a:extLst>
            </p:cNvPr>
            <p:cNvSpPr/>
            <p:nvPr/>
          </p:nvSpPr>
          <p:spPr>
            <a:xfrm>
              <a:off x="6748375" y="1158875"/>
              <a:ext cx="11550" cy="6075"/>
            </a:xfrm>
            <a:custGeom>
              <a:avLst/>
              <a:gdLst/>
              <a:ahLst/>
              <a:cxnLst/>
              <a:rect l="l" t="t" r="r" b="b"/>
              <a:pathLst>
                <a:path w="462" h="243" extrusionOk="0">
                  <a:moveTo>
                    <a:pt x="231" y="0"/>
                  </a:moveTo>
                  <a:cubicBezTo>
                    <a:pt x="177" y="0"/>
                    <a:pt x="124" y="12"/>
                    <a:pt x="83" y="36"/>
                  </a:cubicBezTo>
                  <a:cubicBezTo>
                    <a:pt x="0" y="82"/>
                    <a:pt x="1" y="160"/>
                    <a:pt x="84" y="207"/>
                  </a:cubicBezTo>
                  <a:cubicBezTo>
                    <a:pt x="125" y="231"/>
                    <a:pt x="178" y="243"/>
                    <a:pt x="232" y="243"/>
                  </a:cubicBezTo>
                  <a:cubicBezTo>
                    <a:pt x="286" y="243"/>
                    <a:pt x="339" y="231"/>
                    <a:pt x="380" y="207"/>
                  </a:cubicBezTo>
                  <a:cubicBezTo>
                    <a:pt x="461" y="160"/>
                    <a:pt x="461" y="83"/>
                    <a:pt x="378" y="36"/>
                  </a:cubicBezTo>
                  <a:cubicBezTo>
                    <a:pt x="337" y="12"/>
                    <a:pt x="284" y="0"/>
                    <a:pt x="231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7413;p55">
              <a:extLst>
                <a:ext uri="{FF2B5EF4-FFF2-40B4-BE49-F238E27FC236}">
                  <a16:creationId xmlns:a16="http://schemas.microsoft.com/office/drawing/2014/main" id="{E25DE13C-3496-4D8A-98FE-F127D4E0A074}"/>
                </a:ext>
              </a:extLst>
            </p:cNvPr>
            <p:cNvSpPr/>
            <p:nvPr/>
          </p:nvSpPr>
          <p:spPr>
            <a:xfrm>
              <a:off x="6714100" y="1088525"/>
              <a:ext cx="81475" cy="77875"/>
            </a:xfrm>
            <a:custGeom>
              <a:avLst/>
              <a:gdLst/>
              <a:ahLst/>
              <a:cxnLst/>
              <a:rect l="l" t="t" r="r" b="b"/>
              <a:pathLst>
                <a:path w="3259" h="3115" extrusionOk="0">
                  <a:moveTo>
                    <a:pt x="1307" y="0"/>
                  </a:moveTo>
                  <a:cubicBezTo>
                    <a:pt x="1253" y="0"/>
                    <a:pt x="1199" y="7"/>
                    <a:pt x="1145" y="22"/>
                  </a:cubicBezTo>
                  <a:cubicBezTo>
                    <a:pt x="875" y="94"/>
                    <a:pt x="688" y="340"/>
                    <a:pt x="689" y="619"/>
                  </a:cubicBezTo>
                  <a:lnTo>
                    <a:pt x="689" y="625"/>
                  </a:lnTo>
                  <a:cubicBezTo>
                    <a:pt x="365" y="667"/>
                    <a:pt x="178" y="1017"/>
                    <a:pt x="326" y="1310"/>
                  </a:cubicBezTo>
                  <a:cubicBezTo>
                    <a:pt x="125" y="1417"/>
                    <a:pt x="1" y="1626"/>
                    <a:pt x="1" y="1853"/>
                  </a:cubicBezTo>
                  <a:cubicBezTo>
                    <a:pt x="1" y="2075"/>
                    <a:pt x="120" y="2281"/>
                    <a:pt x="314" y="2390"/>
                  </a:cubicBezTo>
                  <a:cubicBezTo>
                    <a:pt x="339" y="2637"/>
                    <a:pt x="548" y="2814"/>
                    <a:pt x="784" y="2814"/>
                  </a:cubicBezTo>
                  <a:cubicBezTo>
                    <a:pt x="821" y="2814"/>
                    <a:pt x="859" y="2810"/>
                    <a:pt x="897" y="2800"/>
                  </a:cubicBezTo>
                  <a:cubicBezTo>
                    <a:pt x="904" y="2806"/>
                    <a:pt x="913" y="2810"/>
                    <a:pt x="921" y="2816"/>
                  </a:cubicBezTo>
                  <a:cubicBezTo>
                    <a:pt x="1132" y="3017"/>
                    <a:pt x="1399" y="3114"/>
                    <a:pt x="1664" y="3114"/>
                  </a:cubicBezTo>
                  <a:cubicBezTo>
                    <a:pt x="2005" y="3114"/>
                    <a:pt x="2344" y="2954"/>
                    <a:pt x="2556" y="2647"/>
                  </a:cubicBezTo>
                  <a:cubicBezTo>
                    <a:pt x="2820" y="2589"/>
                    <a:pt x="2981" y="2320"/>
                    <a:pt x="2908" y="2059"/>
                  </a:cubicBezTo>
                  <a:cubicBezTo>
                    <a:pt x="3143" y="1900"/>
                    <a:pt x="3259" y="1616"/>
                    <a:pt x="3202" y="1337"/>
                  </a:cubicBezTo>
                  <a:cubicBezTo>
                    <a:pt x="3146" y="1059"/>
                    <a:pt x="2928" y="841"/>
                    <a:pt x="2650" y="786"/>
                  </a:cubicBezTo>
                  <a:cubicBezTo>
                    <a:pt x="2733" y="569"/>
                    <a:pt x="2647" y="322"/>
                    <a:pt x="2447" y="205"/>
                  </a:cubicBezTo>
                  <a:cubicBezTo>
                    <a:pt x="2371" y="160"/>
                    <a:pt x="2287" y="138"/>
                    <a:pt x="2203" y="138"/>
                  </a:cubicBezTo>
                  <a:cubicBezTo>
                    <a:pt x="2067" y="138"/>
                    <a:pt x="1932" y="197"/>
                    <a:pt x="1839" y="308"/>
                  </a:cubicBezTo>
                  <a:cubicBezTo>
                    <a:pt x="1727" y="114"/>
                    <a:pt x="1522" y="0"/>
                    <a:pt x="1307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7414;p55">
              <a:extLst>
                <a:ext uri="{FF2B5EF4-FFF2-40B4-BE49-F238E27FC236}">
                  <a16:creationId xmlns:a16="http://schemas.microsoft.com/office/drawing/2014/main" id="{C112C2BA-37B6-4C5D-9F75-A8B091914EFC}"/>
                </a:ext>
              </a:extLst>
            </p:cNvPr>
            <p:cNvSpPr/>
            <p:nvPr/>
          </p:nvSpPr>
          <p:spPr>
            <a:xfrm>
              <a:off x="6801150" y="1181825"/>
              <a:ext cx="10500" cy="32675"/>
            </a:xfrm>
            <a:custGeom>
              <a:avLst/>
              <a:gdLst/>
              <a:ahLst/>
              <a:cxnLst/>
              <a:rect l="l" t="t" r="r" b="b"/>
              <a:pathLst>
                <a:path w="420" h="1307" extrusionOk="0">
                  <a:moveTo>
                    <a:pt x="0" y="1"/>
                  </a:moveTo>
                  <a:lnTo>
                    <a:pt x="0" y="1185"/>
                  </a:lnTo>
                  <a:cubicBezTo>
                    <a:pt x="0" y="1217"/>
                    <a:pt x="22" y="1248"/>
                    <a:pt x="63" y="1271"/>
                  </a:cubicBezTo>
                  <a:cubicBezTo>
                    <a:pt x="104" y="1295"/>
                    <a:pt x="158" y="1307"/>
                    <a:pt x="211" y="1307"/>
                  </a:cubicBezTo>
                  <a:cubicBezTo>
                    <a:pt x="265" y="1307"/>
                    <a:pt x="318" y="1295"/>
                    <a:pt x="358" y="1271"/>
                  </a:cubicBezTo>
                  <a:cubicBezTo>
                    <a:pt x="399" y="1248"/>
                    <a:pt x="419" y="1217"/>
                    <a:pt x="419" y="1185"/>
                  </a:cubicBezTo>
                  <a:lnTo>
                    <a:pt x="419" y="1"/>
                  </a:lnTo>
                  <a:cubicBezTo>
                    <a:pt x="419" y="33"/>
                    <a:pt x="399" y="63"/>
                    <a:pt x="358" y="86"/>
                  </a:cubicBezTo>
                  <a:cubicBezTo>
                    <a:pt x="318" y="110"/>
                    <a:pt x="265" y="122"/>
                    <a:pt x="211" y="122"/>
                  </a:cubicBezTo>
                  <a:cubicBezTo>
                    <a:pt x="158" y="122"/>
                    <a:pt x="104" y="110"/>
                    <a:pt x="63" y="86"/>
                  </a:cubicBezTo>
                  <a:cubicBezTo>
                    <a:pt x="22" y="63"/>
                    <a:pt x="0" y="31"/>
                    <a:pt x="0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7415;p55">
              <a:extLst>
                <a:ext uri="{FF2B5EF4-FFF2-40B4-BE49-F238E27FC236}">
                  <a16:creationId xmlns:a16="http://schemas.microsoft.com/office/drawing/2014/main" id="{8686AA4E-B5BB-4261-84F6-745611213755}"/>
                </a:ext>
              </a:extLst>
            </p:cNvPr>
            <p:cNvSpPr/>
            <p:nvPr/>
          </p:nvSpPr>
          <p:spPr>
            <a:xfrm>
              <a:off x="6800650" y="1178800"/>
              <a:ext cx="11500" cy="6100"/>
            </a:xfrm>
            <a:custGeom>
              <a:avLst/>
              <a:gdLst/>
              <a:ahLst/>
              <a:cxnLst/>
              <a:rect l="l" t="t" r="r" b="b"/>
              <a:pathLst>
                <a:path w="460" h="244" extrusionOk="0">
                  <a:moveTo>
                    <a:pt x="229" y="0"/>
                  </a:moveTo>
                  <a:cubicBezTo>
                    <a:pt x="175" y="0"/>
                    <a:pt x="122" y="12"/>
                    <a:pt x="81" y="36"/>
                  </a:cubicBezTo>
                  <a:cubicBezTo>
                    <a:pt x="0" y="83"/>
                    <a:pt x="0" y="161"/>
                    <a:pt x="83" y="207"/>
                  </a:cubicBezTo>
                  <a:cubicBezTo>
                    <a:pt x="124" y="231"/>
                    <a:pt x="178" y="243"/>
                    <a:pt x="231" y="243"/>
                  </a:cubicBezTo>
                  <a:cubicBezTo>
                    <a:pt x="285" y="243"/>
                    <a:pt x="338" y="231"/>
                    <a:pt x="378" y="207"/>
                  </a:cubicBezTo>
                  <a:cubicBezTo>
                    <a:pt x="460" y="161"/>
                    <a:pt x="460" y="83"/>
                    <a:pt x="377" y="36"/>
                  </a:cubicBezTo>
                  <a:cubicBezTo>
                    <a:pt x="336" y="12"/>
                    <a:pt x="282" y="0"/>
                    <a:pt x="229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7416;p55">
              <a:extLst>
                <a:ext uri="{FF2B5EF4-FFF2-40B4-BE49-F238E27FC236}">
                  <a16:creationId xmlns:a16="http://schemas.microsoft.com/office/drawing/2014/main" id="{0A19326F-2B13-4916-8567-DAA09939DF49}"/>
                </a:ext>
              </a:extLst>
            </p:cNvPr>
            <p:cNvSpPr/>
            <p:nvPr/>
          </p:nvSpPr>
          <p:spPr>
            <a:xfrm>
              <a:off x="6766375" y="1108425"/>
              <a:ext cx="81500" cy="77875"/>
            </a:xfrm>
            <a:custGeom>
              <a:avLst/>
              <a:gdLst/>
              <a:ahLst/>
              <a:cxnLst/>
              <a:rect l="l" t="t" r="r" b="b"/>
              <a:pathLst>
                <a:path w="3260" h="3115" extrusionOk="0">
                  <a:moveTo>
                    <a:pt x="1304" y="1"/>
                  </a:moveTo>
                  <a:cubicBezTo>
                    <a:pt x="1251" y="1"/>
                    <a:pt x="1197" y="8"/>
                    <a:pt x="1143" y="22"/>
                  </a:cubicBezTo>
                  <a:cubicBezTo>
                    <a:pt x="874" y="96"/>
                    <a:pt x="688" y="341"/>
                    <a:pt x="689" y="621"/>
                  </a:cubicBezTo>
                  <a:lnTo>
                    <a:pt x="689" y="627"/>
                  </a:lnTo>
                  <a:cubicBezTo>
                    <a:pt x="365" y="669"/>
                    <a:pt x="178" y="1018"/>
                    <a:pt x="326" y="1311"/>
                  </a:cubicBezTo>
                  <a:cubicBezTo>
                    <a:pt x="125" y="1418"/>
                    <a:pt x="1" y="1627"/>
                    <a:pt x="1" y="1855"/>
                  </a:cubicBezTo>
                  <a:cubicBezTo>
                    <a:pt x="1" y="2077"/>
                    <a:pt x="120" y="2281"/>
                    <a:pt x="312" y="2391"/>
                  </a:cubicBezTo>
                  <a:cubicBezTo>
                    <a:pt x="339" y="2638"/>
                    <a:pt x="547" y="2816"/>
                    <a:pt x="783" y="2816"/>
                  </a:cubicBezTo>
                  <a:cubicBezTo>
                    <a:pt x="821" y="2816"/>
                    <a:pt x="859" y="2811"/>
                    <a:pt x="897" y="2802"/>
                  </a:cubicBezTo>
                  <a:lnTo>
                    <a:pt x="920" y="2816"/>
                  </a:lnTo>
                  <a:cubicBezTo>
                    <a:pt x="1131" y="3017"/>
                    <a:pt x="1399" y="3115"/>
                    <a:pt x="1665" y="3115"/>
                  </a:cubicBezTo>
                  <a:cubicBezTo>
                    <a:pt x="2006" y="3115"/>
                    <a:pt x="2344" y="2955"/>
                    <a:pt x="2556" y="2648"/>
                  </a:cubicBezTo>
                  <a:cubicBezTo>
                    <a:pt x="2820" y="2589"/>
                    <a:pt x="2981" y="2320"/>
                    <a:pt x="2907" y="2061"/>
                  </a:cubicBezTo>
                  <a:cubicBezTo>
                    <a:pt x="3142" y="1901"/>
                    <a:pt x="3259" y="1617"/>
                    <a:pt x="3202" y="1339"/>
                  </a:cubicBezTo>
                  <a:cubicBezTo>
                    <a:pt x="3146" y="1060"/>
                    <a:pt x="2928" y="843"/>
                    <a:pt x="2650" y="788"/>
                  </a:cubicBezTo>
                  <a:cubicBezTo>
                    <a:pt x="2733" y="569"/>
                    <a:pt x="2647" y="324"/>
                    <a:pt x="2446" y="205"/>
                  </a:cubicBezTo>
                  <a:cubicBezTo>
                    <a:pt x="2370" y="160"/>
                    <a:pt x="2287" y="138"/>
                    <a:pt x="2204" y="138"/>
                  </a:cubicBezTo>
                  <a:cubicBezTo>
                    <a:pt x="2067" y="138"/>
                    <a:pt x="1932" y="197"/>
                    <a:pt x="1838" y="308"/>
                  </a:cubicBezTo>
                  <a:cubicBezTo>
                    <a:pt x="1726" y="115"/>
                    <a:pt x="1520" y="1"/>
                    <a:pt x="1304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7417;p55">
              <a:extLst>
                <a:ext uri="{FF2B5EF4-FFF2-40B4-BE49-F238E27FC236}">
                  <a16:creationId xmlns:a16="http://schemas.microsoft.com/office/drawing/2014/main" id="{FD1F5098-296D-40B6-BFBD-B2278F556D11}"/>
                </a:ext>
              </a:extLst>
            </p:cNvPr>
            <p:cNvSpPr/>
            <p:nvPr/>
          </p:nvSpPr>
          <p:spPr>
            <a:xfrm>
              <a:off x="6589325" y="904625"/>
              <a:ext cx="145650" cy="458275"/>
            </a:xfrm>
            <a:custGeom>
              <a:avLst/>
              <a:gdLst/>
              <a:ahLst/>
              <a:cxnLst/>
              <a:rect l="l" t="t" r="r" b="b"/>
              <a:pathLst>
                <a:path w="5826" h="18331" extrusionOk="0">
                  <a:moveTo>
                    <a:pt x="1" y="0"/>
                  </a:moveTo>
                  <a:lnTo>
                    <a:pt x="53" y="15039"/>
                  </a:lnTo>
                  <a:lnTo>
                    <a:pt x="5825" y="18330"/>
                  </a:lnTo>
                  <a:lnTo>
                    <a:pt x="5772" y="32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7418;p55">
              <a:extLst>
                <a:ext uri="{FF2B5EF4-FFF2-40B4-BE49-F238E27FC236}">
                  <a16:creationId xmlns:a16="http://schemas.microsoft.com/office/drawing/2014/main" id="{2B1DDF0B-8827-404E-A8FE-8EA68AB298B4}"/>
                </a:ext>
              </a:extLst>
            </p:cNvPr>
            <p:cNvSpPr/>
            <p:nvPr/>
          </p:nvSpPr>
          <p:spPr>
            <a:xfrm>
              <a:off x="6448925" y="904625"/>
              <a:ext cx="140425" cy="455525"/>
            </a:xfrm>
            <a:custGeom>
              <a:avLst/>
              <a:gdLst/>
              <a:ahLst/>
              <a:cxnLst/>
              <a:rect l="l" t="t" r="r" b="b"/>
              <a:pathLst>
                <a:path w="5617" h="18221" extrusionOk="0">
                  <a:moveTo>
                    <a:pt x="5617" y="0"/>
                  </a:moveTo>
                  <a:lnTo>
                    <a:pt x="0" y="3183"/>
                  </a:lnTo>
                  <a:lnTo>
                    <a:pt x="54" y="18220"/>
                  </a:lnTo>
                  <a:lnTo>
                    <a:pt x="5563" y="15039"/>
                  </a:lnTo>
                  <a:lnTo>
                    <a:pt x="561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7419;p55">
              <a:extLst>
                <a:ext uri="{FF2B5EF4-FFF2-40B4-BE49-F238E27FC236}">
                  <a16:creationId xmlns:a16="http://schemas.microsoft.com/office/drawing/2014/main" id="{3A87CD56-839C-4139-83D0-611877E302A2}"/>
                </a:ext>
              </a:extLst>
            </p:cNvPr>
            <p:cNvSpPr/>
            <p:nvPr/>
          </p:nvSpPr>
          <p:spPr>
            <a:xfrm>
              <a:off x="6593250" y="986950"/>
              <a:ext cx="141700" cy="455475"/>
            </a:xfrm>
            <a:custGeom>
              <a:avLst/>
              <a:gdLst/>
              <a:ahLst/>
              <a:cxnLst/>
              <a:rect l="l" t="t" r="r" b="b"/>
              <a:pathLst>
                <a:path w="5668" h="18219" extrusionOk="0">
                  <a:moveTo>
                    <a:pt x="5613" y="0"/>
                  </a:moveTo>
                  <a:lnTo>
                    <a:pt x="0" y="3182"/>
                  </a:lnTo>
                  <a:lnTo>
                    <a:pt x="52" y="18219"/>
                  </a:lnTo>
                  <a:lnTo>
                    <a:pt x="5667" y="15039"/>
                  </a:lnTo>
                  <a:lnTo>
                    <a:pt x="5613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7420;p55">
              <a:extLst>
                <a:ext uri="{FF2B5EF4-FFF2-40B4-BE49-F238E27FC236}">
                  <a16:creationId xmlns:a16="http://schemas.microsoft.com/office/drawing/2014/main" id="{B1BEE4E2-B301-4EFC-B6EB-39C4163636B2}"/>
                </a:ext>
              </a:extLst>
            </p:cNvPr>
            <p:cNvSpPr/>
            <p:nvPr/>
          </p:nvSpPr>
          <p:spPr>
            <a:xfrm>
              <a:off x="6448925" y="984175"/>
              <a:ext cx="145650" cy="458250"/>
            </a:xfrm>
            <a:custGeom>
              <a:avLst/>
              <a:gdLst/>
              <a:ahLst/>
              <a:cxnLst/>
              <a:rect l="l" t="t" r="r" b="b"/>
              <a:pathLst>
                <a:path w="5826" h="18330" extrusionOk="0">
                  <a:moveTo>
                    <a:pt x="0" y="1"/>
                  </a:moveTo>
                  <a:lnTo>
                    <a:pt x="54" y="15038"/>
                  </a:lnTo>
                  <a:lnTo>
                    <a:pt x="5825" y="18330"/>
                  </a:lnTo>
                  <a:lnTo>
                    <a:pt x="5773" y="32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7421;p55">
              <a:extLst>
                <a:ext uri="{FF2B5EF4-FFF2-40B4-BE49-F238E27FC236}">
                  <a16:creationId xmlns:a16="http://schemas.microsoft.com/office/drawing/2014/main" id="{DAD56674-8D6C-4DEE-B3BE-F1B414BCD54F}"/>
                </a:ext>
              </a:extLst>
            </p:cNvPr>
            <p:cNvSpPr/>
            <p:nvPr/>
          </p:nvSpPr>
          <p:spPr>
            <a:xfrm>
              <a:off x="6448925" y="904675"/>
              <a:ext cx="284675" cy="161825"/>
            </a:xfrm>
            <a:custGeom>
              <a:avLst/>
              <a:gdLst/>
              <a:ahLst/>
              <a:cxnLst/>
              <a:rect l="l" t="t" r="r" b="b"/>
              <a:pathLst>
                <a:path w="11387" h="6473" extrusionOk="0">
                  <a:moveTo>
                    <a:pt x="5615" y="1"/>
                  </a:moveTo>
                  <a:lnTo>
                    <a:pt x="0" y="3181"/>
                  </a:lnTo>
                  <a:lnTo>
                    <a:pt x="5773" y="6473"/>
                  </a:lnTo>
                  <a:lnTo>
                    <a:pt x="11386" y="3291"/>
                  </a:lnTo>
                  <a:lnTo>
                    <a:pt x="5615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7422;p55">
              <a:extLst>
                <a:ext uri="{FF2B5EF4-FFF2-40B4-BE49-F238E27FC236}">
                  <a16:creationId xmlns:a16="http://schemas.microsoft.com/office/drawing/2014/main" id="{393A7BEF-DCB2-42B6-AF03-BF80C6DB7EEB}"/>
                </a:ext>
              </a:extLst>
            </p:cNvPr>
            <p:cNvSpPr/>
            <p:nvPr/>
          </p:nvSpPr>
          <p:spPr>
            <a:xfrm>
              <a:off x="6469075" y="10848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6" y="1839"/>
                  </a:lnTo>
                  <a:lnTo>
                    <a:pt x="1068" y="1506"/>
                  </a:lnTo>
                  <a:lnTo>
                    <a:pt x="1069" y="616"/>
                  </a:lnTo>
                  <a:lnTo>
                    <a:pt x="298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7423;p55">
              <a:extLst>
                <a:ext uri="{FF2B5EF4-FFF2-40B4-BE49-F238E27FC236}">
                  <a16:creationId xmlns:a16="http://schemas.microsoft.com/office/drawing/2014/main" id="{685139CC-E3DA-4850-AD98-8221E23A8237}"/>
                </a:ext>
              </a:extLst>
            </p:cNvPr>
            <p:cNvSpPr/>
            <p:nvPr/>
          </p:nvSpPr>
          <p:spPr>
            <a:xfrm>
              <a:off x="6464300" y="1082100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5" y="1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7424;p55">
              <a:extLst>
                <a:ext uri="{FF2B5EF4-FFF2-40B4-BE49-F238E27FC236}">
                  <a16:creationId xmlns:a16="http://schemas.microsoft.com/office/drawing/2014/main" id="{565B991D-43ED-4CB3-9A8A-831632F1D164}"/>
                </a:ext>
              </a:extLst>
            </p:cNvPr>
            <p:cNvSpPr/>
            <p:nvPr/>
          </p:nvSpPr>
          <p:spPr>
            <a:xfrm>
              <a:off x="6464300" y="11154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92" y="1"/>
                  </a:moveTo>
                  <a:lnTo>
                    <a:pt x="0" y="112"/>
                  </a:lnTo>
                  <a:lnTo>
                    <a:pt x="1257" y="837"/>
                  </a:lnTo>
                  <a:lnTo>
                    <a:pt x="1257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7425;p55">
              <a:extLst>
                <a:ext uri="{FF2B5EF4-FFF2-40B4-BE49-F238E27FC236}">
                  <a16:creationId xmlns:a16="http://schemas.microsoft.com/office/drawing/2014/main" id="{A7FECD8C-9118-44FE-91E1-5EEBE235C79B}"/>
                </a:ext>
              </a:extLst>
            </p:cNvPr>
            <p:cNvSpPr/>
            <p:nvPr/>
          </p:nvSpPr>
          <p:spPr>
            <a:xfrm>
              <a:off x="6510000" y="11083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7" y="1840"/>
                  </a:lnTo>
                  <a:lnTo>
                    <a:pt x="1067" y="1506"/>
                  </a:lnTo>
                  <a:lnTo>
                    <a:pt x="1069" y="616"/>
                  </a:lnTo>
                  <a:lnTo>
                    <a:pt x="298" y="17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7426;p55">
              <a:extLst>
                <a:ext uri="{FF2B5EF4-FFF2-40B4-BE49-F238E27FC236}">
                  <a16:creationId xmlns:a16="http://schemas.microsoft.com/office/drawing/2014/main" id="{DCF3B433-893D-4273-AF13-5EFFEBAAEFC9}"/>
                </a:ext>
              </a:extLst>
            </p:cNvPr>
            <p:cNvSpPr/>
            <p:nvPr/>
          </p:nvSpPr>
          <p:spPr>
            <a:xfrm>
              <a:off x="6505225" y="110555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1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7427;p55">
              <a:extLst>
                <a:ext uri="{FF2B5EF4-FFF2-40B4-BE49-F238E27FC236}">
                  <a16:creationId xmlns:a16="http://schemas.microsoft.com/office/drawing/2014/main" id="{FCE481D1-E79A-4A06-A585-5D8F9E8A56A0}"/>
                </a:ext>
              </a:extLst>
            </p:cNvPr>
            <p:cNvSpPr/>
            <p:nvPr/>
          </p:nvSpPr>
          <p:spPr>
            <a:xfrm>
              <a:off x="6505225" y="11389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1"/>
                  </a:moveTo>
                  <a:lnTo>
                    <a:pt x="0" y="112"/>
                  </a:lnTo>
                  <a:lnTo>
                    <a:pt x="1258" y="839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7428;p55">
              <a:extLst>
                <a:ext uri="{FF2B5EF4-FFF2-40B4-BE49-F238E27FC236}">
                  <a16:creationId xmlns:a16="http://schemas.microsoft.com/office/drawing/2014/main" id="{E46543E9-AD25-46FF-92DF-057ECCB149C1}"/>
                </a:ext>
              </a:extLst>
            </p:cNvPr>
            <p:cNvSpPr/>
            <p:nvPr/>
          </p:nvSpPr>
          <p:spPr>
            <a:xfrm>
              <a:off x="6550925" y="11316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7" y="1839"/>
                  </a:lnTo>
                  <a:lnTo>
                    <a:pt x="1067" y="1506"/>
                  </a:lnTo>
                  <a:lnTo>
                    <a:pt x="1070" y="616"/>
                  </a:lnTo>
                  <a:lnTo>
                    <a:pt x="297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7429;p55">
              <a:extLst>
                <a:ext uri="{FF2B5EF4-FFF2-40B4-BE49-F238E27FC236}">
                  <a16:creationId xmlns:a16="http://schemas.microsoft.com/office/drawing/2014/main" id="{7CE79C44-D329-4B17-A9B8-A1051BA7A7E8}"/>
                </a:ext>
              </a:extLst>
            </p:cNvPr>
            <p:cNvSpPr/>
            <p:nvPr/>
          </p:nvSpPr>
          <p:spPr>
            <a:xfrm>
              <a:off x="6546150" y="112890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1"/>
                  </a:moveTo>
                  <a:lnTo>
                    <a:pt x="1" y="1446"/>
                  </a:lnTo>
                  <a:lnTo>
                    <a:pt x="192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7430;p55">
              <a:extLst>
                <a:ext uri="{FF2B5EF4-FFF2-40B4-BE49-F238E27FC236}">
                  <a16:creationId xmlns:a16="http://schemas.microsoft.com/office/drawing/2014/main" id="{180757A7-9CAB-4EA8-8171-26909BED55F4}"/>
                </a:ext>
              </a:extLst>
            </p:cNvPr>
            <p:cNvSpPr/>
            <p:nvPr/>
          </p:nvSpPr>
          <p:spPr>
            <a:xfrm>
              <a:off x="6546150" y="11622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92" y="1"/>
                  </a:moveTo>
                  <a:lnTo>
                    <a:pt x="1" y="112"/>
                  </a:lnTo>
                  <a:lnTo>
                    <a:pt x="1258" y="837"/>
                  </a:lnTo>
                  <a:lnTo>
                    <a:pt x="1258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7431;p55">
              <a:extLst>
                <a:ext uri="{FF2B5EF4-FFF2-40B4-BE49-F238E27FC236}">
                  <a16:creationId xmlns:a16="http://schemas.microsoft.com/office/drawing/2014/main" id="{3ED72E17-60CF-40FF-BC57-49989824D09B}"/>
                </a:ext>
              </a:extLst>
            </p:cNvPr>
            <p:cNvSpPr/>
            <p:nvPr/>
          </p:nvSpPr>
          <p:spPr>
            <a:xfrm>
              <a:off x="6469075" y="11422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6" y="1839"/>
                  </a:lnTo>
                  <a:lnTo>
                    <a:pt x="1068" y="1506"/>
                  </a:lnTo>
                  <a:lnTo>
                    <a:pt x="1069" y="615"/>
                  </a:lnTo>
                  <a:lnTo>
                    <a:pt x="298" y="17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7432;p55">
              <a:extLst>
                <a:ext uri="{FF2B5EF4-FFF2-40B4-BE49-F238E27FC236}">
                  <a16:creationId xmlns:a16="http://schemas.microsoft.com/office/drawing/2014/main" id="{CE9F24CC-E317-4494-AC31-5F81A160FC23}"/>
                </a:ext>
              </a:extLst>
            </p:cNvPr>
            <p:cNvSpPr/>
            <p:nvPr/>
          </p:nvSpPr>
          <p:spPr>
            <a:xfrm>
              <a:off x="6464300" y="1139525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5" y="0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7433;p55">
              <a:extLst>
                <a:ext uri="{FF2B5EF4-FFF2-40B4-BE49-F238E27FC236}">
                  <a16:creationId xmlns:a16="http://schemas.microsoft.com/office/drawing/2014/main" id="{15FCEDC6-B68C-445B-8E31-803FFAA46850}"/>
                </a:ext>
              </a:extLst>
            </p:cNvPr>
            <p:cNvSpPr/>
            <p:nvPr/>
          </p:nvSpPr>
          <p:spPr>
            <a:xfrm>
              <a:off x="6464300" y="1172875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1"/>
                  </a:moveTo>
                  <a:lnTo>
                    <a:pt x="0" y="112"/>
                  </a:lnTo>
                  <a:lnTo>
                    <a:pt x="1257" y="839"/>
                  </a:lnTo>
                  <a:lnTo>
                    <a:pt x="1257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7434;p55">
              <a:extLst>
                <a:ext uri="{FF2B5EF4-FFF2-40B4-BE49-F238E27FC236}">
                  <a16:creationId xmlns:a16="http://schemas.microsoft.com/office/drawing/2014/main" id="{932FE769-4C13-4815-8D72-CDEBFCCDF962}"/>
                </a:ext>
              </a:extLst>
            </p:cNvPr>
            <p:cNvSpPr/>
            <p:nvPr/>
          </p:nvSpPr>
          <p:spPr>
            <a:xfrm>
              <a:off x="6510000" y="1165775"/>
              <a:ext cx="26750" cy="45950"/>
            </a:xfrm>
            <a:custGeom>
              <a:avLst/>
              <a:gdLst/>
              <a:ahLst/>
              <a:cxnLst/>
              <a:rect l="l" t="t" r="r" b="b"/>
              <a:pathLst>
                <a:path w="1070" h="1838" extrusionOk="0">
                  <a:moveTo>
                    <a:pt x="5" y="0"/>
                  </a:moveTo>
                  <a:lnTo>
                    <a:pt x="1" y="1223"/>
                  </a:lnTo>
                  <a:lnTo>
                    <a:pt x="1067" y="1838"/>
                  </a:lnTo>
                  <a:lnTo>
                    <a:pt x="1067" y="1504"/>
                  </a:lnTo>
                  <a:lnTo>
                    <a:pt x="1069" y="615"/>
                  </a:lnTo>
                  <a:lnTo>
                    <a:pt x="298" y="16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7435;p55">
              <a:extLst>
                <a:ext uri="{FF2B5EF4-FFF2-40B4-BE49-F238E27FC236}">
                  <a16:creationId xmlns:a16="http://schemas.microsoft.com/office/drawing/2014/main" id="{718DB3F1-4748-4549-807B-009E502BD3E3}"/>
                </a:ext>
              </a:extLst>
            </p:cNvPr>
            <p:cNvSpPr/>
            <p:nvPr/>
          </p:nvSpPr>
          <p:spPr>
            <a:xfrm>
              <a:off x="6505225" y="1162975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5" y="1"/>
                  </a:moveTo>
                  <a:lnTo>
                    <a:pt x="0" y="1448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7436;p55">
              <a:extLst>
                <a:ext uri="{FF2B5EF4-FFF2-40B4-BE49-F238E27FC236}">
                  <a16:creationId xmlns:a16="http://schemas.microsoft.com/office/drawing/2014/main" id="{176D81B4-9112-4D28-AC2C-7108381166CD}"/>
                </a:ext>
              </a:extLst>
            </p:cNvPr>
            <p:cNvSpPr/>
            <p:nvPr/>
          </p:nvSpPr>
          <p:spPr>
            <a:xfrm>
              <a:off x="6505225" y="1196325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1"/>
                  </a:moveTo>
                  <a:lnTo>
                    <a:pt x="0" y="114"/>
                  </a:lnTo>
                  <a:lnTo>
                    <a:pt x="1258" y="839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7437;p55">
              <a:extLst>
                <a:ext uri="{FF2B5EF4-FFF2-40B4-BE49-F238E27FC236}">
                  <a16:creationId xmlns:a16="http://schemas.microsoft.com/office/drawing/2014/main" id="{E60A4F35-23D8-4137-9330-F5D74F41B7AA}"/>
                </a:ext>
              </a:extLst>
            </p:cNvPr>
            <p:cNvSpPr/>
            <p:nvPr/>
          </p:nvSpPr>
          <p:spPr>
            <a:xfrm>
              <a:off x="6550925" y="11890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7" y="1839"/>
                  </a:lnTo>
                  <a:lnTo>
                    <a:pt x="1067" y="1506"/>
                  </a:lnTo>
                  <a:lnTo>
                    <a:pt x="1070" y="616"/>
                  </a:lnTo>
                  <a:lnTo>
                    <a:pt x="297" y="17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7438;p55">
              <a:extLst>
                <a:ext uri="{FF2B5EF4-FFF2-40B4-BE49-F238E27FC236}">
                  <a16:creationId xmlns:a16="http://schemas.microsoft.com/office/drawing/2014/main" id="{CBDBA54D-0C12-4EC0-8D89-0FFD65A12307}"/>
                </a:ext>
              </a:extLst>
            </p:cNvPr>
            <p:cNvSpPr/>
            <p:nvPr/>
          </p:nvSpPr>
          <p:spPr>
            <a:xfrm>
              <a:off x="6546150" y="1186325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0"/>
                  </a:moveTo>
                  <a:lnTo>
                    <a:pt x="1" y="1446"/>
                  </a:lnTo>
                  <a:lnTo>
                    <a:pt x="192" y="1335"/>
                  </a:lnTo>
                  <a:lnTo>
                    <a:pt x="196" y="1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7439;p55">
              <a:extLst>
                <a:ext uri="{FF2B5EF4-FFF2-40B4-BE49-F238E27FC236}">
                  <a16:creationId xmlns:a16="http://schemas.microsoft.com/office/drawing/2014/main" id="{C6602596-61AA-4903-8C0F-E3FF68A3AE01}"/>
                </a:ext>
              </a:extLst>
            </p:cNvPr>
            <p:cNvSpPr/>
            <p:nvPr/>
          </p:nvSpPr>
          <p:spPr>
            <a:xfrm>
              <a:off x="6546150" y="1219675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1"/>
                  </a:moveTo>
                  <a:lnTo>
                    <a:pt x="1" y="112"/>
                  </a:lnTo>
                  <a:lnTo>
                    <a:pt x="1258" y="839"/>
                  </a:lnTo>
                  <a:lnTo>
                    <a:pt x="1258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7440;p55">
              <a:extLst>
                <a:ext uri="{FF2B5EF4-FFF2-40B4-BE49-F238E27FC236}">
                  <a16:creationId xmlns:a16="http://schemas.microsoft.com/office/drawing/2014/main" id="{E51B11F6-11D6-428F-8209-6A0744ED6283}"/>
                </a:ext>
              </a:extLst>
            </p:cNvPr>
            <p:cNvSpPr/>
            <p:nvPr/>
          </p:nvSpPr>
          <p:spPr>
            <a:xfrm>
              <a:off x="6469075" y="11997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4"/>
                  </a:lnTo>
                  <a:lnTo>
                    <a:pt x="1066" y="1839"/>
                  </a:lnTo>
                  <a:lnTo>
                    <a:pt x="1068" y="1506"/>
                  </a:lnTo>
                  <a:lnTo>
                    <a:pt x="1069" y="615"/>
                  </a:lnTo>
                  <a:lnTo>
                    <a:pt x="298" y="17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7441;p55">
              <a:extLst>
                <a:ext uri="{FF2B5EF4-FFF2-40B4-BE49-F238E27FC236}">
                  <a16:creationId xmlns:a16="http://schemas.microsoft.com/office/drawing/2014/main" id="{10534715-4520-499E-9CEE-08617F46C997}"/>
                </a:ext>
              </a:extLst>
            </p:cNvPr>
            <p:cNvSpPr/>
            <p:nvPr/>
          </p:nvSpPr>
          <p:spPr>
            <a:xfrm>
              <a:off x="6464300" y="1196950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5" y="0"/>
                  </a:moveTo>
                  <a:lnTo>
                    <a:pt x="0" y="1446"/>
                  </a:lnTo>
                  <a:lnTo>
                    <a:pt x="193" y="1334"/>
                  </a:lnTo>
                  <a:lnTo>
                    <a:pt x="196" y="1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7442;p55">
              <a:extLst>
                <a:ext uri="{FF2B5EF4-FFF2-40B4-BE49-F238E27FC236}">
                  <a16:creationId xmlns:a16="http://schemas.microsoft.com/office/drawing/2014/main" id="{84630767-DF25-408E-8E83-7AE20F379A3A}"/>
                </a:ext>
              </a:extLst>
            </p:cNvPr>
            <p:cNvSpPr/>
            <p:nvPr/>
          </p:nvSpPr>
          <p:spPr>
            <a:xfrm>
              <a:off x="6464300" y="12303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0"/>
                  </a:moveTo>
                  <a:lnTo>
                    <a:pt x="0" y="114"/>
                  </a:lnTo>
                  <a:lnTo>
                    <a:pt x="1257" y="839"/>
                  </a:lnTo>
                  <a:lnTo>
                    <a:pt x="1257" y="615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7443;p55">
              <a:extLst>
                <a:ext uri="{FF2B5EF4-FFF2-40B4-BE49-F238E27FC236}">
                  <a16:creationId xmlns:a16="http://schemas.microsoft.com/office/drawing/2014/main" id="{492A55E2-1885-4142-A0A2-0AF51FFEA7C1}"/>
                </a:ext>
              </a:extLst>
            </p:cNvPr>
            <p:cNvSpPr/>
            <p:nvPr/>
          </p:nvSpPr>
          <p:spPr>
            <a:xfrm>
              <a:off x="6510000" y="1223200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5" y="0"/>
                  </a:moveTo>
                  <a:lnTo>
                    <a:pt x="1" y="1224"/>
                  </a:lnTo>
                  <a:lnTo>
                    <a:pt x="1067" y="1839"/>
                  </a:lnTo>
                  <a:lnTo>
                    <a:pt x="1067" y="1505"/>
                  </a:lnTo>
                  <a:lnTo>
                    <a:pt x="1069" y="615"/>
                  </a:lnTo>
                  <a:lnTo>
                    <a:pt x="298" y="16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7444;p55">
              <a:extLst>
                <a:ext uri="{FF2B5EF4-FFF2-40B4-BE49-F238E27FC236}">
                  <a16:creationId xmlns:a16="http://schemas.microsoft.com/office/drawing/2014/main" id="{C21C4875-F045-4095-8724-5686586BF930}"/>
                </a:ext>
              </a:extLst>
            </p:cNvPr>
            <p:cNvSpPr/>
            <p:nvPr/>
          </p:nvSpPr>
          <p:spPr>
            <a:xfrm>
              <a:off x="6505225" y="1220400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5" y="1"/>
                  </a:moveTo>
                  <a:lnTo>
                    <a:pt x="0" y="1448"/>
                  </a:lnTo>
                  <a:lnTo>
                    <a:pt x="193" y="1336"/>
                  </a:lnTo>
                  <a:lnTo>
                    <a:pt x="196" y="112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7445;p55">
              <a:extLst>
                <a:ext uri="{FF2B5EF4-FFF2-40B4-BE49-F238E27FC236}">
                  <a16:creationId xmlns:a16="http://schemas.microsoft.com/office/drawing/2014/main" id="{5427F837-89EF-4227-A8F9-7397871ADBBD}"/>
                </a:ext>
              </a:extLst>
            </p:cNvPr>
            <p:cNvSpPr/>
            <p:nvPr/>
          </p:nvSpPr>
          <p:spPr>
            <a:xfrm>
              <a:off x="6505225" y="1253800"/>
              <a:ext cx="31450" cy="20925"/>
            </a:xfrm>
            <a:custGeom>
              <a:avLst/>
              <a:gdLst/>
              <a:ahLst/>
              <a:cxnLst/>
              <a:rect l="l" t="t" r="r" b="b"/>
              <a:pathLst>
                <a:path w="1258" h="837" extrusionOk="0">
                  <a:moveTo>
                    <a:pt x="192" y="0"/>
                  </a:moveTo>
                  <a:lnTo>
                    <a:pt x="0" y="112"/>
                  </a:lnTo>
                  <a:lnTo>
                    <a:pt x="1258" y="837"/>
                  </a:lnTo>
                  <a:lnTo>
                    <a:pt x="1258" y="615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7446;p55">
              <a:extLst>
                <a:ext uri="{FF2B5EF4-FFF2-40B4-BE49-F238E27FC236}">
                  <a16:creationId xmlns:a16="http://schemas.microsoft.com/office/drawing/2014/main" id="{F1BFC33A-BF7B-43A4-AAD5-3782B23670C1}"/>
                </a:ext>
              </a:extLst>
            </p:cNvPr>
            <p:cNvSpPr/>
            <p:nvPr/>
          </p:nvSpPr>
          <p:spPr>
            <a:xfrm>
              <a:off x="6550925" y="1246550"/>
              <a:ext cx="26750" cy="45950"/>
            </a:xfrm>
            <a:custGeom>
              <a:avLst/>
              <a:gdLst/>
              <a:ahLst/>
              <a:cxnLst/>
              <a:rect l="l" t="t" r="r" b="b"/>
              <a:pathLst>
                <a:path w="1070" h="1838" extrusionOk="0">
                  <a:moveTo>
                    <a:pt x="5" y="0"/>
                  </a:moveTo>
                  <a:lnTo>
                    <a:pt x="1" y="1222"/>
                  </a:lnTo>
                  <a:lnTo>
                    <a:pt x="1067" y="1837"/>
                  </a:lnTo>
                  <a:lnTo>
                    <a:pt x="1067" y="1504"/>
                  </a:lnTo>
                  <a:lnTo>
                    <a:pt x="1070" y="615"/>
                  </a:lnTo>
                  <a:lnTo>
                    <a:pt x="297" y="16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7447;p55">
              <a:extLst>
                <a:ext uri="{FF2B5EF4-FFF2-40B4-BE49-F238E27FC236}">
                  <a16:creationId xmlns:a16="http://schemas.microsoft.com/office/drawing/2014/main" id="{3A163AF3-761E-43EA-A74D-0523229A7088}"/>
                </a:ext>
              </a:extLst>
            </p:cNvPr>
            <p:cNvSpPr/>
            <p:nvPr/>
          </p:nvSpPr>
          <p:spPr>
            <a:xfrm>
              <a:off x="6546150" y="1243750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5" y="0"/>
                  </a:moveTo>
                  <a:lnTo>
                    <a:pt x="1" y="1448"/>
                  </a:lnTo>
                  <a:lnTo>
                    <a:pt x="192" y="1334"/>
                  </a:lnTo>
                  <a:lnTo>
                    <a:pt x="196" y="1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7448;p55">
              <a:extLst>
                <a:ext uri="{FF2B5EF4-FFF2-40B4-BE49-F238E27FC236}">
                  <a16:creationId xmlns:a16="http://schemas.microsoft.com/office/drawing/2014/main" id="{055A711D-D0A9-4662-915D-41C2C35F7FB9}"/>
                </a:ext>
              </a:extLst>
            </p:cNvPr>
            <p:cNvSpPr/>
            <p:nvPr/>
          </p:nvSpPr>
          <p:spPr>
            <a:xfrm>
              <a:off x="6546150" y="12771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0"/>
                  </a:moveTo>
                  <a:lnTo>
                    <a:pt x="1" y="114"/>
                  </a:lnTo>
                  <a:lnTo>
                    <a:pt x="1258" y="839"/>
                  </a:lnTo>
                  <a:lnTo>
                    <a:pt x="1258" y="615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7449;p55">
              <a:extLst>
                <a:ext uri="{FF2B5EF4-FFF2-40B4-BE49-F238E27FC236}">
                  <a16:creationId xmlns:a16="http://schemas.microsoft.com/office/drawing/2014/main" id="{6562585A-C23C-4CB6-BBAF-73423D497C82}"/>
                </a:ext>
              </a:extLst>
            </p:cNvPr>
            <p:cNvSpPr/>
            <p:nvPr/>
          </p:nvSpPr>
          <p:spPr>
            <a:xfrm>
              <a:off x="6469075" y="1257150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5" y="1"/>
                  </a:moveTo>
                  <a:lnTo>
                    <a:pt x="1" y="1225"/>
                  </a:lnTo>
                  <a:lnTo>
                    <a:pt x="1066" y="1838"/>
                  </a:lnTo>
                  <a:lnTo>
                    <a:pt x="1068" y="1506"/>
                  </a:lnTo>
                  <a:lnTo>
                    <a:pt x="1069" y="616"/>
                  </a:lnTo>
                  <a:lnTo>
                    <a:pt x="298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7450;p55">
              <a:extLst>
                <a:ext uri="{FF2B5EF4-FFF2-40B4-BE49-F238E27FC236}">
                  <a16:creationId xmlns:a16="http://schemas.microsoft.com/office/drawing/2014/main" id="{56BFEAD6-B243-43A5-83E2-370206A544DD}"/>
                </a:ext>
              </a:extLst>
            </p:cNvPr>
            <p:cNvSpPr/>
            <p:nvPr/>
          </p:nvSpPr>
          <p:spPr>
            <a:xfrm>
              <a:off x="6464300" y="1254375"/>
              <a:ext cx="4900" cy="36200"/>
            </a:xfrm>
            <a:custGeom>
              <a:avLst/>
              <a:gdLst/>
              <a:ahLst/>
              <a:cxnLst/>
              <a:rect l="l" t="t" r="r" b="b"/>
              <a:pathLst>
                <a:path w="196" h="1448" extrusionOk="0">
                  <a:moveTo>
                    <a:pt x="5" y="0"/>
                  </a:moveTo>
                  <a:lnTo>
                    <a:pt x="0" y="1447"/>
                  </a:lnTo>
                  <a:lnTo>
                    <a:pt x="0" y="1447"/>
                  </a:lnTo>
                  <a:lnTo>
                    <a:pt x="193" y="1334"/>
                  </a:lnTo>
                  <a:lnTo>
                    <a:pt x="196" y="11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7451;p55">
              <a:extLst>
                <a:ext uri="{FF2B5EF4-FFF2-40B4-BE49-F238E27FC236}">
                  <a16:creationId xmlns:a16="http://schemas.microsoft.com/office/drawing/2014/main" id="{8FA2E959-DAF1-42B2-B9AF-5E9B806BF417}"/>
                </a:ext>
              </a:extLst>
            </p:cNvPr>
            <p:cNvSpPr/>
            <p:nvPr/>
          </p:nvSpPr>
          <p:spPr>
            <a:xfrm>
              <a:off x="6464300" y="12877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92" y="1"/>
                  </a:moveTo>
                  <a:lnTo>
                    <a:pt x="0" y="112"/>
                  </a:lnTo>
                  <a:lnTo>
                    <a:pt x="1257" y="837"/>
                  </a:lnTo>
                  <a:lnTo>
                    <a:pt x="1257" y="614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7452;p55">
              <a:extLst>
                <a:ext uri="{FF2B5EF4-FFF2-40B4-BE49-F238E27FC236}">
                  <a16:creationId xmlns:a16="http://schemas.microsoft.com/office/drawing/2014/main" id="{37FB1E83-84F6-4A04-9905-E13E13C3300D}"/>
                </a:ext>
              </a:extLst>
            </p:cNvPr>
            <p:cNvSpPr/>
            <p:nvPr/>
          </p:nvSpPr>
          <p:spPr>
            <a:xfrm>
              <a:off x="6510000" y="1280625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5" y="0"/>
                  </a:moveTo>
                  <a:lnTo>
                    <a:pt x="1" y="1224"/>
                  </a:lnTo>
                  <a:lnTo>
                    <a:pt x="1067" y="1839"/>
                  </a:lnTo>
                  <a:lnTo>
                    <a:pt x="1067" y="1505"/>
                  </a:lnTo>
                  <a:lnTo>
                    <a:pt x="1069" y="615"/>
                  </a:lnTo>
                  <a:lnTo>
                    <a:pt x="298" y="17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7453;p55">
              <a:extLst>
                <a:ext uri="{FF2B5EF4-FFF2-40B4-BE49-F238E27FC236}">
                  <a16:creationId xmlns:a16="http://schemas.microsoft.com/office/drawing/2014/main" id="{8E90C266-5E57-4D69-8BDB-BE0DB5756CB8}"/>
                </a:ext>
              </a:extLst>
            </p:cNvPr>
            <p:cNvSpPr/>
            <p:nvPr/>
          </p:nvSpPr>
          <p:spPr>
            <a:xfrm>
              <a:off x="6505225" y="127785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1"/>
                  </a:moveTo>
                  <a:lnTo>
                    <a:pt x="0" y="1447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7454;p55">
              <a:extLst>
                <a:ext uri="{FF2B5EF4-FFF2-40B4-BE49-F238E27FC236}">
                  <a16:creationId xmlns:a16="http://schemas.microsoft.com/office/drawing/2014/main" id="{84929D2B-3CE3-4F45-9092-723D15CDE1DC}"/>
                </a:ext>
              </a:extLst>
            </p:cNvPr>
            <p:cNvSpPr/>
            <p:nvPr/>
          </p:nvSpPr>
          <p:spPr>
            <a:xfrm>
              <a:off x="6505225" y="1311200"/>
              <a:ext cx="31450" cy="21000"/>
            </a:xfrm>
            <a:custGeom>
              <a:avLst/>
              <a:gdLst/>
              <a:ahLst/>
              <a:cxnLst/>
              <a:rect l="l" t="t" r="r" b="b"/>
              <a:pathLst>
                <a:path w="1258" h="840" extrusionOk="0">
                  <a:moveTo>
                    <a:pt x="192" y="1"/>
                  </a:moveTo>
                  <a:lnTo>
                    <a:pt x="0" y="113"/>
                  </a:lnTo>
                  <a:lnTo>
                    <a:pt x="1258" y="839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7455;p55">
              <a:extLst>
                <a:ext uri="{FF2B5EF4-FFF2-40B4-BE49-F238E27FC236}">
                  <a16:creationId xmlns:a16="http://schemas.microsoft.com/office/drawing/2014/main" id="{460F4B74-7BE6-4D2F-8F01-24B87CA2B273}"/>
                </a:ext>
              </a:extLst>
            </p:cNvPr>
            <p:cNvSpPr/>
            <p:nvPr/>
          </p:nvSpPr>
          <p:spPr>
            <a:xfrm>
              <a:off x="6550925" y="13039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7" y="1840"/>
                  </a:lnTo>
                  <a:lnTo>
                    <a:pt x="1067" y="1506"/>
                  </a:lnTo>
                  <a:lnTo>
                    <a:pt x="1070" y="616"/>
                  </a:lnTo>
                  <a:lnTo>
                    <a:pt x="297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7456;p55">
              <a:extLst>
                <a:ext uri="{FF2B5EF4-FFF2-40B4-BE49-F238E27FC236}">
                  <a16:creationId xmlns:a16="http://schemas.microsoft.com/office/drawing/2014/main" id="{A9FF88C1-6E00-4281-8E47-D398537C4898}"/>
                </a:ext>
              </a:extLst>
            </p:cNvPr>
            <p:cNvSpPr/>
            <p:nvPr/>
          </p:nvSpPr>
          <p:spPr>
            <a:xfrm>
              <a:off x="6546150" y="1301175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5" y="0"/>
                  </a:moveTo>
                  <a:lnTo>
                    <a:pt x="1" y="1447"/>
                  </a:lnTo>
                  <a:lnTo>
                    <a:pt x="192" y="1336"/>
                  </a:lnTo>
                  <a:lnTo>
                    <a:pt x="196" y="11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7457;p55">
              <a:extLst>
                <a:ext uri="{FF2B5EF4-FFF2-40B4-BE49-F238E27FC236}">
                  <a16:creationId xmlns:a16="http://schemas.microsoft.com/office/drawing/2014/main" id="{04D8F4A1-5101-4AE9-BE3E-DB9FC050E604}"/>
                </a:ext>
              </a:extLst>
            </p:cNvPr>
            <p:cNvSpPr/>
            <p:nvPr/>
          </p:nvSpPr>
          <p:spPr>
            <a:xfrm>
              <a:off x="6546150" y="13345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92" y="1"/>
                  </a:moveTo>
                  <a:lnTo>
                    <a:pt x="1" y="112"/>
                  </a:lnTo>
                  <a:lnTo>
                    <a:pt x="1258" y="837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7458;p55">
              <a:extLst>
                <a:ext uri="{FF2B5EF4-FFF2-40B4-BE49-F238E27FC236}">
                  <a16:creationId xmlns:a16="http://schemas.microsoft.com/office/drawing/2014/main" id="{C53B216C-6EA9-44D3-913D-375CAF89AD6C}"/>
                </a:ext>
              </a:extLst>
            </p:cNvPr>
            <p:cNvSpPr/>
            <p:nvPr/>
          </p:nvSpPr>
          <p:spPr>
            <a:xfrm>
              <a:off x="6469075" y="13145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6" y="1840"/>
                  </a:lnTo>
                  <a:lnTo>
                    <a:pt x="1068" y="1506"/>
                  </a:lnTo>
                  <a:lnTo>
                    <a:pt x="1069" y="616"/>
                  </a:lnTo>
                  <a:lnTo>
                    <a:pt x="298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7459;p55">
              <a:extLst>
                <a:ext uri="{FF2B5EF4-FFF2-40B4-BE49-F238E27FC236}">
                  <a16:creationId xmlns:a16="http://schemas.microsoft.com/office/drawing/2014/main" id="{5F78E658-DFE0-47B2-AD57-218C60144C46}"/>
                </a:ext>
              </a:extLst>
            </p:cNvPr>
            <p:cNvSpPr/>
            <p:nvPr/>
          </p:nvSpPr>
          <p:spPr>
            <a:xfrm>
              <a:off x="6464300" y="1311825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5" y="1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7460;p55">
              <a:extLst>
                <a:ext uri="{FF2B5EF4-FFF2-40B4-BE49-F238E27FC236}">
                  <a16:creationId xmlns:a16="http://schemas.microsoft.com/office/drawing/2014/main" id="{AA6783D4-896A-4818-81CE-A4A9C87F9FEF}"/>
                </a:ext>
              </a:extLst>
            </p:cNvPr>
            <p:cNvSpPr/>
            <p:nvPr/>
          </p:nvSpPr>
          <p:spPr>
            <a:xfrm>
              <a:off x="6464300" y="1345175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92" y="1"/>
                  </a:moveTo>
                  <a:lnTo>
                    <a:pt x="0" y="112"/>
                  </a:lnTo>
                  <a:lnTo>
                    <a:pt x="1257" y="837"/>
                  </a:lnTo>
                  <a:lnTo>
                    <a:pt x="1257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7461;p55">
              <a:extLst>
                <a:ext uri="{FF2B5EF4-FFF2-40B4-BE49-F238E27FC236}">
                  <a16:creationId xmlns:a16="http://schemas.microsoft.com/office/drawing/2014/main" id="{C4758262-0150-4C41-9C2B-61F9CCA1F6EE}"/>
                </a:ext>
              </a:extLst>
            </p:cNvPr>
            <p:cNvSpPr/>
            <p:nvPr/>
          </p:nvSpPr>
          <p:spPr>
            <a:xfrm>
              <a:off x="6510000" y="1338050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5" y="0"/>
                  </a:moveTo>
                  <a:lnTo>
                    <a:pt x="1" y="1224"/>
                  </a:lnTo>
                  <a:lnTo>
                    <a:pt x="1067" y="1839"/>
                  </a:lnTo>
                  <a:lnTo>
                    <a:pt x="1067" y="1505"/>
                  </a:lnTo>
                  <a:lnTo>
                    <a:pt x="1069" y="615"/>
                  </a:lnTo>
                  <a:lnTo>
                    <a:pt x="298" y="17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7462;p55">
              <a:extLst>
                <a:ext uri="{FF2B5EF4-FFF2-40B4-BE49-F238E27FC236}">
                  <a16:creationId xmlns:a16="http://schemas.microsoft.com/office/drawing/2014/main" id="{CC76B124-6B88-48C8-B95C-A5E4E2737235}"/>
                </a:ext>
              </a:extLst>
            </p:cNvPr>
            <p:cNvSpPr/>
            <p:nvPr/>
          </p:nvSpPr>
          <p:spPr>
            <a:xfrm>
              <a:off x="6505225" y="1335275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1"/>
                  </a:moveTo>
                  <a:lnTo>
                    <a:pt x="0" y="1447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7463;p55">
              <a:extLst>
                <a:ext uri="{FF2B5EF4-FFF2-40B4-BE49-F238E27FC236}">
                  <a16:creationId xmlns:a16="http://schemas.microsoft.com/office/drawing/2014/main" id="{38C41F60-C7B9-4112-AE22-6A17AA4BB401}"/>
                </a:ext>
              </a:extLst>
            </p:cNvPr>
            <p:cNvSpPr/>
            <p:nvPr/>
          </p:nvSpPr>
          <p:spPr>
            <a:xfrm>
              <a:off x="6505225" y="1368625"/>
              <a:ext cx="31450" cy="21000"/>
            </a:xfrm>
            <a:custGeom>
              <a:avLst/>
              <a:gdLst/>
              <a:ahLst/>
              <a:cxnLst/>
              <a:rect l="l" t="t" r="r" b="b"/>
              <a:pathLst>
                <a:path w="1258" h="840" extrusionOk="0">
                  <a:moveTo>
                    <a:pt x="192" y="1"/>
                  </a:moveTo>
                  <a:lnTo>
                    <a:pt x="0" y="113"/>
                  </a:lnTo>
                  <a:lnTo>
                    <a:pt x="1258" y="839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7464;p55">
              <a:extLst>
                <a:ext uri="{FF2B5EF4-FFF2-40B4-BE49-F238E27FC236}">
                  <a16:creationId xmlns:a16="http://schemas.microsoft.com/office/drawing/2014/main" id="{85F5F3B2-A755-4F73-BE63-38A99B81E495}"/>
                </a:ext>
              </a:extLst>
            </p:cNvPr>
            <p:cNvSpPr/>
            <p:nvPr/>
          </p:nvSpPr>
          <p:spPr>
            <a:xfrm>
              <a:off x="6550925" y="13613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7" y="1840"/>
                  </a:lnTo>
                  <a:lnTo>
                    <a:pt x="1067" y="1506"/>
                  </a:lnTo>
                  <a:lnTo>
                    <a:pt x="1070" y="616"/>
                  </a:lnTo>
                  <a:lnTo>
                    <a:pt x="297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7465;p55">
              <a:extLst>
                <a:ext uri="{FF2B5EF4-FFF2-40B4-BE49-F238E27FC236}">
                  <a16:creationId xmlns:a16="http://schemas.microsoft.com/office/drawing/2014/main" id="{B362CE73-2269-4E96-BBB8-C383A760873E}"/>
                </a:ext>
              </a:extLst>
            </p:cNvPr>
            <p:cNvSpPr/>
            <p:nvPr/>
          </p:nvSpPr>
          <p:spPr>
            <a:xfrm>
              <a:off x="6546150" y="1358625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1"/>
                  </a:moveTo>
                  <a:lnTo>
                    <a:pt x="1" y="1446"/>
                  </a:lnTo>
                  <a:lnTo>
                    <a:pt x="192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7466;p55">
              <a:extLst>
                <a:ext uri="{FF2B5EF4-FFF2-40B4-BE49-F238E27FC236}">
                  <a16:creationId xmlns:a16="http://schemas.microsoft.com/office/drawing/2014/main" id="{81739B51-1499-4C6D-A98B-D18C7706A9F2}"/>
                </a:ext>
              </a:extLst>
            </p:cNvPr>
            <p:cNvSpPr/>
            <p:nvPr/>
          </p:nvSpPr>
          <p:spPr>
            <a:xfrm>
              <a:off x="6546150" y="1391975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92" y="1"/>
                  </a:moveTo>
                  <a:lnTo>
                    <a:pt x="1" y="112"/>
                  </a:lnTo>
                  <a:lnTo>
                    <a:pt x="1258" y="837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7467;p55">
              <a:extLst>
                <a:ext uri="{FF2B5EF4-FFF2-40B4-BE49-F238E27FC236}">
                  <a16:creationId xmlns:a16="http://schemas.microsoft.com/office/drawing/2014/main" id="{18967A46-6047-40EF-8875-151E604C770A}"/>
                </a:ext>
              </a:extLst>
            </p:cNvPr>
            <p:cNvSpPr/>
            <p:nvPr/>
          </p:nvSpPr>
          <p:spPr>
            <a:xfrm>
              <a:off x="6690100" y="10848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5" y="1"/>
                  </a:moveTo>
                  <a:lnTo>
                    <a:pt x="772" y="169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39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7468;p55">
              <a:extLst>
                <a:ext uri="{FF2B5EF4-FFF2-40B4-BE49-F238E27FC236}">
                  <a16:creationId xmlns:a16="http://schemas.microsoft.com/office/drawing/2014/main" id="{2BAE3764-153C-4C85-ACA2-309D29BA5B8D}"/>
                </a:ext>
              </a:extLst>
            </p:cNvPr>
            <p:cNvSpPr/>
            <p:nvPr/>
          </p:nvSpPr>
          <p:spPr>
            <a:xfrm>
              <a:off x="6716725" y="1082100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192" y="1"/>
                  </a:moveTo>
                  <a:lnTo>
                    <a:pt x="0" y="111"/>
                  </a:lnTo>
                  <a:lnTo>
                    <a:pt x="3" y="1335"/>
                  </a:lnTo>
                  <a:lnTo>
                    <a:pt x="196" y="144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7469;p55">
              <a:extLst>
                <a:ext uri="{FF2B5EF4-FFF2-40B4-BE49-F238E27FC236}">
                  <a16:creationId xmlns:a16="http://schemas.microsoft.com/office/drawing/2014/main" id="{A65BB835-7FEB-401F-935F-3C11FD9D56F2}"/>
                </a:ext>
              </a:extLst>
            </p:cNvPr>
            <p:cNvSpPr/>
            <p:nvPr/>
          </p:nvSpPr>
          <p:spPr>
            <a:xfrm>
              <a:off x="6690175" y="11154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066" y="1"/>
                  </a:moveTo>
                  <a:lnTo>
                    <a:pt x="1" y="615"/>
                  </a:lnTo>
                  <a:lnTo>
                    <a:pt x="1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7470;p55">
              <a:extLst>
                <a:ext uri="{FF2B5EF4-FFF2-40B4-BE49-F238E27FC236}">
                  <a16:creationId xmlns:a16="http://schemas.microsoft.com/office/drawing/2014/main" id="{4A9B0214-60BB-4276-A1DA-2F7BF4D4BFCC}"/>
                </a:ext>
              </a:extLst>
            </p:cNvPr>
            <p:cNvSpPr/>
            <p:nvPr/>
          </p:nvSpPr>
          <p:spPr>
            <a:xfrm>
              <a:off x="6649175" y="11083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5" y="1"/>
                  </a:moveTo>
                  <a:lnTo>
                    <a:pt x="774" y="171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40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7471;p55">
              <a:extLst>
                <a:ext uri="{FF2B5EF4-FFF2-40B4-BE49-F238E27FC236}">
                  <a16:creationId xmlns:a16="http://schemas.microsoft.com/office/drawing/2014/main" id="{BBAA8BA6-D0DA-495C-B064-9ED6512D8DBD}"/>
                </a:ext>
              </a:extLst>
            </p:cNvPr>
            <p:cNvSpPr/>
            <p:nvPr/>
          </p:nvSpPr>
          <p:spPr>
            <a:xfrm>
              <a:off x="6675775" y="110555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2" y="1"/>
                  </a:moveTo>
                  <a:lnTo>
                    <a:pt x="1" y="111"/>
                  </a:lnTo>
                  <a:lnTo>
                    <a:pt x="4" y="1335"/>
                  </a:lnTo>
                  <a:lnTo>
                    <a:pt x="197" y="144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7472;p55">
              <a:extLst>
                <a:ext uri="{FF2B5EF4-FFF2-40B4-BE49-F238E27FC236}">
                  <a16:creationId xmlns:a16="http://schemas.microsoft.com/office/drawing/2014/main" id="{209197CC-7A51-4528-A03A-58C5B5E64C41}"/>
                </a:ext>
              </a:extLst>
            </p:cNvPr>
            <p:cNvSpPr/>
            <p:nvPr/>
          </p:nvSpPr>
          <p:spPr>
            <a:xfrm>
              <a:off x="6649250" y="11389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1"/>
                  </a:moveTo>
                  <a:lnTo>
                    <a:pt x="1" y="616"/>
                  </a:lnTo>
                  <a:lnTo>
                    <a:pt x="1" y="839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7473;p55">
              <a:extLst>
                <a:ext uri="{FF2B5EF4-FFF2-40B4-BE49-F238E27FC236}">
                  <a16:creationId xmlns:a16="http://schemas.microsoft.com/office/drawing/2014/main" id="{7BBE0C9E-F6C9-484E-92F0-09D8B3E72168}"/>
                </a:ext>
              </a:extLst>
            </p:cNvPr>
            <p:cNvSpPr/>
            <p:nvPr/>
          </p:nvSpPr>
          <p:spPr>
            <a:xfrm>
              <a:off x="6608250" y="11316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6" y="1"/>
                  </a:moveTo>
                  <a:lnTo>
                    <a:pt x="773" y="169"/>
                  </a:lnTo>
                  <a:lnTo>
                    <a:pt x="0" y="616"/>
                  </a:lnTo>
                  <a:lnTo>
                    <a:pt x="3" y="1506"/>
                  </a:lnTo>
                  <a:lnTo>
                    <a:pt x="5" y="1839"/>
                  </a:lnTo>
                  <a:lnTo>
                    <a:pt x="1069" y="1225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7474;p55">
              <a:extLst>
                <a:ext uri="{FF2B5EF4-FFF2-40B4-BE49-F238E27FC236}">
                  <a16:creationId xmlns:a16="http://schemas.microsoft.com/office/drawing/2014/main" id="{D5B22183-750B-43AC-96D3-935A850799D7}"/>
                </a:ext>
              </a:extLst>
            </p:cNvPr>
            <p:cNvSpPr/>
            <p:nvPr/>
          </p:nvSpPr>
          <p:spPr>
            <a:xfrm>
              <a:off x="6634850" y="112890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4" y="1"/>
                  </a:moveTo>
                  <a:lnTo>
                    <a:pt x="1" y="111"/>
                  </a:lnTo>
                  <a:lnTo>
                    <a:pt x="5" y="1335"/>
                  </a:lnTo>
                  <a:lnTo>
                    <a:pt x="197" y="1446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7475;p55">
              <a:extLst>
                <a:ext uri="{FF2B5EF4-FFF2-40B4-BE49-F238E27FC236}">
                  <a16:creationId xmlns:a16="http://schemas.microsoft.com/office/drawing/2014/main" id="{BF4B5038-32EE-4B94-8526-F622072DFCCC}"/>
                </a:ext>
              </a:extLst>
            </p:cNvPr>
            <p:cNvSpPr/>
            <p:nvPr/>
          </p:nvSpPr>
          <p:spPr>
            <a:xfrm>
              <a:off x="6608325" y="11622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066" y="1"/>
                  </a:moveTo>
                  <a:lnTo>
                    <a:pt x="0" y="615"/>
                  </a:lnTo>
                  <a:lnTo>
                    <a:pt x="0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7476;p55">
              <a:extLst>
                <a:ext uri="{FF2B5EF4-FFF2-40B4-BE49-F238E27FC236}">
                  <a16:creationId xmlns:a16="http://schemas.microsoft.com/office/drawing/2014/main" id="{70C570DB-243D-471F-95C0-AD5CEBBA6B22}"/>
                </a:ext>
              </a:extLst>
            </p:cNvPr>
            <p:cNvSpPr/>
            <p:nvPr/>
          </p:nvSpPr>
          <p:spPr>
            <a:xfrm>
              <a:off x="6469075" y="10279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6" y="1839"/>
                  </a:lnTo>
                  <a:lnTo>
                    <a:pt x="1068" y="1506"/>
                  </a:lnTo>
                  <a:lnTo>
                    <a:pt x="1069" y="616"/>
                  </a:lnTo>
                  <a:lnTo>
                    <a:pt x="298" y="16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7477;p55">
              <a:extLst>
                <a:ext uri="{FF2B5EF4-FFF2-40B4-BE49-F238E27FC236}">
                  <a16:creationId xmlns:a16="http://schemas.microsoft.com/office/drawing/2014/main" id="{7E5AFB3B-652C-4DF2-A035-B341C68A2ED5}"/>
                </a:ext>
              </a:extLst>
            </p:cNvPr>
            <p:cNvSpPr/>
            <p:nvPr/>
          </p:nvSpPr>
          <p:spPr>
            <a:xfrm>
              <a:off x="6464300" y="1025150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5" y="0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7478;p55">
              <a:extLst>
                <a:ext uri="{FF2B5EF4-FFF2-40B4-BE49-F238E27FC236}">
                  <a16:creationId xmlns:a16="http://schemas.microsoft.com/office/drawing/2014/main" id="{452810BF-A477-409A-896B-A8C57BBB7629}"/>
                </a:ext>
              </a:extLst>
            </p:cNvPr>
            <p:cNvSpPr/>
            <p:nvPr/>
          </p:nvSpPr>
          <p:spPr>
            <a:xfrm>
              <a:off x="6464300" y="105850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92" y="1"/>
                  </a:moveTo>
                  <a:lnTo>
                    <a:pt x="0" y="112"/>
                  </a:lnTo>
                  <a:lnTo>
                    <a:pt x="1257" y="837"/>
                  </a:lnTo>
                  <a:lnTo>
                    <a:pt x="1257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7479;p55">
              <a:extLst>
                <a:ext uri="{FF2B5EF4-FFF2-40B4-BE49-F238E27FC236}">
                  <a16:creationId xmlns:a16="http://schemas.microsoft.com/office/drawing/2014/main" id="{EB56A26A-BF90-4AB6-8803-6195A48F94E4}"/>
                </a:ext>
              </a:extLst>
            </p:cNvPr>
            <p:cNvSpPr/>
            <p:nvPr/>
          </p:nvSpPr>
          <p:spPr>
            <a:xfrm>
              <a:off x="6510000" y="10513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7" y="1840"/>
                  </a:lnTo>
                  <a:lnTo>
                    <a:pt x="1067" y="1506"/>
                  </a:lnTo>
                  <a:lnTo>
                    <a:pt x="1069" y="616"/>
                  </a:lnTo>
                  <a:lnTo>
                    <a:pt x="298" y="17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7480;p55">
              <a:extLst>
                <a:ext uri="{FF2B5EF4-FFF2-40B4-BE49-F238E27FC236}">
                  <a16:creationId xmlns:a16="http://schemas.microsoft.com/office/drawing/2014/main" id="{907D220B-E334-46F2-8983-50C6F9E76D99}"/>
                </a:ext>
              </a:extLst>
            </p:cNvPr>
            <p:cNvSpPr/>
            <p:nvPr/>
          </p:nvSpPr>
          <p:spPr>
            <a:xfrm>
              <a:off x="6505225" y="104860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1"/>
                  </a:moveTo>
                  <a:lnTo>
                    <a:pt x="0" y="1446"/>
                  </a:lnTo>
                  <a:lnTo>
                    <a:pt x="193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7481;p55">
              <a:extLst>
                <a:ext uri="{FF2B5EF4-FFF2-40B4-BE49-F238E27FC236}">
                  <a16:creationId xmlns:a16="http://schemas.microsoft.com/office/drawing/2014/main" id="{68E4D7F5-C305-4F5F-A544-5602FD894E6D}"/>
                </a:ext>
              </a:extLst>
            </p:cNvPr>
            <p:cNvSpPr/>
            <p:nvPr/>
          </p:nvSpPr>
          <p:spPr>
            <a:xfrm>
              <a:off x="6505225" y="108195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1"/>
                  </a:moveTo>
                  <a:lnTo>
                    <a:pt x="0" y="114"/>
                  </a:lnTo>
                  <a:lnTo>
                    <a:pt x="1258" y="839"/>
                  </a:lnTo>
                  <a:lnTo>
                    <a:pt x="1258" y="6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7482;p55">
              <a:extLst>
                <a:ext uri="{FF2B5EF4-FFF2-40B4-BE49-F238E27FC236}">
                  <a16:creationId xmlns:a16="http://schemas.microsoft.com/office/drawing/2014/main" id="{8AB73438-3B83-4A86-802A-7E2862C2AA5C}"/>
                </a:ext>
              </a:extLst>
            </p:cNvPr>
            <p:cNvSpPr/>
            <p:nvPr/>
          </p:nvSpPr>
          <p:spPr>
            <a:xfrm>
              <a:off x="6550925" y="10747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5" y="1"/>
                  </a:moveTo>
                  <a:lnTo>
                    <a:pt x="1" y="1225"/>
                  </a:lnTo>
                  <a:lnTo>
                    <a:pt x="1067" y="1839"/>
                  </a:lnTo>
                  <a:lnTo>
                    <a:pt x="1067" y="1506"/>
                  </a:lnTo>
                  <a:lnTo>
                    <a:pt x="1070" y="616"/>
                  </a:lnTo>
                  <a:lnTo>
                    <a:pt x="297" y="17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7483;p55">
              <a:extLst>
                <a:ext uri="{FF2B5EF4-FFF2-40B4-BE49-F238E27FC236}">
                  <a16:creationId xmlns:a16="http://schemas.microsoft.com/office/drawing/2014/main" id="{506BAAAA-8595-45AA-B2B5-73F48B20BADF}"/>
                </a:ext>
              </a:extLst>
            </p:cNvPr>
            <p:cNvSpPr/>
            <p:nvPr/>
          </p:nvSpPr>
          <p:spPr>
            <a:xfrm>
              <a:off x="6546150" y="107195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5" y="1"/>
                  </a:moveTo>
                  <a:lnTo>
                    <a:pt x="1" y="1446"/>
                  </a:lnTo>
                  <a:lnTo>
                    <a:pt x="192" y="1335"/>
                  </a:lnTo>
                  <a:lnTo>
                    <a:pt x="196" y="11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7484;p55">
              <a:extLst>
                <a:ext uri="{FF2B5EF4-FFF2-40B4-BE49-F238E27FC236}">
                  <a16:creationId xmlns:a16="http://schemas.microsoft.com/office/drawing/2014/main" id="{57DF1F93-65CF-4D82-A1EF-806EC9C3E4A2}"/>
                </a:ext>
              </a:extLst>
            </p:cNvPr>
            <p:cNvSpPr/>
            <p:nvPr/>
          </p:nvSpPr>
          <p:spPr>
            <a:xfrm>
              <a:off x="6546150" y="11053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92" y="1"/>
                  </a:moveTo>
                  <a:lnTo>
                    <a:pt x="1" y="112"/>
                  </a:lnTo>
                  <a:lnTo>
                    <a:pt x="1258" y="839"/>
                  </a:lnTo>
                  <a:lnTo>
                    <a:pt x="1258" y="615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7485;p55">
              <a:extLst>
                <a:ext uri="{FF2B5EF4-FFF2-40B4-BE49-F238E27FC236}">
                  <a16:creationId xmlns:a16="http://schemas.microsoft.com/office/drawing/2014/main" id="{E20EB333-0023-46A7-AA4F-A9230C035C6C}"/>
                </a:ext>
              </a:extLst>
            </p:cNvPr>
            <p:cNvSpPr/>
            <p:nvPr/>
          </p:nvSpPr>
          <p:spPr>
            <a:xfrm>
              <a:off x="6690100" y="10279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5" y="1"/>
                  </a:moveTo>
                  <a:lnTo>
                    <a:pt x="772" y="169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39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7486;p55">
              <a:extLst>
                <a:ext uri="{FF2B5EF4-FFF2-40B4-BE49-F238E27FC236}">
                  <a16:creationId xmlns:a16="http://schemas.microsoft.com/office/drawing/2014/main" id="{9BDDDB2A-AB72-42AA-B3A2-A9D33C62630F}"/>
                </a:ext>
              </a:extLst>
            </p:cNvPr>
            <p:cNvSpPr/>
            <p:nvPr/>
          </p:nvSpPr>
          <p:spPr>
            <a:xfrm>
              <a:off x="6716725" y="1025150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192" y="0"/>
                  </a:moveTo>
                  <a:lnTo>
                    <a:pt x="0" y="111"/>
                  </a:lnTo>
                  <a:lnTo>
                    <a:pt x="3" y="1335"/>
                  </a:lnTo>
                  <a:lnTo>
                    <a:pt x="196" y="1446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7487;p55">
              <a:extLst>
                <a:ext uri="{FF2B5EF4-FFF2-40B4-BE49-F238E27FC236}">
                  <a16:creationId xmlns:a16="http://schemas.microsoft.com/office/drawing/2014/main" id="{D79AC489-EC3A-43B9-B921-DD18786F323A}"/>
                </a:ext>
              </a:extLst>
            </p:cNvPr>
            <p:cNvSpPr/>
            <p:nvPr/>
          </p:nvSpPr>
          <p:spPr>
            <a:xfrm>
              <a:off x="6690175" y="105850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066" y="1"/>
                  </a:moveTo>
                  <a:lnTo>
                    <a:pt x="1" y="615"/>
                  </a:lnTo>
                  <a:lnTo>
                    <a:pt x="1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7488;p55">
              <a:extLst>
                <a:ext uri="{FF2B5EF4-FFF2-40B4-BE49-F238E27FC236}">
                  <a16:creationId xmlns:a16="http://schemas.microsoft.com/office/drawing/2014/main" id="{DC20BCAF-C4FA-49C2-8141-EAEC3C3022F0}"/>
                </a:ext>
              </a:extLst>
            </p:cNvPr>
            <p:cNvSpPr/>
            <p:nvPr/>
          </p:nvSpPr>
          <p:spPr>
            <a:xfrm>
              <a:off x="6649175" y="10513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5" y="1"/>
                  </a:moveTo>
                  <a:lnTo>
                    <a:pt x="774" y="171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40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7489;p55">
              <a:extLst>
                <a:ext uri="{FF2B5EF4-FFF2-40B4-BE49-F238E27FC236}">
                  <a16:creationId xmlns:a16="http://schemas.microsoft.com/office/drawing/2014/main" id="{2E64CD53-6D6B-4317-AD7A-911AAED9963C}"/>
                </a:ext>
              </a:extLst>
            </p:cNvPr>
            <p:cNvSpPr/>
            <p:nvPr/>
          </p:nvSpPr>
          <p:spPr>
            <a:xfrm>
              <a:off x="6675775" y="104860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2" y="1"/>
                  </a:moveTo>
                  <a:lnTo>
                    <a:pt x="1" y="111"/>
                  </a:lnTo>
                  <a:lnTo>
                    <a:pt x="4" y="1335"/>
                  </a:lnTo>
                  <a:lnTo>
                    <a:pt x="197" y="144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7490;p55">
              <a:extLst>
                <a:ext uri="{FF2B5EF4-FFF2-40B4-BE49-F238E27FC236}">
                  <a16:creationId xmlns:a16="http://schemas.microsoft.com/office/drawing/2014/main" id="{CF24383F-8EB6-49D4-94DA-4655F7F1AD5F}"/>
                </a:ext>
              </a:extLst>
            </p:cNvPr>
            <p:cNvSpPr/>
            <p:nvPr/>
          </p:nvSpPr>
          <p:spPr>
            <a:xfrm>
              <a:off x="6649250" y="108195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1"/>
                  </a:moveTo>
                  <a:lnTo>
                    <a:pt x="1" y="616"/>
                  </a:lnTo>
                  <a:lnTo>
                    <a:pt x="1" y="839"/>
                  </a:lnTo>
                  <a:lnTo>
                    <a:pt x="1258" y="114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7491;p55">
              <a:extLst>
                <a:ext uri="{FF2B5EF4-FFF2-40B4-BE49-F238E27FC236}">
                  <a16:creationId xmlns:a16="http://schemas.microsoft.com/office/drawing/2014/main" id="{7E65D043-DBFF-4AD4-85FF-1AC045945F0E}"/>
                </a:ext>
              </a:extLst>
            </p:cNvPr>
            <p:cNvSpPr/>
            <p:nvPr/>
          </p:nvSpPr>
          <p:spPr>
            <a:xfrm>
              <a:off x="6608250" y="10747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6" y="1"/>
                  </a:moveTo>
                  <a:lnTo>
                    <a:pt x="773" y="170"/>
                  </a:lnTo>
                  <a:lnTo>
                    <a:pt x="0" y="616"/>
                  </a:lnTo>
                  <a:lnTo>
                    <a:pt x="3" y="1506"/>
                  </a:lnTo>
                  <a:lnTo>
                    <a:pt x="5" y="1839"/>
                  </a:lnTo>
                  <a:lnTo>
                    <a:pt x="1069" y="1225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7492;p55">
              <a:extLst>
                <a:ext uri="{FF2B5EF4-FFF2-40B4-BE49-F238E27FC236}">
                  <a16:creationId xmlns:a16="http://schemas.microsoft.com/office/drawing/2014/main" id="{A23DDB9E-E5AC-4752-A306-CC834E7C8ED1}"/>
                </a:ext>
              </a:extLst>
            </p:cNvPr>
            <p:cNvSpPr/>
            <p:nvPr/>
          </p:nvSpPr>
          <p:spPr>
            <a:xfrm>
              <a:off x="6634850" y="107195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4" y="1"/>
                  </a:moveTo>
                  <a:lnTo>
                    <a:pt x="1" y="111"/>
                  </a:lnTo>
                  <a:lnTo>
                    <a:pt x="5" y="1335"/>
                  </a:lnTo>
                  <a:lnTo>
                    <a:pt x="197" y="1446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7493;p55">
              <a:extLst>
                <a:ext uri="{FF2B5EF4-FFF2-40B4-BE49-F238E27FC236}">
                  <a16:creationId xmlns:a16="http://schemas.microsoft.com/office/drawing/2014/main" id="{0E4E84DD-1D8B-435E-A6E0-A2190A0AB8BD}"/>
                </a:ext>
              </a:extLst>
            </p:cNvPr>
            <p:cNvSpPr/>
            <p:nvPr/>
          </p:nvSpPr>
          <p:spPr>
            <a:xfrm>
              <a:off x="6608325" y="11053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1"/>
                  </a:moveTo>
                  <a:lnTo>
                    <a:pt x="0" y="615"/>
                  </a:lnTo>
                  <a:lnTo>
                    <a:pt x="0" y="839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7494;p55">
              <a:extLst>
                <a:ext uri="{FF2B5EF4-FFF2-40B4-BE49-F238E27FC236}">
                  <a16:creationId xmlns:a16="http://schemas.microsoft.com/office/drawing/2014/main" id="{6BCB88B2-048C-4FD2-9205-B8FAB61B6859}"/>
                </a:ext>
              </a:extLst>
            </p:cNvPr>
            <p:cNvSpPr/>
            <p:nvPr/>
          </p:nvSpPr>
          <p:spPr>
            <a:xfrm>
              <a:off x="6690100" y="11422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5" y="1"/>
                  </a:moveTo>
                  <a:lnTo>
                    <a:pt x="772" y="170"/>
                  </a:lnTo>
                  <a:lnTo>
                    <a:pt x="1" y="615"/>
                  </a:lnTo>
                  <a:lnTo>
                    <a:pt x="4" y="1506"/>
                  </a:lnTo>
                  <a:lnTo>
                    <a:pt x="4" y="1839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7495;p55">
              <a:extLst>
                <a:ext uri="{FF2B5EF4-FFF2-40B4-BE49-F238E27FC236}">
                  <a16:creationId xmlns:a16="http://schemas.microsoft.com/office/drawing/2014/main" id="{180636BB-900F-436B-B3BF-A0B8A3FBC374}"/>
                </a:ext>
              </a:extLst>
            </p:cNvPr>
            <p:cNvSpPr/>
            <p:nvPr/>
          </p:nvSpPr>
          <p:spPr>
            <a:xfrm>
              <a:off x="6716725" y="1139525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192" y="0"/>
                  </a:moveTo>
                  <a:lnTo>
                    <a:pt x="0" y="111"/>
                  </a:lnTo>
                  <a:lnTo>
                    <a:pt x="3" y="1335"/>
                  </a:lnTo>
                  <a:lnTo>
                    <a:pt x="196" y="1446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7496;p55">
              <a:extLst>
                <a:ext uri="{FF2B5EF4-FFF2-40B4-BE49-F238E27FC236}">
                  <a16:creationId xmlns:a16="http://schemas.microsoft.com/office/drawing/2014/main" id="{205E0EEF-E84D-411C-A449-EC2CF0A8487B}"/>
                </a:ext>
              </a:extLst>
            </p:cNvPr>
            <p:cNvSpPr/>
            <p:nvPr/>
          </p:nvSpPr>
          <p:spPr>
            <a:xfrm>
              <a:off x="6690175" y="1172875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1"/>
                  </a:moveTo>
                  <a:lnTo>
                    <a:pt x="1" y="615"/>
                  </a:lnTo>
                  <a:lnTo>
                    <a:pt x="1" y="839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7497;p55">
              <a:extLst>
                <a:ext uri="{FF2B5EF4-FFF2-40B4-BE49-F238E27FC236}">
                  <a16:creationId xmlns:a16="http://schemas.microsoft.com/office/drawing/2014/main" id="{5CC97FBC-9D3C-44CA-9776-916F00BC1A64}"/>
                </a:ext>
              </a:extLst>
            </p:cNvPr>
            <p:cNvSpPr/>
            <p:nvPr/>
          </p:nvSpPr>
          <p:spPr>
            <a:xfrm>
              <a:off x="6649175" y="1165775"/>
              <a:ext cx="26750" cy="45950"/>
            </a:xfrm>
            <a:custGeom>
              <a:avLst/>
              <a:gdLst/>
              <a:ahLst/>
              <a:cxnLst/>
              <a:rect l="l" t="t" r="r" b="b"/>
              <a:pathLst>
                <a:path w="1070" h="1838" extrusionOk="0">
                  <a:moveTo>
                    <a:pt x="1065" y="0"/>
                  </a:moveTo>
                  <a:lnTo>
                    <a:pt x="774" y="169"/>
                  </a:lnTo>
                  <a:lnTo>
                    <a:pt x="1" y="615"/>
                  </a:lnTo>
                  <a:lnTo>
                    <a:pt x="4" y="1504"/>
                  </a:lnTo>
                  <a:lnTo>
                    <a:pt x="4" y="1838"/>
                  </a:lnTo>
                  <a:lnTo>
                    <a:pt x="1069" y="1223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7498;p55">
              <a:extLst>
                <a:ext uri="{FF2B5EF4-FFF2-40B4-BE49-F238E27FC236}">
                  <a16:creationId xmlns:a16="http://schemas.microsoft.com/office/drawing/2014/main" id="{937A7C66-A1A5-4A49-B89A-9518B6DC7B48}"/>
                </a:ext>
              </a:extLst>
            </p:cNvPr>
            <p:cNvSpPr/>
            <p:nvPr/>
          </p:nvSpPr>
          <p:spPr>
            <a:xfrm>
              <a:off x="6675775" y="1162975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192" y="1"/>
                  </a:moveTo>
                  <a:lnTo>
                    <a:pt x="1" y="111"/>
                  </a:lnTo>
                  <a:lnTo>
                    <a:pt x="4" y="1335"/>
                  </a:lnTo>
                  <a:lnTo>
                    <a:pt x="197" y="1448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7499;p55">
              <a:extLst>
                <a:ext uri="{FF2B5EF4-FFF2-40B4-BE49-F238E27FC236}">
                  <a16:creationId xmlns:a16="http://schemas.microsoft.com/office/drawing/2014/main" id="{F6C5707F-FC3A-4EBD-90DE-DCFF95794A50}"/>
                </a:ext>
              </a:extLst>
            </p:cNvPr>
            <p:cNvSpPr/>
            <p:nvPr/>
          </p:nvSpPr>
          <p:spPr>
            <a:xfrm>
              <a:off x="6649250" y="1196325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1"/>
                  </a:moveTo>
                  <a:lnTo>
                    <a:pt x="1" y="616"/>
                  </a:lnTo>
                  <a:lnTo>
                    <a:pt x="1" y="839"/>
                  </a:lnTo>
                  <a:lnTo>
                    <a:pt x="1258" y="114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7500;p55">
              <a:extLst>
                <a:ext uri="{FF2B5EF4-FFF2-40B4-BE49-F238E27FC236}">
                  <a16:creationId xmlns:a16="http://schemas.microsoft.com/office/drawing/2014/main" id="{EFC2D3C8-0CCC-44B6-9FD3-530FAB7201A0}"/>
                </a:ext>
              </a:extLst>
            </p:cNvPr>
            <p:cNvSpPr/>
            <p:nvPr/>
          </p:nvSpPr>
          <p:spPr>
            <a:xfrm>
              <a:off x="6608250" y="11890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6" y="1"/>
                  </a:moveTo>
                  <a:lnTo>
                    <a:pt x="773" y="170"/>
                  </a:lnTo>
                  <a:lnTo>
                    <a:pt x="0" y="616"/>
                  </a:lnTo>
                  <a:lnTo>
                    <a:pt x="3" y="1506"/>
                  </a:lnTo>
                  <a:lnTo>
                    <a:pt x="5" y="1839"/>
                  </a:lnTo>
                  <a:lnTo>
                    <a:pt x="1069" y="1225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7501;p55">
              <a:extLst>
                <a:ext uri="{FF2B5EF4-FFF2-40B4-BE49-F238E27FC236}">
                  <a16:creationId xmlns:a16="http://schemas.microsoft.com/office/drawing/2014/main" id="{738B3B08-7D00-43F7-BC01-5E4901AD1AC4}"/>
                </a:ext>
              </a:extLst>
            </p:cNvPr>
            <p:cNvSpPr/>
            <p:nvPr/>
          </p:nvSpPr>
          <p:spPr>
            <a:xfrm>
              <a:off x="6634850" y="1186325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4" y="0"/>
                  </a:moveTo>
                  <a:lnTo>
                    <a:pt x="1" y="111"/>
                  </a:lnTo>
                  <a:lnTo>
                    <a:pt x="5" y="1335"/>
                  </a:lnTo>
                  <a:lnTo>
                    <a:pt x="197" y="1446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7502;p55">
              <a:extLst>
                <a:ext uri="{FF2B5EF4-FFF2-40B4-BE49-F238E27FC236}">
                  <a16:creationId xmlns:a16="http://schemas.microsoft.com/office/drawing/2014/main" id="{81595983-4A6E-49D6-B495-2382C5DD7D6F}"/>
                </a:ext>
              </a:extLst>
            </p:cNvPr>
            <p:cNvSpPr/>
            <p:nvPr/>
          </p:nvSpPr>
          <p:spPr>
            <a:xfrm>
              <a:off x="6608325" y="1219675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1"/>
                  </a:moveTo>
                  <a:lnTo>
                    <a:pt x="0" y="615"/>
                  </a:lnTo>
                  <a:lnTo>
                    <a:pt x="0" y="839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7503;p55">
              <a:extLst>
                <a:ext uri="{FF2B5EF4-FFF2-40B4-BE49-F238E27FC236}">
                  <a16:creationId xmlns:a16="http://schemas.microsoft.com/office/drawing/2014/main" id="{6C1501F6-2AA1-4161-8B3D-20FF10EB9543}"/>
                </a:ext>
              </a:extLst>
            </p:cNvPr>
            <p:cNvSpPr/>
            <p:nvPr/>
          </p:nvSpPr>
          <p:spPr>
            <a:xfrm>
              <a:off x="6690100" y="119970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5" y="1"/>
                  </a:moveTo>
                  <a:lnTo>
                    <a:pt x="772" y="170"/>
                  </a:lnTo>
                  <a:lnTo>
                    <a:pt x="1" y="615"/>
                  </a:lnTo>
                  <a:lnTo>
                    <a:pt x="4" y="1506"/>
                  </a:lnTo>
                  <a:lnTo>
                    <a:pt x="4" y="1839"/>
                  </a:lnTo>
                  <a:lnTo>
                    <a:pt x="1069" y="1224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7504;p55">
              <a:extLst>
                <a:ext uri="{FF2B5EF4-FFF2-40B4-BE49-F238E27FC236}">
                  <a16:creationId xmlns:a16="http://schemas.microsoft.com/office/drawing/2014/main" id="{8867531A-9B10-4E3F-A08D-E75961640769}"/>
                </a:ext>
              </a:extLst>
            </p:cNvPr>
            <p:cNvSpPr/>
            <p:nvPr/>
          </p:nvSpPr>
          <p:spPr>
            <a:xfrm>
              <a:off x="6716725" y="1196950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192" y="0"/>
                  </a:moveTo>
                  <a:lnTo>
                    <a:pt x="0" y="111"/>
                  </a:lnTo>
                  <a:lnTo>
                    <a:pt x="3" y="1334"/>
                  </a:lnTo>
                  <a:lnTo>
                    <a:pt x="196" y="1446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7505;p55">
              <a:extLst>
                <a:ext uri="{FF2B5EF4-FFF2-40B4-BE49-F238E27FC236}">
                  <a16:creationId xmlns:a16="http://schemas.microsoft.com/office/drawing/2014/main" id="{87F2BA41-B748-4598-A412-B6ED1429FA2E}"/>
                </a:ext>
              </a:extLst>
            </p:cNvPr>
            <p:cNvSpPr/>
            <p:nvPr/>
          </p:nvSpPr>
          <p:spPr>
            <a:xfrm>
              <a:off x="6690175" y="12303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0"/>
                  </a:moveTo>
                  <a:lnTo>
                    <a:pt x="1" y="615"/>
                  </a:lnTo>
                  <a:lnTo>
                    <a:pt x="1" y="839"/>
                  </a:lnTo>
                  <a:lnTo>
                    <a:pt x="1258" y="114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7506;p55">
              <a:extLst>
                <a:ext uri="{FF2B5EF4-FFF2-40B4-BE49-F238E27FC236}">
                  <a16:creationId xmlns:a16="http://schemas.microsoft.com/office/drawing/2014/main" id="{F964838D-0BE1-4298-9CF8-79D80092F5EA}"/>
                </a:ext>
              </a:extLst>
            </p:cNvPr>
            <p:cNvSpPr/>
            <p:nvPr/>
          </p:nvSpPr>
          <p:spPr>
            <a:xfrm>
              <a:off x="6649175" y="1223200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1065" y="0"/>
                  </a:moveTo>
                  <a:lnTo>
                    <a:pt x="774" y="168"/>
                  </a:lnTo>
                  <a:lnTo>
                    <a:pt x="1" y="615"/>
                  </a:lnTo>
                  <a:lnTo>
                    <a:pt x="4" y="1505"/>
                  </a:lnTo>
                  <a:lnTo>
                    <a:pt x="4" y="1839"/>
                  </a:lnTo>
                  <a:lnTo>
                    <a:pt x="1069" y="1224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7507;p55">
              <a:extLst>
                <a:ext uri="{FF2B5EF4-FFF2-40B4-BE49-F238E27FC236}">
                  <a16:creationId xmlns:a16="http://schemas.microsoft.com/office/drawing/2014/main" id="{33DD88DA-BF30-4551-849D-B393D954F0CD}"/>
                </a:ext>
              </a:extLst>
            </p:cNvPr>
            <p:cNvSpPr/>
            <p:nvPr/>
          </p:nvSpPr>
          <p:spPr>
            <a:xfrm>
              <a:off x="6675775" y="1220400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192" y="1"/>
                  </a:moveTo>
                  <a:lnTo>
                    <a:pt x="1" y="112"/>
                  </a:lnTo>
                  <a:lnTo>
                    <a:pt x="4" y="1336"/>
                  </a:lnTo>
                  <a:lnTo>
                    <a:pt x="197" y="1448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7508;p55">
              <a:extLst>
                <a:ext uri="{FF2B5EF4-FFF2-40B4-BE49-F238E27FC236}">
                  <a16:creationId xmlns:a16="http://schemas.microsoft.com/office/drawing/2014/main" id="{EB082BBE-E4B7-4A7A-9E79-7BAED5BF810C}"/>
                </a:ext>
              </a:extLst>
            </p:cNvPr>
            <p:cNvSpPr/>
            <p:nvPr/>
          </p:nvSpPr>
          <p:spPr>
            <a:xfrm>
              <a:off x="6649250" y="1253800"/>
              <a:ext cx="31450" cy="20925"/>
            </a:xfrm>
            <a:custGeom>
              <a:avLst/>
              <a:gdLst/>
              <a:ahLst/>
              <a:cxnLst/>
              <a:rect l="l" t="t" r="r" b="b"/>
              <a:pathLst>
                <a:path w="1258" h="837" extrusionOk="0">
                  <a:moveTo>
                    <a:pt x="1066" y="0"/>
                  </a:moveTo>
                  <a:lnTo>
                    <a:pt x="1" y="615"/>
                  </a:lnTo>
                  <a:lnTo>
                    <a:pt x="1" y="837"/>
                  </a:lnTo>
                  <a:lnTo>
                    <a:pt x="1258" y="11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7509;p55">
              <a:extLst>
                <a:ext uri="{FF2B5EF4-FFF2-40B4-BE49-F238E27FC236}">
                  <a16:creationId xmlns:a16="http://schemas.microsoft.com/office/drawing/2014/main" id="{B2FBF133-6C41-4AFF-AED0-8AEB62DE469E}"/>
                </a:ext>
              </a:extLst>
            </p:cNvPr>
            <p:cNvSpPr/>
            <p:nvPr/>
          </p:nvSpPr>
          <p:spPr>
            <a:xfrm>
              <a:off x="6608250" y="1246550"/>
              <a:ext cx="26750" cy="45950"/>
            </a:xfrm>
            <a:custGeom>
              <a:avLst/>
              <a:gdLst/>
              <a:ahLst/>
              <a:cxnLst/>
              <a:rect l="l" t="t" r="r" b="b"/>
              <a:pathLst>
                <a:path w="1070" h="1838" extrusionOk="0">
                  <a:moveTo>
                    <a:pt x="1066" y="0"/>
                  </a:moveTo>
                  <a:lnTo>
                    <a:pt x="773" y="168"/>
                  </a:lnTo>
                  <a:lnTo>
                    <a:pt x="0" y="615"/>
                  </a:lnTo>
                  <a:lnTo>
                    <a:pt x="3" y="1504"/>
                  </a:lnTo>
                  <a:lnTo>
                    <a:pt x="5" y="1837"/>
                  </a:lnTo>
                  <a:lnTo>
                    <a:pt x="1069" y="1222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7510;p55">
              <a:extLst>
                <a:ext uri="{FF2B5EF4-FFF2-40B4-BE49-F238E27FC236}">
                  <a16:creationId xmlns:a16="http://schemas.microsoft.com/office/drawing/2014/main" id="{8F9F4140-95AB-4B55-A79A-77FF054DA03E}"/>
                </a:ext>
              </a:extLst>
            </p:cNvPr>
            <p:cNvSpPr/>
            <p:nvPr/>
          </p:nvSpPr>
          <p:spPr>
            <a:xfrm>
              <a:off x="6634850" y="1243750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194" y="0"/>
                  </a:moveTo>
                  <a:lnTo>
                    <a:pt x="1" y="111"/>
                  </a:lnTo>
                  <a:lnTo>
                    <a:pt x="5" y="1334"/>
                  </a:lnTo>
                  <a:lnTo>
                    <a:pt x="197" y="1448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7511;p55">
              <a:extLst>
                <a:ext uri="{FF2B5EF4-FFF2-40B4-BE49-F238E27FC236}">
                  <a16:creationId xmlns:a16="http://schemas.microsoft.com/office/drawing/2014/main" id="{96113D23-AD4B-474A-A181-85A8D7135AF5}"/>
                </a:ext>
              </a:extLst>
            </p:cNvPr>
            <p:cNvSpPr/>
            <p:nvPr/>
          </p:nvSpPr>
          <p:spPr>
            <a:xfrm>
              <a:off x="6608325" y="1277100"/>
              <a:ext cx="31450" cy="20975"/>
            </a:xfrm>
            <a:custGeom>
              <a:avLst/>
              <a:gdLst/>
              <a:ahLst/>
              <a:cxnLst/>
              <a:rect l="l" t="t" r="r" b="b"/>
              <a:pathLst>
                <a:path w="1258" h="839" extrusionOk="0">
                  <a:moveTo>
                    <a:pt x="1066" y="0"/>
                  </a:moveTo>
                  <a:lnTo>
                    <a:pt x="0" y="615"/>
                  </a:lnTo>
                  <a:lnTo>
                    <a:pt x="0" y="839"/>
                  </a:lnTo>
                  <a:lnTo>
                    <a:pt x="1258" y="114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7512;p55">
              <a:extLst>
                <a:ext uri="{FF2B5EF4-FFF2-40B4-BE49-F238E27FC236}">
                  <a16:creationId xmlns:a16="http://schemas.microsoft.com/office/drawing/2014/main" id="{3379E516-A6A3-460E-B8FE-1E0B80983B18}"/>
                </a:ext>
              </a:extLst>
            </p:cNvPr>
            <p:cNvSpPr/>
            <p:nvPr/>
          </p:nvSpPr>
          <p:spPr>
            <a:xfrm>
              <a:off x="6690100" y="1257150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1065" y="1"/>
                  </a:moveTo>
                  <a:lnTo>
                    <a:pt x="772" y="169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38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7513;p55">
              <a:extLst>
                <a:ext uri="{FF2B5EF4-FFF2-40B4-BE49-F238E27FC236}">
                  <a16:creationId xmlns:a16="http://schemas.microsoft.com/office/drawing/2014/main" id="{B01E3963-3C0B-48DF-8D40-55C0529C0CA2}"/>
                </a:ext>
              </a:extLst>
            </p:cNvPr>
            <p:cNvSpPr/>
            <p:nvPr/>
          </p:nvSpPr>
          <p:spPr>
            <a:xfrm>
              <a:off x="6716725" y="1254375"/>
              <a:ext cx="4900" cy="36200"/>
            </a:xfrm>
            <a:custGeom>
              <a:avLst/>
              <a:gdLst/>
              <a:ahLst/>
              <a:cxnLst/>
              <a:rect l="l" t="t" r="r" b="b"/>
              <a:pathLst>
                <a:path w="196" h="1448" extrusionOk="0">
                  <a:moveTo>
                    <a:pt x="192" y="0"/>
                  </a:moveTo>
                  <a:lnTo>
                    <a:pt x="0" y="112"/>
                  </a:lnTo>
                  <a:lnTo>
                    <a:pt x="3" y="1334"/>
                  </a:lnTo>
                  <a:lnTo>
                    <a:pt x="196" y="1447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7514;p55">
              <a:extLst>
                <a:ext uri="{FF2B5EF4-FFF2-40B4-BE49-F238E27FC236}">
                  <a16:creationId xmlns:a16="http://schemas.microsoft.com/office/drawing/2014/main" id="{93C470BD-BDF5-443F-9F50-C588D90A0AF7}"/>
                </a:ext>
              </a:extLst>
            </p:cNvPr>
            <p:cNvSpPr/>
            <p:nvPr/>
          </p:nvSpPr>
          <p:spPr>
            <a:xfrm>
              <a:off x="6690175" y="12877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066" y="1"/>
                  </a:moveTo>
                  <a:lnTo>
                    <a:pt x="1" y="614"/>
                  </a:lnTo>
                  <a:lnTo>
                    <a:pt x="1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7515;p55">
              <a:extLst>
                <a:ext uri="{FF2B5EF4-FFF2-40B4-BE49-F238E27FC236}">
                  <a16:creationId xmlns:a16="http://schemas.microsoft.com/office/drawing/2014/main" id="{4E1DB144-6AAF-4F24-99AB-2591B07C849E}"/>
                </a:ext>
              </a:extLst>
            </p:cNvPr>
            <p:cNvSpPr/>
            <p:nvPr/>
          </p:nvSpPr>
          <p:spPr>
            <a:xfrm>
              <a:off x="6649175" y="1280625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1065" y="0"/>
                  </a:moveTo>
                  <a:lnTo>
                    <a:pt x="774" y="170"/>
                  </a:lnTo>
                  <a:lnTo>
                    <a:pt x="1" y="615"/>
                  </a:lnTo>
                  <a:lnTo>
                    <a:pt x="4" y="1505"/>
                  </a:lnTo>
                  <a:lnTo>
                    <a:pt x="4" y="1839"/>
                  </a:lnTo>
                  <a:lnTo>
                    <a:pt x="1069" y="1224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7516;p55">
              <a:extLst>
                <a:ext uri="{FF2B5EF4-FFF2-40B4-BE49-F238E27FC236}">
                  <a16:creationId xmlns:a16="http://schemas.microsoft.com/office/drawing/2014/main" id="{BBAF8956-6F9C-43FB-BFF7-E0D3D4928E4D}"/>
                </a:ext>
              </a:extLst>
            </p:cNvPr>
            <p:cNvSpPr/>
            <p:nvPr/>
          </p:nvSpPr>
          <p:spPr>
            <a:xfrm>
              <a:off x="6675775" y="1277850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2" y="1"/>
                  </a:moveTo>
                  <a:lnTo>
                    <a:pt x="1" y="111"/>
                  </a:lnTo>
                  <a:lnTo>
                    <a:pt x="4" y="1335"/>
                  </a:lnTo>
                  <a:lnTo>
                    <a:pt x="197" y="144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7517;p55">
              <a:extLst>
                <a:ext uri="{FF2B5EF4-FFF2-40B4-BE49-F238E27FC236}">
                  <a16:creationId xmlns:a16="http://schemas.microsoft.com/office/drawing/2014/main" id="{8B5AC578-1B3E-4083-B6D2-3681072BA22C}"/>
                </a:ext>
              </a:extLst>
            </p:cNvPr>
            <p:cNvSpPr/>
            <p:nvPr/>
          </p:nvSpPr>
          <p:spPr>
            <a:xfrm>
              <a:off x="6649250" y="1311200"/>
              <a:ext cx="31450" cy="21000"/>
            </a:xfrm>
            <a:custGeom>
              <a:avLst/>
              <a:gdLst/>
              <a:ahLst/>
              <a:cxnLst/>
              <a:rect l="l" t="t" r="r" b="b"/>
              <a:pathLst>
                <a:path w="1258" h="840" extrusionOk="0">
                  <a:moveTo>
                    <a:pt x="1066" y="1"/>
                  </a:moveTo>
                  <a:lnTo>
                    <a:pt x="1" y="616"/>
                  </a:lnTo>
                  <a:lnTo>
                    <a:pt x="1" y="839"/>
                  </a:lnTo>
                  <a:lnTo>
                    <a:pt x="1258" y="113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7518;p55">
              <a:extLst>
                <a:ext uri="{FF2B5EF4-FFF2-40B4-BE49-F238E27FC236}">
                  <a16:creationId xmlns:a16="http://schemas.microsoft.com/office/drawing/2014/main" id="{DE288C96-4276-4DE4-9116-D842716779F6}"/>
                </a:ext>
              </a:extLst>
            </p:cNvPr>
            <p:cNvSpPr/>
            <p:nvPr/>
          </p:nvSpPr>
          <p:spPr>
            <a:xfrm>
              <a:off x="6608250" y="1303950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6" y="1"/>
                  </a:moveTo>
                  <a:lnTo>
                    <a:pt x="773" y="169"/>
                  </a:lnTo>
                  <a:lnTo>
                    <a:pt x="0" y="616"/>
                  </a:lnTo>
                  <a:lnTo>
                    <a:pt x="3" y="1506"/>
                  </a:lnTo>
                  <a:lnTo>
                    <a:pt x="5" y="1840"/>
                  </a:lnTo>
                  <a:lnTo>
                    <a:pt x="1069" y="1225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7519;p55">
              <a:extLst>
                <a:ext uri="{FF2B5EF4-FFF2-40B4-BE49-F238E27FC236}">
                  <a16:creationId xmlns:a16="http://schemas.microsoft.com/office/drawing/2014/main" id="{8C69CBC5-83BE-45D0-9698-02267818092B}"/>
                </a:ext>
              </a:extLst>
            </p:cNvPr>
            <p:cNvSpPr/>
            <p:nvPr/>
          </p:nvSpPr>
          <p:spPr>
            <a:xfrm>
              <a:off x="6634850" y="1301175"/>
              <a:ext cx="4925" cy="36200"/>
            </a:xfrm>
            <a:custGeom>
              <a:avLst/>
              <a:gdLst/>
              <a:ahLst/>
              <a:cxnLst/>
              <a:rect l="l" t="t" r="r" b="b"/>
              <a:pathLst>
                <a:path w="197" h="1448" extrusionOk="0">
                  <a:moveTo>
                    <a:pt x="194" y="0"/>
                  </a:moveTo>
                  <a:lnTo>
                    <a:pt x="1" y="112"/>
                  </a:lnTo>
                  <a:lnTo>
                    <a:pt x="5" y="1336"/>
                  </a:lnTo>
                  <a:lnTo>
                    <a:pt x="197" y="1447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7520;p55">
              <a:extLst>
                <a:ext uri="{FF2B5EF4-FFF2-40B4-BE49-F238E27FC236}">
                  <a16:creationId xmlns:a16="http://schemas.microsoft.com/office/drawing/2014/main" id="{0279504F-63EA-4962-BF04-AE198F31DC4B}"/>
                </a:ext>
              </a:extLst>
            </p:cNvPr>
            <p:cNvSpPr/>
            <p:nvPr/>
          </p:nvSpPr>
          <p:spPr>
            <a:xfrm>
              <a:off x="6608325" y="1334550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066" y="1"/>
                  </a:moveTo>
                  <a:lnTo>
                    <a:pt x="0" y="616"/>
                  </a:lnTo>
                  <a:lnTo>
                    <a:pt x="0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7521;p55">
              <a:extLst>
                <a:ext uri="{FF2B5EF4-FFF2-40B4-BE49-F238E27FC236}">
                  <a16:creationId xmlns:a16="http://schemas.microsoft.com/office/drawing/2014/main" id="{47423461-C01B-4621-B679-C6021734EEDF}"/>
                </a:ext>
              </a:extLst>
            </p:cNvPr>
            <p:cNvSpPr/>
            <p:nvPr/>
          </p:nvSpPr>
          <p:spPr>
            <a:xfrm>
              <a:off x="6690100" y="13145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5" y="1"/>
                  </a:moveTo>
                  <a:lnTo>
                    <a:pt x="772" y="169"/>
                  </a:lnTo>
                  <a:lnTo>
                    <a:pt x="1" y="616"/>
                  </a:lnTo>
                  <a:lnTo>
                    <a:pt x="4" y="1506"/>
                  </a:lnTo>
                  <a:lnTo>
                    <a:pt x="4" y="1840"/>
                  </a:lnTo>
                  <a:lnTo>
                    <a:pt x="1069" y="1225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7522;p55">
              <a:extLst>
                <a:ext uri="{FF2B5EF4-FFF2-40B4-BE49-F238E27FC236}">
                  <a16:creationId xmlns:a16="http://schemas.microsoft.com/office/drawing/2014/main" id="{FD81A6F7-05AC-42CA-8248-F84EAA3966D0}"/>
                </a:ext>
              </a:extLst>
            </p:cNvPr>
            <p:cNvSpPr/>
            <p:nvPr/>
          </p:nvSpPr>
          <p:spPr>
            <a:xfrm>
              <a:off x="6716725" y="1311825"/>
              <a:ext cx="4900" cy="36175"/>
            </a:xfrm>
            <a:custGeom>
              <a:avLst/>
              <a:gdLst/>
              <a:ahLst/>
              <a:cxnLst/>
              <a:rect l="l" t="t" r="r" b="b"/>
              <a:pathLst>
                <a:path w="196" h="1447" extrusionOk="0">
                  <a:moveTo>
                    <a:pt x="192" y="1"/>
                  </a:moveTo>
                  <a:lnTo>
                    <a:pt x="0" y="111"/>
                  </a:lnTo>
                  <a:lnTo>
                    <a:pt x="3" y="1335"/>
                  </a:lnTo>
                  <a:lnTo>
                    <a:pt x="196" y="144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7523;p55">
              <a:extLst>
                <a:ext uri="{FF2B5EF4-FFF2-40B4-BE49-F238E27FC236}">
                  <a16:creationId xmlns:a16="http://schemas.microsoft.com/office/drawing/2014/main" id="{69CA63BA-743D-4FC0-8125-213CC423C087}"/>
                </a:ext>
              </a:extLst>
            </p:cNvPr>
            <p:cNvSpPr/>
            <p:nvPr/>
          </p:nvSpPr>
          <p:spPr>
            <a:xfrm>
              <a:off x="6690175" y="1345175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066" y="1"/>
                  </a:moveTo>
                  <a:lnTo>
                    <a:pt x="1" y="616"/>
                  </a:lnTo>
                  <a:lnTo>
                    <a:pt x="1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7524;p55">
              <a:extLst>
                <a:ext uri="{FF2B5EF4-FFF2-40B4-BE49-F238E27FC236}">
                  <a16:creationId xmlns:a16="http://schemas.microsoft.com/office/drawing/2014/main" id="{451A9821-401B-4713-AE23-F3D34AAA09FE}"/>
                </a:ext>
              </a:extLst>
            </p:cNvPr>
            <p:cNvSpPr/>
            <p:nvPr/>
          </p:nvSpPr>
          <p:spPr>
            <a:xfrm>
              <a:off x="6649175" y="1338050"/>
              <a:ext cx="26750" cy="45975"/>
            </a:xfrm>
            <a:custGeom>
              <a:avLst/>
              <a:gdLst/>
              <a:ahLst/>
              <a:cxnLst/>
              <a:rect l="l" t="t" r="r" b="b"/>
              <a:pathLst>
                <a:path w="1070" h="1839" extrusionOk="0">
                  <a:moveTo>
                    <a:pt x="1065" y="0"/>
                  </a:moveTo>
                  <a:lnTo>
                    <a:pt x="774" y="170"/>
                  </a:lnTo>
                  <a:lnTo>
                    <a:pt x="1" y="615"/>
                  </a:lnTo>
                  <a:lnTo>
                    <a:pt x="4" y="1505"/>
                  </a:lnTo>
                  <a:lnTo>
                    <a:pt x="4" y="1839"/>
                  </a:lnTo>
                  <a:lnTo>
                    <a:pt x="1069" y="1224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7525;p55">
              <a:extLst>
                <a:ext uri="{FF2B5EF4-FFF2-40B4-BE49-F238E27FC236}">
                  <a16:creationId xmlns:a16="http://schemas.microsoft.com/office/drawing/2014/main" id="{19AB30E0-5F7A-4E10-803E-CE7758B8EB0F}"/>
                </a:ext>
              </a:extLst>
            </p:cNvPr>
            <p:cNvSpPr/>
            <p:nvPr/>
          </p:nvSpPr>
          <p:spPr>
            <a:xfrm>
              <a:off x="6675775" y="1335275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2" y="1"/>
                  </a:moveTo>
                  <a:lnTo>
                    <a:pt x="1" y="111"/>
                  </a:lnTo>
                  <a:lnTo>
                    <a:pt x="4" y="1335"/>
                  </a:lnTo>
                  <a:lnTo>
                    <a:pt x="197" y="1447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7526;p55">
              <a:extLst>
                <a:ext uri="{FF2B5EF4-FFF2-40B4-BE49-F238E27FC236}">
                  <a16:creationId xmlns:a16="http://schemas.microsoft.com/office/drawing/2014/main" id="{E17DC683-0A33-4C30-9937-8F2A62A68CAB}"/>
                </a:ext>
              </a:extLst>
            </p:cNvPr>
            <p:cNvSpPr/>
            <p:nvPr/>
          </p:nvSpPr>
          <p:spPr>
            <a:xfrm>
              <a:off x="6649250" y="1368625"/>
              <a:ext cx="31450" cy="21000"/>
            </a:xfrm>
            <a:custGeom>
              <a:avLst/>
              <a:gdLst/>
              <a:ahLst/>
              <a:cxnLst/>
              <a:rect l="l" t="t" r="r" b="b"/>
              <a:pathLst>
                <a:path w="1258" h="840" extrusionOk="0">
                  <a:moveTo>
                    <a:pt x="1066" y="1"/>
                  </a:moveTo>
                  <a:lnTo>
                    <a:pt x="1" y="616"/>
                  </a:lnTo>
                  <a:lnTo>
                    <a:pt x="1" y="839"/>
                  </a:lnTo>
                  <a:lnTo>
                    <a:pt x="1258" y="113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7527;p55">
              <a:extLst>
                <a:ext uri="{FF2B5EF4-FFF2-40B4-BE49-F238E27FC236}">
                  <a16:creationId xmlns:a16="http://schemas.microsoft.com/office/drawing/2014/main" id="{F5B41206-1404-4707-8E90-002F79F40F7C}"/>
                </a:ext>
              </a:extLst>
            </p:cNvPr>
            <p:cNvSpPr/>
            <p:nvPr/>
          </p:nvSpPr>
          <p:spPr>
            <a:xfrm>
              <a:off x="6608250" y="1361375"/>
              <a:ext cx="26750" cy="46000"/>
            </a:xfrm>
            <a:custGeom>
              <a:avLst/>
              <a:gdLst/>
              <a:ahLst/>
              <a:cxnLst/>
              <a:rect l="l" t="t" r="r" b="b"/>
              <a:pathLst>
                <a:path w="1070" h="1840" extrusionOk="0">
                  <a:moveTo>
                    <a:pt x="1066" y="1"/>
                  </a:moveTo>
                  <a:lnTo>
                    <a:pt x="773" y="169"/>
                  </a:lnTo>
                  <a:lnTo>
                    <a:pt x="0" y="616"/>
                  </a:lnTo>
                  <a:lnTo>
                    <a:pt x="3" y="1506"/>
                  </a:lnTo>
                  <a:lnTo>
                    <a:pt x="5" y="1840"/>
                  </a:lnTo>
                  <a:lnTo>
                    <a:pt x="1069" y="1225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7528;p55">
              <a:extLst>
                <a:ext uri="{FF2B5EF4-FFF2-40B4-BE49-F238E27FC236}">
                  <a16:creationId xmlns:a16="http://schemas.microsoft.com/office/drawing/2014/main" id="{A5067930-0986-4F5F-A322-6119D983A5DF}"/>
                </a:ext>
              </a:extLst>
            </p:cNvPr>
            <p:cNvSpPr/>
            <p:nvPr/>
          </p:nvSpPr>
          <p:spPr>
            <a:xfrm>
              <a:off x="6634850" y="1358625"/>
              <a:ext cx="4925" cy="36175"/>
            </a:xfrm>
            <a:custGeom>
              <a:avLst/>
              <a:gdLst/>
              <a:ahLst/>
              <a:cxnLst/>
              <a:rect l="l" t="t" r="r" b="b"/>
              <a:pathLst>
                <a:path w="197" h="1447" extrusionOk="0">
                  <a:moveTo>
                    <a:pt x="194" y="1"/>
                  </a:moveTo>
                  <a:lnTo>
                    <a:pt x="1" y="111"/>
                  </a:lnTo>
                  <a:lnTo>
                    <a:pt x="5" y="1335"/>
                  </a:lnTo>
                  <a:lnTo>
                    <a:pt x="197" y="1446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7529;p55">
              <a:extLst>
                <a:ext uri="{FF2B5EF4-FFF2-40B4-BE49-F238E27FC236}">
                  <a16:creationId xmlns:a16="http://schemas.microsoft.com/office/drawing/2014/main" id="{2E6E7306-5789-473C-9F47-736FC970F96E}"/>
                </a:ext>
              </a:extLst>
            </p:cNvPr>
            <p:cNvSpPr/>
            <p:nvPr/>
          </p:nvSpPr>
          <p:spPr>
            <a:xfrm>
              <a:off x="6608325" y="1391975"/>
              <a:ext cx="31450" cy="20950"/>
            </a:xfrm>
            <a:custGeom>
              <a:avLst/>
              <a:gdLst/>
              <a:ahLst/>
              <a:cxnLst/>
              <a:rect l="l" t="t" r="r" b="b"/>
              <a:pathLst>
                <a:path w="1258" h="838" extrusionOk="0">
                  <a:moveTo>
                    <a:pt x="1066" y="1"/>
                  </a:moveTo>
                  <a:lnTo>
                    <a:pt x="0" y="616"/>
                  </a:lnTo>
                  <a:lnTo>
                    <a:pt x="0" y="837"/>
                  </a:lnTo>
                  <a:lnTo>
                    <a:pt x="1258" y="112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7530;p55">
              <a:extLst>
                <a:ext uri="{FF2B5EF4-FFF2-40B4-BE49-F238E27FC236}">
                  <a16:creationId xmlns:a16="http://schemas.microsoft.com/office/drawing/2014/main" id="{31988E4D-B36B-45F3-BCE2-FF04ADA57B2D}"/>
                </a:ext>
              </a:extLst>
            </p:cNvPr>
            <p:cNvSpPr/>
            <p:nvPr/>
          </p:nvSpPr>
          <p:spPr>
            <a:xfrm>
              <a:off x="6594075" y="895150"/>
              <a:ext cx="91525" cy="144900"/>
            </a:xfrm>
            <a:custGeom>
              <a:avLst/>
              <a:gdLst/>
              <a:ahLst/>
              <a:cxnLst/>
              <a:rect l="l" t="t" r="r" b="b"/>
              <a:pathLst>
                <a:path w="3661" h="5796" extrusionOk="0">
                  <a:moveTo>
                    <a:pt x="3626" y="1"/>
                  </a:moveTo>
                  <a:lnTo>
                    <a:pt x="1" y="2054"/>
                  </a:lnTo>
                  <a:lnTo>
                    <a:pt x="35" y="5795"/>
                  </a:lnTo>
                  <a:lnTo>
                    <a:pt x="3660" y="3740"/>
                  </a:lnTo>
                  <a:lnTo>
                    <a:pt x="3626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7531;p55">
              <a:extLst>
                <a:ext uri="{FF2B5EF4-FFF2-40B4-BE49-F238E27FC236}">
                  <a16:creationId xmlns:a16="http://schemas.microsoft.com/office/drawing/2014/main" id="{3D706D71-599E-4661-B6A9-9BED96294671}"/>
                </a:ext>
              </a:extLst>
            </p:cNvPr>
            <p:cNvSpPr/>
            <p:nvPr/>
          </p:nvSpPr>
          <p:spPr>
            <a:xfrm>
              <a:off x="6500875" y="893350"/>
              <a:ext cx="94100" cy="146700"/>
            </a:xfrm>
            <a:custGeom>
              <a:avLst/>
              <a:gdLst/>
              <a:ahLst/>
              <a:cxnLst/>
              <a:rect l="l" t="t" r="r" b="b"/>
              <a:pathLst>
                <a:path w="3764" h="5868" extrusionOk="0">
                  <a:moveTo>
                    <a:pt x="0" y="0"/>
                  </a:moveTo>
                  <a:lnTo>
                    <a:pt x="35" y="3741"/>
                  </a:lnTo>
                  <a:lnTo>
                    <a:pt x="3763" y="5867"/>
                  </a:lnTo>
                  <a:lnTo>
                    <a:pt x="3729" y="2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7532;p55">
              <a:extLst>
                <a:ext uri="{FF2B5EF4-FFF2-40B4-BE49-F238E27FC236}">
                  <a16:creationId xmlns:a16="http://schemas.microsoft.com/office/drawing/2014/main" id="{A6F23E31-AC9A-445B-84F5-2E2730075F5C}"/>
                </a:ext>
              </a:extLst>
            </p:cNvPr>
            <p:cNvSpPr/>
            <p:nvPr/>
          </p:nvSpPr>
          <p:spPr>
            <a:xfrm>
              <a:off x="6500875" y="842000"/>
              <a:ext cx="183850" cy="104500"/>
            </a:xfrm>
            <a:custGeom>
              <a:avLst/>
              <a:gdLst/>
              <a:ahLst/>
              <a:cxnLst/>
              <a:rect l="l" t="t" r="r" b="b"/>
              <a:pathLst>
                <a:path w="7354" h="4180" extrusionOk="0">
                  <a:moveTo>
                    <a:pt x="3627" y="1"/>
                  </a:moveTo>
                  <a:lnTo>
                    <a:pt x="0" y="2054"/>
                  </a:lnTo>
                  <a:lnTo>
                    <a:pt x="3729" y="4180"/>
                  </a:lnTo>
                  <a:lnTo>
                    <a:pt x="7354" y="2127"/>
                  </a:lnTo>
                  <a:lnTo>
                    <a:pt x="362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7533;p55">
              <a:extLst>
                <a:ext uri="{FF2B5EF4-FFF2-40B4-BE49-F238E27FC236}">
                  <a16:creationId xmlns:a16="http://schemas.microsoft.com/office/drawing/2014/main" id="{9548332C-2308-4928-8014-CA6D96D99281}"/>
                </a:ext>
              </a:extLst>
            </p:cNvPr>
            <p:cNvSpPr/>
            <p:nvPr/>
          </p:nvSpPr>
          <p:spPr>
            <a:xfrm>
              <a:off x="6513925" y="957475"/>
              <a:ext cx="17250" cy="29675"/>
            </a:xfrm>
            <a:custGeom>
              <a:avLst/>
              <a:gdLst/>
              <a:ahLst/>
              <a:cxnLst/>
              <a:rect l="l" t="t" r="r" b="b"/>
              <a:pathLst>
                <a:path w="690" h="1187" extrusionOk="0">
                  <a:moveTo>
                    <a:pt x="2" y="0"/>
                  </a:moveTo>
                  <a:lnTo>
                    <a:pt x="0" y="790"/>
                  </a:lnTo>
                  <a:lnTo>
                    <a:pt x="688" y="1186"/>
                  </a:lnTo>
                  <a:lnTo>
                    <a:pt x="688" y="972"/>
                  </a:lnTo>
                  <a:lnTo>
                    <a:pt x="689" y="396"/>
                  </a:lnTo>
                  <a:lnTo>
                    <a:pt x="190" y="10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7534;p55">
              <a:extLst>
                <a:ext uri="{FF2B5EF4-FFF2-40B4-BE49-F238E27FC236}">
                  <a16:creationId xmlns:a16="http://schemas.microsoft.com/office/drawing/2014/main" id="{E3A9E63C-CE00-4FB4-9E80-42579CF06F87}"/>
                </a:ext>
              </a:extLst>
            </p:cNvPr>
            <p:cNvSpPr/>
            <p:nvPr/>
          </p:nvSpPr>
          <p:spPr>
            <a:xfrm>
              <a:off x="6510800" y="955650"/>
              <a:ext cx="3175" cy="23375"/>
            </a:xfrm>
            <a:custGeom>
              <a:avLst/>
              <a:gdLst/>
              <a:ahLst/>
              <a:cxnLst/>
              <a:rect l="l" t="t" r="r" b="b"/>
              <a:pathLst>
                <a:path w="127" h="935" extrusionOk="0">
                  <a:moveTo>
                    <a:pt x="4" y="1"/>
                  </a:moveTo>
                  <a:lnTo>
                    <a:pt x="1" y="935"/>
                  </a:lnTo>
                  <a:lnTo>
                    <a:pt x="125" y="863"/>
                  </a:lnTo>
                  <a:lnTo>
                    <a:pt x="127" y="7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7535;p55">
              <a:extLst>
                <a:ext uri="{FF2B5EF4-FFF2-40B4-BE49-F238E27FC236}">
                  <a16:creationId xmlns:a16="http://schemas.microsoft.com/office/drawing/2014/main" id="{C338AFAB-789A-4716-9612-C52580D45748}"/>
                </a:ext>
              </a:extLst>
            </p:cNvPr>
            <p:cNvSpPr/>
            <p:nvPr/>
          </p:nvSpPr>
          <p:spPr>
            <a:xfrm>
              <a:off x="6510800" y="97722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125" y="0"/>
                  </a:moveTo>
                  <a:lnTo>
                    <a:pt x="1" y="72"/>
                  </a:lnTo>
                  <a:lnTo>
                    <a:pt x="813" y="541"/>
                  </a:lnTo>
                  <a:lnTo>
                    <a:pt x="813" y="396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7536;p55">
              <a:extLst>
                <a:ext uri="{FF2B5EF4-FFF2-40B4-BE49-F238E27FC236}">
                  <a16:creationId xmlns:a16="http://schemas.microsoft.com/office/drawing/2014/main" id="{F7590FCC-5EA3-46BA-A5DA-F1275C0CAF1D}"/>
                </a:ext>
              </a:extLst>
            </p:cNvPr>
            <p:cNvSpPr/>
            <p:nvPr/>
          </p:nvSpPr>
          <p:spPr>
            <a:xfrm>
              <a:off x="6540350" y="972625"/>
              <a:ext cx="17275" cy="29700"/>
            </a:xfrm>
            <a:custGeom>
              <a:avLst/>
              <a:gdLst/>
              <a:ahLst/>
              <a:cxnLst/>
              <a:rect l="l" t="t" r="r" b="b"/>
              <a:pathLst>
                <a:path w="691" h="1188" extrusionOk="0">
                  <a:moveTo>
                    <a:pt x="2" y="0"/>
                  </a:moveTo>
                  <a:lnTo>
                    <a:pt x="0" y="791"/>
                  </a:lnTo>
                  <a:lnTo>
                    <a:pt x="688" y="1188"/>
                  </a:lnTo>
                  <a:lnTo>
                    <a:pt x="688" y="972"/>
                  </a:lnTo>
                  <a:lnTo>
                    <a:pt x="691" y="398"/>
                  </a:lnTo>
                  <a:lnTo>
                    <a:pt x="192" y="10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7537;p55">
              <a:extLst>
                <a:ext uri="{FF2B5EF4-FFF2-40B4-BE49-F238E27FC236}">
                  <a16:creationId xmlns:a16="http://schemas.microsoft.com/office/drawing/2014/main" id="{DEA7A1AA-8D8F-4206-946C-6985565FAD13}"/>
                </a:ext>
              </a:extLst>
            </p:cNvPr>
            <p:cNvSpPr/>
            <p:nvPr/>
          </p:nvSpPr>
          <p:spPr>
            <a:xfrm>
              <a:off x="6537225" y="970800"/>
              <a:ext cx="3175" cy="23425"/>
            </a:xfrm>
            <a:custGeom>
              <a:avLst/>
              <a:gdLst/>
              <a:ahLst/>
              <a:cxnLst/>
              <a:rect l="l" t="t" r="r" b="b"/>
              <a:pathLst>
                <a:path w="127" h="937" extrusionOk="0">
                  <a:moveTo>
                    <a:pt x="4" y="1"/>
                  </a:moveTo>
                  <a:lnTo>
                    <a:pt x="1" y="936"/>
                  </a:lnTo>
                  <a:lnTo>
                    <a:pt x="125" y="864"/>
                  </a:lnTo>
                  <a:lnTo>
                    <a:pt x="127" y="73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7538;p55">
              <a:extLst>
                <a:ext uri="{FF2B5EF4-FFF2-40B4-BE49-F238E27FC236}">
                  <a16:creationId xmlns:a16="http://schemas.microsoft.com/office/drawing/2014/main" id="{BA1CA032-D496-44FA-AF7D-9A17CE65A5E6}"/>
                </a:ext>
              </a:extLst>
            </p:cNvPr>
            <p:cNvSpPr/>
            <p:nvPr/>
          </p:nvSpPr>
          <p:spPr>
            <a:xfrm>
              <a:off x="6537225" y="99237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125" y="1"/>
                  </a:moveTo>
                  <a:lnTo>
                    <a:pt x="1" y="73"/>
                  </a:lnTo>
                  <a:lnTo>
                    <a:pt x="813" y="541"/>
                  </a:lnTo>
                  <a:lnTo>
                    <a:pt x="813" y="398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7539;p55">
              <a:extLst>
                <a:ext uri="{FF2B5EF4-FFF2-40B4-BE49-F238E27FC236}">
                  <a16:creationId xmlns:a16="http://schemas.microsoft.com/office/drawing/2014/main" id="{4FD270ED-776D-4B89-B2F6-1D4D96AEC508}"/>
                </a:ext>
              </a:extLst>
            </p:cNvPr>
            <p:cNvSpPr/>
            <p:nvPr/>
          </p:nvSpPr>
          <p:spPr>
            <a:xfrm>
              <a:off x="6566775" y="987675"/>
              <a:ext cx="17250" cy="29700"/>
            </a:xfrm>
            <a:custGeom>
              <a:avLst/>
              <a:gdLst/>
              <a:ahLst/>
              <a:cxnLst/>
              <a:rect l="l" t="t" r="r" b="b"/>
              <a:pathLst>
                <a:path w="690" h="1188" extrusionOk="0">
                  <a:moveTo>
                    <a:pt x="2" y="0"/>
                  </a:moveTo>
                  <a:lnTo>
                    <a:pt x="1" y="790"/>
                  </a:lnTo>
                  <a:lnTo>
                    <a:pt x="688" y="1188"/>
                  </a:lnTo>
                  <a:lnTo>
                    <a:pt x="688" y="973"/>
                  </a:lnTo>
                  <a:lnTo>
                    <a:pt x="689" y="397"/>
                  </a:lnTo>
                  <a:lnTo>
                    <a:pt x="191" y="11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7540;p55">
              <a:extLst>
                <a:ext uri="{FF2B5EF4-FFF2-40B4-BE49-F238E27FC236}">
                  <a16:creationId xmlns:a16="http://schemas.microsoft.com/office/drawing/2014/main" id="{1AF00BA5-E9BD-4BEE-89F2-0BCD6E4FA911}"/>
                </a:ext>
              </a:extLst>
            </p:cNvPr>
            <p:cNvSpPr/>
            <p:nvPr/>
          </p:nvSpPr>
          <p:spPr>
            <a:xfrm>
              <a:off x="6563650" y="985900"/>
              <a:ext cx="3200" cy="23350"/>
            </a:xfrm>
            <a:custGeom>
              <a:avLst/>
              <a:gdLst/>
              <a:ahLst/>
              <a:cxnLst/>
              <a:rect l="l" t="t" r="r" b="b"/>
              <a:pathLst>
                <a:path w="128" h="934" extrusionOk="0">
                  <a:moveTo>
                    <a:pt x="4" y="0"/>
                  </a:moveTo>
                  <a:lnTo>
                    <a:pt x="1" y="934"/>
                  </a:lnTo>
                  <a:lnTo>
                    <a:pt x="126" y="861"/>
                  </a:lnTo>
                  <a:lnTo>
                    <a:pt x="127" y="7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7541;p55">
              <a:extLst>
                <a:ext uri="{FF2B5EF4-FFF2-40B4-BE49-F238E27FC236}">
                  <a16:creationId xmlns:a16="http://schemas.microsoft.com/office/drawing/2014/main" id="{4AADEA29-D33C-4D88-9D2A-DE5153324143}"/>
                </a:ext>
              </a:extLst>
            </p:cNvPr>
            <p:cNvSpPr/>
            <p:nvPr/>
          </p:nvSpPr>
          <p:spPr>
            <a:xfrm>
              <a:off x="6563650" y="100742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126" y="0"/>
                  </a:moveTo>
                  <a:lnTo>
                    <a:pt x="1" y="73"/>
                  </a:lnTo>
                  <a:lnTo>
                    <a:pt x="813" y="541"/>
                  </a:lnTo>
                  <a:lnTo>
                    <a:pt x="813" y="398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7542;p55">
              <a:extLst>
                <a:ext uri="{FF2B5EF4-FFF2-40B4-BE49-F238E27FC236}">
                  <a16:creationId xmlns:a16="http://schemas.microsoft.com/office/drawing/2014/main" id="{4A2CD120-BDAA-45E0-A140-915D30B881F8}"/>
                </a:ext>
              </a:extLst>
            </p:cNvPr>
            <p:cNvSpPr/>
            <p:nvPr/>
          </p:nvSpPr>
          <p:spPr>
            <a:xfrm>
              <a:off x="6656650" y="957475"/>
              <a:ext cx="17250" cy="29675"/>
            </a:xfrm>
            <a:custGeom>
              <a:avLst/>
              <a:gdLst/>
              <a:ahLst/>
              <a:cxnLst/>
              <a:rect l="l" t="t" r="r" b="b"/>
              <a:pathLst>
                <a:path w="690" h="1187" extrusionOk="0">
                  <a:moveTo>
                    <a:pt x="688" y="0"/>
                  </a:moveTo>
                  <a:lnTo>
                    <a:pt x="499" y="109"/>
                  </a:lnTo>
                  <a:lnTo>
                    <a:pt x="0" y="396"/>
                  </a:lnTo>
                  <a:lnTo>
                    <a:pt x="2" y="972"/>
                  </a:lnTo>
                  <a:lnTo>
                    <a:pt x="2" y="1186"/>
                  </a:lnTo>
                  <a:lnTo>
                    <a:pt x="689" y="790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7543;p55">
              <a:extLst>
                <a:ext uri="{FF2B5EF4-FFF2-40B4-BE49-F238E27FC236}">
                  <a16:creationId xmlns:a16="http://schemas.microsoft.com/office/drawing/2014/main" id="{F89A11A2-D420-48F6-A1AB-DA6A4AD0F35B}"/>
                </a:ext>
              </a:extLst>
            </p:cNvPr>
            <p:cNvSpPr/>
            <p:nvPr/>
          </p:nvSpPr>
          <p:spPr>
            <a:xfrm>
              <a:off x="6673825" y="955650"/>
              <a:ext cx="3175" cy="23375"/>
            </a:xfrm>
            <a:custGeom>
              <a:avLst/>
              <a:gdLst/>
              <a:ahLst/>
              <a:cxnLst/>
              <a:rect l="l" t="t" r="r" b="b"/>
              <a:pathLst>
                <a:path w="127" h="935" extrusionOk="0">
                  <a:moveTo>
                    <a:pt x="124" y="1"/>
                  </a:moveTo>
                  <a:lnTo>
                    <a:pt x="1" y="73"/>
                  </a:lnTo>
                  <a:lnTo>
                    <a:pt x="2" y="863"/>
                  </a:lnTo>
                  <a:lnTo>
                    <a:pt x="127" y="935"/>
                  </a:lnTo>
                  <a:lnTo>
                    <a:pt x="124" y="1"/>
                  </a:lnTo>
                  <a:close/>
                  <a:moveTo>
                    <a:pt x="127" y="935"/>
                  </a:moveTo>
                  <a:lnTo>
                    <a:pt x="127" y="935"/>
                  </a:lnTo>
                  <a:lnTo>
                    <a:pt x="127" y="935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7544;p55">
              <a:extLst>
                <a:ext uri="{FF2B5EF4-FFF2-40B4-BE49-F238E27FC236}">
                  <a16:creationId xmlns:a16="http://schemas.microsoft.com/office/drawing/2014/main" id="{D66697A6-D595-4B21-B50D-A7BE878821BF}"/>
                </a:ext>
              </a:extLst>
            </p:cNvPr>
            <p:cNvSpPr/>
            <p:nvPr/>
          </p:nvSpPr>
          <p:spPr>
            <a:xfrm>
              <a:off x="6656675" y="97722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688" y="0"/>
                  </a:moveTo>
                  <a:lnTo>
                    <a:pt x="1" y="396"/>
                  </a:lnTo>
                  <a:lnTo>
                    <a:pt x="1" y="541"/>
                  </a:lnTo>
                  <a:lnTo>
                    <a:pt x="813" y="72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7545;p55">
              <a:extLst>
                <a:ext uri="{FF2B5EF4-FFF2-40B4-BE49-F238E27FC236}">
                  <a16:creationId xmlns:a16="http://schemas.microsoft.com/office/drawing/2014/main" id="{10DCCDDE-98BC-4365-979D-B3D22C8655CA}"/>
                </a:ext>
              </a:extLst>
            </p:cNvPr>
            <p:cNvSpPr/>
            <p:nvPr/>
          </p:nvSpPr>
          <p:spPr>
            <a:xfrm>
              <a:off x="6630225" y="972625"/>
              <a:ext cx="17250" cy="29700"/>
            </a:xfrm>
            <a:custGeom>
              <a:avLst/>
              <a:gdLst/>
              <a:ahLst/>
              <a:cxnLst/>
              <a:rect l="l" t="t" r="r" b="b"/>
              <a:pathLst>
                <a:path w="690" h="1188" extrusionOk="0">
                  <a:moveTo>
                    <a:pt x="688" y="0"/>
                  </a:moveTo>
                  <a:lnTo>
                    <a:pt x="499" y="109"/>
                  </a:lnTo>
                  <a:lnTo>
                    <a:pt x="0" y="398"/>
                  </a:lnTo>
                  <a:lnTo>
                    <a:pt x="2" y="972"/>
                  </a:lnTo>
                  <a:lnTo>
                    <a:pt x="2" y="1188"/>
                  </a:lnTo>
                  <a:lnTo>
                    <a:pt x="689" y="791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7546;p55">
              <a:extLst>
                <a:ext uri="{FF2B5EF4-FFF2-40B4-BE49-F238E27FC236}">
                  <a16:creationId xmlns:a16="http://schemas.microsoft.com/office/drawing/2014/main" id="{36E108A8-7F32-4DE2-BF68-A5CD8D06AF74}"/>
                </a:ext>
              </a:extLst>
            </p:cNvPr>
            <p:cNvSpPr/>
            <p:nvPr/>
          </p:nvSpPr>
          <p:spPr>
            <a:xfrm>
              <a:off x="6647400" y="970800"/>
              <a:ext cx="3175" cy="23425"/>
            </a:xfrm>
            <a:custGeom>
              <a:avLst/>
              <a:gdLst/>
              <a:ahLst/>
              <a:cxnLst/>
              <a:rect l="l" t="t" r="r" b="b"/>
              <a:pathLst>
                <a:path w="127" h="937" extrusionOk="0">
                  <a:moveTo>
                    <a:pt x="124" y="1"/>
                  </a:moveTo>
                  <a:lnTo>
                    <a:pt x="1" y="73"/>
                  </a:lnTo>
                  <a:lnTo>
                    <a:pt x="2" y="864"/>
                  </a:lnTo>
                  <a:lnTo>
                    <a:pt x="127" y="936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7547;p55">
              <a:extLst>
                <a:ext uri="{FF2B5EF4-FFF2-40B4-BE49-F238E27FC236}">
                  <a16:creationId xmlns:a16="http://schemas.microsoft.com/office/drawing/2014/main" id="{538BB90F-4F86-456F-939D-13DFB257DB95}"/>
                </a:ext>
              </a:extLst>
            </p:cNvPr>
            <p:cNvSpPr/>
            <p:nvPr/>
          </p:nvSpPr>
          <p:spPr>
            <a:xfrm>
              <a:off x="6630250" y="99237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688" y="1"/>
                  </a:moveTo>
                  <a:lnTo>
                    <a:pt x="1" y="398"/>
                  </a:lnTo>
                  <a:lnTo>
                    <a:pt x="1" y="541"/>
                  </a:lnTo>
                  <a:lnTo>
                    <a:pt x="813" y="73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7548;p55">
              <a:extLst>
                <a:ext uri="{FF2B5EF4-FFF2-40B4-BE49-F238E27FC236}">
                  <a16:creationId xmlns:a16="http://schemas.microsoft.com/office/drawing/2014/main" id="{BDEB1CD3-7701-4571-ABF4-B5FAFE84914C}"/>
                </a:ext>
              </a:extLst>
            </p:cNvPr>
            <p:cNvSpPr/>
            <p:nvPr/>
          </p:nvSpPr>
          <p:spPr>
            <a:xfrm>
              <a:off x="6603800" y="987675"/>
              <a:ext cx="17225" cy="29700"/>
            </a:xfrm>
            <a:custGeom>
              <a:avLst/>
              <a:gdLst/>
              <a:ahLst/>
              <a:cxnLst/>
              <a:rect l="l" t="t" r="r" b="b"/>
              <a:pathLst>
                <a:path w="689" h="1188" extrusionOk="0">
                  <a:moveTo>
                    <a:pt x="687" y="0"/>
                  </a:moveTo>
                  <a:lnTo>
                    <a:pt x="499" y="110"/>
                  </a:lnTo>
                  <a:lnTo>
                    <a:pt x="0" y="397"/>
                  </a:lnTo>
                  <a:lnTo>
                    <a:pt x="2" y="973"/>
                  </a:lnTo>
                  <a:lnTo>
                    <a:pt x="2" y="1188"/>
                  </a:lnTo>
                  <a:lnTo>
                    <a:pt x="689" y="790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7549;p55">
              <a:extLst>
                <a:ext uri="{FF2B5EF4-FFF2-40B4-BE49-F238E27FC236}">
                  <a16:creationId xmlns:a16="http://schemas.microsoft.com/office/drawing/2014/main" id="{1E08D5CA-A528-4635-A303-BD6105967FF4}"/>
                </a:ext>
              </a:extLst>
            </p:cNvPr>
            <p:cNvSpPr/>
            <p:nvPr/>
          </p:nvSpPr>
          <p:spPr>
            <a:xfrm>
              <a:off x="6620975" y="985900"/>
              <a:ext cx="3175" cy="23350"/>
            </a:xfrm>
            <a:custGeom>
              <a:avLst/>
              <a:gdLst/>
              <a:ahLst/>
              <a:cxnLst/>
              <a:rect l="l" t="t" r="r" b="b"/>
              <a:pathLst>
                <a:path w="127" h="934" extrusionOk="0">
                  <a:moveTo>
                    <a:pt x="124" y="0"/>
                  </a:moveTo>
                  <a:lnTo>
                    <a:pt x="0" y="71"/>
                  </a:lnTo>
                  <a:lnTo>
                    <a:pt x="2" y="861"/>
                  </a:lnTo>
                  <a:lnTo>
                    <a:pt x="127" y="93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7550;p55">
              <a:extLst>
                <a:ext uri="{FF2B5EF4-FFF2-40B4-BE49-F238E27FC236}">
                  <a16:creationId xmlns:a16="http://schemas.microsoft.com/office/drawing/2014/main" id="{01855C5D-B0D6-4DC5-9917-C4FB66338190}"/>
                </a:ext>
              </a:extLst>
            </p:cNvPr>
            <p:cNvSpPr/>
            <p:nvPr/>
          </p:nvSpPr>
          <p:spPr>
            <a:xfrm>
              <a:off x="6603825" y="100742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688" y="0"/>
                  </a:moveTo>
                  <a:lnTo>
                    <a:pt x="1" y="398"/>
                  </a:lnTo>
                  <a:lnTo>
                    <a:pt x="1" y="541"/>
                  </a:lnTo>
                  <a:lnTo>
                    <a:pt x="813" y="73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7551;p55">
              <a:extLst>
                <a:ext uri="{FF2B5EF4-FFF2-40B4-BE49-F238E27FC236}">
                  <a16:creationId xmlns:a16="http://schemas.microsoft.com/office/drawing/2014/main" id="{DE94BF15-5D55-4C58-967A-8DE64C6187BE}"/>
                </a:ext>
              </a:extLst>
            </p:cNvPr>
            <p:cNvSpPr/>
            <p:nvPr/>
          </p:nvSpPr>
          <p:spPr>
            <a:xfrm>
              <a:off x="6513925" y="921675"/>
              <a:ext cx="17250" cy="29725"/>
            </a:xfrm>
            <a:custGeom>
              <a:avLst/>
              <a:gdLst/>
              <a:ahLst/>
              <a:cxnLst/>
              <a:rect l="l" t="t" r="r" b="b"/>
              <a:pathLst>
                <a:path w="690" h="1189" extrusionOk="0">
                  <a:moveTo>
                    <a:pt x="2" y="1"/>
                  </a:moveTo>
                  <a:lnTo>
                    <a:pt x="0" y="791"/>
                  </a:lnTo>
                  <a:lnTo>
                    <a:pt x="688" y="1189"/>
                  </a:lnTo>
                  <a:lnTo>
                    <a:pt x="688" y="974"/>
                  </a:lnTo>
                  <a:lnTo>
                    <a:pt x="689" y="398"/>
                  </a:lnTo>
                  <a:lnTo>
                    <a:pt x="190" y="111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7552;p55">
              <a:extLst>
                <a:ext uri="{FF2B5EF4-FFF2-40B4-BE49-F238E27FC236}">
                  <a16:creationId xmlns:a16="http://schemas.microsoft.com/office/drawing/2014/main" id="{47C642EC-6DA9-4184-83F3-58E04CC2DBF3}"/>
                </a:ext>
              </a:extLst>
            </p:cNvPr>
            <p:cNvSpPr/>
            <p:nvPr/>
          </p:nvSpPr>
          <p:spPr>
            <a:xfrm>
              <a:off x="6510800" y="919900"/>
              <a:ext cx="3175" cy="23375"/>
            </a:xfrm>
            <a:custGeom>
              <a:avLst/>
              <a:gdLst/>
              <a:ahLst/>
              <a:cxnLst/>
              <a:rect l="l" t="t" r="r" b="b"/>
              <a:pathLst>
                <a:path w="127" h="935" extrusionOk="0">
                  <a:moveTo>
                    <a:pt x="4" y="1"/>
                  </a:moveTo>
                  <a:lnTo>
                    <a:pt x="1" y="935"/>
                  </a:lnTo>
                  <a:lnTo>
                    <a:pt x="125" y="862"/>
                  </a:lnTo>
                  <a:lnTo>
                    <a:pt x="127" y="72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7553;p55">
              <a:extLst>
                <a:ext uri="{FF2B5EF4-FFF2-40B4-BE49-F238E27FC236}">
                  <a16:creationId xmlns:a16="http://schemas.microsoft.com/office/drawing/2014/main" id="{9EB66A2B-88C6-451A-B7C6-94E6CF40B177}"/>
                </a:ext>
              </a:extLst>
            </p:cNvPr>
            <p:cNvSpPr/>
            <p:nvPr/>
          </p:nvSpPr>
          <p:spPr>
            <a:xfrm>
              <a:off x="6510800" y="941450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125" y="0"/>
                  </a:moveTo>
                  <a:lnTo>
                    <a:pt x="1" y="73"/>
                  </a:lnTo>
                  <a:lnTo>
                    <a:pt x="813" y="541"/>
                  </a:lnTo>
                  <a:lnTo>
                    <a:pt x="813" y="398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7554;p55">
              <a:extLst>
                <a:ext uri="{FF2B5EF4-FFF2-40B4-BE49-F238E27FC236}">
                  <a16:creationId xmlns:a16="http://schemas.microsoft.com/office/drawing/2014/main" id="{115A4521-2BDB-4705-8EC1-0D94546FD7D9}"/>
                </a:ext>
              </a:extLst>
            </p:cNvPr>
            <p:cNvSpPr/>
            <p:nvPr/>
          </p:nvSpPr>
          <p:spPr>
            <a:xfrm>
              <a:off x="6540350" y="936875"/>
              <a:ext cx="17275" cy="29675"/>
            </a:xfrm>
            <a:custGeom>
              <a:avLst/>
              <a:gdLst/>
              <a:ahLst/>
              <a:cxnLst/>
              <a:rect l="l" t="t" r="r" b="b"/>
              <a:pathLst>
                <a:path w="691" h="1187" extrusionOk="0">
                  <a:moveTo>
                    <a:pt x="2" y="1"/>
                  </a:moveTo>
                  <a:lnTo>
                    <a:pt x="0" y="791"/>
                  </a:lnTo>
                  <a:lnTo>
                    <a:pt x="688" y="1187"/>
                  </a:lnTo>
                  <a:lnTo>
                    <a:pt x="688" y="972"/>
                  </a:lnTo>
                  <a:lnTo>
                    <a:pt x="691" y="396"/>
                  </a:lnTo>
                  <a:lnTo>
                    <a:pt x="192" y="109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7555;p55">
              <a:extLst>
                <a:ext uri="{FF2B5EF4-FFF2-40B4-BE49-F238E27FC236}">
                  <a16:creationId xmlns:a16="http://schemas.microsoft.com/office/drawing/2014/main" id="{39D69C9D-4296-46E9-915C-822E61F7B3BC}"/>
                </a:ext>
              </a:extLst>
            </p:cNvPr>
            <p:cNvSpPr/>
            <p:nvPr/>
          </p:nvSpPr>
          <p:spPr>
            <a:xfrm>
              <a:off x="6537225" y="935075"/>
              <a:ext cx="3175" cy="23350"/>
            </a:xfrm>
            <a:custGeom>
              <a:avLst/>
              <a:gdLst/>
              <a:ahLst/>
              <a:cxnLst/>
              <a:rect l="l" t="t" r="r" b="b"/>
              <a:pathLst>
                <a:path w="127" h="934" extrusionOk="0">
                  <a:moveTo>
                    <a:pt x="4" y="0"/>
                  </a:moveTo>
                  <a:lnTo>
                    <a:pt x="1" y="934"/>
                  </a:lnTo>
                  <a:lnTo>
                    <a:pt x="125" y="861"/>
                  </a:lnTo>
                  <a:lnTo>
                    <a:pt x="127" y="7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7556;p55">
              <a:extLst>
                <a:ext uri="{FF2B5EF4-FFF2-40B4-BE49-F238E27FC236}">
                  <a16:creationId xmlns:a16="http://schemas.microsoft.com/office/drawing/2014/main" id="{35028033-EBB0-4120-9B10-D441B1385416}"/>
                </a:ext>
              </a:extLst>
            </p:cNvPr>
            <p:cNvSpPr/>
            <p:nvPr/>
          </p:nvSpPr>
          <p:spPr>
            <a:xfrm>
              <a:off x="6537225" y="956600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125" y="0"/>
                  </a:moveTo>
                  <a:lnTo>
                    <a:pt x="1" y="73"/>
                  </a:lnTo>
                  <a:lnTo>
                    <a:pt x="813" y="541"/>
                  </a:lnTo>
                  <a:lnTo>
                    <a:pt x="813" y="398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7557;p55">
              <a:extLst>
                <a:ext uri="{FF2B5EF4-FFF2-40B4-BE49-F238E27FC236}">
                  <a16:creationId xmlns:a16="http://schemas.microsoft.com/office/drawing/2014/main" id="{4323A49D-65D7-431A-9661-F0E93CBAD848}"/>
                </a:ext>
              </a:extLst>
            </p:cNvPr>
            <p:cNvSpPr/>
            <p:nvPr/>
          </p:nvSpPr>
          <p:spPr>
            <a:xfrm>
              <a:off x="6566775" y="951925"/>
              <a:ext cx="17250" cy="29700"/>
            </a:xfrm>
            <a:custGeom>
              <a:avLst/>
              <a:gdLst/>
              <a:ahLst/>
              <a:cxnLst/>
              <a:rect l="l" t="t" r="r" b="b"/>
              <a:pathLst>
                <a:path w="690" h="1188" extrusionOk="0">
                  <a:moveTo>
                    <a:pt x="2" y="0"/>
                  </a:moveTo>
                  <a:lnTo>
                    <a:pt x="1" y="791"/>
                  </a:lnTo>
                  <a:lnTo>
                    <a:pt x="688" y="1188"/>
                  </a:lnTo>
                  <a:lnTo>
                    <a:pt x="688" y="973"/>
                  </a:lnTo>
                  <a:lnTo>
                    <a:pt x="689" y="398"/>
                  </a:lnTo>
                  <a:lnTo>
                    <a:pt x="191" y="10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7558;p55">
              <a:extLst>
                <a:ext uri="{FF2B5EF4-FFF2-40B4-BE49-F238E27FC236}">
                  <a16:creationId xmlns:a16="http://schemas.microsoft.com/office/drawing/2014/main" id="{8B9F84FB-EA75-4E1B-977D-A92436EA5D13}"/>
                </a:ext>
              </a:extLst>
            </p:cNvPr>
            <p:cNvSpPr/>
            <p:nvPr/>
          </p:nvSpPr>
          <p:spPr>
            <a:xfrm>
              <a:off x="6563650" y="950150"/>
              <a:ext cx="3200" cy="23375"/>
            </a:xfrm>
            <a:custGeom>
              <a:avLst/>
              <a:gdLst/>
              <a:ahLst/>
              <a:cxnLst/>
              <a:rect l="l" t="t" r="r" b="b"/>
              <a:pathLst>
                <a:path w="128" h="935" extrusionOk="0">
                  <a:moveTo>
                    <a:pt x="4" y="0"/>
                  </a:moveTo>
                  <a:lnTo>
                    <a:pt x="1" y="934"/>
                  </a:lnTo>
                  <a:lnTo>
                    <a:pt x="126" y="862"/>
                  </a:lnTo>
                  <a:lnTo>
                    <a:pt x="127" y="7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7559;p55">
              <a:extLst>
                <a:ext uri="{FF2B5EF4-FFF2-40B4-BE49-F238E27FC236}">
                  <a16:creationId xmlns:a16="http://schemas.microsoft.com/office/drawing/2014/main" id="{143415D2-5050-4CB9-A099-D29A6408F533}"/>
                </a:ext>
              </a:extLst>
            </p:cNvPr>
            <p:cNvSpPr/>
            <p:nvPr/>
          </p:nvSpPr>
          <p:spPr>
            <a:xfrm>
              <a:off x="6563650" y="97167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126" y="1"/>
                  </a:moveTo>
                  <a:lnTo>
                    <a:pt x="1" y="73"/>
                  </a:lnTo>
                  <a:lnTo>
                    <a:pt x="813" y="542"/>
                  </a:lnTo>
                  <a:lnTo>
                    <a:pt x="813" y="398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7560;p55">
              <a:extLst>
                <a:ext uri="{FF2B5EF4-FFF2-40B4-BE49-F238E27FC236}">
                  <a16:creationId xmlns:a16="http://schemas.microsoft.com/office/drawing/2014/main" id="{AAD26711-16DA-4C69-AD95-39804F739E9D}"/>
                </a:ext>
              </a:extLst>
            </p:cNvPr>
            <p:cNvSpPr/>
            <p:nvPr/>
          </p:nvSpPr>
          <p:spPr>
            <a:xfrm>
              <a:off x="6656650" y="921675"/>
              <a:ext cx="17250" cy="29725"/>
            </a:xfrm>
            <a:custGeom>
              <a:avLst/>
              <a:gdLst/>
              <a:ahLst/>
              <a:cxnLst/>
              <a:rect l="l" t="t" r="r" b="b"/>
              <a:pathLst>
                <a:path w="690" h="1189" extrusionOk="0">
                  <a:moveTo>
                    <a:pt x="688" y="1"/>
                  </a:moveTo>
                  <a:lnTo>
                    <a:pt x="499" y="111"/>
                  </a:lnTo>
                  <a:lnTo>
                    <a:pt x="0" y="398"/>
                  </a:lnTo>
                  <a:lnTo>
                    <a:pt x="2" y="974"/>
                  </a:lnTo>
                  <a:lnTo>
                    <a:pt x="2" y="1189"/>
                  </a:lnTo>
                  <a:lnTo>
                    <a:pt x="689" y="791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7561;p55">
              <a:extLst>
                <a:ext uri="{FF2B5EF4-FFF2-40B4-BE49-F238E27FC236}">
                  <a16:creationId xmlns:a16="http://schemas.microsoft.com/office/drawing/2014/main" id="{EB2383FA-9F45-4F8F-9EC2-D39705AB2EE4}"/>
                </a:ext>
              </a:extLst>
            </p:cNvPr>
            <p:cNvSpPr/>
            <p:nvPr/>
          </p:nvSpPr>
          <p:spPr>
            <a:xfrm>
              <a:off x="6673825" y="919900"/>
              <a:ext cx="3175" cy="23375"/>
            </a:xfrm>
            <a:custGeom>
              <a:avLst/>
              <a:gdLst/>
              <a:ahLst/>
              <a:cxnLst/>
              <a:rect l="l" t="t" r="r" b="b"/>
              <a:pathLst>
                <a:path w="127" h="935" extrusionOk="0">
                  <a:moveTo>
                    <a:pt x="124" y="1"/>
                  </a:moveTo>
                  <a:lnTo>
                    <a:pt x="1" y="72"/>
                  </a:lnTo>
                  <a:lnTo>
                    <a:pt x="2" y="862"/>
                  </a:lnTo>
                  <a:lnTo>
                    <a:pt x="127" y="935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7562;p55">
              <a:extLst>
                <a:ext uri="{FF2B5EF4-FFF2-40B4-BE49-F238E27FC236}">
                  <a16:creationId xmlns:a16="http://schemas.microsoft.com/office/drawing/2014/main" id="{3A2A08CA-8F5A-485D-8A9A-408B354F9F98}"/>
                </a:ext>
              </a:extLst>
            </p:cNvPr>
            <p:cNvSpPr/>
            <p:nvPr/>
          </p:nvSpPr>
          <p:spPr>
            <a:xfrm>
              <a:off x="6656675" y="941450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688" y="0"/>
                  </a:moveTo>
                  <a:lnTo>
                    <a:pt x="1" y="398"/>
                  </a:lnTo>
                  <a:lnTo>
                    <a:pt x="1" y="541"/>
                  </a:lnTo>
                  <a:lnTo>
                    <a:pt x="813" y="73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7563;p55">
              <a:extLst>
                <a:ext uri="{FF2B5EF4-FFF2-40B4-BE49-F238E27FC236}">
                  <a16:creationId xmlns:a16="http://schemas.microsoft.com/office/drawing/2014/main" id="{E7834C3D-EBFA-4077-9984-E116A341429D}"/>
                </a:ext>
              </a:extLst>
            </p:cNvPr>
            <p:cNvSpPr/>
            <p:nvPr/>
          </p:nvSpPr>
          <p:spPr>
            <a:xfrm>
              <a:off x="6630225" y="936875"/>
              <a:ext cx="17250" cy="29675"/>
            </a:xfrm>
            <a:custGeom>
              <a:avLst/>
              <a:gdLst/>
              <a:ahLst/>
              <a:cxnLst/>
              <a:rect l="l" t="t" r="r" b="b"/>
              <a:pathLst>
                <a:path w="690" h="1187" extrusionOk="0">
                  <a:moveTo>
                    <a:pt x="688" y="1"/>
                  </a:moveTo>
                  <a:lnTo>
                    <a:pt x="499" y="109"/>
                  </a:lnTo>
                  <a:lnTo>
                    <a:pt x="0" y="396"/>
                  </a:lnTo>
                  <a:lnTo>
                    <a:pt x="2" y="972"/>
                  </a:lnTo>
                  <a:lnTo>
                    <a:pt x="2" y="1187"/>
                  </a:lnTo>
                  <a:lnTo>
                    <a:pt x="689" y="791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7564;p55">
              <a:extLst>
                <a:ext uri="{FF2B5EF4-FFF2-40B4-BE49-F238E27FC236}">
                  <a16:creationId xmlns:a16="http://schemas.microsoft.com/office/drawing/2014/main" id="{27836F84-971A-4E64-8A37-5793EEED46D3}"/>
                </a:ext>
              </a:extLst>
            </p:cNvPr>
            <p:cNvSpPr/>
            <p:nvPr/>
          </p:nvSpPr>
          <p:spPr>
            <a:xfrm>
              <a:off x="6647400" y="935075"/>
              <a:ext cx="3175" cy="23350"/>
            </a:xfrm>
            <a:custGeom>
              <a:avLst/>
              <a:gdLst/>
              <a:ahLst/>
              <a:cxnLst/>
              <a:rect l="l" t="t" r="r" b="b"/>
              <a:pathLst>
                <a:path w="127" h="934" extrusionOk="0">
                  <a:moveTo>
                    <a:pt x="124" y="0"/>
                  </a:moveTo>
                  <a:lnTo>
                    <a:pt x="1" y="71"/>
                  </a:lnTo>
                  <a:lnTo>
                    <a:pt x="2" y="861"/>
                  </a:lnTo>
                  <a:lnTo>
                    <a:pt x="127" y="93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7565;p55">
              <a:extLst>
                <a:ext uri="{FF2B5EF4-FFF2-40B4-BE49-F238E27FC236}">
                  <a16:creationId xmlns:a16="http://schemas.microsoft.com/office/drawing/2014/main" id="{88C17240-1CF8-42F3-8AE5-435A7E0D4112}"/>
                </a:ext>
              </a:extLst>
            </p:cNvPr>
            <p:cNvSpPr/>
            <p:nvPr/>
          </p:nvSpPr>
          <p:spPr>
            <a:xfrm>
              <a:off x="6630250" y="956600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688" y="0"/>
                  </a:moveTo>
                  <a:lnTo>
                    <a:pt x="1" y="398"/>
                  </a:lnTo>
                  <a:lnTo>
                    <a:pt x="1" y="541"/>
                  </a:lnTo>
                  <a:lnTo>
                    <a:pt x="813" y="73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7566;p55">
              <a:extLst>
                <a:ext uri="{FF2B5EF4-FFF2-40B4-BE49-F238E27FC236}">
                  <a16:creationId xmlns:a16="http://schemas.microsoft.com/office/drawing/2014/main" id="{D0CDBFC0-0176-48DC-80D4-F4575C9C3A11}"/>
                </a:ext>
              </a:extLst>
            </p:cNvPr>
            <p:cNvSpPr/>
            <p:nvPr/>
          </p:nvSpPr>
          <p:spPr>
            <a:xfrm>
              <a:off x="6603800" y="951925"/>
              <a:ext cx="17225" cy="29700"/>
            </a:xfrm>
            <a:custGeom>
              <a:avLst/>
              <a:gdLst/>
              <a:ahLst/>
              <a:cxnLst/>
              <a:rect l="l" t="t" r="r" b="b"/>
              <a:pathLst>
                <a:path w="689" h="1188" extrusionOk="0">
                  <a:moveTo>
                    <a:pt x="687" y="0"/>
                  </a:moveTo>
                  <a:lnTo>
                    <a:pt x="499" y="109"/>
                  </a:lnTo>
                  <a:lnTo>
                    <a:pt x="0" y="398"/>
                  </a:lnTo>
                  <a:lnTo>
                    <a:pt x="2" y="973"/>
                  </a:lnTo>
                  <a:lnTo>
                    <a:pt x="2" y="1188"/>
                  </a:lnTo>
                  <a:lnTo>
                    <a:pt x="689" y="791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7567;p55">
              <a:extLst>
                <a:ext uri="{FF2B5EF4-FFF2-40B4-BE49-F238E27FC236}">
                  <a16:creationId xmlns:a16="http://schemas.microsoft.com/office/drawing/2014/main" id="{DE20DC29-EF47-46AC-9C2B-CB3613A9A9E8}"/>
                </a:ext>
              </a:extLst>
            </p:cNvPr>
            <p:cNvSpPr/>
            <p:nvPr/>
          </p:nvSpPr>
          <p:spPr>
            <a:xfrm>
              <a:off x="6620975" y="950150"/>
              <a:ext cx="3175" cy="23375"/>
            </a:xfrm>
            <a:custGeom>
              <a:avLst/>
              <a:gdLst/>
              <a:ahLst/>
              <a:cxnLst/>
              <a:rect l="l" t="t" r="r" b="b"/>
              <a:pathLst>
                <a:path w="127" h="935" extrusionOk="0">
                  <a:moveTo>
                    <a:pt x="124" y="0"/>
                  </a:moveTo>
                  <a:lnTo>
                    <a:pt x="0" y="71"/>
                  </a:lnTo>
                  <a:lnTo>
                    <a:pt x="2" y="862"/>
                  </a:lnTo>
                  <a:lnTo>
                    <a:pt x="127" y="93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7568;p55">
              <a:extLst>
                <a:ext uri="{FF2B5EF4-FFF2-40B4-BE49-F238E27FC236}">
                  <a16:creationId xmlns:a16="http://schemas.microsoft.com/office/drawing/2014/main" id="{8194D137-3FD6-48C0-B03F-3B6EDA350918}"/>
                </a:ext>
              </a:extLst>
            </p:cNvPr>
            <p:cNvSpPr/>
            <p:nvPr/>
          </p:nvSpPr>
          <p:spPr>
            <a:xfrm>
              <a:off x="6603825" y="971675"/>
              <a:ext cx="20325" cy="13550"/>
            </a:xfrm>
            <a:custGeom>
              <a:avLst/>
              <a:gdLst/>
              <a:ahLst/>
              <a:cxnLst/>
              <a:rect l="l" t="t" r="r" b="b"/>
              <a:pathLst>
                <a:path w="813" h="542" extrusionOk="0">
                  <a:moveTo>
                    <a:pt x="688" y="1"/>
                  </a:moveTo>
                  <a:lnTo>
                    <a:pt x="1" y="398"/>
                  </a:lnTo>
                  <a:lnTo>
                    <a:pt x="1" y="542"/>
                  </a:lnTo>
                  <a:lnTo>
                    <a:pt x="813" y="73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7569;p55">
              <a:extLst>
                <a:ext uri="{FF2B5EF4-FFF2-40B4-BE49-F238E27FC236}">
                  <a16:creationId xmlns:a16="http://schemas.microsoft.com/office/drawing/2014/main" id="{4C1A069E-5052-4563-8679-8323FE4A669C}"/>
                </a:ext>
              </a:extLst>
            </p:cNvPr>
            <p:cNvSpPr/>
            <p:nvPr/>
          </p:nvSpPr>
          <p:spPr>
            <a:xfrm>
              <a:off x="7161750" y="1066600"/>
              <a:ext cx="399150" cy="229825"/>
            </a:xfrm>
            <a:custGeom>
              <a:avLst/>
              <a:gdLst/>
              <a:ahLst/>
              <a:cxnLst/>
              <a:rect l="l" t="t" r="r" b="b"/>
              <a:pathLst>
                <a:path w="15966" h="9193" extrusionOk="0">
                  <a:moveTo>
                    <a:pt x="5343" y="1"/>
                  </a:moveTo>
                  <a:cubicBezTo>
                    <a:pt x="5285" y="1"/>
                    <a:pt x="5227" y="14"/>
                    <a:pt x="5183" y="39"/>
                  </a:cubicBezTo>
                  <a:lnTo>
                    <a:pt x="90" y="3022"/>
                  </a:lnTo>
                  <a:cubicBezTo>
                    <a:pt x="2" y="3073"/>
                    <a:pt x="0" y="3155"/>
                    <a:pt x="89" y="3207"/>
                  </a:cubicBezTo>
                  <a:lnTo>
                    <a:pt x="10464" y="9154"/>
                  </a:lnTo>
                  <a:cubicBezTo>
                    <a:pt x="10507" y="9180"/>
                    <a:pt x="10565" y="9192"/>
                    <a:pt x="10623" y="9192"/>
                  </a:cubicBezTo>
                  <a:cubicBezTo>
                    <a:pt x="10681" y="9192"/>
                    <a:pt x="10739" y="9180"/>
                    <a:pt x="10783" y="9154"/>
                  </a:cubicBezTo>
                  <a:lnTo>
                    <a:pt x="15877" y="6173"/>
                  </a:lnTo>
                  <a:cubicBezTo>
                    <a:pt x="15966" y="6121"/>
                    <a:pt x="15966" y="6038"/>
                    <a:pt x="15879" y="5987"/>
                  </a:cubicBezTo>
                  <a:lnTo>
                    <a:pt x="5503" y="39"/>
                  </a:lnTo>
                  <a:cubicBezTo>
                    <a:pt x="5459" y="14"/>
                    <a:pt x="5401" y="1"/>
                    <a:pt x="534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7570;p55">
              <a:extLst>
                <a:ext uri="{FF2B5EF4-FFF2-40B4-BE49-F238E27FC236}">
                  <a16:creationId xmlns:a16="http://schemas.microsoft.com/office/drawing/2014/main" id="{35F4C748-CD94-434F-BF5A-3A5BF3FEAA2E}"/>
                </a:ext>
              </a:extLst>
            </p:cNvPr>
            <p:cNvSpPr/>
            <p:nvPr/>
          </p:nvSpPr>
          <p:spPr>
            <a:xfrm>
              <a:off x="7264600" y="1092650"/>
              <a:ext cx="10500" cy="32725"/>
            </a:xfrm>
            <a:custGeom>
              <a:avLst/>
              <a:gdLst/>
              <a:ahLst/>
              <a:cxnLst/>
              <a:rect l="l" t="t" r="r" b="b"/>
              <a:pathLst>
                <a:path w="420" h="1309" extrusionOk="0">
                  <a:moveTo>
                    <a:pt x="419" y="1"/>
                  </a:moveTo>
                  <a:cubicBezTo>
                    <a:pt x="419" y="32"/>
                    <a:pt x="399" y="63"/>
                    <a:pt x="357" y="88"/>
                  </a:cubicBezTo>
                  <a:cubicBezTo>
                    <a:pt x="316" y="111"/>
                    <a:pt x="263" y="123"/>
                    <a:pt x="210" y="123"/>
                  </a:cubicBezTo>
                  <a:cubicBezTo>
                    <a:pt x="156" y="123"/>
                    <a:pt x="102" y="111"/>
                    <a:pt x="61" y="88"/>
                  </a:cubicBezTo>
                  <a:cubicBezTo>
                    <a:pt x="20" y="64"/>
                    <a:pt x="0" y="32"/>
                    <a:pt x="0" y="2"/>
                  </a:cubicBezTo>
                  <a:lnTo>
                    <a:pt x="0" y="1187"/>
                  </a:lnTo>
                  <a:cubicBezTo>
                    <a:pt x="0" y="1217"/>
                    <a:pt x="20" y="1249"/>
                    <a:pt x="61" y="1272"/>
                  </a:cubicBezTo>
                  <a:cubicBezTo>
                    <a:pt x="102" y="1296"/>
                    <a:pt x="155" y="1308"/>
                    <a:pt x="208" y="1308"/>
                  </a:cubicBezTo>
                  <a:cubicBezTo>
                    <a:pt x="262" y="1308"/>
                    <a:pt x="315" y="1296"/>
                    <a:pt x="357" y="1272"/>
                  </a:cubicBezTo>
                  <a:cubicBezTo>
                    <a:pt x="399" y="1249"/>
                    <a:pt x="419" y="1217"/>
                    <a:pt x="419" y="1187"/>
                  </a:cubicBezTo>
                  <a:lnTo>
                    <a:pt x="41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7571;p55">
              <a:extLst>
                <a:ext uri="{FF2B5EF4-FFF2-40B4-BE49-F238E27FC236}">
                  <a16:creationId xmlns:a16="http://schemas.microsoft.com/office/drawing/2014/main" id="{6CD13F48-3099-4BAA-B3A7-2FD3E82F5A0E}"/>
                </a:ext>
              </a:extLst>
            </p:cNvPr>
            <p:cNvSpPr/>
            <p:nvPr/>
          </p:nvSpPr>
          <p:spPr>
            <a:xfrm>
              <a:off x="7264075" y="1089650"/>
              <a:ext cx="11525" cy="6075"/>
            </a:xfrm>
            <a:custGeom>
              <a:avLst/>
              <a:gdLst/>
              <a:ahLst/>
              <a:cxnLst/>
              <a:rect l="l" t="t" r="r" b="b"/>
              <a:pathLst>
                <a:path w="461" h="243" extrusionOk="0">
                  <a:moveTo>
                    <a:pt x="232" y="0"/>
                  </a:moveTo>
                  <a:cubicBezTo>
                    <a:pt x="178" y="0"/>
                    <a:pt x="125" y="12"/>
                    <a:pt x="83" y="35"/>
                  </a:cubicBezTo>
                  <a:cubicBezTo>
                    <a:pt x="1" y="83"/>
                    <a:pt x="1" y="160"/>
                    <a:pt x="82" y="208"/>
                  </a:cubicBezTo>
                  <a:cubicBezTo>
                    <a:pt x="123" y="231"/>
                    <a:pt x="177" y="243"/>
                    <a:pt x="231" y="243"/>
                  </a:cubicBezTo>
                  <a:cubicBezTo>
                    <a:pt x="284" y="243"/>
                    <a:pt x="337" y="231"/>
                    <a:pt x="378" y="208"/>
                  </a:cubicBezTo>
                  <a:cubicBezTo>
                    <a:pt x="460" y="160"/>
                    <a:pt x="460" y="83"/>
                    <a:pt x="379" y="35"/>
                  </a:cubicBezTo>
                  <a:cubicBezTo>
                    <a:pt x="339" y="12"/>
                    <a:pt x="285" y="0"/>
                    <a:pt x="232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7572;p55">
              <a:extLst>
                <a:ext uri="{FF2B5EF4-FFF2-40B4-BE49-F238E27FC236}">
                  <a16:creationId xmlns:a16="http://schemas.microsoft.com/office/drawing/2014/main" id="{D1B2E844-202C-4B4C-B4E2-CBCD56DC8A6C}"/>
                </a:ext>
              </a:extLst>
            </p:cNvPr>
            <p:cNvSpPr/>
            <p:nvPr/>
          </p:nvSpPr>
          <p:spPr>
            <a:xfrm>
              <a:off x="7228375" y="1019275"/>
              <a:ext cx="81525" cy="77875"/>
            </a:xfrm>
            <a:custGeom>
              <a:avLst/>
              <a:gdLst/>
              <a:ahLst/>
              <a:cxnLst/>
              <a:rect l="l" t="t" r="r" b="b"/>
              <a:pathLst>
                <a:path w="3261" h="3115" extrusionOk="0">
                  <a:moveTo>
                    <a:pt x="1955" y="1"/>
                  </a:moveTo>
                  <a:cubicBezTo>
                    <a:pt x="1739" y="1"/>
                    <a:pt x="1533" y="114"/>
                    <a:pt x="1422" y="308"/>
                  </a:cubicBezTo>
                  <a:cubicBezTo>
                    <a:pt x="1328" y="198"/>
                    <a:pt x="1193" y="139"/>
                    <a:pt x="1056" y="139"/>
                  </a:cubicBezTo>
                  <a:cubicBezTo>
                    <a:pt x="973" y="139"/>
                    <a:pt x="889" y="161"/>
                    <a:pt x="814" y="205"/>
                  </a:cubicBezTo>
                  <a:cubicBezTo>
                    <a:pt x="614" y="324"/>
                    <a:pt x="527" y="569"/>
                    <a:pt x="611" y="787"/>
                  </a:cubicBezTo>
                  <a:cubicBezTo>
                    <a:pt x="331" y="842"/>
                    <a:pt x="114" y="1059"/>
                    <a:pt x="57" y="1338"/>
                  </a:cubicBezTo>
                  <a:cubicBezTo>
                    <a:pt x="0" y="1616"/>
                    <a:pt x="118" y="1902"/>
                    <a:pt x="353" y="2061"/>
                  </a:cubicBezTo>
                  <a:cubicBezTo>
                    <a:pt x="341" y="2100"/>
                    <a:pt x="335" y="2141"/>
                    <a:pt x="335" y="2181"/>
                  </a:cubicBezTo>
                  <a:cubicBezTo>
                    <a:pt x="335" y="2403"/>
                    <a:pt x="488" y="2596"/>
                    <a:pt x="704" y="2647"/>
                  </a:cubicBezTo>
                  <a:cubicBezTo>
                    <a:pt x="916" y="2955"/>
                    <a:pt x="1254" y="3115"/>
                    <a:pt x="1594" y="3115"/>
                  </a:cubicBezTo>
                  <a:cubicBezTo>
                    <a:pt x="1860" y="3115"/>
                    <a:pt x="2128" y="3017"/>
                    <a:pt x="2338" y="2817"/>
                  </a:cubicBezTo>
                  <a:cubicBezTo>
                    <a:pt x="2347" y="2811"/>
                    <a:pt x="2355" y="2806"/>
                    <a:pt x="2363" y="2802"/>
                  </a:cubicBezTo>
                  <a:cubicBezTo>
                    <a:pt x="2400" y="2811"/>
                    <a:pt x="2438" y="2816"/>
                    <a:pt x="2475" y="2816"/>
                  </a:cubicBezTo>
                  <a:cubicBezTo>
                    <a:pt x="2711" y="2816"/>
                    <a:pt x="2920" y="2637"/>
                    <a:pt x="2946" y="2392"/>
                  </a:cubicBezTo>
                  <a:cubicBezTo>
                    <a:pt x="3140" y="2282"/>
                    <a:pt x="3259" y="2077"/>
                    <a:pt x="3260" y="1855"/>
                  </a:cubicBezTo>
                  <a:cubicBezTo>
                    <a:pt x="3260" y="1628"/>
                    <a:pt x="3136" y="1419"/>
                    <a:pt x="2935" y="1311"/>
                  </a:cubicBezTo>
                  <a:cubicBezTo>
                    <a:pt x="3082" y="1019"/>
                    <a:pt x="2896" y="668"/>
                    <a:pt x="2571" y="627"/>
                  </a:cubicBezTo>
                  <a:lnTo>
                    <a:pt x="2571" y="620"/>
                  </a:lnTo>
                  <a:cubicBezTo>
                    <a:pt x="2571" y="341"/>
                    <a:pt x="2386" y="96"/>
                    <a:pt x="2116" y="22"/>
                  </a:cubicBezTo>
                  <a:cubicBezTo>
                    <a:pt x="2062" y="8"/>
                    <a:pt x="2008" y="1"/>
                    <a:pt x="1955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7573;p55">
              <a:extLst>
                <a:ext uri="{FF2B5EF4-FFF2-40B4-BE49-F238E27FC236}">
                  <a16:creationId xmlns:a16="http://schemas.microsoft.com/office/drawing/2014/main" id="{37E55E95-E785-4AB2-B7FC-2A2D51F28D36}"/>
                </a:ext>
              </a:extLst>
            </p:cNvPr>
            <p:cNvSpPr/>
            <p:nvPr/>
          </p:nvSpPr>
          <p:spPr>
            <a:xfrm>
              <a:off x="7212325" y="1112600"/>
              <a:ext cx="10500" cy="32700"/>
            </a:xfrm>
            <a:custGeom>
              <a:avLst/>
              <a:gdLst/>
              <a:ahLst/>
              <a:cxnLst/>
              <a:rect l="l" t="t" r="r" b="b"/>
              <a:pathLst>
                <a:path w="420" h="1308" extrusionOk="0">
                  <a:moveTo>
                    <a:pt x="419" y="0"/>
                  </a:moveTo>
                  <a:cubicBezTo>
                    <a:pt x="419" y="32"/>
                    <a:pt x="399" y="62"/>
                    <a:pt x="357" y="87"/>
                  </a:cubicBezTo>
                  <a:cubicBezTo>
                    <a:pt x="315" y="110"/>
                    <a:pt x="262" y="122"/>
                    <a:pt x="208" y="122"/>
                  </a:cubicBezTo>
                  <a:cubicBezTo>
                    <a:pt x="155" y="122"/>
                    <a:pt x="102" y="110"/>
                    <a:pt x="61" y="87"/>
                  </a:cubicBezTo>
                  <a:cubicBezTo>
                    <a:pt x="20" y="62"/>
                    <a:pt x="0" y="32"/>
                    <a:pt x="0" y="1"/>
                  </a:cubicBezTo>
                  <a:lnTo>
                    <a:pt x="0" y="1186"/>
                  </a:lnTo>
                  <a:cubicBezTo>
                    <a:pt x="0" y="1217"/>
                    <a:pt x="20" y="1247"/>
                    <a:pt x="61" y="1272"/>
                  </a:cubicBezTo>
                  <a:cubicBezTo>
                    <a:pt x="102" y="1296"/>
                    <a:pt x="155" y="1308"/>
                    <a:pt x="208" y="1308"/>
                  </a:cubicBezTo>
                  <a:cubicBezTo>
                    <a:pt x="262" y="1308"/>
                    <a:pt x="315" y="1296"/>
                    <a:pt x="357" y="1272"/>
                  </a:cubicBezTo>
                  <a:cubicBezTo>
                    <a:pt x="399" y="1247"/>
                    <a:pt x="419" y="1217"/>
                    <a:pt x="419" y="1185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7574;p55">
              <a:extLst>
                <a:ext uri="{FF2B5EF4-FFF2-40B4-BE49-F238E27FC236}">
                  <a16:creationId xmlns:a16="http://schemas.microsoft.com/office/drawing/2014/main" id="{7308A589-E6D2-48C7-ACD7-526DA0DBA9F6}"/>
                </a:ext>
              </a:extLst>
            </p:cNvPr>
            <p:cNvSpPr/>
            <p:nvPr/>
          </p:nvSpPr>
          <p:spPr>
            <a:xfrm>
              <a:off x="7211800" y="1109575"/>
              <a:ext cx="11525" cy="6075"/>
            </a:xfrm>
            <a:custGeom>
              <a:avLst/>
              <a:gdLst/>
              <a:ahLst/>
              <a:cxnLst/>
              <a:rect l="l" t="t" r="r" b="b"/>
              <a:pathLst>
                <a:path w="461" h="243" extrusionOk="0">
                  <a:moveTo>
                    <a:pt x="231" y="0"/>
                  </a:moveTo>
                  <a:cubicBezTo>
                    <a:pt x="178" y="0"/>
                    <a:pt x="124" y="12"/>
                    <a:pt x="83" y="35"/>
                  </a:cubicBezTo>
                  <a:cubicBezTo>
                    <a:pt x="1" y="83"/>
                    <a:pt x="1" y="160"/>
                    <a:pt x="82" y="208"/>
                  </a:cubicBezTo>
                  <a:cubicBezTo>
                    <a:pt x="123" y="231"/>
                    <a:pt x="176" y="243"/>
                    <a:pt x="229" y="243"/>
                  </a:cubicBezTo>
                  <a:cubicBezTo>
                    <a:pt x="283" y="243"/>
                    <a:pt x="336" y="231"/>
                    <a:pt x="378" y="208"/>
                  </a:cubicBezTo>
                  <a:cubicBezTo>
                    <a:pt x="460" y="160"/>
                    <a:pt x="460" y="82"/>
                    <a:pt x="379" y="35"/>
                  </a:cubicBezTo>
                  <a:cubicBezTo>
                    <a:pt x="338" y="12"/>
                    <a:pt x="285" y="0"/>
                    <a:pt x="231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7575;p55">
              <a:extLst>
                <a:ext uri="{FF2B5EF4-FFF2-40B4-BE49-F238E27FC236}">
                  <a16:creationId xmlns:a16="http://schemas.microsoft.com/office/drawing/2014/main" id="{42832F71-E541-4D14-A756-6DF30E84B0E0}"/>
                </a:ext>
              </a:extLst>
            </p:cNvPr>
            <p:cNvSpPr/>
            <p:nvPr/>
          </p:nvSpPr>
          <p:spPr>
            <a:xfrm>
              <a:off x="7176100" y="1039225"/>
              <a:ext cx="81525" cy="77850"/>
            </a:xfrm>
            <a:custGeom>
              <a:avLst/>
              <a:gdLst/>
              <a:ahLst/>
              <a:cxnLst/>
              <a:rect l="l" t="t" r="r" b="b"/>
              <a:pathLst>
                <a:path w="3261" h="3114" extrusionOk="0">
                  <a:moveTo>
                    <a:pt x="1955" y="0"/>
                  </a:moveTo>
                  <a:cubicBezTo>
                    <a:pt x="1739" y="0"/>
                    <a:pt x="1534" y="114"/>
                    <a:pt x="1422" y="308"/>
                  </a:cubicBezTo>
                  <a:cubicBezTo>
                    <a:pt x="1328" y="197"/>
                    <a:pt x="1193" y="138"/>
                    <a:pt x="1056" y="138"/>
                  </a:cubicBezTo>
                  <a:cubicBezTo>
                    <a:pt x="973" y="138"/>
                    <a:pt x="890" y="160"/>
                    <a:pt x="814" y="205"/>
                  </a:cubicBezTo>
                  <a:cubicBezTo>
                    <a:pt x="614" y="322"/>
                    <a:pt x="527" y="569"/>
                    <a:pt x="611" y="786"/>
                  </a:cubicBezTo>
                  <a:cubicBezTo>
                    <a:pt x="331" y="841"/>
                    <a:pt x="114" y="1059"/>
                    <a:pt x="57" y="1337"/>
                  </a:cubicBezTo>
                  <a:cubicBezTo>
                    <a:pt x="0" y="1615"/>
                    <a:pt x="118" y="1901"/>
                    <a:pt x="353" y="2059"/>
                  </a:cubicBezTo>
                  <a:cubicBezTo>
                    <a:pt x="280" y="2320"/>
                    <a:pt x="440" y="2588"/>
                    <a:pt x="704" y="2646"/>
                  </a:cubicBezTo>
                  <a:cubicBezTo>
                    <a:pt x="916" y="2954"/>
                    <a:pt x="1254" y="3114"/>
                    <a:pt x="1595" y="3114"/>
                  </a:cubicBezTo>
                  <a:cubicBezTo>
                    <a:pt x="1861" y="3114"/>
                    <a:pt x="2129" y="3017"/>
                    <a:pt x="2339" y="2816"/>
                  </a:cubicBezTo>
                  <a:lnTo>
                    <a:pt x="2364" y="2800"/>
                  </a:lnTo>
                  <a:cubicBezTo>
                    <a:pt x="2402" y="2809"/>
                    <a:pt x="2440" y="2814"/>
                    <a:pt x="2477" y="2814"/>
                  </a:cubicBezTo>
                  <a:cubicBezTo>
                    <a:pt x="2713" y="2814"/>
                    <a:pt x="2921" y="2636"/>
                    <a:pt x="2947" y="2390"/>
                  </a:cubicBezTo>
                  <a:cubicBezTo>
                    <a:pt x="3140" y="2281"/>
                    <a:pt x="3260" y="2075"/>
                    <a:pt x="3260" y="1853"/>
                  </a:cubicBezTo>
                  <a:cubicBezTo>
                    <a:pt x="3260" y="1627"/>
                    <a:pt x="3136" y="1417"/>
                    <a:pt x="2935" y="1310"/>
                  </a:cubicBezTo>
                  <a:cubicBezTo>
                    <a:pt x="3082" y="1017"/>
                    <a:pt x="2896" y="667"/>
                    <a:pt x="2571" y="627"/>
                  </a:cubicBezTo>
                  <a:lnTo>
                    <a:pt x="2571" y="619"/>
                  </a:lnTo>
                  <a:cubicBezTo>
                    <a:pt x="2571" y="339"/>
                    <a:pt x="2386" y="94"/>
                    <a:pt x="2116" y="22"/>
                  </a:cubicBezTo>
                  <a:cubicBezTo>
                    <a:pt x="2062" y="7"/>
                    <a:pt x="2008" y="0"/>
                    <a:pt x="1955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7576;p55">
              <a:extLst>
                <a:ext uri="{FF2B5EF4-FFF2-40B4-BE49-F238E27FC236}">
                  <a16:creationId xmlns:a16="http://schemas.microsoft.com/office/drawing/2014/main" id="{547C8C32-BD9B-4E78-9A9B-31369C6447C2}"/>
                </a:ext>
              </a:extLst>
            </p:cNvPr>
            <p:cNvSpPr/>
            <p:nvPr/>
          </p:nvSpPr>
          <p:spPr>
            <a:xfrm>
              <a:off x="7338400" y="1098150"/>
              <a:ext cx="57925" cy="105175"/>
            </a:xfrm>
            <a:custGeom>
              <a:avLst/>
              <a:gdLst/>
              <a:ahLst/>
              <a:cxnLst/>
              <a:rect l="l" t="t" r="r" b="b"/>
              <a:pathLst>
                <a:path w="2317" h="4207" extrusionOk="0">
                  <a:moveTo>
                    <a:pt x="2316" y="1"/>
                  </a:moveTo>
                  <a:lnTo>
                    <a:pt x="5" y="1349"/>
                  </a:lnTo>
                  <a:lnTo>
                    <a:pt x="0" y="4206"/>
                  </a:lnTo>
                  <a:cubicBezTo>
                    <a:pt x="0" y="4206"/>
                    <a:pt x="0" y="4206"/>
                    <a:pt x="0" y="4206"/>
                  </a:cubicBezTo>
                  <a:cubicBezTo>
                    <a:pt x="10" y="4206"/>
                    <a:pt x="2310" y="2879"/>
                    <a:pt x="2310" y="2879"/>
                  </a:cubicBezTo>
                  <a:lnTo>
                    <a:pt x="231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7577;p55">
              <a:extLst>
                <a:ext uri="{FF2B5EF4-FFF2-40B4-BE49-F238E27FC236}">
                  <a16:creationId xmlns:a16="http://schemas.microsoft.com/office/drawing/2014/main" id="{7EFAC3AE-DE2E-434B-B007-D755F52D804C}"/>
                </a:ext>
              </a:extLst>
            </p:cNvPr>
            <p:cNvSpPr/>
            <p:nvPr/>
          </p:nvSpPr>
          <p:spPr>
            <a:xfrm>
              <a:off x="7246800" y="1052225"/>
              <a:ext cx="149525" cy="151100"/>
            </a:xfrm>
            <a:custGeom>
              <a:avLst/>
              <a:gdLst/>
              <a:ahLst/>
              <a:cxnLst/>
              <a:rect l="l" t="t" r="r" b="b"/>
              <a:pathLst>
                <a:path w="5981" h="6044" extrusionOk="0">
                  <a:moveTo>
                    <a:pt x="2314" y="1"/>
                  </a:moveTo>
                  <a:lnTo>
                    <a:pt x="7" y="1275"/>
                  </a:lnTo>
                  <a:lnTo>
                    <a:pt x="0" y="3897"/>
                  </a:lnTo>
                  <a:lnTo>
                    <a:pt x="3662" y="6043"/>
                  </a:lnTo>
                  <a:lnTo>
                    <a:pt x="3669" y="3189"/>
                  </a:lnTo>
                  <a:lnTo>
                    <a:pt x="3679" y="3194"/>
                  </a:lnTo>
                  <a:lnTo>
                    <a:pt x="5980" y="1838"/>
                  </a:lnTo>
                  <a:lnTo>
                    <a:pt x="2314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7578;p55">
              <a:extLst>
                <a:ext uri="{FF2B5EF4-FFF2-40B4-BE49-F238E27FC236}">
                  <a16:creationId xmlns:a16="http://schemas.microsoft.com/office/drawing/2014/main" id="{33DDA044-6724-4C7C-BC8D-8F2C6E8E40E0}"/>
                </a:ext>
              </a:extLst>
            </p:cNvPr>
            <p:cNvSpPr/>
            <p:nvPr/>
          </p:nvSpPr>
          <p:spPr>
            <a:xfrm>
              <a:off x="7255575" y="1111200"/>
              <a:ext cx="21425" cy="51800"/>
            </a:xfrm>
            <a:custGeom>
              <a:avLst/>
              <a:gdLst/>
              <a:ahLst/>
              <a:cxnLst/>
              <a:rect l="l" t="t" r="r" b="b"/>
              <a:pathLst>
                <a:path w="857" h="2072" extrusionOk="0">
                  <a:moveTo>
                    <a:pt x="4" y="1"/>
                  </a:moveTo>
                  <a:lnTo>
                    <a:pt x="0" y="1579"/>
                  </a:lnTo>
                  <a:lnTo>
                    <a:pt x="91" y="1632"/>
                  </a:lnTo>
                  <a:lnTo>
                    <a:pt x="770" y="2024"/>
                  </a:lnTo>
                  <a:lnTo>
                    <a:pt x="853" y="2072"/>
                  </a:lnTo>
                  <a:lnTo>
                    <a:pt x="857" y="49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7579;p55">
              <a:extLst>
                <a:ext uri="{FF2B5EF4-FFF2-40B4-BE49-F238E27FC236}">
                  <a16:creationId xmlns:a16="http://schemas.microsoft.com/office/drawing/2014/main" id="{83A261CB-EE99-48B2-AFBF-AE2DE73F5D1E}"/>
                </a:ext>
              </a:extLst>
            </p:cNvPr>
            <p:cNvSpPr/>
            <p:nvPr/>
          </p:nvSpPr>
          <p:spPr>
            <a:xfrm>
              <a:off x="7276875" y="1122750"/>
              <a:ext cx="1575" cy="40250"/>
            </a:xfrm>
            <a:custGeom>
              <a:avLst/>
              <a:gdLst/>
              <a:ahLst/>
              <a:cxnLst/>
              <a:rect l="l" t="t" r="r" b="b"/>
              <a:pathLst>
                <a:path w="63" h="1610" extrusionOk="0">
                  <a:moveTo>
                    <a:pt x="63" y="0"/>
                  </a:moveTo>
                  <a:lnTo>
                    <a:pt x="5" y="32"/>
                  </a:lnTo>
                  <a:lnTo>
                    <a:pt x="1" y="1610"/>
                  </a:lnTo>
                  <a:lnTo>
                    <a:pt x="59" y="1578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7580;p55">
              <a:extLst>
                <a:ext uri="{FF2B5EF4-FFF2-40B4-BE49-F238E27FC236}">
                  <a16:creationId xmlns:a16="http://schemas.microsoft.com/office/drawing/2014/main" id="{16BDAB06-0E75-45EF-82C1-0DF604D6464C}"/>
                </a:ext>
              </a:extLst>
            </p:cNvPr>
            <p:cNvSpPr/>
            <p:nvPr/>
          </p:nvSpPr>
          <p:spPr>
            <a:xfrm>
              <a:off x="7257875" y="1115350"/>
              <a:ext cx="1800" cy="36625"/>
            </a:xfrm>
            <a:custGeom>
              <a:avLst/>
              <a:gdLst/>
              <a:ahLst/>
              <a:cxnLst/>
              <a:rect l="l" t="t" r="r" b="b"/>
              <a:pathLst>
                <a:path w="72" h="1465" extrusionOk="0">
                  <a:moveTo>
                    <a:pt x="2" y="0"/>
                  </a:moveTo>
                  <a:lnTo>
                    <a:pt x="1" y="1465"/>
                  </a:lnTo>
                  <a:lnTo>
                    <a:pt x="69" y="1429"/>
                  </a:lnTo>
                  <a:lnTo>
                    <a:pt x="72" y="4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7581;p55">
              <a:extLst>
                <a:ext uri="{FF2B5EF4-FFF2-40B4-BE49-F238E27FC236}">
                  <a16:creationId xmlns:a16="http://schemas.microsoft.com/office/drawing/2014/main" id="{2A9CF864-3971-4CD7-8CDA-F41DCF960001}"/>
                </a:ext>
              </a:extLst>
            </p:cNvPr>
            <p:cNvSpPr/>
            <p:nvPr/>
          </p:nvSpPr>
          <p:spPr>
            <a:xfrm>
              <a:off x="7259200" y="1116150"/>
              <a:ext cx="15750" cy="44400"/>
            </a:xfrm>
            <a:custGeom>
              <a:avLst/>
              <a:gdLst/>
              <a:ahLst/>
              <a:cxnLst/>
              <a:rect l="l" t="t" r="r" b="b"/>
              <a:pathLst>
                <a:path w="630" h="1776" extrusionOk="0">
                  <a:moveTo>
                    <a:pt x="3" y="0"/>
                  </a:moveTo>
                  <a:lnTo>
                    <a:pt x="0" y="1414"/>
                  </a:lnTo>
                  <a:lnTo>
                    <a:pt x="625" y="1775"/>
                  </a:lnTo>
                  <a:lnTo>
                    <a:pt x="629" y="36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7582;p55">
              <a:extLst>
                <a:ext uri="{FF2B5EF4-FFF2-40B4-BE49-F238E27FC236}">
                  <a16:creationId xmlns:a16="http://schemas.microsoft.com/office/drawing/2014/main" id="{ACED0974-192C-4B53-BE39-9D328FF22A6A}"/>
                </a:ext>
              </a:extLst>
            </p:cNvPr>
            <p:cNvSpPr/>
            <p:nvPr/>
          </p:nvSpPr>
          <p:spPr>
            <a:xfrm>
              <a:off x="7296350" y="1031900"/>
              <a:ext cx="101025" cy="100800"/>
            </a:xfrm>
            <a:custGeom>
              <a:avLst/>
              <a:gdLst/>
              <a:ahLst/>
              <a:cxnLst/>
              <a:rect l="l" t="t" r="r" b="b"/>
              <a:pathLst>
                <a:path w="4041" h="4032" extrusionOk="0">
                  <a:moveTo>
                    <a:pt x="2381" y="0"/>
                  </a:moveTo>
                  <a:lnTo>
                    <a:pt x="0" y="1339"/>
                  </a:lnTo>
                  <a:lnTo>
                    <a:pt x="1687" y="4031"/>
                  </a:lnTo>
                  <a:lnTo>
                    <a:pt x="4040" y="2657"/>
                  </a:lnTo>
                  <a:lnTo>
                    <a:pt x="238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7583;p55">
              <a:extLst>
                <a:ext uri="{FF2B5EF4-FFF2-40B4-BE49-F238E27FC236}">
                  <a16:creationId xmlns:a16="http://schemas.microsoft.com/office/drawing/2014/main" id="{B485D55B-899A-4DE7-9E2B-647611E31D89}"/>
                </a:ext>
              </a:extLst>
            </p:cNvPr>
            <p:cNvSpPr/>
            <p:nvPr/>
          </p:nvSpPr>
          <p:spPr>
            <a:xfrm>
              <a:off x="7244975" y="1031900"/>
              <a:ext cx="110925" cy="52900"/>
            </a:xfrm>
            <a:custGeom>
              <a:avLst/>
              <a:gdLst/>
              <a:ahLst/>
              <a:cxnLst/>
              <a:rect l="l" t="t" r="r" b="b"/>
              <a:pathLst>
                <a:path w="4437" h="2116" extrusionOk="0">
                  <a:moveTo>
                    <a:pt x="4436" y="0"/>
                  </a:moveTo>
                  <a:lnTo>
                    <a:pt x="2387" y="814"/>
                  </a:lnTo>
                  <a:lnTo>
                    <a:pt x="1" y="2116"/>
                  </a:lnTo>
                  <a:lnTo>
                    <a:pt x="2055" y="1339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7584;p55">
              <a:extLst>
                <a:ext uri="{FF2B5EF4-FFF2-40B4-BE49-F238E27FC236}">
                  <a16:creationId xmlns:a16="http://schemas.microsoft.com/office/drawing/2014/main" id="{7C8F3A2B-81DC-46AA-9247-D68F7A9BABC8}"/>
                </a:ext>
              </a:extLst>
            </p:cNvPr>
            <p:cNvSpPr/>
            <p:nvPr/>
          </p:nvSpPr>
          <p:spPr>
            <a:xfrm>
              <a:off x="7270750" y="1137525"/>
              <a:ext cx="4200" cy="3600"/>
            </a:xfrm>
            <a:custGeom>
              <a:avLst/>
              <a:gdLst/>
              <a:ahLst/>
              <a:cxnLst/>
              <a:rect l="l" t="t" r="r" b="b"/>
              <a:pathLst>
                <a:path w="168" h="144" extrusionOk="0">
                  <a:moveTo>
                    <a:pt x="1" y="1"/>
                  </a:moveTo>
                  <a:lnTo>
                    <a:pt x="1" y="1"/>
                  </a:lnTo>
                  <a:cubicBezTo>
                    <a:pt x="5" y="56"/>
                    <a:pt x="37" y="105"/>
                    <a:pt x="85" y="134"/>
                  </a:cubicBezTo>
                  <a:cubicBezTo>
                    <a:pt x="98" y="141"/>
                    <a:pt x="110" y="144"/>
                    <a:pt x="121" y="144"/>
                  </a:cubicBezTo>
                  <a:cubicBezTo>
                    <a:pt x="146" y="144"/>
                    <a:pt x="164" y="127"/>
                    <a:pt x="167" y="9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7585;p55">
              <a:extLst>
                <a:ext uri="{FF2B5EF4-FFF2-40B4-BE49-F238E27FC236}">
                  <a16:creationId xmlns:a16="http://schemas.microsoft.com/office/drawing/2014/main" id="{A642C539-A4AB-4468-BF37-937493A8C86D}"/>
                </a:ext>
              </a:extLst>
            </p:cNvPr>
            <p:cNvSpPr/>
            <p:nvPr/>
          </p:nvSpPr>
          <p:spPr>
            <a:xfrm>
              <a:off x="7262375" y="1132700"/>
              <a:ext cx="4200" cy="3575"/>
            </a:xfrm>
            <a:custGeom>
              <a:avLst/>
              <a:gdLst/>
              <a:ahLst/>
              <a:cxnLst/>
              <a:rect l="l" t="t" r="r" b="b"/>
              <a:pathLst>
                <a:path w="168" h="143" extrusionOk="0">
                  <a:moveTo>
                    <a:pt x="1" y="1"/>
                  </a:moveTo>
                  <a:cubicBezTo>
                    <a:pt x="5" y="54"/>
                    <a:pt x="37" y="104"/>
                    <a:pt x="85" y="133"/>
                  </a:cubicBezTo>
                  <a:cubicBezTo>
                    <a:pt x="98" y="139"/>
                    <a:pt x="110" y="142"/>
                    <a:pt x="121" y="142"/>
                  </a:cubicBezTo>
                  <a:cubicBezTo>
                    <a:pt x="146" y="142"/>
                    <a:pt x="164" y="126"/>
                    <a:pt x="167" y="9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7586;p55">
              <a:extLst>
                <a:ext uri="{FF2B5EF4-FFF2-40B4-BE49-F238E27FC236}">
                  <a16:creationId xmlns:a16="http://schemas.microsoft.com/office/drawing/2014/main" id="{90FCDEEF-AEFE-44F9-87C5-77724F0EA7AE}"/>
                </a:ext>
              </a:extLst>
            </p:cNvPr>
            <p:cNvSpPr/>
            <p:nvPr/>
          </p:nvSpPr>
          <p:spPr>
            <a:xfrm>
              <a:off x="7254000" y="1127850"/>
              <a:ext cx="4200" cy="3600"/>
            </a:xfrm>
            <a:custGeom>
              <a:avLst/>
              <a:gdLst/>
              <a:ahLst/>
              <a:cxnLst/>
              <a:rect l="l" t="t" r="r" b="b"/>
              <a:pathLst>
                <a:path w="168" h="144" extrusionOk="0">
                  <a:moveTo>
                    <a:pt x="1" y="1"/>
                  </a:moveTo>
                  <a:cubicBezTo>
                    <a:pt x="5" y="56"/>
                    <a:pt x="37" y="105"/>
                    <a:pt x="85" y="132"/>
                  </a:cubicBezTo>
                  <a:cubicBezTo>
                    <a:pt x="98" y="140"/>
                    <a:pt x="111" y="143"/>
                    <a:pt x="122" y="143"/>
                  </a:cubicBezTo>
                  <a:cubicBezTo>
                    <a:pt x="147" y="143"/>
                    <a:pt x="164" y="126"/>
                    <a:pt x="167" y="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7587;p55">
              <a:extLst>
                <a:ext uri="{FF2B5EF4-FFF2-40B4-BE49-F238E27FC236}">
                  <a16:creationId xmlns:a16="http://schemas.microsoft.com/office/drawing/2014/main" id="{92124045-EF79-4724-B6A6-F80D29A086C0}"/>
                </a:ext>
              </a:extLst>
            </p:cNvPr>
            <p:cNvSpPr/>
            <p:nvPr/>
          </p:nvSpPr>
          <p:spPr>
            <a:xfrm>
              <a:off x="7245625" y="1123000"/>
              <a:ext cx="4225" cy="3550"/>
            </a:xfrm>
            <a:custGeom>
              <a:avLst/>
              <a:gdLst/>
              <a:ahLst/>
              <a:cxnLst/>
              <a:rect l="l" t="t" r="r" b="b"/>
              <a:pathLst>
                <a:path w="169" h="142" extrusionOk="0">
                  <a:moveTo>
                    <a:pt x="1" y="0"/>
                  </a:moveTo>
                  <a:cubicBezTo>
                    <a:pt x="6" y="55"/>
                    <a:pt x="37" y="103"/>
                    <a:pt x="85" y="132"/>
                  </a:cubicBezTo>
                  <a:cubicBezTo>
                    <a:pt x="98" y="139"/>
                    <a:pt x="110" y="142"/>
                    <a:pt x="121" y="142"/>
                  </a:cubicBezTo>
                  <a:cubicBezTo>
                    <a:pt x="147" y="142"/>
                    <a:pt x="165" y="125"/>
                    <a:pt x="169" y="9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7588;p55">
              <a:extLst>
                <a:ext uri="{FF2B5EF4-FFF2-40B4-BE49-F238E27FC236}">
                  <a16:creationId xmlns:a16="http://schemas.microsoft.com/office/drawing/2014/main" id="{62EFFEDE-530D-4778-9E2D-DB774ADB54DA}"/>
                </a:ext>
              </a:extLst>
            </p:cNvPr>
            <p:cNvSpPr/>
            <p:nvPr/>
          </p:nvSpPr>
          <p:spPr>
            <a:xfrm>
              <a:off x="7237225" y="1118125"/>
              <a:ext cx="4225" cy="3600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0" y="1"/>
                  </a:moveTo>
                  <a:lnTo>
                    <a:pt x="0" y="1"/>
                  </a:lnTo>
                  <a:cubicBezTo>
                    <a:pt x="6" y="56"/>
                    <a:pt x="38" y="105"/>
                    <a:pt x="86" y="133"/>
                  </a:cubicBezTo>
                  <a:cubicBezTo>
                    <a:pt x="99" y="140"/>
                    <a:pt x="111" y="143"/>
                    <a:pt x="123" y="143"/>
                  </a:cubicBezTo>
                  <a:cubicBezTo>
                    <a:pt x="147" y="143"/>
                    <a:pt x="165" y="127"/>
                    <a:pt x="168" y="9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7589;p55">
              <a:extLst>
                <a:ext uri="{FF2B5EF4-FFF2-40B4-BE49-F238E27FC236}">
                  <a16:creationId xmlns:a16="http://schemas.microsoft.com/office/drawing/2014/main" id="{EB73C298-D82F-4322-AB8B-3412AABE1A8D}"/>
                </a:ext>
              </a:extLst>
            </p:cNvPr>
            <p:cNvSpPr/>
            <p:nvPr/>
          </p:nvSpPr>
          <p:spPr>
            <a:xfrm>
              <a:off x="7266550" y="1135125"/>
              <a:ext cx="4225" cy="3575"/>
            </a:xfrm>
            <a:custGeom>
              <a:avLst/>
              <a:gdLst/>
              <a:ahLst/>
              <a:cxnLst/>
              <a:rect l="l" t="t" r="r" b="b"/>
              <a:pathLst>
                <a:path w="169" h="143" extrusionOk="0">
                  <a:moveTo>
                    <a:pt x="0" y="1"/>
                  </a:moveTo>
                  <a:lnTo>
                    <a:pt x="0" y="1"/>
                  </a:lnTo>
                  <a:cubicBezTo>
                    <a:pt x="6" y="56"/>
                    <a:pt x="38" y="105"/>
                    <a:pt x="84" y="133"/>
                  </a:cubicBezTo>
                  <a:cubicBezTo>
                    <a:pt x="98" y="140"/>
                    <a:pt x="110" y="143"/>
                    <a:pt x="121" y="143"/>
                  </a:cubicBezTo>
                  <a:cubicBezTo>
                    <a:pt x="147" y="143"/>
                    <a:pt x="166" y="126"/>
                    <a:pt x="169" y="9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7590;p55">
              <a:extLst>
                <a:ext uri="{FF2B5EF4-FFF2-40B4-BE49-F238E27FC236}">
                  <a16:creationId xmlns:a16="http://schemas.microsoft.com/office/drawing/2014/main" id="{5F6758A9-D54A-46D0-94FC-F8F519F5747A}"/>
                </a:ext>
              </a:extLst>
            </p:cNvPr>
            <p:cNvSpPr/>
            <p:nvPr/>
          </p:nvSpPr>
          <p:spPr>
            <a:xfrm>
              <a:off x="7258175" y="1130250"/>
              <a:ext cx="4225" cy="3600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55"/>
                    <a:pt x="37" y="105"/>
                    <a:pt x="85" y="134"/>
                  </a:cubicBezTo>
                  <a:cubicBezTo>
                    <a:pt x="98" y="140"/>
                    <a:pt x="110" y="143"/>
                    <a:pt x="121" y="143"/>
                  </a:cubicBezTo>
                  <a:cubicBezTo>
                    <a:pt x="146" y="143"/>
                    <a:pt x="165" y="127"/>
                    <a:pt x="169" y="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7591;p55">
              <a:extLst>
                <a:ext uri="{FF2B5EF4-FFF2-40B4-BE49-F238E27FC236}">
                  <a16:creationId xmlns:a16="http://schemas.microsoft.com/office/drawing/2014/main" id="{B6979EDC-BB33-40F9-AB9B-EEF4CDE8B1A4}"/>
                </a:ext>
              </a:extLst>
            </p:cNvPr>
            <p:cNvSpPr/>
            <p:nvPr/>
          </p:nvSpPr>
          <p:spPr>
            <a:xfrm>
              <a:off x="7249800" y="1125425"/>
              <a:ext cx="4225" cy="3575"/>
            </a:xfrm>
            <a:custGeom>
              <a:avLst/>
              <a:gdLst/>
              <a:ahLst/>
              <a:cxnLst/>
              <a:rect l="l" t="t" r="r" b="b"/>
              <a:pathLst>
                <a:path w="169" h="143" extrusionOk="0">
                  <a:moveTo>
                    <a:pt x="0" y="0"/>
                  </a:moveTo>
                  <a:cubicBezTo>
                    <a:pt x="6" y="55"/>
                    <a:pt x="37" y="105"/>
                    <a:pt x="85" y="132"/>
                  </a:cubicBezTo>
                  <a:cubicBezTo>
                    <a:pt x="98" y="140"/>
                    <a:pt x="111" y="143"/>
                    <a:pt x="122" y="143"/>
                  </a:cubicBezTo>
                  <a:cubicBezTo>
                    <a:pt x="147" y="143"/>
                    <a:pt x="165" y="126"/>
                    <a:pt x="169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7592;p55">
              <a:extLst>
                <a:ext uri="{FF2B5EF4-FFF2-40B4-BE49-F238E27FC236}">
                  <a16:creationId xmlns:a16="http://schemas.microsoft.com/office/drawing/2014/main" id="{7C373AA9-D2FB-4B05-AE77-19574C3A5D1D}"/>
                </a:ext>
              </a:extLst>
            </p:cNvPr>
            <p:cNvSpPr/>
            <p:nvPr/>
          </p:nvSpPr>
          <p:spPr>
            <a:xfrm>
              <a:off x="7241425" y="1120575"/>
              <a:ext cx="4225" cy="3600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55"/>
                    <a:pt x="37" y="104"/>
                    <a:pt x="85" y="133"/>
                  </a:cubicBezTo>
                  <a:cubicBezTo>
                    <a:pt x="98" y="140"/>
                    <a:pt x="110" y="143"/>
                    <a:pt x="121" y="143"/>
                  </a:cubicBezTo>
                  <a:cubicBezTo>
                    <a:pt x="146" y="143"/>
                    <a:pt x="165" y="127"/>
                    <a:pt x="169" y="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7593;p55">
              <a:extLst>
                <a:ext uri="{FF2B5EF4-FFF2-40B4-BE49-F238E27FC236}">
                  <a16:creationId xmlns:a16="http://schemas.microsoft.com/office/drawing/2014/main" id="{8E9AAD1A-F3B8-4024-B9FB-D022FA47B531}"/>
                </a:ext>
              </a:extLst>
            </p:cNvPr>
            <p:cNvSpPr/>
            <p:nvPr/>
          </p:nvSpPr>
          <p:spPr>
            <a:xfrm>
              <a:off x="7344825" y="1124975"/>
              <a:ext cx="42525" cy="53500"/>
            </a:xfrm>
            <a:custGeom>
              <a:avLst/>
              <a:gdLst/>
              <a:ahLst/>
              <a:cxnLst/>
              <a:rect l="l" t="t" r="r" b="b"/>
              <a:pathLst>
                <a:path w="1701" h="2140" extrusionOk="0">
                  <a:moveTo>
                    <a:pt x="1698" y="1"/>
                  </a:moveTo>
                  <a:lnTo>
                    <a:pt x="1423" y="160"/>
                  </a:lnTo>
                  <a:lnTo>
                    <a:pt x="0" y="984"/>
                  </a:lnTo>
                  <a:lnTo>
                    <a:pt x="3" y="1824"/>
                  </a:lnTo>
                  <a:lnTo>
                    <a:pt x="4" y="2140"/>
                  </a:lnTo>
                  <a:lnTo>
                    <a:pt x="1701" y="1155"/>
                  </a:lnTo>
                  <a:lnTo>
                    <a:pt x="1698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7594;p55">
              <a:extLst>
                <a:ext uri="{FF2B5EF4-FFF2-40B4-BE49-F238E27FC236}">
                  <a16:creationId xmlns:a16="http://schemas.microsoft.com/office/drawing/2014/main" id="{87D47F59-0E4F-42CA-86C1-E8D181BD78B6}"/>
                </a:ext>
              </a:extLst>
            </p:cNvPr>
            <p:cNvSpPr/>
            <p:nvPr/>
          </p:nvSpPr>
          <p:spPr>
            <a:xfrm>
              <a:off x="7387275" y="1122375"/>
              <a:ext cx="4625" cy="34150"/>
            </a:xfrm>
            <a:custGeom>
              <a:avLst/>
              <a:gdLst/>
              <a:ahLst/>
              <a:cxnLst/>
              <a:rect l="l" t="t" r="r" b="b"/>
              <a:pathLst>
                <a:path w="185" h="1366" extrusionOk="0">
                  <a:moveTo>
                    <a:pt x="181" y="1"/>
                  </a:moveTo>
                  <a:lnTo>
                    <a:pt x="0" y="105"/>
                  </a:lnTo>
                  <a:lnTo>
                    <a:pt x="3" y="1259"/>
                  </a:lnTo>
                  <a:lnTo>
                    <a:pt x="184" y="1365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7595;p55">
              <a:extLst>
                <a:ext uri="{FF2B5EF4-FFF2-40B4-BE49-F238E27FC236}">
                  <a16:creationId xmlns:a16="http://schemas.microsoft.com/office/drawing/2014/main" id="{27E64BF2-2BC3-4529-8939-92A05746CFD5}"/>
                </a:ext>
              </a:extLst>
            </p:cNvPr>
            <p:cNvSpPr/>
            <p:nvPr/>
          </p:nvSpPr>
          <p:spPr>
            <a:xfrm>
              <a:off x="7344925" y="1153850"/>
              <a:ext cx="46975" cy="29900"/>
            </a:xfrm>
            <a:custGeom>
              <a:avLst/>
              <a:gdLst/>
              <a:ahLst/>
              <a:cxnLst/>
              <a:rect l="l" t="t" r="r" b="b"/>
              <a:pathLst>
                <a:path w="1879" h="1196" extrusionOk="0">
                  <a:moveTo>
                    <a:pt x="1697" y="0"/>
                  </a:moveTo>
                  <a:lnTo>
                    <a:pt x="0" y="985"/>
                  </a:lnTo>
                  <a:lnTo>
                    <a:pt x="0" y="1195"/>
                  </a:lnTo>
                  <a:lnTo>
                    <a:pt x="1878" y="106"/>
                  </a:lnTo>
                  <a:lnTo>
                    <a:pt x="169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7596;p55">
              <a:extLst>
                <a:ext uri="{FF2B5EF4-FFF2-40B4-BE49-F238E27FC236}">
                  <a16:creationId xmlns:a16="http://schemas.microsoft.com/office/drawing/2014/main" id="{A7686995-BACF-4DCA-895A-DC7B2B0F9DC4}"/>
                </a:ext>
              </a:extLst>
            </p:cNvPr>
            <p:cNvSpPr/>
            <p:nvPr/>
          </p:nvSpPr>
          <p:spPr>
            <a:xfrm>
              <a:off x="7289025" y="1127150"/>
              <a:ext cx="42500" cy="53475"/>
            </a:xfrm>
            <a:custGeom>
              <a:avLst/>
              <a:gdLst/>
              <a:ahLst/>
              <a:cxnLst/>
              <a:rect l="l" t="t" r="r" b="b"/>
              <a:pathLst>
                <a:path w="1700" h="2139" extrusionOk="0">
                  <a:moveTo>
                    <a:pt x="3" y="1"/>
                  </a:moveTo>
                  <a:lnTo>
                    <a:pt x="0" y="1155"/>
                  </a:lnTo>
                  <a:lnTo>
                    <a:pt x="1697" y="2138"/>
                  </a:lnTo>
                  <a:lnTo>
                    <a:pt x="1698" y="1824"/>
                  </a:lnTo>
                  <a:lnTo>
                    <a:pt x="1700" y="984"/>
                  </a:lnTo>
                  <a:lnTo>
                    <a:pt x="279" y="16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7597;p55">
              <a:extLst>
                <a:ext uri="{FF2B5EF4-FFF2-40B4-BE49-F238E27FC236}">
                  <a16:creationId xmlns:a16="http://schemas.microsoft.com/office/drawing/2014/main" id="{63204009-4ECE-443A-B6B2-BDCAFB2B3996}"/>
                </a:ext>
              </a:extLst>
            </p:cNvPr>
            <p:cNvSpPr/>
            <p:nvPr/>
          </p:nvSpPr>
          <p:spPr>
            <a:xfrm>
              <a:off x="7284500" y="1124550"/>
              <a:ext cx="4625" cy="34150"/>
            </a:xfrm>
            <a:custGeom>
              <a:avLst/>
              <a:gdLst/>
              <a:ahLst/>
              <a:cxnLst/>
              <a:rect l="l" t="t" r="r" b="b"/>
              <a:pathLst>
                <a:path w="185" h="1366" extrusionOk="0">
                  <a:moveTo>
                    <a:pt x="3" y="1"/>
                  </a:moveTo>
                  <a:lnTo>
                    <a:pt x="0" y="1365"/>
                  </a:lnTo>
                  <a:lnTo>
                    <a:pt x="181" y="1259"/>
                  </a:lnTo>
                  <a:lnTo>
                    <a:pt x="184" y="10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7598;p55">
              <a:extLst>
                <a:ext uri="{FF2B5EF4-FFF2-40B4-BE49-F238E27FC236}">
                  <a16:creationId xmlns:a16="http://schemas.microsoft.com/office/drawing/2014/main" id="{FA1EB2D7-41A4-40B8-8F79-F9264FCD33D5}"/>
                </a:ext>
              </a:extLst>
            </p:cNvPr>
            <p:cNvSpPr/>
            <p:nvPr/>
          </p:nvSpPr>
          <p:spPr>
            <a:xfrm>
              <a:off x="7284500" y="1156025"/>
              <a:ext cx="46950" cy="29850"/>
            </a:xfrm>
            <a:custGeom>
              <a:avLst/>
              <a:gdLst/>
              <a:ahLst/>
              <a:cxnLst/>
              <a:rect l="l" t="t" r="r" b="b"/>
              <a:pathLst>
                <a:path w="1878" h="1194" extrusionOk="0">
                  <a:moveTo>
                    <a:pt x="181" y="0"/>
                  </a:moveTo>
                  <a:lnTo>
                    <a:pt x="0" y="106"/>
                  </a:lnTo>
                  <a:lnTo>
                    <a:pt x="1878" y="1194"/>
                  </a:lnTo>
                  <a:lnTo>
                    <a:pt x="1878" y="983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7599;p55">
              <a:extLst>
                <a:ext uri="{FF2B5EF4-FFF2-40B4-BE49-F238E27FC236}">
                  <a16:creationId xmlns:a16="http://schemas.microsoft.com/office/drawing/2014/main" id="{06BBFF36-9CB2-4619-BCCA-69AB5CF04E8C}"/>
                </a:ext>
              </a:extLst>
            </p:cNvPr>
            <p:cNvSpPr/>
            <p:nvPr/>
          </p:nvSpPr>
          <p:spPr>
            <a:xfrm>
              <a:off x="7282575" y="1085800"/>
              <a:ext cx="19300" cy="30325"/>
            </a:xfrm>
            <a:custGeom>
              <a:avLst/>
              <a:gdLst/>
              <a:ahLst/>
              <a:cxnLst/>
              <a:rect l="l" t="t" r="r" b="b"/>
              <a:pathLst>
                <a:path w="772" h="1213" extrusionOk="0">
                  <a:moveTo>
                    <a:pt x="3" y="0"/>
                  </a:moveTo>
                  <a:lnTo>
                    <a:pt x="0" y="766"/>
                  </a:lnTo>
                  <a:lnTo>
                    <a:pt x="770" y="1213"/>
                  </a:lnTo>
                  <a:lnTo>
                    <a:pt x="770" y="1004"/>
                  </a:lnTo>
                  <a:lnTo>
                    <a:pt x="772" y="447"/>
                  </a:lnTo>
                  <a:lnTo>
                    <a:pt x="186" y="10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7600;p55">
              <a:extLst>
                <a:ext uri="{FF2B5EF4-FFF2-40B4-BE49-F238E27FC236}">
                  <a16:creationId xmlns:a16="http://schemas.microsoft.com/office/drawing/2014/main" id="{BE92B9D2-BBC9-4DE1-B20C-6F336AD7571F}"/>
                </a:ext>
              </a:extLst>
            </p:cNvPr>
            <p:cNvSpPr/>
            <p:nvPr/>
          </p:nvSpPr>
          <p:spPr>
            <a:xfrm>
              <a:off x="7279600" y="1084050"/>
              <a:ext cx="3075" cy="22650"/>
            </a:xfrm>
            <a:custGeom>
              <a:avLst/>
              <a:gdLst/>
              <a:ahLst/>
              <a:cxnLst/>
              <a:rect l="l" t="t" r="r" b="b"/>
              <a:pathLst>
                <a:path w="123" h="906" extrusionOk="0">
                  <a:moveTo>
                    <a:pt x="2" y="1"/>
                  </a:moveTo>
                  <a:lnTo>
                    <a:pt x="0" y="906"/>
                  </a:lnTo>
                  <a:lnTo>
                    <a:pt x="121" y="836"/>
                  </a:lnTo>
                  <a:lnTo>
                    <a:pt x="122" y="69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7601;p55">
              <a:extLst>
                <a:ext uri="{FF2B5EF4-FFF2-40B4-BE49-F238E27FC236}">
                  <a16:creationId xmlns:a16="http://schemas.microsoft.com/office/drawing/2014/main" id="{8B7F0F24-8D08-41C7-94A4-DACC2CCEFBEC}"/>
                </a:ext>
              </a:extLst>
            </p:cNvPr>
            <p:cNvSpPr/>
            <p:nvPr/>
          </p:nvSpPr>
          <p:spPr>
            <a:xfrm>
              <a:off x="7279600" y="1104950"/>
              <a:ext cx="22250" cy="14650"/>
            </a:xfrm>
            <a:custGeom>
              <a:avLst/>
              <a:gdLst/>
              <a:ahLst/>
              <a:cxnLst/>
              <a:rect l="l" t="t" r="r" b="b"/>
              <a:pathLst>
                <a:path w="890" h="586" extrusionOk="0">
                  <a:moveTo>
                    <a:pt x="119" y="0"/>
                  </a:moveTo>
                  <a:lnTo>
                    <a:pt x="0" y="70"/>
                  </a:lnTo>
                  <a:lnTo>
                    <a:pt x="889" y="586"/>
                  </a:lnTo>
                  <a:lnTo>
                    <a:pt x="889" y="44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7602;p55">
              <a:extLst>
                <a:ext uri="{FF2B5EF4-FFF2-40B4-BE49-F238E27FC236}">
                  <a16:creationId xmlns:a16="http://schemas.microsoft.com/office/drawing/2014/main" id="{CD01018D-0176-4298-895A-0B709C25D95A}"/>
                </a:ext>
              </a:extLst>
            </p:cNvPr>
            <p:cNvSpPr/>
            <p:nvPr/>
          </p:nvSpPr>
          <p:spPr>
            <a:xfrm>
              <a:off x="7237225" y="1102875"/>
              <a:ext cx="53525" cy="37100"/>
            </a:xfrm>
            <a:custGeom>
              <a:avLst/>
              <a:gdLst/>
              <a:ahLst/>
              <a:cxnLst/>
              <a:rect l="l" t="t" r="r" b="b"/>
              <a:pathLst>
                <a:path w="2141" h="1484" extrusionOk="0">
                  <a:moveTo>
                    <a:pt x="637" y="0"/>
                  </a:moveTo>
                  <a:lnTo>
                    <a:pt x="0" y="609"/>
                  </a:lnTo>
                  <a:lnTo>
                    <a:pt x="1508" y="1484"/>
                  </a:lnTo>
                  <a:lnTo>
                    <a:pt x="2141" y="870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7603;p55">
              <a:extLst>
                <a:ext uri="{FF2B5EF4-FFF2-40B4-BE49-F238E27FC236}">
                  <a16:creationId xmlns:a16="http://schemas.microsoft.com/office/drawing/2014/main" id="{20C8C3D7-23A4-4C7F-8BE0-A5FACB2C71E7}"/>
                </a:ext>
              </a:extLst>
            </p:cNvPr>
            <p:cNvSpPr/>
            <p:nvPr/>
          </p:nvSpPr>
          <p:spPr>
            <a:xfrm>
              <a:off x="7266775" y="1119950"/>
              <a:ext cx="19775" cy="17600"/>
            </a:xfrm>
            <a:custGeom>
              <a:avLst/>
              <a:gdLst/>
              <a:ahLst/>
              <a:cxnLst/>
              <a:rect l="l" t="t" r="r" b="b"/>
              <a:pathLst>
                <a:path w="791" h="704" extrusionOk="0">
                  <a:moveTo>
                    <a:pt x="634" y="0"/>
                  </a:moveTo>
                  <a:lnTo>
                    <a:pt x="0" y="615"/>
                  </a:lnTo>
                  <a:lnTo>
                    <a:pt x="158" y="704"/>
                  </a:lnTo>
                  <a:lnTo>
                    <a:pt x="790" y="90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7604;p55">
              <a:extLst>
                <a:ext uri="{FF2B5EF4-FFF2-40B4-BE49-F238E27FC236}">
                  <a16:creationId xmlns:a16="http://schemas.microsoft.com/office/drawing/2014/main" id="{5219F436-6EA6-4EE3-A746-6F91907895A6}"/>
                </a:ext>
              </a:extLst>
            </p:cNvPr>
            <p:cNvSpPr/>
            <p:nvPr/>
          </p:nvSpPr>
          <p:spPr>
            <a:xfrm>
              <a:off x="7266550" y="1119725"/>
              <a:ext cx="20000" cy="17825"/>
            </a:xfrm>
            <a:custGeom>
              <a:avLst/>
              <a:gdLst/>
              <a:ahLst/>
              <a:cxnLst/>
              <a:rect l="l" t="t" r="r" b="b"/>
              <a:pathLst>
                <a:path w="800" h="713" extrusionOk="0">
                  <a:moveTo>
                    <a:pt x="634" y="1"/>
                  </a:moveTo>
                  <a:lnTo>
                    <a:pt x="0" y="616"/>
                  </a:lnTo>
                  <a:lnTo>
                    <a:pt x="167" y="713"/>
                  </a:lnTo>
                  <a:lnTo>
                    <a:pt x="799" y="99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7605;p55">
              <a:extLst>
                <a:ext uri="{FF2B5EF4-FFF2-40B4-BE49-F238E27FC236}">
                  <a16:creationId xmlns:a16="http://schemas.microsoft.com/office/drawing/2014/main" id="{6622F846-F9CA-42BA-A92A-7B49B8E4FCD9}"/>
                </a:ext>
              </a:extLst>
            </p:cNvPr>
            <p:cNvSpPr/>
            <p:nvPr/>
          </p:nvSpPr>
          <p:spPr>
            <a:xfrm>
              <a:off x="7258175" y="1114950"/>
              <a:ext cx="20025" cy="17750"/>
            </a:xfrm>
            <a:custGeom>
              <a:avLst/>
              <a:gdLst/>
              <a:ahLst/>
              <a:cxnLst/>
              <a:rect l="l" t="t" r="r" b="b"/>
              <a:pathLst>
                <a:path w="801" h="710" extrusionOk="0">
                  <a:moveTo>
                    <a:pt x="633" y="0"/>
                  </a:moveTo>
                  <a:lnTo>
                    <a:pt x="0" y="612"/>
                  </a:lnTo>
                  <a:lnTo>
                    <a:pt x="169" y="709"/>
                  </a:lnTo>
                  <a:lnTo>
                    <a:pt x="801" y="96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7606;p55">
              <a:extLst>
                <a:ext uri="{FF2B5EF4-FFF2-40B4-BE49-F238E27FC236}">
                  <a16:creationId xmlns:a16="http://schemas.microsoft.com/office/drawing/2014/main" id="{D869370A-1ADD-4AB7-B7DD-0E3935F46B31}"/>
                </a:ext>
              </a:extLst>
            </p:cNvPr>
            <p:cNvSpPr/>
            <p:nvPr/>
          </p:nvSpPr>
          <p:spPr>
            <a:xfrm>
              <a:off x="7249800" y="1110025"/>
              <a:ext cx="20025" cy="17825"/>
            </a:xfrm>
            <a:custGeom>
              <a:avLst/>
              <a:gdLst/>
              <a:ahLst/>
              <a:cxnLst/>
              <a:rect l="l" t="t" r="r" b="b"/>
              <a:pathLst>
                <a:path w="801" h="713" extrusionOk="0">
                  <a:moveTo>
                    <a:pt x="636" y="0"/>
                  </a:moveTo>
                  <a:lnTo>
                    <a:pt x="0" y="616"/>
                  </a:lnTo>
                  <a:lnTo>
                    <a:pt x="169" y="712"/>
                  </a:lnTo>
                  <a:lnTo>
                    <a:pt x="801" y="99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7607;p55">
              <a:extLst>
                <a:ext uri="{FF2B5EF4-FFF2-40B4-BE49-F238E27FC236}">
                  <a16:creationId xmlns:a16="http://schemas.microsoft.com/office/drawing/2014/main" id="{AB4B2109-4599-4311-97EE-30B0F8C0658B}"/>
                </a:ext>
              </a:extLst>
            </p:cNvPr>
            <p:cNvSpPr/>
            <p:nvPr/>
          </p:nvSpPr>
          <p:spPr>
            <a:xfrm>
              <a:off x="7241425" y="1105225"/>
              <a:ext cx="20025" cy="17750"/>
            </a:xfrm>
            <a:custGeom>
              <a:avLst/>
              <a:gdLst/>
              <a:ahLst/>
              <a:cxnLst/>
              <a:rect l="l" t="t" r="r" b="b"/>
              <a:pathLst>
                <a:path w="801" h="710" extrusionOk="0">
                  <a:moveTo>
                    <a:pt x="633" y="1"/>
                  </a:moveTo>
                  <a:lnTo>
                    <a:pt x="0" y="614"/>
                  </a:lnTo>
                  <a:lnTo>
                    <a:pt x="169" y="710"/>
                  </a:lnTo>
                  <a:lnTo>
                    <a:pt x="801" y="96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7608;p55">
              <a:extLst>
                <a:ext uri="{FF2B5EF4-FFF2-40B4-BE49-F238E27FC236}">
                  <a16:creationId xmlns:a16="http://schemas.microsoft.com/office/drawing/2014/main" id="{33FEC6E6-5335-47A0-99C0-7C1ABCC1A479}"/>
                </a:ext>
              </a:extLst>
            </p:cNvPr>
            <p:cNvSpPr/>
            <p:nvPr/>
          </p:nvSpPr>
          <p:spPr>
            <a:xfrm>
              <a:off x="7443125" y="1120775"/>
              <a:ext cx="78575" cy="142875"/>
            </a:xfrm>
            <a:custGeom>
              <a:avLst/>
              <a:gdLst/>
              <a:ahLst/>
              <a:cxnLst/>
              <a:rect l="l" t="t" r="r" b="b"/>
              <a:pathLst>
                <a:path w="3143" h="5715" extrusionOk="0">
                  <a:moveTo>
                    <a:pt x="3143" y="1"/>
                  </a:moveTo>
                  <a:lnTo>
                    <a:pt x="12" y="1828"/>
                  </a:lnTo>
                  <a:lnTo>
                    <a:pt x="1" y="5714"/>
                  </a:lnTo>
                  <a:lnTo>
                    <a:pt x="3134" y="3901"/>
                  </a:lnTo>
                  <a:lnTo>
                    <a:pt x="3143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7609;p55">
              <a:extLst>
                <a:ext uri="{FF2B5EF4-FFF2-40B4-BE49-F238E27FC236}">
                  <a16:creationId xmlns:a16="http://schemas.microsoft.com/office/drawing/2014/main" id="{3432D67A-C6D9-4954-8526-BF32A7691EB9}"/>
                </a:ext>
              </a:extLst>
            </p:cNvPr>
            <p:cNvSpPr/>
            <p:nvPr/>
          </p:nvSpPr>
          <p:spPr>
            <a:xfrm>
              <a:off x="7319175" y="1058325"/>
              <a:ext cx="202575" cy="205325"/>
            </a:xfrm>
            <a:custGeom>
              <a:avLst/>
              <a:gdLst/>
              <a:ahLst/>
              <a:cxnLst/>
              <a:rect l="l" t="t" r="r" b="b"/>
              <a:pathLst>
                <a:path w="8103" h="8213" extrusionOk="0">
                  <a:moveTo>
                    <a:pt x="3683" y="0"/>
                  </a:moveTo>
                  <a:lnTo>
                    <a:pt x="11" y="1737"/>
                  </a:lnTo>
                  <a:lnTo>
                    <a:pt x="1" y="5306"/>
                  </a:lnTo>
                  <a:lnTo>
                    <a:pt x="4960" y="8212"/>
                  </a:lnTo>
                  <a:lnTo>
                    <a:pt x="4970" y="4329"/>
                  </a:lnTo>
                  <a:lnTo>
                    <a:pt x="4983" y="4337"/>
                  </a:lnTo>
                  <a:lnTo>
                    <a:pt x="8102" y="2499"/>
                  </a:lnTo>
                  <a:lnTo>
                    <a:pt x="3683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7610;p55">
              <a:extLst>
                <a:ext uri="{FF2B5EF4-FFF2-40B4-BE49-F238E27FC236}">
                  <a16:creationId xmlns:a16="http://schemas.microsoft.com/office/drawing/2014/main" id="{B7C4DC96-0F74-4DC2-9277-66F797F8ECDA}"/>
                </a:ext>
              </a:extLst>
            </p:cNvPr>
            <p:cNvSpPr/>
            <p:nvPr/>
          </p:nvSpPr>
          <p:spPr>
            <a:xfrm>
              <a:off x="7386325" y="1051350"/>
              <a:ext cx="136800" cy="116225"/>
            </a:xfrm>
            <a:custGeom>
              <a:avLst/>
              <a:gdLst/>
              <a:ahLst/>
              <a:cxnLst/>
              <a:rect l="l" t="t" r="r" b="b"/>
              <a:pathLst>
                <a:path w="5472" h="4649" extrusionOk="0">
                  <a:moveTo>
                    <a:pt x="3224" y="1"/>
                  </a:moveTo>
                  <a:lnTo>
                    <a:pt x="0" y="1813"/>
                  </a:lnTo>
                  <a:lnTo>
                    <a:pt x="2284" y="4648"/>
                  </a:lnTo>
                  <a:lnTo>
                    <a:pt x="5472" y="2786"/>
                  </a:lnTo>
                  <a:lnTo>
                    <a:pt x="322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7611;p55">
              <a:extLst>
                <a:ext uri="{FF2B5EF4-FFF2-40B4-BE49-F238E27FC236}">
                  <a16:creationId xmlns:a16="http://schemas.microsoft.com/office/drawing/2014/main" id="{5E2080F0-84A4-4888-867F-65B5595D1C19}"/>
                </a:ext>
              </a:extLst>
            </p:cNvPr>
            <p:cNvSpPr/>
            <p:nvPr/>
          </p:nvSpPr>
          <p:spPr>
            <a:xfrm>
              <a:off x="7316725" y="1051350"/>
              <a:ext cx="150200" cy="51375"/>
            </a:xfrm>
            <a:custGeom>
              <a:avLst/>
              <a:gdLst/>
              <a:ahLst/>
              <a:cxnLst/>
              <a:rect l="l" t="t" r="r" b="b"/>
              <a:pathLst>
                <a:path w="6008" h="2055" extrusionOk="0">
                  <a:moveTo>
                    <a:pt x="6008" y="1"/>
                  </a:moveTo>
                  <a:lnTo>
                    <a:pt x="3234" y="291"/>
                  </a:lnTo>
                  <a:lnTo>
                    <a:pt x="0" y="2054"/>
                  </a:lnTo>
                  <a:lnTo>
                    <a:pt x="0" y="2054"/>
                  </a:lnTo>
                  <a:lnTo>
                    <a:pt x="2784" y="1813"/>
                  </a:lnTo>
                  <a:lnTo>
                    <a:pt x="6008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7612;p55">
              <a:extLst>
                <a:ext uri="{FF2B5EF4-FFF2-40B4-BE49-F238E27FC236}">
                  <a16:creationId xmlns:a16="http://schemas.microsoft.com/office/drawing/2014/main" id="{762B08E9-2EE8-49A3-A944-FAEC8F7685A7}"/>
                </a:ext>
              </a:extLst>
            </p:cNvPr>
            <p:cNvSpPr/>
            <p:nvPr/>
          </p:nvSpPr>
          <p:spPr>
            <a:xfrm>
              <a:off x="7367400" y="1138725"/>
              <a:ext cx="17175" cy="11150"/>
            </a:xfrm>
            <a:custGeom>
              <a:avLst/>
              <a:gdLst/>
              <a:ahLst/>
              <a:cxnLst/>
              <a:rect l="l" t="t" r="r" b="b"/>
              <a:pathLst>
                <a:path w="687" h="446" extrusionOk="0">
                  <a:moveTo>
                    <a:pt x="95" y="1"/>
                  </a:moveTo>
                  <a:lnTo>
                    <a:pt x="0" y="44"/>
                  </a:lnTo>
                  <a:lnTo>
                    <a:pt x="685" y="446"/>
                  </a:lnTo>
                  <a:lnTo>
                    <a:pt x="686" y="346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7613;p55">
              <a:extLst>
                <a:ext uri="{FF2B5EF4-FFF2-40B4-BE49-F238E27FC236}">
                  <a16:creationId xmlns:a16="http://schemas.microsoft.com/office/drawing/2014/main" id="{E73D1FD6-0BAB-42AA-82C8-93AFFF0416BB}"/>
                </a:ext>
              </a:extLst>
            </p:cNvPr>
            <p:cNvSpPr/>
            <p:nvPr/>
          </p:nvSpPr>
          <p:spPr>
            <a:xfrm>
              <a:off x="7369750" y="1121550"/>
              <a:ext cx="14925" cy="25825"/>
            </a:xfrm>
            <a:custGeom>
              <a:avLst/>
              <a:gdLst/>
              <a:ahLst/>
              <a:cxnLst/>
              <a:rect l="l" t="t" r="r" b="b"/>
              <a:pathLst>
                <a:path w="597" h="1033" extrusionOk="0">
                  <a:moveTo>
                    <a:pt x="5" y="0"/>
                  </a:moveTo>
                  <a:lnTo>
                    <a:pt x="1" y="688"/>
                  </a:lnTo>
                  <a:lnTo>
                    <a:pt x="589" y="1033"/>
                  </a:lnTo>
                  <a:lnTo>
                    <a:pt x="597" y="34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7614;p55">
              <a:extLst>
                <a:ext uri="{FF2B5EF4-FFF2-40B4-BE49-F238E27FC236}">
                  <a16:creationId xmlns:a16="http://schemas.microsoft.com/office/drawing/2014/main" id="{48D4C246-3A05-4E36-9D95-440BA94BBBDE}"/>
                </a:ext>
              </a:extLst>
            </p:cNvPr>
            <p:cNvSpPr/>
            <p:nvPr/>
          </p:nvSpPr>
          <p:spPr>
            <a:xfrm>
              <a:off x="7367400" y="1120125"/>
              <a:ext cx="2500" cy="19725"/>
            </a:xfrm>
            <a:custGeom>
              <a:avLst/>
              <a:gdLst/>
              <a:ahLst/>
              <a:cxnLst/>
              <a:rect l="l" t="t" r="r" b="b"/>
              <a:pathLst>
                <a:path w="100" h="789" extrusionOk="0">
                  <a:moveTo>
                    <a:pt x="9" y="1"/>
                  </a:moveTo>
                  <a:lnTo>
                    <a:pt x="0" y="788"/>
                  </a:lnTo>
                  <a:lnTo>
                    <a:pt x="95" y="745"/>
                  </a:lnTo>
                  <a:lnTo>
                    <a:pt x="99" y="57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7615;p55">
              <a:extLst>
                <a:ext uri="{FF2B5EF4-FFF2-40B4-BE49-F238E27FC236}">
                  <a16:creationId xmlns:a16="http://schemas.microsoft.com/office/drawing/2014/main" id="{857C6DD1-34E8-4547-867B-48557079E7E2}"/>
                </a:ext>
              </a:extLst>
            </p:cNvPr>
            <p:cNvSpPr/>
            <p:nvPr/>
          </p:nvSpPr>
          <p:spPr>
            <a:xfrm>
              <a:off x="7334050" y="1153775"/>
              <a:ext cx="26200" cy="63200"/>
            </a:xfrm>
            <a:custGeom>
              <a:avLst/>
              <a:gdLst/>
              <a:ahLst/>
              <a:cxnLst/>
              <a:rect l="l" t="t" r="r" b="b"/>
              <a:pathLst>
                <a:path w="1048" h="2528" extrusionOk="0">
                  <a:moveTo>
                    <a:pt x="6" y="0"/>
                  </a:moveTo>
                  <a:lnTo>
                    <a:pt x="0" y="1927"/>
                  </a:lnTo>
                  <a:lnTo>
                    <a:pt x="114" y="1993"/>
                  </a:lnTo>
                  <a:lnTo>
                    <a:pt x="942" y="2470"/>
                  </a:lnTo>
                  <a:lnTo>
                    <a:pt x="1042" y="2528"/>
                  </a:lnTo>
                  <a:lnTo>
                    <a:pt x="1047" y="60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7616;p55">
              <a:extLst>
                <a:ext uri="{FF2B5EF4-FFF2-40B4-BE49-F238E27FC236}">
                  <a16:creationId xmlns:a16="http://schemas.microsoft.com/office/drawing/2014/main" id="{2066F1F5-05A6-475D-900D-15728031FF04}"/>
                </a:ext>
              </a:extLst>
            </p:cNvPr>
            <p:cNvSpPr/>
            <p:nvPr/>
          </p:nvSpPr>
          <p:spPr>
            <a:xfrm>
              <a:off x="7360075" y="1167825"/>
              <a:ext cx="1950" cy="49150"/>
            </a:xfrm>
            <a:custGeom>
              <a:avLst/>
              <a:gdLst/>
              <a:ahLst/>
              <a:cxnLst/>
              <a:rect l="l" t="t" r="r" b="b"/>
              <a:pathLst>
                <a:path w="78" h="1966" extrusionOk="0">
                  <a:moveTo>
                    <a:pt x="77" y="1"/>
                  </a:moveTo>
                  <a:lnTo>
                    <a:pt x="6" y="39"/>
                  </a:lnTo>
                  <a:lnTo>
                    <a:pt x="1" y="1966"/>
                  </a:lnTo>
                  <a:lnTo>
                    <a:pt x="72" y="1928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7617;p55">
              <a:extLst>
                <a:ext uri="{FF2B5EF4-FFF2-40B4-BE49-F238E27FC236}">
                  <a16:creationId xmlns:a16="http://schemas.microsoft.com/office/drawing/2014/main" id="{B25B48D8-4ADE-4126-85B4-B5E034488491}"/>
                </a:ext>
              </a:extLst>
            </p:cNvPr>
            <p:cNvSpPr/>
            <p:nvPr/>
          </p:nvSpPr>
          <p:spPr>
            <a:xfrm>
              <a:off x="7336875" y="1158800"/>
              <a:ext cx="2200" cy="44775"/>
            </a:xfrm>
            <a:custGeom>
              <a:avLst/>
              <a:gdLst/>
              <a:ahLst/>
              <a:cxnLst/>
              <a:rect l="l" t="t" r="r" b="b"/>
              <a:pathLst>
                <a:path w="88" h="1791" extrusionOk="0">
                  <a:moveTo>
                    <a:pt x="3" y="1"/>
                  </a:moveTo>
                  <a:lnTo>
                    <a:pt x="1" y="1790"/>
                  </a:lnTo>
                  <a:lnTo>
                    <a:pt x="85" y="1745"/>
                  </a:lnTo>
                  <a:lnTo>
                    <a:pt x="88" y="52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7618;p55">
              <a:extLst>
                <a:ext uri="{FF2B5EF4-FFF2-40B4-BE49-F238E27FC236}">
                  <a16:creationId xmlns:a16="http://schemas.microsoft.com/office/drawing/2014/main" id="{EA5D26BC-3F84-47E2-B667-233A57F11C38}"/>
                </a:ext>
              </a:extLst>
            </p:cNvPr>
            <p:cNvSpPr/>
            <p:nvPr/>
          </p:nvSpPr>
          <p:spPr>
            <a:xfrm>
              <a:off x="7338500" y="1159750"/>
              <a:ext cx="19250" cy="54250"/>
            </a:xfrm>
            <a:custGeom>
              <a:avLst/>
              <a:gdLst/>
              <a:ahLst/>
              <a:cxnLst/>
              <a:rect l="l" t="t" r="r" b="b"/>
              <a:pathLst>
                <a:path w="770" h="2170" extrusionOk="0">
                  <a:moveTo>
                    <a:pt x="2" y="1"/>
                  </a:moveTo>
                  <a:lnTo>
                    <a:pt x="1" y="1729"/>
                  </a:lnTo>
                  <a:lnTo>
                    <a:pt x="764" y="2170"/>
                  </a:lnTo>
                  <a:lnTo>
                    <a:pt x="769" y="446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7619;p55">
              <a:extLst>
                <a:ext uri="{FF2B5EF4-FFF2-40B4-BE49-F238E27FC236}">
                  <a16:creationId xmlns:a16="http://schemas.microsoft.com/office/drawing/2014/main" id="{F41F4324-329A-4F2B-A7C9-4A966B79505B}"/>
                </a:ext>
              </a:extLst>
            </p:cNvPr>
            <p:cNvSpPr/>
            <p:nvPr/>
          </p:nvSpPr>
          <p:spPr>
            <a:xfrm>
              <a:off x="7311675" y="1143550"/>
              <a:ext cx="65350" cy="45325"/>
            </a:xfrm>
            <a:custGeom>
              <a:avLst/>
              <a:gdLst/>
              <a:ahLst/>
              <a:cxnLst/>
              <a:rect l="l" t="t" r="r" b="b"/>
              <a:pathLst>
                <a:path w="2614" h="1813" extrusionOk="0">
                  <a:moveTo>
                    <a:pt x="777" y="0"/>
                  </a:moveTo>
                  <a:lnTo>
                    <a:pt x="1" y="746"/>
                  </a:lnTo>
                  <a:lnTo>
                    <a:pt x="1842" y="1813"/>
                  </a:lnTo>
                  <a:lnTo>
                    <a:pt x="2614" y="1063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7620;p55">
              <a:extLst>
                <a:ext uri="{FF2B5EF4-FFF2-40B4-BE49-F238E27FC236}">
                  <a16:creationId xmlns:a16="http://schemas.microsoft.com/office/drawing/2014/main" id="{84598C54-12C7-4972-ABAF-A3A3D4D3A336}"/>
                </a:ext>
              </a:extLst>
            </p:cNvPr>
            <p:cNvSpPr/>
            <p:nvPr/>
          </p:nvSpPr>
          <p:spPr>
            <a:xfrm>
              <a:off x="7347750" y="1164425"/>
              <a:ext cx="24175" cy="21525"/>
            </a:xfrm>
            <a:custGeom>
              <a:avLst/>
              <a:gdLst/>
              <a:ahLst/>
              <a:cxnLst/>
              <a:rect l="l" t="t" r="r" b="b"/>
              <a:pathLst>
                <a:path w="967" h="861" extrusionOk="0">
                  <a:moveTo>
                    <a:pt x="775" y="1"/>
                  </a:moveTo>
                  <a:lnTo>
                    <a:pt x="1" y="752"/>
                  </a:lnTo>
                  <a:lnTo>
                    <a:pt x="193" y="861"/>
                  </a:lnTo>
                  <a:lnTo>
                    <a:pt x="966" y="111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7621;p55">
              <a:extLst>
                <a:ext uri="{FF2B5EF4-FFF2-40B4-BE49-F238E27FC236}">
                  <a16:creationId xmlns:a16="http://schemas.microsoft.com/office/drawing/2014/main" id="{B26DE0EF-2392-45A8-9B2A-AB1191840FA2}"/>
                </a:ext>
              </a:extLst>
            </p:cNvPr>
            <p:cNvSpPr/>
            <p:nvPr/>
          </p:nvSpPr>
          <p:spPr>
            <a:xfrm>
              <a:off x="7347500" y="1164150"/>
              <a:ext cx="24425" cy="21800"/>
            </a:xfrm>
            <a:custGeom>
              <a:avLst/>
              <a:gdLst/>
              <a:ahLst/>
              <a:cxnLst/>
              <a:rect l="l" t="t" r="r" b="b"/>
              <a:pathLst>
                <a:path w="977" h="872" extrusionOk="0">
                  <a:moveTo>
                    <a:pt x="775" y="0"/>
                  </a:moveTo>
                  <a:lnTo>
                    <a:pt x="0" y="753"/>
                  </a:lnTo>
                  <a:lnTo>
                    <a:pt x="203" y="872"/>
                  </a:lnTo>
                  <a:lnTo>
                    <a:pt x="976" y="122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7622;p55">
              <a:extLst>
                <a:ext uri="{FF2B5EF4-FFF2-40B4-BE49-F238E27FC236}">
                  <a16:creationId xmlns:a16="http://schemas.microsoft.com/office/drawing/2014/main" id="{5D160A03-B0D1-4B2B-B341-724AD5962B2B}"/>
                </a:ext>
              </a:extLst>
            </p:cNvPr>
            <p:cNvSpPr/>
            <p:nvPr/>
          </p:nvSpPr>
          <p:spPr>
            <a:xfrm>
              <a:off x="7337250" y="1158300"/>
              <a:ext cx="24450" cy="21700"/>
            </a:xfrm>
            <a:custGeom>
              <a:avLst/>
              <a:gdLst/>
              <a:ahLst/>
              <a:cxnLst/>
              <a:rect l="l" t="t" r="r" b="b"/>
              <a:pathLst>
                <a:path w="978" h="868" extrusionOk="0">
                  <a:moveTo>
                    <a:pt x="773" y="1"/>
                  </a:moveTo>
                  <a:lnTo>
                    <a:pt x="0" y="749"/>
                  </a:lnTo>
                  <a:lnTo>
                    <a:pt x="206" y="868"/>
                  </a:lnTo>
                  <a:lnTo>
                    <a:pt x="977" y="118"/>
                  </a:lnTo>
                  <a:lnTo>
                    <a:pt x="77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7623;p55">
              <a:extLst>
                <a:ext uri="{FF2B5EF4-FFF2-40B4-BE49-F238E27FC236}">
                  <a16:creationId xmlns:a16="http://schemas.microsoft.com/office/drawing/2014/main" id="{A0EE1986-9175-4F29-A93F-67133272B91A}"/>
                </a:ext>
              </a:extLst>
            </p:cNvPr>
            <p:cNvSpPr/>
            <p:nvPr/>
          </p:nvSpPr>
          <p:spPr>
            <a:xfrm>
              <a:off x="7327025" y="1152275"/>
              <a:ext cx="24450" cy="21775"/>
            </a:xfrm>
            <a:custGeom>
              <a:avLst/>
              <a:gdLst/>
              <a:ahLst/>
              <a:cxnLst/>
              <a:rect l="l" t="t" r="r" b="b"/>
              <a:pathLst>
                <a:path w="978" h="871" extrusionOk="0">
                  <a:moveTo>
                    <a:pt x="776" y="1"/>
                  </a:moveTo>
                  <a:lnTo>
                    <a:pt x="0" y="753"/>
                  </a:lnTo>
                  <a:lnTo>
                    <a:pt x="205" y="871"/>
                  </a:lnTo>
                  <a:lnTo>
                    <a:pt x="977" y="121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7624;p55">
              <a:extLst>
                <a:ext uri="{FF2B5EF4-FFF2-40B4-BE49-F238E27FC236}">
                  <a16:creationId xmlns:a16="http://schemas.microsoft.com/office/drawing/2014/main" id="{8FD3A04C-B309-4BC8-A817-52CDFE3AE848}"/>
                </a:ext>
              </a:extLst>
            </p:cNvPr>
            <p:cNvSpPr/>
            <p:nvPr/>
          </p:nvSpPr>
          <p:spPr>
            <a:xfrm>
              <a:off x="7316800" y="1146450"/>
              <a:ext cx="24450" cy="21700"/>
            </a:xfrm>
            <a:custGeom>
              <a:avLst/>
              <a:gdLst/>
              <a:ahLst/>
              <a:cxnLst/>
              <a:rect l="l" t="t" r="r" b="b"/>
              <a:pathLst>
                <a:path w="978" h="868" extrusionOk="0">
                  <a:moveTo>
                    <a:pt x="773" y="0"/>
                  </a:moveTo>
                  <a:lnTo>
                    <a:pt x="0" y="749"/>
                  </a:lnTo>
                  <a:lnTo>
                    <a:pt x="205" y="868"/>
                  </a:lnTo>
                  <a:lnTo>
                    <a:pt x="978" y="118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7625;p55">
              <a:extLst>
                <a:ext uri="{FF2B5EF4-FFF2-40B4-BE49-F238E27FC236}">
                  <a16:creationId xmlns:a16="http://schemas.microsoft.com/office/drawing/2014/main" id="{32082925-E20E-487D-9BC2-7B496ACF1B64}"/>
                </a:ext>
              </a:extLst>
            </p:cNvPr>
            <p:cNvSpPr/>
            <p:nvPr/>
          </p:nvSpPr>
          <p:spPr>
            <a:xfrm>
              <a:off x="7388500" y="1216750"/>
              <a:ext cx="34400" cy="20825"/>
            </a:xfrm>
            <a:custGeom>
              <a:avLst/>
              <a:gdLst/>
              <a:ahLst/>
              <a:cxnLst/>
              <a:rect l="l" t="t" r="r" b="b"/>
              <a:pathLst>
                <a:path w="1376" h="833" extrusionOk="0">
                  <a:moveTo>
                    <a:pt x="85" y="0"/>
                  </a:moveTo>
                  <a:lnTo>
                    <a:pt x="0" y="39"/>
                  </a:lnTo>
                  <a:lnTo>
                    <a:pt x="1374" y="832"/>
                  </a:lnTo>
                  <a:lnTo>
                    <a:pt x="1375" y="743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7626;p55">
              <a:extLst>
                <a:ext uri="{FF2B5EF4-FFF2-40B4-BE49-F238E27FC236}">
                  <a16:creationId xmlns:a16="http://schemas.microsoft.com/office/drawing/2014/main" id="{F1448C29-6228-4D2E-B72A-EDDA0A1407A1}"/>
                </a:ext>
              </a:extLst>
            </p:cNvPr>
            <p:cNvSpPr/>
            <p:nvPr/>
          </p:nvSpPr>
          <p:spPr>
            <a:xfrm>
              <a:off x="7390600" y="1177775"/>
              <a:ext cx="32400" cy="57550"/>
            </a:xfrm>
            <a:custGeom>
              <a:avLst/>
              <a:gdLst/>
              <a:ahLst/>
              <a:cxnLst/>
              <a:rect l="l" t="t" r="r" b="b"/>
              <a:pathLst>
                <a:path w="1296" h="2302" extrusionOk="0">
                  <a:moveTo>
                    <a:pt x="5" y="0"/>
                  </a:moveTo>
                  <a:lnTo>
                    <a:pt x="1" y="1559"/>
                  </a:lnTo>
                  <a:lnTo>
                    <a:pt x="1288" y="2302"/>
                  </a:lnTo>
                  <a:lnTo>
                    <a:pt x="1295" y="7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7627;p55">
              <a:extLst>
                <a:ext uri="{FF2B5EF4-FFF2-40B4-BE49-F238E27FC236}">
                  <a16:creationId xmlns:a16="http://schemas.microsoft.com/office/drawing/2014/main" id="{6F0EFF22-0F48-4807-AAE6-C64E39104651}"/>
                </a:ext>
              </a:extLst>
            </p:cNvPr>
            <p:cNvSpPr/>
            <p:nvPr/>
          </p:nvSpPr>
          <p:spPr>
            <a:xfrm>
              <a:off x="7388500" y="1176500"/>
              <a:ext cx="2225" cy="41250"/>
            </a:xfrm>
            <a:custGeom>
              <a:avLst/>
              <a:gdLst/>
              <a:ahLst/>
              <a:cxnLst/>
              <a:rect l="l" t="t" r="r" b="b"/>
              <a:pathLst>
                <a:path w="89" h="1650" extrusionOk="0">
                  <a:moveTo>
                    <a:pt x="8" y="1"/>
                  </a:moveTo>
                  <a:lnTo>
                    <a:pt x="0" y="1649"/>
                  </a:lnTo>
                  <a:lnTo>
                    <a:pt x="85" y="1610"/>
                  </a:lnTo>
                  <a:lnTo>
                    <a:pt x="89" y="51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7628;p55">
              <a:extLst>
                <a:ext uri="{FF2B5EF4-FFF2-40B4-BE49-F238E27FC236}">
                  <a16:creationId xmlns:a16="http://schemas.microsoft.com/office/drawing/2014/main" id="{371987A0-4674-4FE4-ABE3-098FF4377D41}"/>
                </a:ext>
              </a:extLst>
            </p:cNvPr>
            <p:cNvSpPr/>
            <p:nvPr/>
          </p:nvSpPr>
          <p:spPr>
            <a:xfrm>
              <a:off x="7467375" y="1208500"/>
              <a:ext cx="34400" cy="20875"/>
            </a:xfrm>
            <a:custGeom>
              <a:avLst/>
              <a:gdLst/>
              <a:ahLst/>
              <a:cxnLst/>
              <a:rect l="l" t="t" r="r" b="b"/>
              <a:pathLst>
                <a:path w="1376" h="835" extrusionOk="0">
                  <a:moveTo>
                    <a:pt x="1291" y="1"/>
                  </a:moveTo>
                  <a:lnTo>
                    <a:pt x="1" y="745"/>
                  </a:lnTo>
                  <a:lnTo>
                    <a:pt x="2" y="835"/>
                  </a:lnTo>
                  <a:lnTo>
                    <a:pt x="1375" y="40"/>
                  </a:lnTo>
                  <a:lnTo>
                    <a:pt x="129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7629;p55">
              <a:extLst>
                <a:ext uri="{FF2B5EF4-FFF2-40B4-BE49-F238E27FC236}">
                  <a16:creationId xmlns:a16="http://schemas.microsoft.com/office/drawing/2014/main" id="{6D6FE4E4-6EA0-46F0-8642-6500E877A34F}"/>
                </a:ext>
              </a:extLst>
            </p:cNvPr>
            <p:cNvSpPr/>
            <p:nvPr/>
          </p:nvSpPr>
          <p:spPr>
            <a:xfrm>
              <a:off x="7467275" y="1169575"/>
              <a:ext cx="32400" cy="57550"/>
            </a:xfrm>
            <a:custGeom>
              <a:avLst/>
              <a:gdLst/>
              <a:ahLst/>
              <a:cxnLst/>
              <a:rect l="l" t="t" r="r" b="b"/>
              <a:pathLst>
                <a:path w="1296" h="2302" extrusionOk="0">
                  <a:moveTo>
                    <a:pt x="1291" y="1"/>
                  </a:moveTo>
                  <a:lnTo>
                    <a:pt x="0" y="743"/>
                  </a:lnTo>
                  <a:lnTo>
                    <a:pt x="8" y="2302"/>
                  </a:lnTo>
                  <a:lnTo>
                    <a:pt x="1295" y="1558"/>
                  </a:lnTo>
                  <a:lnTo>
                    <a:pt x="129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7630;p55">
              <a:extLst>
                <a:ext uri="{FF2B5EF4-FFF2-40B4-BE49-F238E27FC236}">
                  <a16:creationId xmlns:a16="http://schemas.microsoft.com/office/drawing/2014/main" id="{63212FC9-FFCC-41C2-960E-349F3F522B8C}"/>
                </a:ext>
              </a:extLst>
            </p:cNvPr>
            <p:cNvSpPr/>
            <p:nvPr/>
          </p:nvSpPr>
          <p:spPr>
            <a:xfrm>
              <a:off x="7499525" y="1168275"/>
              <a:ext cx="2250" cy="41250"/>
            </a:xfrm>
            <a:custGeom>
              <a:avLst/>
              <a:gdLst/>
              <a:ahLst/>
              <a:cxnLst/>
              <a:rect l="l" t="t" r="r" b="b"/>
              <a:pathLst>
                <a:path w="90" h="1650" extrusionOk="0">
                  <a:moveTo>
                    <a:pt x="82" y="0"/>
                  </a:moveTo>
                  <a:lnTo>
                    <a:pt x="1" y="53"/>
                  </a:lnTo>
                  <a:lnTo>
                    <a:pt x="5" y="1610"/>
                  </a:lnTo>
                  <a:lnTo>
                    <a:pt x="89" y="1649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7631;p55">
              <a:extLst>
                <a:ext uri="{FF2B5EF4-FFF2-40B4-BE49-F238E27FC236}">
                  <a16:creationId xmlns:a16="http://schemas.microsoft.com/office/drawing/2014/main" id="{3326D01A-992E-4777-A8E6-151D97144356}"/>
                </a:ext>
              </a:extLst>
            </p:cNvPr>
            <p:cNvSpPr/>
            <p:nvPr/>
          </p:nvSpPr>
          <p:spPr>
            <a:xfrm>
              <a:off x="7133500" y="1237600"/>
              <a:ext cx="200400" cy="108300"/>
            </a:xfrm>
            <a:custGeom>
              <a:avLst/>
              <a:gdLst/>
              <a:ahLst/>
              <a:cxnLst/>
              <a:rect l="l" t="t" r="r" b="b"/>
              <a:pathLst>
                <a:path w="8016" h="4332" extrusionOk="0">
                  <a:moveTo>
                    <a:pt x="5723" y="0"/>
                  </a:moveTo>
                  <a:cubicBezTo>
                    <a:pt x="5531" y="0"/>
                    <a:pt x="5340" y="42"/>
                    <a:pt x="5195" y="126"/>
                  </a:cubicBezTo>
                  <a:lnTo>
                    <a:pt x="178" y="3052"/>
                  </a:lnTo>
                  <a:lnTo>
                    <a:pt x="125" y="3084"/>
                  </a:lnTo>
                  <a:cubicBezTo>
                    <a:pt x="79" y="3112"/>
                    <a:pt x="35" y="3147"/>
                    <a:pt x="1" y="3189"/>
                  </a:cubicBezTo>
                  <a:cubicBezTo>
                    <a:pt x="37" y="3220"/>
                    <a:pt x="77" y="3248"/>
                    <a:pt x="121" y="3273"/>
                  </a:cubicBezTo>
                  <a:lnTo>
                    <a:pt x="1693" y="4183"/>
                  </a:lnTo>
                  <a:cubicBezTo>
                    <a:pt x="1855" y="4278"/>
                    <a:pt x="2080" y="4331"/>
                    <a:pt x="2316" y="4331"/>
                  </a:cubicBezTo>
                  <a:cubicBezTo>
                    <a:pt x="2557" y="4331"/>
                    <a:pt x="2777" y="4278"/>
                    <a:pt x="2946" y="4183"/>
                  </a:cubicBezTo>
                  <a:lnTo>
                    <a:pt x="8009" y="1231"/>
                  </a:lnTo>
                  <a:cubicBezTo>
                    <a:pt x="8012" y="1231"/>
                    <a:pt x="8015" y="1228"/>
                    <a:pt x="8015" y="1225"/>
                  </a:cubicBezTo>
                  <a:cubicBezTo>
                    <a:pt x="7993" y="1173"/>
                    <a:pt x="7947" y="1121"/>
                    <a:pt x="7883" y="1079"/>
                  </a:cubicBezTo>
                  <a:cubicBezTo>
                    <a:pt x="7869" y="1064"/>
                    <a:pt x="7850" y="1051"/>
                    <a:pt x="7831" y="1042"/>
                  </a:cubicBezTo>
                  <a:lnTo>
                    <a:pt x="6263" y="130"/>
                  </a:lnTo>
                  <a:cubicBezTo>
                    <a:pt x="6113" y="44"/>
                    <a:pt x="5918" y="0"/>
                    <a:pt x="5723" y="0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7632;p55">
              <a:extLst>
                <a:ext uri="{FF2B5EF4-FFF2-40B4-BE49-F238E27FC236}">
                  <a16:creationId xmlns:a16="http://schemas.microsoft.com/office/drawing/2014/main" id="{3C5FC6C0-63B3-48A5-8631-7C76D0A3E0D6}"/>
                </a:ext>
              </a:extLst>
            </p:cNvPr>
            <p:cNvSpPr/>
            <p:nvPr/>
          </p:nvSpPr>
          <p:spPr>
            <a:xfrm>
              <a:off x="7129300" y="1226600"/>
              <a:ext cx="212450" cy="122275"/>
            </a:xfrm>
            <a:custGeom>
              <a:avLst/>
              <a:gdLst/>
              <a:ahLst/>
              <a:cxnLst/>
              <a:rect l="l" t="t" r="r" b="b"/>
              <a:pathLst>
                <a:path w="8498" h="4891" extrusionOk="0">
                  <a:moveTo>
                    <a:pt x="6099" y="1"/>
                  </a:moveTo>
                  <a:cubicBezTo>
                    <a:pt x="5921" y="1"/>
                    <a:pt x="5759" y="40"/>
                    <a:pt x="5631" y="118"/>
                  </a:cubicBezTo>
                  <a:lnTo>
                    <a:pt x="241" y="3262"/>
                  </a:lnTo>
                  <a:cubicBezTo>
                    <a:pt x="45" y="3373"/>
                    <a:pt x="0" y="3546"/>
                    <a:pt x="106" y="3685"/>
                  </a:cubicBezTo>
                  <a:cubicBezTo>
                    <a:pt x="140" y="3736"/>
                    <a:pt x="186" y="3775"/>
                    <a:pt x="240" y="3803"/>
                  </a:cubicBezTo>
                  <a:lnTo>
                    <a:pt x="1907" y="4773"/>
                  </a:lnTo>
                  <a:cubicBezTo>
                    <a:pt x="2051" y="4850"/>
                    <a:pt x="2211" y="4890"/>
                    <a:pt x="2373" y="4890"/>
                  </a:cubicBezTo>
                  <a:cubicBezTo>
                    <a:pt x="2376" y="4890"/>
                    <a:pt x="2379" y="4890"/>
                    <a:pt x="2381" y="4890"/>
                  </a:cubicBezTo>
                  <a:cubicBezTo>
                    <a:pt x="2555" y="4890"/>
                    <a:pt x="2728" y="4845"/>
                    <a:pt x="2851" y="4773"/>
                  </a:cubicBezTo>
                  <a:lnTo>
                    <a:pt x="8241" y="1630"/>
                  </a:lnTo>
                  <a:cubicBezTo>
                    <a:pt x="8264" y="1617"/>
                    <a:pt x="8288" y="1603"/>
                    <a:pt x="8308" y="1585"/>
                  </a:cubicBezTo>
                  <a:cubicBezTo>
                    <a:pt x="8498" y="1435"/>
                    <a:pt x="8469" y="1223"/>
                    <a:pt x="8241" y="1090"/>
                  </a:cubicBezTo>
                  <a:lnTo>
                    <a:pt x="6574" y="118"/>
                  </a:lnTo>
                  <a:cubicBezTo>
                    <a:pt x="6450" y="45"/>
                    <a:pt x="6278" y="1"/>
                    <a:pt x="609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7633;p55">
              <a:extLst>
                <a:ext uri="{FF2B5EF4-FFF2-40B4-BE49-F238E27FC236}">
                  <a16:creationId xmlns:a16="http://schemas.microsoft.com/office/drawing/2014/main" id="{B3D2718D-DA14-4FE0-A8BC-FB51A512F9B7}"/>
                </a:ext>
              </a:extLst>
            </p:cNvPr>
            <p:cNvSpPr/>
            <p:nvPr/>
          </p:nvSpPr>
          <p:spPr>
            <a:xfrm>
              <a:off x="7114400" y="1259325"/>
              <a:ext cx="225750" cy="156575"/>
            </a:xfrm>
            <a:custGeom>
              <a:avLst/>
              <a:gdLst/>
              <a:ahLst/>
              <a:cxnLst/>
              <a:rect l="l" t="t" r="r" b="b"/>
              <a:pathLst>
                <a:path w="9030" h="6263" extrusionOk="0">
                  <a:moveTo>
                    <a:pt x="9030" y="1"/>
                  </a:moveTo>
                  <a:lnTo>
                    <a:pt x="9030" y="6"/>
                  </a:lnTo>
                  <a:lnTo>
                    <a:pt x="9030" y="6"/>
                  </a:lnTo>
                  <a:cubicBezTo>
                    <a:pt x="9030" y="4"/>
                    <a:pt x="9030" y="2"/>
                    <a:pt x="9030" y="1"/>
                  </a:cubicBezTo>
                  <a:close/>
                  <a:moveTo>
                    <a:pt x="9030" y="6"/>
                  </a:moveTo>
                  <a:lnTo>
                    <a:pt x="9030" y="6"/>
                  </a:lnTo>
                  <a:cubicBezTo>
                    <a:pt x="9028" y="134"/>
                    <a:pt x="8942" y="262"/>
                    <a:pt x="8773" y="359"/>
                  </a:cubicBezTo>
                  <a:lnTo>
                    <a:pt x="3708" y="3314"/>
                  </a:lnTo>
                  <a:cubicBezTo>
                    <a:pt x="3543" y="3410"/>
                    <a:pt x="3320" y="3464"/>
                    <a:pt x="3079" y="3464"/>
                  </a:cubicBezTo>
                  <a:cubicBezTo>
                    <a:pt x="2845" y="3464"/>
                    <a:pt x="2622" y="3410"/>
                    <a:pt x="2454" y="3314"/>
                  </a:cubicBezTo>
                  <a:lnTo>
                    <a:pt x="885" y="2401"/>
                  </a:lnTo>
                  <a:cubicBezTo>
                    <a:pt x="849" y="2380"/>
                    <a:pt x="820" y="2372"/>
                    <a:pt x="797" y="2372"/>
                  </a:cubicBezTo>
                  <a:cubicBezTo>
                    <a:pt x="737" y="2372"/>
                    <a:pt x="715" y="2422"/>
                    <a:pt x="707" y="2422"/>
                  </a:cubicBezTo>
                  <a:cubicBezTo>
                    <a:pt x="703" y="2422"/>
                    <a:pt x="702" y="2410"/>
                    <a:pt x="702" y="2376"/>
                  </a:cubicBezTo>
                  <a:lnTo>
                    <a:pt x="0" y="4837"/>
                  </a:lnTo>
                  <a:cubicBezTo>
                    <a:pt x="0" y="4969"/>
                    <a:pt x="86" y="5101"/>
                    <a:pt x="259" y="5199"/>
                  </a:cubicBezTo>
                  <a:lnTo>
                    <a:pt x="1829" y="6114"/>
                  </a:lnTo>
                  <a:cubicBezTo>
                    <a:pt x="1996" y="6210"/>
                    <a:pt x="2219" y="6262"/>
                    <a:pt x="2452" y="6262"/>
                  </a:cubicBezTo>
                  <a:cubicBezTo>
                    <a:pt x="2693" y="6262"/>
                    <a:pt x="2917" y="6210"/>
                    <a:pt x="3083" y="6114"/>
                  </a:cubicBezTo>
                  <a:lnTo>
                    <a:pt x="8756" y="2816"/>
                  </a:lnTo>
                  <a:cubicBezTo>
                    <a:pt x="8926" y="2717"/>
                    <a:pt x="9011" y="2586"/>
                    <a:pt x="9011" y="2456"/>
                  </a:cubicBezTo>
                  <a:lnTo>
                    <a:pt x="9030" y="6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7634;p55">
              <a:extLst>
                <a:ext uri="{FF2B5EF4-FFF2-40B4-BE49-F238E27FC236}">
                  <a16:creationId xmlns:a16="http://schemas.microsoft.com/office/drawing/2014/main" id="{C71AD016-5481-4E1A-8F37-B6E57D27CC16}"/>
                </a:ext>
              </a:extLst>
            </p:cNvPr>
            <p:cNvSpPr/>
            <p:nvPr/>
          </p:nvSpPr>
          <p:spPr>
            <a:xfrm>
              <a:off x="7211200" y="1386000"/>
              <a:ext cx="10600" cy="8825"/>
            </a:xfrm>
            <a:custGeom>
              <a:avLst/>
              <a:gdLst/>
              <a:ahLst/>
              <a:cxnLst/>
              <a:rect l="l" t="t" r="r" b="b"/>
              <a:pathLst>
                <a:path w="424" h="353" extrusionOk="0">
                  <a:moveTo>
                    <a:pt x="244" y="1"/>
                  </a:moveTo>
                  <a:cubicBezTo>
                    <a:pt x="223" y="1"/>
                    <a:pt x="200" y="4"/>
                    <a:pt x="177" y="11"/>
                  </a:cubicBezTo>
                  <a:cubicBezTo>
                    <a:pt x="173" y="11"/>
                    <a:pt x="168" y="14"/>
                    <a:pt x="164" y="14"/>
                  </a:cubicBezTo>
                  <a:cubicBezTo>
                    <a:pt x="138" y="24"/>
                    <a:pt x="112" y="35"/>
                    <a:pt x="89" y="50"/>
                  </a:cubicBezTo>
                  <a:cubicBezTo>
                    <a:pt x="81" y="53"/>
                    <a:pt x="73" y="57"/>
                    <a:pt x="67" y="63"/>
                  </a:cubicBezTo>
                  <a:cubicBezTo>
                    <a:pt x="42" y="77"/>
                    <a:pt x="20" y="95"/>
                    <a:pt x="0" y="115"/>
                  </a:cubicBezTo>
                  <a:lnTo>
                    <a:pt x="54" y="145"/>
                  </a:lnTo>
                  <a:lnTo>
                    <a:pt x="405" y="353"/>
                  </a:lnTo>
                  <a:cubicBezTo>
                    <a:pt x="418" y="314"/>
                    <a:pt x="424" y="275"/>
                    <a:pt x="424" y="234"/>
                  </a:cubicBezTo>
                  <a:cubicBezTo>
                    <a:pt x="424" y="87"/>
                    <a:pt x="352" y="1"/>
                    <a:pt x="244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7635;p55">
              <a:extLst>
                <a:ext uri="{FF2B5EF4-FFF2-40B4-BE49-F238E27FC236}">
                  <a16:creationId xmlns:a16="http://schemas.microsoft.com/office/drawing/2014/main" id="{06C84891-9DC5-41C4-995F-FC9C8E985E45}"/>
                </a:ext>
              </a:extLst>
            </p:cNvPr>
            <p:cNvSpPr/>
            <p:nvPr/>
          </p:nvSpPr>
          <p:spPr>
            <a:xfrm>
              <a:off x="7205125" y="1386225"/>
              <a:ext cx="13925" cy="19925"/>
            </a:xfrm>
            <a:custGeom>
              <a:avLst/>
              <a:gdLst/>
              <a:ahLst/>
              <a:cxnLst/>
              <a:rect l="l" t="t" r="r" b="b"/>
              <a:pathLst>
                <a:path w="557" h="797" extrusionOk="0">
                  <a:moveTo>
                    <a:pt x="555" y="79"/>
                  </a:moveTo>
                  <a:lnTo>
                    <a:pt x="556" y="80"/>
                  </a:lnTo>
                  <a:cubicBezTo>
                    <a:pt x="556" y="80"/>
                    <a:pt x="555" y="79"/>
                    <a:pt x="555" y="79"/>
                  </a:cubicBezTo>
                  <a:close/>
                  <a:moveTo>
                    <a:pt x="420" y="0"/>
                  </a:moveTo>
                  <a:cubicBezTo>
                    <a:pt x="416" y="0"/>
                    <a:pt x="411" y="5"/>
                    <a:pt x="406" y="5"/>
                  </a:cubicBezTo>
                  <a:cubicBezTo>
                    <a:pt x="379" y="13"/>
                    <a:pt x="355" y="25"/>
                    <a:pt x="332" y="39"/>
                  </a:cubicBezTo>
                  <a:cubicBezTo>
                    <a:pt x="323" y="42"/>
                    <a:pt x="316" y="47"/>
                    <a:pt x="310" y="52"/>
                  </a:cubicBezTo>
                  <a:cubicBezTo>
                    <a:pt x="285" y="68"/>
                    <a:pt x="263" y="86"/>
                    <a:pt x="243" y="106"/>
                  </a:cubicBezTo>
                  <a:cubicBezTo>
                    <a:pt x="232" y="113"/>
                    <a:pt x="221" y="125"/>
                    <a:pt x="213" y="136"/>
                  </a:cubicBezTo>
                  <a:cubicBezTo>
                    <a:pt x="102" y="251"/>
                    <a:pt x="15" y="422"/>
                    <a:pt x="7" y="567"/>
                  </a:cubicBezTo>
                  <a:cubicBezTo>
                    <a:pt x="2" y="580"/>
                    <a:pt x="1" y="593"/>
                    <a:pt x="2" y="608"/>
                  </a:cubicBezTo>
                  <a:cubicBezTo>
                    <a:pt x="1" y="651"/>
                    <a:pt x="10" y="695"/>
                    <a:pt x="29" y="734"/>
                  </a:cubicBezTo>
                  <a:lnTo>
                    <a:pt x="139" y="796"/>
                  </a:lnTo>
                  <a:cubicBezTo>
                    <a:pt x="85" y="766"/>
                    <a:pt x="55" y="699"/>
                    <a:pt x="55" y="606"/>
                  </a:cubicBezTo>
                  <a:cubicBezTo>
                    <a:pt x="50" y="440"/>
                    <a:pt x="156" y="242"/>
                    <a:pt x="297" y="136"/>
                  </a:cubicBezTo>
                  <a:cubicBezTo>
                    <a:pt x="310" y="122"/>
                    <a:pt x="327" y="110"/>
                    <a:pt x="345" y="102"/>
                  </a:cubicBezTo>
                  <a:cubicBezTo>
                    <a:pt x="393" y="73"/>
                    <a:pt x="439" y="60"/>
                    <a:pt x="479" y="60"/>
                  </a:cubicBezTo>
                  <a:cubicBezTo>
                    <a:pt x="507" y="60"/>
                    <a:pt x="533" y="66"/>
                    <a:pt x="555" y="79"/>
                  </a:cubicBezTo>
                  <a:lnTo>
                    <a:pt x="555" y="79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7636;p55">
              <a:extLst>
                <a:ext uri="{FF2B5EF4-FFF2-40B4-BE49-F238E27FC236}">
                  <a16:creationId xmlns:a16="http://schemas.microsoft.com/office/drawing/2014/main" id="{6EA0FEE0-3B04-45A7-8584-F1248DBA3B3F}"/>
                </a:ext>
              </a:extLst>
            </p:cNvPr>
            <p:cNvSpPr/>
            <p:nvPr/>
          </p:nvSpPr>
          <p:spPr>
            <a:xfrm>
              <a:off x="7206400" y="1387725"/>
              <a:ext cx="14750" cy="18900"/>
            </a:xfrm>
            <a:custGeom>
              <a:avLst/>
              <a:gdLst/>
              <a:ahLst/>
              <a:cxnLst/>
              <a:rect l="l" t="t" r="r" b="b"/>
              <a:pathLst>
                <a:path w="590" h="756" extrusionOk="0">
                  <a:moveTo>
                    <a:pt x="426" y="0"/>
                  </a:moveTo>
                  <a:cubicBezTo>
                    <a:pt x="386" y="0"/>
                    <a:pt x="341" y="13"/>
                    <a:pt x="294" y="40"/>
                  </a:cubicBezTo>
                  <a:cubicBezTo>
                    <a:pt x="133" y="134"/>
                    <a:pt x="1" y="361"/>
                    <a:pt x="2" y="548"/>
                  </a:cubicBezTo>
                  <a:cubicBezTo>
                    <a:pt x="2" y="679"/>
                    <a:pt x="69" y="756"/>
                    <a:pt x="165" y="756"/>
                  </a:cubicBezTo>
                  <a:cubicBezTo>
                    <a:pt x="205" y="756"/>
                    <a:pt x="249" y="743"/>
                    <a:pt x="297" y="716"/>
                  </a:cubicBezTo>
                  <a:cubicBezTo>
                    <a:pt x="459" y="622"/>
                    <a:pt x="589" y="395"/>
                    <a:pt x="589" y="208"/>
                  </a:cubicBezTo>
                  <a:cubicBezTo>
                    <a:pt x="589" y="76"/>
                    <a:pt x="523" y="0"/>
                    <a:pt x="426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7637;p55">
              <a:extLst>
                <a:ext uri="{FF2B5EF4-FFF2-40B4-BE49-F238E27FC236}">
                  <a16:creationId xmlns:a16="http://schemas.microsoft.com/office/drawing/2014/main" id="{BB7B7A22-EF58-40FC-8111-DBE0FA481F14}"/>
                </a:ext>
              </a:extLst>
            </p:cNvPr>
            <p:cNvSpPr/>
            <p:nvPr/>
          </p:nvSpPr>
          <p:spPr>
            <a:xfrm>
              <a:off x="7303050" y="1332975"/>
              <a:ext cx="10575" cy="8825"/>
            </a:xfrm>
            <a:custGeom>
              <a:avLst/>
              <a:gdLst/>
              <a:ahLst/>
              <a:cxnLst/>
              <a:rect l="l" t="t" r="r" b="b"/>
              <a:pathLst>
                <a:path w="423" h="353" extrusionOk="0">
                  <a:moveTo>
                    <a:pt x="242" y="1"/>
                  </a:moveTo>
                  <a:cubicBezTo>
                    <a:pt x="221" y="1"/>
                    <a:pt x="199" y="4"/>
                    <a:pt x="176" y="10"/>
                  </a:cubicBezTo>
                  <a:cubicBezTo>
                    <a:pt x="172" y="10"/>
                    <a:pt x="167" y="15"/>
                    <a:pt x="163" y="15"/>
                  </a:cubicBezTo>
                  <a:cubicBezTo>
                    <a:pt x="137" y="23"/>
                    <a:pt x="112" y="35"/>
                    <a:pt x="89" y="49"/>
                  </a:cubicBezTo>
                  <a:cubicBezTo>
                    <a:pt x="80" y="52"/>
                    <a:pt x="73" y="57"/>
                    <a:pt x="67" y="62"/>
                  </a:cubicBezTo>
                  <a:cubicBezTo>
                    <a:pt x="43" y="77"/>
                    <a:pt x="19" y="96"/>
                    <a:pt x="1" y="116"/>
                  </a:cubicBezTo>
                  <a:lnTo>
                    <a:pt x="53" y="146"/>
                  </a:lnTo>
                  <a:lnTo>
                    <a:pt x="405" y="352"/>
                  </a:lnTo>
                  <a:cubicBezTo>
                    <a:pt x="417" y="315"/>
                    <a:pt x="423" y="274"/>
                    <a:pt x="423" y="233"/>
                  </a:cubicBezTo>
                  <a:cubicBezTo>
                    <a:pt x="423" y="86"/>
                    <a:pt x="351" y="1"/>
                    <a:pt x="242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7638;p55">
              <a:extLst>
                <a:ext uri="{FF2B5EF4-FFF2-40B4-BE49-F238E27FC236}">
                  <a16:creationId xmlns:a16="http://schemas.microsoft.com/office/drawing/2014/main" id="{B4821113-A465-4AF1-831B-96F25F972301}"/>
                </a:ext>
              </a:extLst>
            </p:cNvPr>
            <p:cNvSpPr/>
            <p:nvPr/>
          </p:nvSpPr>
          <p:spPr>
            <a:xfrm>
              <a:off x="7296950" y="1333175"/>
              <a:ext cx="13925" cy="19925"/>
            </a:xfrm>
            <a:custGeom>
              <a:avLst/>
              <a:gdLst/>
              <a:ahLst/>
              <a:cxnLst/>
              <a:rect l="l" t="t" r="r" b="b"/>
              <a:pathLst>
                <a:path w="557" h="797" extrusionOk="0">
                  <a:moveTo>
                    <a:pt x="420" y="1"/>
                  </a:moveTo>
                  <a:cubicBezTo>
                    <a:pt x="416" y="1"/>
                    <a:pt x="411" y="5"/>
                    <a:pt x="407" y="5"/>
                  </a:cubicBezTo>
                  <a:cubicBezTo>
                    <a:pt x="381" y="15"/>
                    <a:pt x="355" y="27"/>
                    <a:pt x="332" y="41"/>
                  </a:cubicBezTo>
                  <a:cubicBezTo>
                    <a:pt x="324" y="44"/>
                    <a:pt x="316" y="49"/>
                    <a:pt x="310" y="54"/>
                  </a:cubicBezTo>
                  <a:cubicBezTo>
                    <a:pt x="285" y="69"/>
                    <a:pt x="263" y="86"/>
                    <a:pt x="245" y="107"/>
                  </a:cubicBezTo>
                  <a:cubicBezTo>
                    <a:pt x="232" y="115"/>
                    <a:pt x="221" y="125"/>
                    <a:pt x="213" y="137"/>
                  </a:cubicBezTo>
                  <a:cubicBezTo>
                    <a:pt x="104" y="252"/>
                    <a:pt x="15" y="423"/>
                    <a:pt x="7" y="568"/>
                  </a:cubicBezTo>
                  <a:cubicBezTo>
                    <a:pt x="4" y="581"/>
                    <a:pt x="1" y="595"/>
                    <a:pt x="2" y="608"/>
                  </a:cubicBezTo>
                  <a:cubicBezTo>
                    <a:pt x="1" y="652"/>
                    <a:pt x="10" y="695"/>
                    <a:pt x="29" y="736"/>
                  </a:cubicBezTo>
                  <a:lnTo>
                    <a:pt x="139" y="797"/>
                  </a:lnTo>
                  <a:cubicBezTo>
                    <a:pt x="87" y="766"/>
                    <a:pt x="55" y="700"/>
                    <a:pt x="55" y="608"/>
                  </a:cubicBezTo>
                  <a:cubicBezTo>
                    <a:pt x="50" y="442"/>
                    <a:pt x="156" y="243"/>
                    <a:pt x="297" y="137"/>
                  </a:cubicBezTo>
                  <a:cubicBezTo>
                    <a:pt x="311" y="124"/>
                    <a:pt x="327" y="111"/>
                    <a:pt x="345" y="102"/>
                  </a:cubicBezTo>
                  <a:cubicBezTo>
                    <a:pt x="394" y="74"/>
                    <a:pt x="439" y="61"/>
                    <a:pt x="480" y="61"/>
                  </a:cubicBezTo>
                  <a:cubicBezTo>
                    <a:pt x="508" y="61"/>
                    <a:pt x="534" y="68"/>
                    <a:pt x="556" y="80"/>
                  </a:cubicBezTo>
                  <a:lnTo>
                    <a:pt x="42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7639;p55">
              <a:extLst>
                <a:ext uri="{FF2B5EF4-FFF2-40B4-BE49-F238E27FC236}">
                  <a16:creationId xmlns:a16="http://schemas.microsoft.com/office/drawing/2014/main" id="{49D45C9C-1E23-43E9-BC44-CA2A58078147}"/>
                </a:ext>
              </a:extLst>
            </p:cNvPr>
            <p:cNvSpPr/>
            <p:nvPr/>
          </p:nvSpPr>
          <p:spPr>
            <a:xfrm>
              <a:off x="7298275" y="1334725"/>
              <a:ext cx="14725" cy="18900"/>
            </a:xfrm>
            <a:custGeom>
              <a:avLst/>
              <a:gdLst/>
              <a:ahLst/>
              <a:cxnLst/>
              <a:rect l="l" t="t" r="r" b="b"/>
              <a:pathLst>
                <a:path w="589" h="756" extrusionOk="0">
                  <a:moveTo>
                    <a:pt x="425" y="0"/>
                  </a:moveTo>
                  <a:cubicBezTo>
                    <a:pt x="385" y="0"/>
                    <a:pt x="341" y="13"/>
                    <a:pt x="293" y="40"/>
                  </a:cubicBezTo>
                  <a:cubicBezTo>
                    <a:pt x="131" y="133"/>
                    <a:pt x="0" y="361"/>
                    <a:pt x="0" y="548"/>
                  </a:cubicBezTo>
                  <a:cubicBezTo>
                    <a:pt x="0" y="680"/>
                    <a:pt x="66" y="756"/>
                    <a:pt x="163" y="756"/>
                  </a:cubicBezTo>
                  <a:cubicBezTo>
                    <a:pt x="202" y="756"/>
                    <a:pt x="247" y="743"/>
                    <a:pt x="295" y="716"/>
                  </a:cubicBezTo>
                  <a:cubicBezTo>
                    <a:pt x="457" y="623"/>
                    <a:pt x="589" y="395"/>
                    <a:pt x="587" y="208"/>
                  </a:cubicBezTo>
                  <a:cubicBezTo>
                    <a:pt x="587" y="76"/>
                    <a:pt x="521" y="0"/>
                    <a:pt x="425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7640;p55">
              <a:extLst>
                <a:ext uri="{FF2B5EF4-FFF2-40B4-BE49-F238E27FC236}">
                  <a16:creationId xmlns:a16="http://schemas.microsoft.com/office/drawing/2014/main" id="{303CCB9E-3769-423D-B437-ED769B6E83F7}"/>
                </a:ext>
              </a:extLst>
            </p:cNvPr>
            <p:cNvSpPr/>
            <p:nvPr/>
          </p:nvSpPr>
          <p:spPr>
            <a:xfrm>
              <a:off x="7113175" y="1311725"/>
              <a:ext cx="77800" cy="104200"/>
            </a:xfrm>
            <a:custGeom>
              <a:avLst/>
              <a:gdLst/>
              <a:ahLst/>
              <a:cxnLst/>
              <a:rect l="l" t="t" r="r" b="b"/>
              <a:pathLst>
                <a:path w="3112" h="4168" extrusionOk="0">
                  <a:moveTo>
                    <a:pt x="731" y="0"/>
                  </a:moveTo>
                  <a:cubicBezTo>
                    <a:pt x="722" y="14"/>
                    <a:pt x="716" y="27"/>
                    <a:pt x="711" y="40"/>
                  </a:cubicBezTo>
                  <a:lnTo>
                    <a:pt x="711" y="40"/>
                  </a:lnTo>
                  <a:lnTo>
                    <a:pt x="731" y="0"/>
                  </a:lnTo>
                  <a:close/>
                  <a:moveTo>
                    <a:pt x="711" y="40"/>
                  </a:moveTo>
                  <a:lnTo>
                    <a:pt x="595" y="267"/>
                  </a:lnTo>
                  <a:lnTo>
                    <a:pt x="33" y="2742"/>
                  </a:lnTo>
                  <a:cubicBezTo>
                    <a:pt x="0" y="2873"/>
                    <a:pt x="119" y="3005"/>
                    <a:pt x="292" y="3105"/>
                  </a:cubicBezTo>
                  <a:lnTo>
                    <a:pt x="1861" y="4018"/>
                  </a:lnTo>
                  <a:cubicBezTo>
                    <a:pt x="2029" y="4116"/>
                    <a:pt x="2252" y="4168"/>
                    <a:pt x="2486" y="4168"/>
                  </a:cubicBezTo>
                  <a:lnTo>
                    <a:pt x="3112" y="1368"/>
                  </a:lnTo>
                  <a:cubicBezTo>
                    <a:pt x="2890" y="1366"/>
                    <a:pt x="2671" y="1310"/>
                    <a:pt x="2477" y="1202"/>
                  </a:cubicBezTo>
                  <a:lnTo>
                    <a:pt x="912" y="292"/>
                  </a:lnTo>
                  <a:cubicBezTo>
                    <a:pt x="730" y="190"/>
                    <a:pt x="680" y="122"/>
                    <a:pt x="711" y="4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7641;p55">
              <a:extLst>
                <a:ext uri="{FF2B5EF4-FFF2-40B4-BE49-F238E27FC236}">
                  <a16:creationId xmlns:a16="http://schemas.microsoft.com/office/drawing/2014/main" id="{D76F0294-7F86-489B-B5EA-BF426B1EFC2C}"/>
                </a:ext>
              </a:extLst>
            </p:cNvPr>
            <p:cNvSpPr/>
            <p:nvPr/>
          </p:nvSpPr>
          <p:spPr>
            <a:xfrm>
              <a:off x="7307850" y="1280800"/>
              <a:ext cx="29750" cy="31125"/>
            </a:xfrm>
            <a:custGeom>
              <a:avLst/>
              <a:gdLst/>
              <a:ahLst/>
              <a:cxnLst/>
              <a:rect l="l" t="t" r="r" b="b"/>
              <a:pathLst>
                <a:path w="1190" h="1245" extrusionOk="0">
                  <a:moveTo>
                    <a:pt x="1131" y="1"/>
                  </a:moveTo>
                  <a:cubicBezTo>
                    <a:pt x="1119" y="1"/>
                    <a:pt x="1107" y="4"/>
                    <a:pt x="1093" y="12"/>
                  </a:cubicBezTo>
                  <a:lnTo>
                    <a:pt x="96" y="588"/>
                  </a:lnTo>
                  <a:cubicBezTo>
                    <a:pt x="44" y="618"/>
                    <a:pt x="0" y="699"/>
                    <a:pt x="0" y="770"/>
                  </a:cubicBezTo>
                  <a:lnTo>
                    <a:pt x="0" y="1162"/>
                  </a:lnTo>
                  <a:cubicBezTo>
                    <a:pt x="0" y="1214"/>
                    <a:pt x="24" y="1244"/>
                    <a:pt x="58" y="1244"/>
                  </a:cubicBezTo>
                  <a:cubicBezTo>
                    <a:pt x="69" y="1244"/>
                    <a:pt x="82" y="1241"/>
                    <a:pt x="96" y="1233"/>
                  </a:cubicBezTo>
                  <a:lnTo>
                    <a:pt x="1093" y="657"/>
                  </a:lnTo>
                  <a:cubicBezTo>
                    <a:pt x="1146" y="627"/>
                    <a:pt x="1189" y="546"/>
                    <a:pt x="1189" y="475"/>
                  </a:cubicBezTo>
                  <a:lnTo>
                    <a:pt x="1189" y="84"/>
                  </a:lnTo>
                  <a:cubicBezTo>
                    <a:pt x="1189" y="32"/>
                    <a:pt x="1165" y="1"/>
                    <a:pt x="1131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7642;p55">
              <a:extLst>
                <a:ext uri="{FF2B5EF4-FFF2-40B4-BE49-F238E27FC236}">
                  <a16:creationId xmlns:a16="http://schemas.microsoft.com/office/drawing/2014/main" id="{3482C314-3B3B-4849-B1AD-8A178982A79C}"/>
                </a:ext>
              </a:extLst>
            </p:cNvPr>
            <p:cNvSpPr/>
            <p:nvPr/>
          </p:nvSpPr>
          <p:spPr>
            <a:xfrm>
              <a:off x="7273950" y="1300325"/>
              <a:ext cx="29700" cy="31200"/>
            </a:xfrm>
            <a:custGeom>
              <a:avLst/>
              <a:gdLst/>
              <a:ahLst/>
              <a:cxnLst/>
              <a:rect l="l" t="t" r="r" b="b"/>
              <a:pathLst>
                <a:path w="1188" h="1248" extrusionOk="0">
                  <a:moveTo>
                    <a:pt x="1135" y="1"/>
                  </a:moveTo>
                  <a:cubicBezTo>
                    <a:pt x="1122" y="1"/>
                    <a:pt x="1108" y="5"/>
                    <a:pt x="1092" y="14"/>
                  </a:cubicBezTo>
                  <a:lnTo>
                    <a:pt x="96" y="590"/>
                  </a:lnTo>
                  <a:cubicBezTo>
                    <a:pt x="39" y="627"/>
                    <a:pt x="3" y="688"/>
                    <a:pt x="0" y="755"/>
                  </a:cubicBezTo>
                  <a:lnTo>
                    <a:pt x="0" y="1180"/>
                  </a:lnTo>
                  <a:cubicBezTo>
                    <a:pt x="0" y="1223"/>
                    <a:pt x="21" y="1248"/>
                    <a:pt x="53" y="1248"/>
                  </a:cubicBezTo>
                  <a:cubicBezTo>
                    <a:pt x="66" y="1248"/>
                    <a:pt x="80" y="1244"/>
                    <a:pt x="96" y="1235"/>
                  </a:cubicBezTo>
                  <a:lnTo>
                    <a:pt x="1092" y="659"/>
                  </a:lnTo>
                  <a:cubicBezTo>
                    <a:pt x="1149" y="623"/>
                    <a:pt x="1183" y="561"/>
                    <a:pt x="1188" y="494"/>
                  </a:cubicBezTo>
                  <a:lnTo>
                    <a:pt x="1188" y="69"/>
                  </a:lnTo>
                  <a:cubicBezTo>
                    <a:pt x="1188" y="26"/>
                    <a:pt x="1167" y="1"/>
                    <a:pt x="1135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7643;p55">
              <a:extLst>
                <a:ext uri="{FF2B5EF4-FFF2-40B4-BE49-F238E27FC236}">
                  <a16:creationId xmlns:a16="http://schemas.microsoft.com/office/drawing/2014/main" id="{9475250E-8A9F-4968-B87A-3ED9D261DCA7}"/>
                </a:ext>
              </a:extLst>
            </p:cNvPr>
            <p:cNvSpPr/>
            <p:nvPr/>
          </p:nvSpPr>
          <p:spPr>
            <a:xfrm>
              <a:off x="7240000" y="1319950"/>
              <a:ext cx="29750" cy="31175"/>
            </a:xfrm>
            <a:custGeom>
              <a:avLst/>
              <a:gdLst/>
              <a:ahLst/>
              <a:cxnLst/>
              <a:rect l="l" t="t" r="r" b="b"/>
              <a:pathLst>
                <a:path w="1190" h="1247" extrusionOk="0">
                  <a:moveTo>
                    <a:pt x="1137" y="0"/>
                  </a:moveTo>
                  <a:cubicBezTo>
                    <a:pt x="1124" y="0"/>
                    <a:pt x="1109" y="5"/>
                    <a:pt x="1094" y="13"/>
                  </a:cubicBezTo>
                  <a:lnTo>
                    <a:pt x="97" y="589"/>
                  </a:lnTo>
                  <a:cubicBezTo>
                    <a:pt x="40" y="625"/>
                    <a:pt x="5" y="688"/>
                    <a:pt x="1" y="754"/>
                  </a:cubicBezTo>
                  <a:lnTo>
                    <a:pt x="1" y="1179"/>
                  </a:lnTo>
                  <a:cubicBezTo>
                    <a:pt x="1" y="1221"/>
                    <a:pt x="23" y="1246"/>
                    <a:pt x="54" y="1246"/>
                  </a:cubicBezTo>
                  <a:cubicBezTo>
                    <a:pt x="67" y="1246"/>
                    <a:pt x="81" y="1242"/>
                    <a:pt x="97" y="1233"/>
                  </a:cubicBezTo>
                  <a:lnTo>
                    <a:pt x="1094" y="657"/>
                  </a:lnTo>
                  <a:cubicBezTo>
                    <a:pt x="1149" y="621"/>
                    <a:pt x="1186" y="559"/>
                    <a:pt x="1190" y="492"/>
                  </a:cubicBezTo>
                  <a:lnTo>
                    <a:pt x="1190" y="69"/>
                  </a:lnTo>
                  <a:cubicBezTo>
                    <a:pt x="1190" y="25"/>
                    <a:pt x="1168" y="0"/>
                    <a:pt x="1137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7644;p55">
              <a:extLst>
                <a:ext uri="{FF2B5EF4-FFF2-40B4-BE49-F238E27FC236}">
                  <a16:creationId xmlns:a16="http://schemas.microsoft.com/office/drawing/2014/main" id="{68C76814-E702-4CCB-AE1A-A3AE2DAC3B55}"/>
                </a:ext>
              </a:extLst>
            </p:cNvPr>
            <p:cNvSpPr/>
            <p:nvPr/>
          </p:nvSpPr>
          <p:spPr>
            <a:xfrm>
              <a:off x="7206125" y="1339525"/>
              <a:ext cx="29700" cy="31175"/>
            </a:xfrm>
            <a:custGeom>
              <a:avLst/>
              <a:gdLst/>
              <a:ahLst/>
              <a:cxnLst/>
              <a:rect l="l" t="t" r="r" b="b"/>
              <a:pathLst>
                <a:path w="1188" h="1247" extrusionOk="0">
                  <a:moveTo>
                    <a:pt x="1135" y="0"/>
                  </a:moveTo>
                  <a:cubicBezTo>
                    <a:pt x="1122" y="0"/>
                    <a:pt x="1108" y="5"/>
                    <a:pt x="1092" y="14"/>
                  </a:cubicBezTo>
                  <a:lnTo>
                    <a:pt x="96" y="589"/>
                  </a:lnTo>
                  <a:cubicBezTo>
                    <a:pt x="39" y="625"/>
                    <a:pt x="3" y="688"/>
                    <a:pt x="0" y="755"/>
                  </a:cubicBezTo>
                  <a:lnTo>
                    <a:pt x="0" y="1179"/>
                  </a:lnTo>
                  <a:cubicBezTo>
                    <a:pt x="0" y="1221"/>
                    <a:pt x="21" y="1246"/>
                    <a:pt x="53" y="1246"/>
                  </a:cubicBezTo>
                  <a:cubicBezTo>
                    <a:pt x="65" y="1246"/>
                    <a:pt x="80" y="1242"/>
                    <a:pt x="96" y="1233"/>
                  </a:cubicBezTo>
                  <a:lnTo>
                    <a:pt x="1092" y="657"/>
                  </a:lnTo>
                  <a:cubicBezTo>
                    <a:pt x="1149" y="621"/>
                    <a:pt x="1183" y="560"/>
                    <a:pt x="1188" y="492"/>
                  </a:cubicBezTo>
                  <a:lnTo>
                    <a:pt x="1188" y="69"/>
                  </a:lnTo>
                  <a:cubicBezTo>
                    <a:pt x="1188" y="25"/>
                    <a:pt x="1167" y="0"/>
                    <a:pt x="1135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7645;p55">
              <a:extLst>
                <a:ext uri="{FF2B5EF4-FFF2-40B4-BE49-F238E27FC236}">
                  <a16:creationId xmlns:a16="http://schemas.microsoft.com/office/drawing/2014/main" id="{B545E6B9-5B80-480D-9B8E-EF2FA8F2BC28}"/>
                </a:ext>
              </a:extLst>
            </p:cNvPr>
            <p:cNvSpPr/>
            <p:nvPr/>
          </p:nvSpPr>
          <p:spPr>
            <a:xfrm>
              <a:off x="7187225" y="1359100"/>
              <a:ext cx="14700" cy="22425"/>
            </a:xfrm>
            <a:custGeom>
              <a:avLst/>
              <a:gdLst/>
              <a:ahLst/>
              <a:cxnLst/>
              <a:rect l="l" t="t" r="r" b="b"/>
              <a:pathLst>
                <a:path w="588" h="897" extrusionOk="0">
                  <a:moveTo>
                    <a:pt x="530" y="1"/>
                  </a:moveTo>
                  <a:cubicBezTo>
                    <a:pt x="519" y="1"/>
                    <a:pt x="506" y="4"/>
                    <a:pt x="492" y="12"/>
                  </a:cubicBezTo>
                  <a:lnTo>
                    <a:pt x="192" y="193"/>
                  </a:lnTo>
                  <a:cubicBezTo>
                    <a:pt x="138" y="224"/>
                    <a:pt x="114" y="276"/>
                    <a:pt x="96" y="376"/>
                  </a:cubicBezTo>
                  <a:lnTo>
                    <a:pt x="2" y="813"/>
                  </a:lnTo>
                  <a:cubicBezTo>
                    <a:pt x="1" y="865"/>
                    <a:pt x="24" y="897"/>
                    <a:pt x="58" y="897"/>
                  </a:cubicBezTo>
                  <a:cubicBezTo>
                    <a:pt x="70" y="897"/>
                    <a:pt x="83" y="893"/>
                    <a:pt x="96" y="885"/>
                  </a:cubicBezTo>
                  <a:lnTo>
                    <a:pt x="492" y="657"/>
                  </a:lnTo>
                  <a:cubicBezTo>
                    <a:pt x="546" y="627"/>
                    <a:pt x="588" y="546"/>
                    <a:pt x="588" y="475"/>
                  </a:cubicBezTo>
                  <a:lnTo>
                    <a:pt x="588" y="85"/>
                  </a:lnTo>
                  <a:cubicBezTo>
                    <a:pt x="588" y="33"/>
                    <a:pt x="564" y="1"/>
                    <a:pt x="530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7646;p55">
              <a:extLst>
                <a:ext uri="{FF2B5EF4-FFF2-40B4-BE49-F238E27FC236}">
                  <a16:creationId xmlns:a16="http://schemas.microsoft.com/office/drawing/2014/main" id="{F020C848-5E42-4C52-90EA-E9C9C0DC4CAA}"/>
                </a:ext>
              </a:extLst>
            </p:cNvPr>
            <p:cNvSpPr/>
            <p:nvPr/>
          </p:nvSpPr>
          <p:spPr>
            <a:xfrm>
              <a:off x="7121750" y="1338650"/>
              <a:ext cx="54800" cy="55025"/>
            </a:xfrm>
            <a:custGeom>
              <a:avLst/>
              <a:gdLst/>
              <a:ahLst/>
              <a:cxnLst/>
              <a:rect l="l" t="t" r="r" b="b"/>
              <a:pathLst>
                <a:path w="2192" h="2201" extrusionOk="0">
                  <a:moveTo>
                    <a:pt x="277" y="0"/>
                  </a:moveTo>
                  <a:cubicBezTo>
                    <a:pt x="244" y="0"/>
                    <a:pt x="215" y="20"/>
                    <a:pt x="198" y="66"/>
                  </a:cubicBezTo>
                  <a:lnTo>
                    <a:pt x="1" y="971"/>
                  </a:lnTo>
                  <a:cubicBezTo>
                    <a:pt x="1" y="1040"/>
                    <a:pt x="43" y="1123"/>
                    <a:pt x="96" y="1153"/>
                  </a:cubicBezTo>
                  <a:lnTo>
                    <a:pt x="1889" y="2189"/>
                  </a:lnTo>
                  <a:cubicBezTo>
                    <a:pt x="1902" y="2197"/>
                    <a:pt x="1914" y="2200"/>
                    <a:pt x="1923" y="2200"/>
                  </a:cubicBezTo>
                  <a:cubicBezTo>
                    <a:pt x="1952" y="2200"/>
                    <a:pt x="1967" y="2168"/>
                    <a:pt x="1984" y="2116"/>
                  </a:cubicBezTo>
                  <a:lnTo>
                    <a:pt x="2182" y="1211"/>
                  </a:lnTo>
                  <a:cubicBezTo>
                    <a:pt x="2192" y="1136"/>
                    <a:pt x="2154" y="1064"/>
                    <a:pt x="2087" y="1029"/>
                  </a:cubicBezTo>
                  <a:lnTo>
                    <a:pt x="333" y="17"/>
                  </a:lnTo>
                  <a:cubicBezTo>
                    <a:pt x="314" y="6"/>
                    <a:pt x="295" y="0"/>
                    <a:pt x="277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7647;p55">
            <a:extLst>
              <a:ext uri="{FF2B5EF4-FFF2-40B4-BE49-F238E27FC236}">
                <a16:creationId xmlns:a16="http://schemas.microsoft.com/office/drawing/2014/main" id="{C48B464D-1080-4832-9D98-29140FD95DB7}"/>
              </a:ext>
            </a:extLst>
          </p:cNvPr>
          <p:cNvGrpSpPr/>
          <p:nvPr/>
        </p:nvGrpSpPr>
        <p:grpSpPr>
          <a:xfrm flipH="1">
            <a:off x="720132" y="537900"/>
            <a:ext cx="4010166" cy="2627337"/>
            <a:chOff x="4230215" y="407085"/>
            <a:chExt cx="4537927" cy="4243800"/>
          </a:xfrm>
        </p:grpSpPr>
        <p:sp>
          <p:nvSpPr>
            <p:cNvPr id="424" name="Google Shape;7648;p55">
              <a:extLst>
                <a:ext uri="{FF2B5EF4-FFF2-40B4-BE49-F238E27FC236}">
                  <a16:creationId xmlns:a16="http://schemas.microsoft.com/office/drawing/2014/main" id="{EBB1A385-8F69-47AA-B287-C9FE289638B5}"/>
                </a:ext>
              </a:extLst>
            </p:cNvPr>
            <p:cNvSpPr/>
            <p:nvPr/>
          </p:nvSpPr>
          <p:spPr>
            <a:xfrm>
              <a:off x="4983043" y="407085"/>
              <a:ext cx="3785100" cy="4243800"/>
            </a:xfrm>
            <a:prstGeom prst="rect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7649;p55">
              <a:extLst>
                <a:ext uri="{FF2B5EF4-FFF2-40B4-BE49-F238E27FC236}">
                  <a16:creationId xmlns:a16="http://schemas.microsoft.com/office/drawing/2014/main" id="{EE2E5919-1C8C-43FB-8343-99B573E0A957}"/>
                </a:ext>
              </a:extLst>
            </p:cNvPr>
            <p:cNvSpPr/>
            <p:nvPr/>
          </p:nvSpPr>
          <p:spPr>
            <a:xfrm rot="10800000">
              <a:off x="4230215" y="1068373"/>
              <a:ext cx="758400" cy="1297200"/>
            </a:xfrm>
            <a:prstGeom prst="rtTriangle">
              <a:avLst/>
            </a:pr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9" name="Google Shape;7650;p55">
            <a:extLst>
              <a:ext uri="{FF2B5EF4-FFF2-40B4-BE49-F238E27FC236}">
                <a16:creationId xmlns:a16="http://schemas.microsoft.com/office/drawing/2014/main" id="{160EAFE1-A2D6-4661-AFC9-3C07F3D754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8278" y="1156716"/>
            <a:ext cx="3072300" cy="112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E42524"/>
                </a:solidFill>
              </a:rPr>
              <a:t>THANKS</a:t>
            </a:r>
            <a:endParaRPr sz="5200">
              <a:solidFill>
                <a:srgbClr val="E425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341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0"/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 dirty="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04</a:t>
            </a:r>
            <a:r>
              <a:rPr lang="en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진행 상황</a:t>
            </a:r>
            <a:endParaRPr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66" name="Google Shape;966;p30"/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570866E-92C6-4FDC-BD3D-CBE3CA718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749777"/>
              </p:ext>
            </p:extLst>
          </p:nvPr>
        </p:nvGraphicFramePr>
        <p:xfrm>
          <a:off x="114300" y="914401"/>
          <a:ext cx="8896350" cy="384717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97414">
                  <a:extLst>
                    <a:ext uri="{9D8B030D-6E8A-4147-A177-3AD203B41FA5}">
                      <a16:colId xmlns:a16="http://schemas.microsoft.com/office/drawing/2014/main" val="1496081152"/>
                    </a:ext>
                  </a:extLst>
                </a:gridCol>
                <a:gridCol w="3849468">
                  <a:extLst>
                    <a:ext uri="{9D8B030D-6E8A-4147-A177-3AD203B41FA5}">
                      <a16:colId xmlns:a16="http://schemas.microsoft.com/office/drawing/2014/main" val="3230523566"/>
                    </a:ext>
                  </a:extLst>
                </a:gridCol>
                <a:gridCol w="3849468">
                  <a:extLst>
                    <a:ext uri="{9D8B030D-6E8A-4147-A177-3AD203B41FA5}">
                      <a16:colId xmlns:a16="http://schemas.microsoft.com/office/drawing/2014/main" val="2058388496"/>
                    </a:ext>
                  </a:extLst>
                </a:gridCol>
              </a:tblGrid>
              <a:tr h="409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세부 계획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83793"/>
                  </a:ext>
                </a:extLst>
              </a:tr>
              <a:tr h="669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5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월 </a:t>
                      </a:r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3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Open API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파싱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리소스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XML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파일 </a:t>
                      </a: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읽어오기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GUI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구현에 필요한 리소스 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1192192"/>
                  </a:ext>
                </a:extLst>
              </a:tr>
              <a:tr h="719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5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월 </a:t>
                      </a:r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4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Tkinter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GUI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구현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아파트 </a:t>
                      </a: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실거래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조회 구현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Tkinter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GUI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환경 구현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지역 코드를 통한 조회 구현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5685100"/>
                  </a:ext>
                </a:extLst>
              </a:tr>
              <a:tr h="646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5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월 </a:t>
                      </a:r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5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</a:t>
                      </a:r>
                      <a:endParaRPr lang="en-US" altLang="ko-KR" sz="180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조건별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정렬 구현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중간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조건에 따른 정렬 구현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중간 발표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ppt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제작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41241"/>
                  </a:ext>
                </a:extLst>
              </a:tr>
              <a:tr h="669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6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월 </a:t>
                      </a:r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1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그래프 구현</a:t>
                      </a:r>
                      <a:endParaRPr lang="en-US" altLang="ko-KR" sz="140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지도 연동</a:t>
                      </a:r>
                      <a:endParaRPr lang="en-US" altLang="ko-KR" sz="140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지번 주소 </a:t>
                      </a:r>
                      <a:r>
                        <a:rPr lang="en-US" altLang="ko-KR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-&gt; </a:t>
                      </a:r>
                      <a:r>
                        <a:rPr lang="ko-KR" altLang="en-US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도로명 주소 구현</a:t>
                      </a:r>
                      <a:endParaRPr lang="en-US" altLang="ko-KR" sz="140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지역별 가격대에 따른 그래프 적용</a:t>
                      </a:r>
                      <a:endParaRPr lang="en-US" altLang="ko-KR" sz="140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지도 연동으로 아파트의 위치 지도에 표시</a:t>
                      </a:r>
                      <a:endParaRPr lang="en-US" altLang="ko-KR" sz="140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지번 주소를 도로명 주소로 바꿔줌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620552"/>
                  </a:ext>
                </a:extLst>
              </a:tr>
              <a:tr h="669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6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월 </a:t>
                      </a:r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2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이메일로 데이터 전송 기능 구현</a:t>
                      </a:r>
                      <a:endParaRPr lang="en-US" altLang="ko-KR" sz="1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최종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사용자가 원하는 아파트 정보 이메일 전송</a:t>
                      </a:r>
                      <a:endParaRPr lang="en-US" altLang="ko-KR" sz="1400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최종 발표 </a:t>
                      </a:r>
                      <a:r>
                        <a:rPr lang="en-US" altLang="ko-KR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ppt </a:t>
                      </a:r>
                      <a:r>
                        <a:rPr lang="ko-KR" altLang="en-US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728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27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355;p29"/>
          <p:cNvGrpSpPr/>
          <p:nvPr/>
        </p:nvGrpSpPr>
        <p:grpSpPr>
          <a:xfrm>
            <a:off x="-1245327" y="922822"/>
            <a:ext cx="2500846" cy="3750376"/>
            <a:chOff x="1267275" y="726675"/>
            <a:chExt cx="420600" cy="630750"/>
          </a:xfrm>
        </p:grpSpPr>
        <p:sp>
          <p:nvSpPr>
            <p:cNvPr id="356" name="Google Shape;356;p29"/>
            <p:cNvSpPr/>
            <p:nvPr/>
          </p:nvSpPr>
          <p:spPr>
            <a:xfrm>
              <a:off x="1267275" y="847550"/>
              <a:ext cx="9125" cy="389000"/>
            </a:xfrm>
            <a:custGeom>
              <a:avLst/>
              <a:gdLst/>
              <a:ahLst/>
              <a:cxnLst/>
              <a:rect l="l" t="t" r="r" b="b"/>
              <a:pathLst>
                <a:path w="365" h="15560" extrusionOk="0">
                  <a:moveTo>
                    <a:pt x="0" y="0"/>
                  </a:moveTo>
                  <a:lnTo>
                    <a:pt x="0" y="15560"/>
                  </a:lnTo>
                  <a:lnTo>
                    <a:pt x="364" y="15355"/>
                  </a:lnTo>
                  <a:lnTo>
                    <a:pt x="364" y="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1267675" y="1231450"/>
              <a:ext cx="209925" cy="125975"/>
            </a:xfrm>
            <a:custGeom>
              <a:avLst/>
              <a:gdLst/>
              <a:ahLst/>
              <a:cxnLst/>
              <a:rect l="l" t="t" r="r" b="b"/>
              <a:pathLst>
                <a:path w="8397" h="5039" extrusionOk="0">
                  <a:moveTo>
                    <a:pt x="332" y="1"/>
                  </a:moveTo>
                  <a:lnTo>
                    <a:pt x="0" y="204"/>
                  </a:lnTo>
                  <a:lnTo>
                    <a:pt x="8396" y="5038"/>
                  </a:lnTo>
                  <a:lnTo>
                    <a:pt x="8396" y="4642"/>
                  </a:lnTo>
                  <a:lnTo>
                    <a:pt x="332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1275975" y="736575"/>
              <a:ext cx="201625" cy="494875"/>
            </a:xfrm>
            <a:custGeom>
              <a:avLst/>
              <a:gdLst/>
              <a:ahLst/>
              <a:cxnLst/>
              <a:rect l="l" t="t" r="r" b="b"/>
              <a:pathLst>
                <a:path w="8065" h="19795" extrusionOk="0">
                  <a:moveTo>
                    <a:pt x="8064" y="1"/>
                  </a:moveTo>
                  <a:lnTo>
                    <a:pt x="0" y="4642"/>
                  </a:lnTo>
                  <a:lnTo>
                    <a:pt x="0" y="19794"/>
                  </a:lnTo>
                  <a:lnTo>
                    <a:pt x="8064" y="15151"/>
                  </a:lnTo>
                  <a:lnTo>
                    <a:pt x="80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1267675" y="726675"/>
              <a:ext cx="419800" cy="125975"/>
            </a:xfrm>
            <a:custGeom>
              <a:avLst/>
              <a:gdLst/>
              <a:ahLst/>
              <a:cxnLst/>
              <a:rect l="l" t="t" r="r" b="b"/>
              <a:pathLst>
                <a:path w="16792" h="5039" extrusionOk="0">
                  <a:moveTo>
                    <a:pt x="8396" y="1"/>
                  </a:moveTo>
                  <a:lnTo>
                    <a:pt x="0" y="4835"/>
                  </a:lnTo>
                  <a:lnTo>
                    <a:pt x="332" y="5038"/>
                  </a:lnTo>
                  <a:lnTo>
                    <a:pt x="8396" y="397"/>
                  </a:lnTo>
                  <a:lnTo>
                    <a:pt x="16458" y="5038"/>
                  </a:lnTo>
                  <a:lnTo>
                    <a:pt x="16792" y="4835"/>
                  </a:lnTo>
                  <a:lnTo>
                    <a:pt x="8396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1311025" y="1033600"/>
              <a:ext cx="86525" cy="99275"/>
            </a:xfrm>
            <a:custGeom>
              <a:avLst/>
              <a:gdLst/>
              <a:ahLst/>
              <a:cxnLst/>
              <a:rect l="l" t="t" r="r" b="b"/>
              <a:pathLst>
                <a:path w="3461" h="3971" extrusionOk="0">
                  <a:moveTo>
                    <a:pt x="3460" y="0"/>
                  </a:moveTo>
                  <a:lnTo>
                    <a:pt x="0" y="1977"/>
                  </a:lnTo>
                  <a:lnTo>
                    <a:pt x="0" y="3970"/>
                  </a:lnTo>
                  <a:lnTo>
                    <a:pt x="3460" y="1994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1317800" y="1044725"/>
              <a:ext cx="72825" cy="77025"/>
            </a:xfrm>
            <a:custGeom>
              <a:avLst/>
              <a:gdLst/>
              <a:ahLst/>
              <a:cxnLst/>
              <a:rect l="l" t="t" r="r" b="b"/>
              <a:pathLst>
                <a:path w="2913" h="3081" extrusionOk="0">
                  <a:moveTo>
                    <a:pt x="2912" y="0"/>
                  </a:moveTo>
                  <a:lnTo>
                    <a:pt x="1" y="1681"/>
                  </a:lnTo>
                  <a:lnTo>
                    <a:pt x="1" y="3080"/>
                  </a:lnTo>
                  <a:lnTo>
                    <a:pt x="2912" y="1398"/>
                  </a:lnTo>
                  <a:lnTo>
                    <a:pt x="291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1317400" y="1077175"/>
              <a:ext cx="73625" cy="44575"/>
            </a:xfrm>
            <a:custGeom>
              <a:avLst/>
              <a:gdLst/>
              <a:ahLst/>
              <a:cxnLst/>
              <a:rect l="l" t="t" r="r" b="b"/>
              <a:pathLst>
                <a:path w="2945" h="1783" extrusionOk="0">
                  <a:moveTo>
                    <a:pt x="1517" y="0"/>
                  </a:moveTo>
                  <a:lnTo>
                    <a:pt x="1" y="1782"/>
                  </a:lnTo>
                  <a:lnTo>
                    <a:pt x="1" y="1782"/>
                  </a:lnTo>
                  <a:lnTo>
                    <a:pt x="2944" y="100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1678750" y="847550"/>
              <a:ext cx="9125" cy="389000"/>
            </a:xfrm>
            <a:custGeom>
              <a:avLst/>
              <a:gdLst/>
              <a:ahLst/>
              <a:cxnLst/>
              <a:rect l="l" t="t" r="r" b="b"/>
              <a:pathLst>
                <a:path w="365" h="15560" extrusionOk="0">
                  <a:moveTo>
                    <a:pt x="365" y="0"/>
                  </a:moveTo>
                  <a:lnTo>
                    <a:pt x="1" y="203"/>
                  </a:lnTo>
                  <a:lnTo>
                    <a:pt x="1" y="15355"/>
                  </a:lnTo>
                  <a:lnTo>
                    <a:pt x="365" y="15560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1477575" y="1231450"/>
              <a:ext cx="209900" cy="125975"/>
            </a:xfrm>
            <a:custGeom>
              <a:avLst/>
              <a:gdLst/>
              <a:ahLst/>
              <a:cxnLst/>
              <a:rect l="l" t="t" r="r" b="b"/>
              <a:pathLst>
                <a:path w="8396" h="5039" extrusionOk="0">
                  <a:moveTo>
                    <a:pt x="8062" y="1"/>
                  </a:moveTo>
                  <a:lnTo>
                    <a:pt x="0" y="4642"/>
                  </a:lnTo>
                  <a:lnTo>
                    <a:pt x="0" y="5038"/>
                  </a:lnTo>
                  <a:lnTo>
                    <a:pt x="8396" y="204"/>
                  </a:lnTo>
                  <a:lnTo>
                    <a:pt x="806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1275975" y="1115350"/>
              <a:ext cx="403175" cy="232175"/>
            </a:xfrm>
            <a:custGeom>
              <a:avLst/>
              <a:gdLst/>
              <a:ahLst/>
              <a:cxnLst/>
              <a:rect l="l" t="t" r="r" b="b"/>
              <a:pathLst>
                <a:path w="16127" h="9287" extrusionOk="0">
                  <a:moveTo>
                    <a:pt x="8064" y="0"/>
                  </a:moveTo>
                  <a:lnTo>
                    <a:pt x="0" y="4643"/>
                  </a:lnTo>
                  <a:lnTo>
                    <a:pt x="8064" y="9286"/>
                  </a:lnTo>
                  <a:lnTo>
                    <a:pt x="16126" y="4645"/>
                  </a:lnTo>
                  <a:lnTo>
                    <a:pt x="8064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1477575" y="736575"/>
              <a:ext cx="201575" cy="494875"/>
            </a:xfrm>
            <a:custGeom>
              <a:avLst/>
              <a:gdLst/>
              <a:ahLst/>
              <a:cxnLst/>
              <a:rect l="l" t="t" r="r" b="b"/>
              <a:pathLst>
                <a:path w="8063" h="19795" extrusionOk="0">
                  <a:moveTo>
                    <a:pt x="0" y="1"/>
                  </a:moveTo>
                  <a:lnTo>
                    <a:pt x="0" y="15151"/>
                  </a:lnTo>
                  <a:lnTo>
                    <a:pt x="8062" y="19794"/>
                  </a:lnTo>
                  <a:lnTo>
                    <a:pt x="8062" y="46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1354275" y="1157575"/>
              <a:ext cx="101175" cy="82925"/>
            </a:xfrm>
            <a:custGeom>
              <a:avLst/>
              <a:gdLst/>
              <a:ahLst/>
              <a:cxnLst/>
              <a:rect l="l" t="t" r="r" b="b"/>
              <a:pathLst>
                <a:path w="4047" h="3317" extrusionOk="0">
                  <a:moveTo>
                    <a:pt x="4046" y="0"/>
                  </a:moveTo>
                  <a:lnTo>
                    <a:pt x="0" y="2310"/>
                  </a:lnTo>
                  <a:lnTo>
                    <a:pt x="0" y="3317"/>
                  </a:lnTo>
                  <a:lnTo>
                    <a:pt x="4046" y="973"/>
                  </a:lnTo>
                  <a:lnTo>
                    <a:pt x="4046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1312975" y="1103050"/>
              <a:ext cx="108600" cy="121400"/>
            </a:xfrm>
            <a:custGeom>
              <a:avLst/>
              <a:gdLst/>
              <a:ahLst/>
              <a:cxnLst/>
              <a:rect l="l" t="t" r="r" b="b"/>
              <a:pathLst>
                <a:path w="4344" h="4856" extrusionOk="0">
                  <a:moveTo>
                    <a:pt x="4344" y="1"/>
                  </a:moveTo>
                  <a:lnTo>
                    <a:pt x="1" y="2524"/>
                  </a:lnTo>
                  <a:lnTo>
                    <a:pt x="1" y="4855"/>
                  </a:lnTo>
                  <a:lnTo>
                    <a:pt x="4344" y="2332"/>
                  </a:lnTo>
                  <a:lnTo>
                    <a:pt x="4344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1300700" y="1095575"/>
              <a:ext cx="120875" cy="70575"/>
            </a:xfrm>
            <a:custGeom>
              <a:avLst/>
              <a:gdLst/>
              <a:ahLst/>
              <a:cxnLst/>
              <a:rect l="l" t="t" r="r" b="b"/>
              <a:pathLst>
                <a:path w="4835" h="2823" extrusionOk="0">
                  <a:moveTo>
                    <a:pt x="4343" y="1"/>
                  </a:moveTo>
                  <a:lnTo>
                    <a:pt x="0" y="2524"/>
                  </a:lnTo>
                  <a:lnTo>
                    <a:pt x="492" y="2823"/>
                  </a:lnTo>
                  <a:lnTo>
                    <a:pt x="4835" y="300"/>
                  </a:lnTo>
                  <a:lnTo>
                    <a:pt x="4343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1300625" y="1158650"/>
              <a:ext cx="54350" cy="89950"/>
            </a:xfrm>
            <a:custGeom>
              <a:avLst/>
              <a:gdLst/>
              <a:ahLst/>
              <a:cxnLst/>
              <a:rect l="l" t="t" r="r" b="b"/>
              <a:pathLst>
                <a:path w="2174" h="3598" extrusionOk="0">
                  <a:moveTo>
                    <a:pt x="0" y="1"/>
                  </a:moveTo>
                  <a:lnTo>
                    <a:pt x="0" y="2333"/>
                  </a:lnTo>
                  <a:lnTo>
                    <a:pt x="2174" y="3597"/>
                  </a:lnTo>
                  <a:lnTo>
                    <a:pt x="2174" y="3597"/>
                  </a:lnTo>
                  <a:lnTo>
                    <a:pt x="2170" y="2267"/>
                  </a:lnTo>
                  <a:lnTo>
                    <a:pt x="527" y="1271"/>
                  </a:lnTo>
                  <a:lnTo>
                    <a:pt x="527" y="3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1319250" y="1136475"/>
              <a:ext cx="136200" cy="78875"/>
            </a:xfrm>
            <a:custGeom>
              <a:avLst/>
              <a:gdLst/>
              <a:ahLst/>
              <a:cxnLst/>
              <a:rect l="l" t="t" r="r" b="b"/>
              <a:pathLst>
                <a:path w="5448" h="3155" extrusionOk="0">
                  <a:moveTo>
                    <a:pt x="4065" y="0"/>
                  </a:moveTo>
                  <a:lnTo>
                    <a:pt x="1" y="2299"/>
                  </a:lnTo>
                  <a:lnTo>
                    <a:pt x="1401" y="3154"/>
                  </a:lnTo>
                  <a:lnTo>
                    <a:pt x="5447" y="844"/>
                  </a:lnTo>
                  <a:lnTo>
                    <a:pt x="4065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1313275" y="1183100"/>
              <a:ext cx="55025" cy="32250"/>
            </a:xfrm>
            <a:custGeom>
              <a:avLst/>
              <a:gdLst/>
              <a:ahLst/>
              <a:cxnLst/>
              <a:rect l="l" t="t" r="r" b="b"/>
              <a:pathLst>
                <a:path w="2201" h="1290" extrusionOk="0">
                  <a:moveTo>
                    <a:pt x="512" y="0"/>
                  </a:moveTo>
                  <a:lnTo>
                    <a:pt x="0" y="293"/>
                  </a:lnTo>
                  <a:lnTo>
                    <a:pt x="1640" y="1289"/>
                  </a:lnTo>
                  <a:lnTo>
                    <a:pt x="2200" y="970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1354275" y="1207350"/>
              <a:ext cx="14200" cy="41250"/>
            </a:xfrm>
            <a:custGeom>
              <a:avLst/>
              <a:gdLst/>
              <a:ahLst/>
              <a:cxnLst/>
              <a:rect l="l" t="t" r="r" b="b"/>
              <a:pathLst>
                <a:path w="568" h="1650" extrusionOk="0">
                  <a:moveTo>
                    <a:pt x="560" y="0"/>
                  </a:moveTo>
                  <a:lnTo>
                    <a:pt x="0" y="319"/>
                  </a:lnTo>
                  <a:lnTo>
                    <a:pt x="25" y="1649"/>
                  </a:lnTo>
                  <a:lnTo>
                    <a:pt x="567" y="1321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1354275" y="1207350"/>
              <a:ext cx="14200" cy="41250"/>
            </a:xfrm>
            <a:custGeom>
              <a:avLst/>
              <a:gdLst/>
              <a:ahLst/>
              <a:cxnLst/>
              <a:rect l="l" t="t" r="r" b="b"/>
              <a:pathLst>
                <a:path w="568" h="1650" extrusionOk="0">
                  <a:moveTo>
                    <a:pt x="560" y="0"/>
                  </a:moveTo>
                  <a:lnTo>
                    <a:pt x="0" y="319"/>
                  </a:lnTo>
                  <a:lnTo>
                    <a:pt x="25" y="1649"/>
                  </a:lnTo>
                  <a:lnTo>
                    <a:pt x="567" y="1321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1408350" y="1127850"/>
              <a:ext cx="55025" cy="32250"/>
            </a:xfrm>
            <a:custGeom>
              <a:avLst/>
              <a:gdLst/>
              <a:ahLst/>
              <a:cxnLst/>
              <a:rect l="l" t="t" r="r" b="b"/>
              <a:pathLst>
                <a:path w="2201" h="1290" extrusionOk="0">
                  <a:moveTo>
                    <a:pt x="513" y="0"/>
                  </a:moveTo>
                  <a:lnTo>
                    <a:pt x="1" y="292"/>
                  </a:lnTo>
                  <a:lnTo>
                    <a:pt x="1641" y="1289"/>
                  </a:lnTo>
                  <a:lnTo>
                    <a:pt x="2201" y="969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1449150" y="1152075"/>
              <a:ext cx="14400" cy="41225"/>
            </a:xfrm>
            <a:custGeom>
              <a:avLst/>
              <a:gdLst/>
              <a:ahLst/>
              <a:cxnLst/>
              <a:rect l="l" t="t" r="r" b="b"/>
              <a:pathLst>
                <a:path w="576" h="1649" extrusionOk="0">
                  <a:moveTo>
                    <a:pt x="569" y="0"/>
                  </a:moveTo>
                  <a:lnTo>
                    <a:pt x="9" y="320"/>
                  </a:lnTo>
                  <a:lnTo>
                    <a:pt x="0" y="1649"/>
                  </a:lnTo>
                  <a:lnTo>
                    <a:pt x="576" y="1321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1449150" y="1152075"/>
              <a:ext cx="14400" cy="41225"/>
            </a:xfrm>
            <a:custGeom>
              <a:avLst/>
              <a:gdLst/>
              <a:ahLst/>
              <a:cxnLst/>
              <a:rect l="l" t="t" r="r" b="b"/>
              <a:pathLst>
                <a:path w="576" h="1649" extrusionOk="0">
                  <a:moveTo>
                    <a:pt x="569" y="0"/>
                  </a:moveTo>
                  <a:lnTo>
                    <a:pt x="9" y="320"/>
                  </a:lnTo>
                  <a:lnTo>
                    <a:pt x="0" y="1649"/>
                  </a:lnTo>
                  <a:lnTo>
                    <a:pt x="576" y="1321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1407775" y="1135125"/>
              <a:ext cx="41400" cy="58175"/>
            </a:xfrm>
            <a:custGeom>
              <a:avLst/>
              <a:gdLst/>
              <a:ahLst/>
              <a:cxnLst/>
              <a:rect l="l" t="t" r="r" b="b"/>
              <a:pathLst>
                <a:path w="1656" h="2327" extrusionOk="0">
                  <a:moveTo>
                    <a:pt x="1" y="1"/>
                  </a:moveTo>
                  <a:lnTo>
                    <a:pt x="1" y="318"/>
                  </a:lnTo>
                  <a:lnTo>
                    <a:pt x="1367" y="1097"/>
                  </a:lnTo>
                  <a:lnTo>
                    <a:pt x="1378" y="2173"/>
                  </a:lnTo>
                  <a:lnTo>
                    <a:pt x="1651" y="2327"/>
                  </a:lnTo>
                  <a:lnTo>
                    <a:pt x="1655" y="9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1560475" y="1035475"/>
              <a:ext cx="80900" cy="129225"/>
            </a:xfrm>
            <a:custGeom>
              <a:avLst/>
              <a:gdLst/>
              <a:ahLst/>
              <a:cxnLst/>
              <a:rect l="l" t="t" r="r" b="b"/>
              <a:pathLst>
                <a:path w="3236" h="5169" extrusionOk="0">
                  <a:moveTo>
                    <a:pt x="0" y="1"/>
                  </a:moveTo>
                  <a:lnTo>
                    <a:pt x="0" y="3315"/>
                  </a:lnTo>
                  <a:lnTo>
                    <a:pt x="3235" y="5169"/>
                  </a:lnTo>
                  <a:lnTo>
                    <a:pt x="3235" y="18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1566525" y="1046650"/>
              <a:ext cx="67775" cy="106900"/>
            </a:xfrm>
            <a:custGeom>
              <a:avLst/>
              <a:gdLst/>
              <a:ahLst/>
              <a:cxnLst/>
              <a:rect l="l" t="t" r="r" b="b"/>
              <a:pathLst>
                <a:path w="2711" h="4276" extrusionOk="0">
                  <a:moveTo>
                    <a:pt x="0" y="0"/>
                  </a:moveTo>
                  <a:lnTo>
                    <a:pt x="0" y="2719"/>
                  </a:lnTo>
                  <a:lnTo>
                    <a:pt x="2711" y="4275"/>
                  </a:lnTo>
                  <a:lnTo>
                    <a:pt x="2711" y="1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1563550" y="1040400"/>
              <a:ext cx="10175" cy="74250"/>
            </a:xfrm>
            <a:custGeom>
              <a:avLst/>
              <a:gdLst/>
              <a:ahLst/>
              <a:cxnLst/>
              <a:rect l="l" t="t" r="r" b="b"/>
              <a:pathLst>
                <a:path w="407" h="2970" extrusionOk="0">
                  <a:moveTo>
                    <a:pt x="1" y="1"/>
                  </a:moveTo>
                  <a:lnTo>
                    <a:pt x="105" y="2969"/>
                  </a:lnTo>
                  <a:lnTo>
                    <a:pt x="407" y="2795"/>
                  </a:lnTo>
                  <a:lnTo>
                    <a:pt x="405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1566150" y="1110275"/>
              <a:ext cx="72675" cy="45325"/>
            </a:xfrm>
            <a:custGeom>
              <a:avLst/>
              <a:gdLst/>
              <a:ahLst/>
              <a:cxnLst/>
              <a:rect l="l" t="t" r="r" b="b"/>
              <a:pathLst>
                <a:path w="2907" h="1813" extrusionOk="0">
                  <a:moveTo>
                    <a:pt x="303" y="0"/>
                  </a:moveTo>
                  <a:lnTo>
                    <a:pt x="1" y="174"/>
                  </a:lnTo>
                  <a:lnTo>
                    <a:pt x="2782" y="1813"/>
                  </a:lnTo>
                  <a:lnTo>
                    <a:pt x="2907" y="1457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1555400" y="1027750"/>
              <a:ext cx="90000" cy="91275"/>
            </a:xfrm>
            <a:custGeom>
              <a:avLst/>
              <a:gdLst/>
              <a:ahLst/>
              <a:cxnLst/>
              <a:rect l="l" t="t" r="r" b="b"/>
              <a:pathLst>
                <a:path w="3600" h="3651" extrusionOk="0">
                  <a:moveTo>
                    <a:pt x="0" y="1"/>
                  </a:moveTo>
                  <a:lnTo>
                    <a:pt x="0" y="1577"/>
                  </a:lnTo>
                  <a:lnTo>
                    <a:pt x="3599" y="3651"/>
                  </a:lnTo>
                  <a:lnTo>
                    <a:pt x="3599" y="20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1555400" y="1027750"/>
              <a:ext cx="90000" cy="64600"/>
            </a:xfrm>
            <a:custGeom>
              <a:avLst/>
              <a:gdLst/>
              <a:ahLst/>
              <a:cxnLst/>
              <a:rect l="l" t="t" r="r" b="b"/>
              <a:pathLst>
                <a:path w="3600" h="2584" extrusionOk="0">
                  <a:moveTo>
                    <a:pt x="0" y="1"/>
                  </a:moveTo>
                  <a:lnTo>
                    <a:pt x="0" y="510"/>
                  </a:lnTo>
                  <a:lnTo>
                    <a:pt x="3599" y="2583"/>
                  </a:lnTo>
                  <a:lnTo>
                    <a:pt x="3599" y="20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1494850" y="1155150"/>
              <a:ext cx="53475" cy="56200"/>
            </a:xfrm>
            <a:custGeom>
              <a:avLst/>
              <a:gdLst/>
              <a:ahLst/>
              <a:cxnLst/>
              <a:rect l="l" t="t" r="r" b="b"/>
              <a:pathLst>
                <a:path w="2139" h="2248" extrusionOk="0">
                  <a:moveTo>
                    <a:pt x="1" y="0"/>
                  </a:moveTo>
                  <a:lnTo>
                    <a:pt x="1" y="973"/>
                  </a:lnTo>
                  <a:lnTo>
                    <a:pt x="2138" y="2248"/>
                  </a:lnTo>
                  <a:lnTo>
                    <a:pt x="2138" y="12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1528725" y="1100625"/>
              <a:ext cx="60850" cy="94700"/>
            </a:xfrm>
            <a:custGeom>
              <a:avLst/>
              <a:gdLst/>
              <a:ahLst/>
              <a:cxnLst/>
              <a:rect l="l" t="t" r="r" b="b"/>
              <a:pathLst>
                <a:path w="2434" h="3788" extrusionOk="0">
                  <a:moveTo>
                    <a:pt x="0" y="0"/>
                  </a:moveTo>
                  <a:lnTo>
                    <a:pt x="0" y="2332"/>
                  </a:lnTo>
                  <a:lnTo>
                    <a:pt x="2433" y="3788"/>
                  </a:lnTo>
                  <a:lnTo>
                    <a:pt x="2433" y="14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1528725" y="1093150"/>
              <a:ext cx="73125" cy="43900"/>
            </a:xfrm>
            <a:custGeom>
              <a:avLst/>
              <a:gdLst/>
              <a:ahLst/>
              <a:cxnLst/>
              <a:rect l="l" t="t" r="r" b="b"/>
              <a:pathLst>
                <a:path w="2925" h="1756" extrusionOk="0">
                  <a:moveTo>
                    <a:pt x="490" y="1"/>
                  </a:moveTo>
                  <a:lnTo>
                    <a:pt x="0" y="299"/>
                  </a:lnTo>
                  <a:lnTo>
                    <a:pt x="2433" y="1755"/>
                  </a:lnTo>
                  <a:lnTo>
                    <a:pt x="2925" y="1457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1547575" y="1129550"/>
              <a:ext cx="54350" cy="89925"/>
            </a:xfrm>
            <a:custGeom>
              <a:avLst/>
              <a:gdLst/>
              <a:ahLst/>
              <a:cxnLst/>
              <a:rect l="l" t="t" r="r" b="b"/>
              <a:pathLst>
                <a:path w="2174" h="3597" extrusionOk="0">
                  <a:moveTo>
                    <a:pt x="2174" y="1"/>
                  </a:moveTo>
                  <a:lnTo>
                    <a:pt x="1649" y="299"/>
                  </a:lnTo>
                  <a:lnTo>
                    <a:pt x="1649" y="1269"/>
                  </a:lnTo>
                  <a:lnTo>
                    <a:pt x="4" y="2267"/>
                  </a:lnTo>
                  <a:lnTo>
                    <a:pt x="0" y="3597"/>
                  </a:lnTo>
                  <a:lnTo>
                    <a:pt x="0" y="3597"/>
                  </a:lnTo>
                  <a:lnTo>
                    <a:pt x="2174" y="2332"/>
                  </a:lnTo>
                  <a:lnTo>
                    <a:pt x="2174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1494850" y="1134050"/>
              <a:ext cx="88475" cy="52175"/>
            </a:xfrm>
            <a:custGeom>
              <a:avLst/>
              <a:gdLst/>
              <a:ahLst/>
              <a:cxnLst/>
              <a:rect l="l" t="t" r="r" b="b"/>
              <a:pathLst>
                <a:path w="3539" h="2087" extrusionOk="0">
                  <a:moveTo>
                    <a:pt x="1383" y="0"/>
                  </a:moveTo>
                  <a:lnTo>
                    <a:pt x="1" y="844"/>
                  </a:lnTo>
                  <a:lnTo>
                    <a:pt x="2138" y="2087"/>
                  </a:lnTo>
                  <a:lnTo>
                    <a:pt x="3539" y="1231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1534250" y="1153975"/>
              <a:ext cx="55025" cy="32250"/>
            </a:xfrm>
            <a:custGeom>
              <a:avLst/>
              <a:gdLst/>
              <a:ahLst/>
              <a:cxnLst/>
              <a:rect l="l" t="t" r="r" b="b"/>
              <a:pathLst>
                <a:path w="2201" h="1290" extrusionOk="0">
                  <a:moveTo>
                    <a:pt x="1689" y="1"/>
                  </a:moveTo>
                  <a:lnTo>
                    <a:pt x="1" y="971"/>
                  </a:lnTo>
                  <a:lnTo>
                    <a:pt x="562" y="1290"/>
                  </a:lnTo>
                  <a:lnTo>
                    <a:pt x="2201" y="292"/>
                  </a:lnTo>
                  <a:lnTo>
                    <a:pt x="1689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1534075" y="1178225"/>
              <a:ext cx="14250" cy="41250"/>
            </a:xfrm>
            <a:custGeom>
              <a:avLst/>
              <a:gdLst/>
              <a:ahLst/>
              <a:cxnLst/>
              <a:rect l="l" t="t" r="r" b="b"/>
              <a:pathLst>
                <a:path w="570" h="1650" extrusionOk="0">
                  <a:moveTo>
                    <a:pt x="8" y="1"/>
                  </a:moveTo>
                  <a:lnTo>
                    <a:pt x="1" y="1321"/>
                  </a:lnTo>
                  <a:lnTo>
                    <a:pt x="544" y="1650"/>
                  </a:lnTo>
                  <a:lnTo>
                    <a:pt x="569" y="320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1534075" y="1178225"/>
              <a:ext cx="14250" cy="41250"/>
            </a:xfrm>
            <a:custGeom>
              <a:avLst/>
              <a:gdLst/>
              <a:ahLst/>
              <a:cxnLst/>
              <a:rect l="l" t="t" r="r" b="b"/>
              <a:pathLst>
                <a:path w="570" h="1650" extrusionOk="0">
                  <a:moveTo>
                    <a:pt x="8" y="1"/>
                  </a:moveTo>
                  <a:lnTo>
                    <a:pt x="1" y="1321"/>
                  </a:lnTo>
                  <a:lnTo>
                    <a:pt x="544" y="1650"/>
                  </a:lnTo>
                  <a:lnTo>
                    <a:pt x="569" y="320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1486925" y="1125425"/>
              <a:ext cx="55000" cy="32250"/>
            </a:xfrm>
            <a:custGeom>
              <a:avLst/>
              <a:gdLst/>
              <a:ahLst/>
              <a:cxnLst/>
              <a:rect l="l" t="t" r="r" b="b"/>
              <a:pathLst>
                <a:path w="2200" h="1290" extrusionOk="0">
                  <a:moveTo>
                    <a:pt x="1687" y="0"/>
                  </a:moveTo>
                  <a:lnTo>
                    <a:pt x="0" y="969"/>
                  </a:lnTo>
                  <a:lnTo>
                    <a:pt x="560" y="1289"/>
                  </a:lnTo>
                  <a:lnTo>
                    <a:pt x="2200" y="292"/>
                  </a:lnTo>
                  <a:lnTo>
                    <a:pt x="1687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1486700" y="1149625"/>
              <a:ext cx="14450" cy="41250"/>
            </a:xfrm>
            <a:custGeom>
              <a:avLst/>
              <a:gdLst/>
              <a:ahLst/>
              <a:cxnLst/>
              <a:rect l="l" t="t" r="r" b="b"/>
              <a:pathLst>
                <a:path w="578" h="1650" extrusionOk="0">
                  <a:moveTo>
                    <a:pt x="9" y="1"/>
                  </a:moveTo>
                  <a:lnTo>
                    <a:pt x="0" y="1322"/>
                  </a:lnTo>
                  <a:lnTo>
                    <a:pt x="578" y="1650"/>
                  </a:lnTo>
                  <a:lnTo>
                    <a:pt x="569" y="321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1486700" y="1149625"/>
              <a:ext cx="14450" cy="41250"/>
            </a:xfrm>
            <a:custGeom>
              <a:avLst/>
              <a:gdLst/>
              <a:ahLst/>
              <a:cxnLst/>
              <a:rect l="l" t="t" r="r" b="b"/>
              <a:pathLst>
                <a:path w="578" h="1650" extrusionOk="0">
                  <a:moveTo>
                    <a:pt x="9" y="1"/>
                  </a:moveTo>
                  <a:lnTo>
                    <a:pt x="0" y="1322"/>
                  </a:lnTo>
                  <a:lnTo>
                    <a:pt x="578" y="1650"/>
                  </a:lnTo>
                  <a:lnTo>
                    <a:pt x="569" y="321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1501025" y="1132700"/>
              <a:ext cx="41275" cy="58175"/>
            </a:xfrm>
            <a:custGeom>
              <a:avLst/>
              <a:gdLst/>
              <a:ahLst/>
              <a:cxnLst/>
              <a:rect l="l" t="t" r="r" b="b"/>
              <a:pathLst>
                <a:path w="1651" h="2327" extrusionOk="0">
                  <a:moveTo>
                    <a:pt x="1650" y="1"/>
                  </a:moveTo>
                  <a:lnTo>
                    <a:pt x="0" y="998"/>
                  </a:lnTo>
                  <a:lnTo>
                    <a:pt x="6" y="2327"/>
                  </a:lnTo>
                  <a:lnTo>
                    <a:pt x="279" y="2173"/>
                  </a:lnTo>
                  <a:lnTo>
                    <a:pt x="289" y="1097"/>
                  </a:lnTo>
                  <a:lnTo>
                    <a:pt x="1650" y="31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1275975" y="921250"/>
              <a:ext cx="403175" cy="232175"/>
            </a:xfrm>
            <a:custGeom>
              <a:avLst/>
              <a:gdLst/>
              <a:ahLst/>
              <a:cxnLst/>
              <a:rect l="l" t="t" r="r" b="b"/>
              <a:pathLst>
                <a:path w="16127" h="9287" extrusionOk="0">
                  <a:moveTo>
                    <a:pt x="8064" y="0"/>
                  </a:moveTo>
                  <a:lnTo>
                    <a:pt x="0" y="4642"/>
                  </a:lnTo>
                  <a:lnTo>
                    <a:pt x="8064" y="9287"/>
                  </a:lnTo>
                  <a:lnTo>
                    <a:pt x="16126" y="4644"/>
                  </a:lnTo>
                  <a:lnTo>
                    <a:pt x="806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1267675" y="1037325"/>
              <a:ext cx="209925" cy="125975"/>
            </a:xfrm>
            <a:custGeom>
              <a:avLst/>
              <a:gdLst/>
              <a:ahLst/>
              <a:cxnLst/>
              <a:rect l="l" t="t" r="r" b="b"/>
              <a:pathLst>
                <a:path w="8397" h="5039" extrusionOk="0">
                  <a:moveTo>
                    <a:pt x="332" y="1"/>
                  </a:moveTo>
                  <a:lnTo>
                    <a:pt x="0" y="204"/>
                  </a:lnTo>
                  <a:lnTo>
                    <a:pt x="8396" y="5038"/>
                  </a:lnTo>
                  <a:lnTo>
                    <a:pt x="8396" y="4644"/>
                  </a:lnTo>
                  <a:lnTo>
                    <a:pt x="332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1477575" y="1037325"/>
              <a:ext cx="209900" cy="125975"/>
            </a:xfrm>
            <a:custGeom>
              <a:avLst/>
              <a:gdLst/>
              <a:ahLst/>
              <a:cxnLst/>
              <a:rect l="l" t="t" r="r" b="b"/>
              <a:pathLst>
                <a:path w="8396" h="5039" extrusionOk="0">
                  <a:moveTo>
                    <a:pt x="8062" y="1"/>
                  </a:moveTo>
                  <a:lnTo>
                    <a:pt x="0" y="4644"/>
                  </a:lnTo>
                  <a:lnTo>
                    <a:pt x="0" y="5038"/>
                  </a:lnTo>
                  <a:lnTo>
                    <a:pt x="8396" y="204"/>
                  </a:lnTo>
                  <a:lnTo>
                    <a:pt x="806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1309675" y="959850"/>
              <a:ext cx="26600" cy="73700"/>
            </a:xfrm>
            <a:custGeom>
              <a:avLst/>
              <a:gdLst/>
              <a:ahLst/>
              <a:cxnLst/>
              <a:rect l="l" t="t" r="r" b="b"/>
              <a:pathLst>
                <a:path w="1064" h="2948" extrusionOk="0">
                  <a:moveTo>
                    <a:pt x="1" y="1"/>
                  </a:moveTo>
                  <a:lnTo>
                    <a:pt x="1" y="2332"/>
                  </a:lnTo>
                  <a:lnTo>
                    <a:pt x="1064" y="2947"/>
                  </a:lnTo>
                  <a:lnTo>
                    <a:pt x="1064" y="6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1336250" y="917475"/>
              <a:ext cx="101175" cy="116075"/>
            </a:xfrm>
            <a:custGeom>
              <a:avLst/>
              <a:gdLst/>
              <a:ahLst/>
              <a:cxnLst/>
              <a:rect l="l" t="t" r="r" b="b"/>
              <a:pathLst>
                <a:path w="4047" h="4643" extrusionOk="0">
                  <a:moveTo>
                    <a:pt x="4046" y="1"/>
                  </a:moveTo>
                  <a:lnTo>
                    <a:pt x="1" y="2312"/>
                  </a:lnTo>
                  <a:lnTo>
                    <a:pt x="1" y="4642"/>
                  </a:lnTo>
                  <a:lnTo>
                    <a:pt x="4046" y="2332"/>
                  </a:lnTo>
                  <a:lnTo>
                    <a:pt x="4046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1336250" y="941775"/>
              <a:ext cx="101175" cy="67525"/>
            </a:xfrm>
            <a:custGeom>
              <a:avLst/>
              <a:gdLst/>
              <a:ahLst/>
              <a:cxnLst/>
              <a:rect l="l" t="t" r="r" b="b"/>
              <a:pathLst>
                <a:path w="4047" h="2701" extrusionOk="0">
                  <a:moveTo>
                    <a:pt x="4046" y="0"/>
                  </a:moveTo>
                  <a:lnTo>
                    <a:pt x="1" y="2310"/>
                  </a:lnTo>
                  <a:lnTo>
                    <a:pt x="1" y="2700"/>
                  </a:lnTo>
                  <a:lnTo>
                    <a:pt x="4046" y="390"/>
                  </a:lnTo>
                  <a:lnTo>
                    <a:pt x="404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1310150" y="902075"/>
              <a:ext cx="127275" cy="73225"/>
            </a:xfrm>
            <a:custGeom>
              <a:avLst/>
              <a:gdLst/>
              <a:ahLst/>
              <a:cxnLst/>
              <a:rect l="l" t="t" r="r" b="b"/>
              <a:pathLst>
                <a:path w="5091" h="2929" extrusionOk="0">
                  <a:moveTo>
                    <a:pt x="4046" y="0"/>
                  </a:moveTo>
                  <a:lnTo>
                    <a:pt x="1" y="2312"/>
                  </a:lnTo>
                  <a:lnTo>
                    <a:pt x="1045" y="2928"/>
                  </a:lnTo>
                  <a:lnTo>
                    <a:pt x="5090" y="617"/>
                  </a:lnTo>
                  <a:lnTo>
                    <a:pt x="404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1319825" y="907700"/>
              <a:ext cx="107925" cy="61975"/>
            </a:xfrm>
            <a:custGeom>
              <a:avLst/>
              <a:gdLst/>
              <a:ahLst/>
              <a:cxnLst/>
              <a:rect l="l" t="t" r="r" b="b"/>
              <a:pathLst>
                <a:path w="4317" h="2479" extrusionOk="0">
                  <a:moveTo>
                    <a:pt x="3658" y="0"/>
                  </a:moveTo>
                  <a:lnTo>
                    <a:pt x="1" y="2090"/>
                  </a:lnTo>
                  <a:lnTo>
                    <a:pt x="659" y="2478"/>
                  </a:lnTo>
                  <a:lnTo>
                    <a:pt x="4316" y="389"/>
                  </a:lnTo>
                  <a:lnTo>
                    <a:pt x="3658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1330425" y="844150"/>
              <a:ext cx="61100" cy="78725"/>
            </a:xfrm>
            <a:custGeom>
              <a:avLst/>
              <a:gdLst/>
              <a:ahLst/>
              <a:cxnLst/>
              <a:rect l="l" t="t" r="r" b="b"/>
              <a:pathLst>
                <a:path w="2444" h="3149" extrusionOk="0">
                  <a:moveTo>
                    <a:pt x="1766" y="0"/>
                  </a:moveTo>
                  <a:cubicBezTo>
                    <a:pt x="1603" y="0"/>
                    <a:pt x="1419" y="53"/>
                    <a:pt x="1224" y="165"/>
                  </a:cubicBezTo>
                  <a:cubicBezTo>
                    <a:pt x="554" y="553"/>
                    <a:pt x="3" y="1504"/>
                    <a:pt x="2" y="2278"/>
                  </a:cubicBezTo>
                  <a:cubicBezTo>
                    <a:pt x="1" y="2829"/>
                    <a:pt x="278" y="3149"/>
                    <a:pt x="680" y="3149"/>
                  </a:cubicBezTo>
                  <a:cubicBezTo>
                    <a:pt x="843" y="3149"/>
                    <a:pt x="1027" y="3096"/>
                    <a:pt x="1221" y="2984"/>
                  </a:cubicBezTo>
                  <a:cubicBezTo>
                    <a:pt x="1893" y="2597"/>
                    <a:pt x="2442" y="1646"/>
                    <a:pt x="2444" y="870"/>
                  </a:cubicBezTo>
                  <a:cubicBezTo>
                    <a:pt x="2444" y="319"/>
                    <a:pt x="2167" y="0"/>
                    <a:pt x="1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1335300" y="849025"/>
              <a:ext cx="51375" cy="69700"/>
            </a:xfrm>
            <a:custGeom>
              <a:avLst/>
              <a:gdLst/>
              <a:ahLst/>
              <a:cxnLst/>
              <a:rect l="l" t="t" r="r" b="b"/>
              <a:pathLst>
                <a:path w="2055" h="2788" extrusionOk="0">
                  <a:moveTo>
                    <a:pt x="1571" y="1"/>
                  </a:moveTo>
                  <a:cubicBezTo>
                    <a:pt x="1439" y="1"/>
                    <a:pt x="1284" y="52"/>
                    <a:pt x="1128" y="142"/>
                  </a:cubicBezTo>
                  <a:cubicBezTo>
                    <a:pt x="517" y="494"/>
                    <a:pt x="1" y="1387"/>
                    <a:pt x="1" y="2090"/>
                  </a:cubicBezTo>
                  <a:cubicBezTo>
                    <a:pt x="1" y="2334"/>
                    <a:pt x="65" y="2539"/>
                    <a:pt x="179" y="2653"/>
                  </a:cubicBezTo>
                  <a:cubicBezTo>
                    <a:pt x="259" y="2737"/>
                    <a:pt x="369" y="2786"/>
                    <a:pt x="485" y="2788"/>
                  </a:cubicBezTo>
                  <a:cubicBezTo>
                    <a:pt x="617" y="2788"/>
                    <a:pt x="771" y="2726"/>
                    <a:pt x="929" y="2634"/>
                  </a:cubicBezTo>
                  <a:cubicBezTo>
                    <a:pt x="1538" y="2285"/>
                    <a:pt x="2054" y="1380"/>
                    <a:pt x="2054" y="675"/>
                  </a:cubicBezTo>
                  <a:cubicBezTo>
                    <a:pt x="2054" y="455"/>
                    <a:pt x="2005" y="275"/>
                    <a:pt x="1909" y="156"/>
                  </a:cubicBezTo>
                  <a:cubicBezTo>
                    <a:pt x="1827" y="52"/>
                    <a:pt x="1713" y="1"/>
                    <a:pt x="15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1335300" y="849000"/>
              <a:ext cx="45450" cy="55275"/>
            </a:xfrm>
            <a:custGeom>
              <a:avLst/>
              <a:gdLst/>
              <a:ahLst/>
              <a:cxnLst/>
              <a:rect l="l" t="t" r="r" b="b"/>
              <a:pathLst>
                <a:path w="1818" h="2211" extrusionOk="0">
                  <a:moveTo>
                    <a:pt x="1579" y="0"/>
                  </a:moveTo>
                  <a:cubicBezTo>
                    <a:pt x="1576" y="0"/>
                    <a:pt x="1574" y="0"/>
                    <a:pt x="1571" y="0"/>
                  </a:cubicBezTo>
                  <a:cubicBezTo>
                    <a:pt x="1438" y="0"/>
                    <a:pt x="1284" y="50"/>
                    <a:pt x="1126" y="141"/>
                  </a:cubicBezTo>
                  <a:cubicBezTo>
                    <a:pt x="517" y="492"/>
                    <a:pt x="2" y="1385"/>
                    <a:pt x="1" y="2087"/>
                  </a:cubicBezTo>
                  <a:cubicBezTo>
                    <a:pt x="1" y="2131"/>
                    <a:pt x="2" y="2171"/>
                    <a:pt x="7" y="2210"/>
                  </a:cubicBezTo>
                  <a:cubicBezTo>
                    <a:pt x="320" y="1295"/>
                    <a:pt x="967" y="531"/>
                    <a:pt x="1818" y="72"/>
                  </a:cubicBezTo>
                  <a:cubicBezTo>
                    <a:pt x="1747" y="25"/>
                    <a:pt x="1663" y="0"/>
                    <a:pt x="1579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1355325" y="858275"/>
              <a:ext cx="31375" cy="58075"/>
            </a:xfrm>
            <a:custGeom>
              <a:avLst/>
              <a:gdLst/>
              <a:ahLst/>
              <a:cxnLst/>
              <a:rect l="l" t="t" r="r" b="b"/>
              <a:pathLst>
                <a:path w="1255" h="2323" extrusionOk="0">
                  <a:moveTo>
                    <a:pt x="1214" y="1"/>
                  </a:moveTo>
                  <a:cubicBezTo>
                    <a:pt x="1081" y="888"/>
                    <a:pt x="653" y="1706"/>
                    <a:pt x="0" y="2322"/>
                  </a:cubicBezTo>
                  <a:cubicBezTo>
                    <a:pt x="42" y="2303"/>
                    <a:pt x="86" y="2282"/>
                    <a:pt x="128" y="2257"/>
                  </a:cubicBezTo>
                  <a:cubicBezTo>
                    <a:pt x="737" y="1906"/>
                    <a:pt x="1252" y="1010"/>
                    <a:pt x="1253" y="305"/>
                  </a:cubicBezTo>
                  <a:cubicBezTo>
                    <a:pt x="1255" y="202"/>
                    <a:pt x="1242" y="99"/>
                    <a:pt x="1214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1560475" y="817900"/>
              <a:ext cx="80900" cy="129225"/>
            </a:xfrm>
            <a:custGeom>
              <a:avLst/>
              <a:gdLst/>
              <a:ahLst/>
              <a:cxnLst/>
              <a:rect l="l" t="t" r="r" b="b"/>
              <a:pathLst>
                <a:path w="3236" h="5169" extrusionOk="0">
                  <a:moveTo>
                    <a:pt x="0" y="0"/>
                  </a:moveTo>
                  <a:lnTo>
                    <a:pt x="0" y="3317"/>
                  </a:lnTo>
                  <a:lnTo>
                    <a:pt x="3235" y="5168"/>
                  </a:lnTo>
                  <a:lnTo>
                    <a:pt x="3235" y="1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1566525" y="829050"/>
              <a:ext cx="67775" cy="106950"/>
            </a:xfrm>
            <a:custGeom>
              <a:avLst/>
              <a:gdLst/>
              <a:ahLst/>
              <a:cxnLst/>
              <a:rect l="l" t="t" r="r" b="b"/>
              <a:pathLst>
                <a:path w="2711" h="4278" extrusionOk="0">
                  <a:moveTo>
                    <a:pt x="0" y="1"/>
                  </a:moveTo>
                  <a:lnTo>
                    <a:pt x="0" y="2720"/>
                  </a:lnTo>
                  <a:lnTo>
                    <a:pt x="2711" y="4277"/>
                  </a:lnTo>
                  <a:lnTo>
                    <a:pt x="2711" y="155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1563550" y="822850"/>
              <a:ext cx="10175" cy="74200"/>
            </a:xfrm>
            <a:custGeom>
              <a:avLst/>
              <a:gdLst/>
              <a:ahLst/>
              <a:cxnLst/>
              <a:rect l="l" t="t" r="r" b="b"/>
              <a:pathLst>
                <a:path w="407" h="2968" extrusionOk="0">
                  <a:moveTo>
                    <a:pt x="1" y="1"/>
                  </a:moveTo>
                  <a:lnTo>
                    <a:pt x="105" y="2968"/>
                  </a:lnTo>
                  <a:lnTo>
                    <a:pt x="407" y="2794"/>
                  </a:lnTo>
                  <a:lnTo>
                    <a:pt x="405" y="1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1566150" y="892675"/>
              <a:ext cx="72675" cy="45350"/>
            </a:xfrm>
            <a:custGeom>
              <a:avLst/>
              <a:gdLst/>
              <a:ahLst/>
              <a:cxnLst/>
              <a:rect l="l" t="t" r="r" b="b"/>
              <a:pathLst>
                <a:path w="2907" h="1814" extrusionOk="0">
                  <a:moveTo>
                    <a:pt x="303" y="1"/>
                  </a:moveTo>
                  <a:lnTo>
                    <a:pt x="1" y="175"/>
                  </a:lnTo>
                  <a:lnTo>
                    <a:pt x="2782" y="1813"/>
                  </a:lnTo>
                  <a:lnTo>
                    <a:pt x="2907" y="145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1555400" y="810175"/>
              <a:ext cx="90000" cy="91300"/>
            </a:xfrm>
            <a:custGeom>
              <a:avLst/>
              <a:gdLst/>
              <a:ahLst/>
              <a:cxnLst/>
              <a:rect l="l" t="t" r="r" b="b"/>
              <a:pathLst>
                <a:path w="3600" h="3652" extrusionOk="0">
                  <a:moveTo>
                    <a:pt x="0" y="0"/>
                  </a:moveTo>
                  <a:lnTo>
                    <a:pt x="0" y="1577"/>
                  </a:lnTo>
                  <a:lnTo>
                    <a:pt x="3599" y="3652"/>
                  </a:lnTo>
                  <a:lnTo>
                    <a:pt x="3599" y="2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1555400" y="810175"/>
              <a:ext cx="90000" cy="64625"/>
            </a:xfrm>
            <a:custGeom>
              <a:avLst/>
              <a:gdLst/>
              <a:ahLst/>
              <a:cxnLst/>
              <a:rect l="l" t="t" r="r" b="b"/>
              <a:pathLst>
                <a:path w="3600" h="2585" extrusionOk="0">
                  <a:moveTo>
                    <a:pt x="0" y="0"/>
                  </a:moveTo>
                  <a:lnTo>
                    <a:pt x="0" y="509"/>
                  </a:lnTo>
                  <a:lnTo>
                    <a:pt x="3599" y="2584"/>
                  </a:lnTo>
                  <a:lnTo>
                    <a:pt x="3599" y="2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1356700" y="1028200"/>
              <a:ext cx="170625" cy="97975"/>
            </a:xfrm>
            <a:custGeom>
              <a:avLst/>
              <a:gdLst/>
              <a:ahLst/>
              <a:cxnLst/>
              <a:rect l="l" t="t" r="r" b="b"/>
              <a:pathLst>
                <a:path w="6825" h="3919" extrusionOk="0">
                  <a:moveTo>
                    <a:pt x="1042" y="0"/>
                  </a:moveTo>
                  <a:lnTo>
                    <a:pt x="0" y="615"/>
                  </a:lnTo>
                  <a:lnTo>
                    <a:pt x="5783" y="3918"/>
                  </a:lnTo>
                  <a:lnTo>
                    <a:pt x="6825" y="3303"/>
                  </a:lnTo>
                  <a:lnTo>
                    <a:pt x="1042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1639600" y="961450"/>
              <a:ext cx="8550" cy="63750"/>
            </a:xfrm>
            <a:custGeom>
              <a:avLst/>
              <a:gdLst/>
              <a:ahLst/>
              <a:cxnLst/>
              <a:rect l="l" t="t" r="r" b="b"/>
              <a:pathLst>
                <a:path w="342" h="2550" extrusionOk="0">
                  <a:moveTo>
                    <a:pt x="342" y="1"/>
                  </a:moveTo>
                  <a:lnTo>
                    <a:pt x="1" y="218"/>
                  </a:lnTo>
                  <a:lnTo>
                    <a:pt x="1" y="2550"/>
                  </a:lnTo>
                  <a:lnTo>
                    <a:pt x="342" y="2332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1538475" y="909150"/>
              <a:ext cx="101150" cy="116050"/>
            </a:xfrm>
            <a:custGeom>
              <a:avLst/>
              <a:gdLst/>
              <a:ahLst/>
              <a:cxnLst/>
              <a:rect l="l" t="t" r="r" b="b"/>
              <a:pathLst>
                <a:path w="4046" h="4642" extrusionOk="0">
                  <a:moveTo>
                    <a:pt x="0" y="0"/>
                  </a:moveTo>
                  <a:lnTo>
                    <a:pt x="0" y="2332"/>
                  </a:lnTo>
                  <a:lnTo>
                    <a:pt x="4046" y="4642"/>
                  </a:lnTo>
                  <a:lnTo>
                    <a:pt x="4046" y="2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1538475" y="903700"/>
              <a:ext cx="109200" cy="63225"/>
            </a:xfrm>
            <a:custGeom>
              <a:avLst/>
              <a:gdLst/>
              <a:ahLst/>
              <a:cxnLst/>
              <a:rect l="l" t="t" r="r" b="b"/>
              <a:pathLst>
                <a:path w="4368" h="2529" extrusionOk="0">
                  <a:moveTo>
                    <a:pt x="322" y="1"/>
                  </a:moveTo>
                  <a:lnTo>
                    <a:pt x="0" y="218"/>
                  </a:lnTo>
                  <a:lnTo>
                    <a:pt x="4046" y="2528"/>
                  </a:lnTo>
                  <a:lnTo>
                    <a:pt x="4368" y="2311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1531725" y="991175"/>
              <a:ext cx="107900" cy="96275"/>
            </a:xfrm>
            <a:custGeom>
              <a:avLst/>
              <a:gdLst/>
              <a:ahLst/>
              <a:cxnLst/>
              <a:rect l="l" t="t" r="r" b="b"/>
              <a:pathLst>
                <a:path w="4316" h="3851" extrusionOk="0">
                  <a:moveTo>
                    <a:pt x="4316" y="1"/>
                  </a:moveTo>
                  <a:lnTo>
                    <a:pt x="0" y="2522"/>
                  </a:lnTo>
                  <a:lnTo>
                    <a:pt x="0" y="3851"/>
                  </a:lnTo>
                  <a:lnTo>
                    <a:pt x="4316" y="1361"/>
                  </a:lnTo>
                  <a:lnTo>
                    <a:pt x="43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1430575" y="996475"/>
              <a:ext cx="101175" cy="90975"/>
            </a:xfrm>
            <a:custGeom>
              <a:avLst/>
              <a:gdLst/>
              <a:ahLst/>
              <a:cxnLst/>
              <a:rect l="l" t="t" r="r" b="b"/>
              <a:pathLst>
                <a:path w="4047" h="3639" extrusionOk="0">
                  <a:moveTo>
                    <a:pt x="1" y="0"/>
                  </a:moveTo>
                  <a:lnTo>
                    <a:pt x="1" y="1360"/>
                  </a:lnTo>
                  <a:lnTo>
                    <a:pt x="4046" y="3639"/>
                  </a:lnTo>
                  <a:lnTo>
                    <a:pt x="4046" y="23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1430575" y="933400"/>
              <a:ext cx="208575" cy="120850"/>
            </a:xfrm>
            <a:custGeom>
              <a:avLst/>
              <a:gdLst/>
              <a:ahLst/>
              <a:cxnLst/>
              <a:rect l="l" t="t" r="r" b="b"/>
              <a:pathLst>
                <a:path w="8343" h="4834" extrusionOk="0">
                  <a:moveTo>
                    <a:pt x="4297" y="0"/>
                  </a:moveTo>
                  <a:lnTo>
                    <a:pt x="1" y="2523"/>
                  </a:lnTo>
                  <a:lnTo>
                    <a:pt x="4046" y="4833"/>
                  </a:lnTo>
                  <a:lnTo>
                    <a:pt x="8343" y="2312"/>
                  </a:lnTo>
                  <a:lnTo>
                    <a:pt x="4297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1523675" y="1044725"/>
              <a:ext cx="8550" cy="47575"/>
            </a:xfrm>
            <a:custGeom>
              <a:avLst/>
              <a:gdLst/>
              <a:ahLst/>
              <a:cxnLst/>
              <a:rect l="l" t="t" r="r" b="b"/>
              <a:pathLst>
                <a:path w="342" h="1903" extrusionOk="0">
                  <a:moveTo>
                    <a:pt x="341" y="0"/>
                  </a:moveTo>
                  <a:lnTo>
                    <a:pt x="1" y="218"/>
                  </a:lnTo>
                  <a:lnTo>
                    <a:pt x="1" y="1903"/>
                  </a:lnTo>
                  <a:lnTo>
                    <a:pt x="341" y="1697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1422575" y="992400"/>
              <a:ext cx="101125" cy="99900"/>
            </a:xfrm>
            <a:custGeom>
              <a:avLst/>
              <a:gdLst/>
              <a:ahLst/>
              <a:cxnLst/>
              <a:rect l="l" t="t" r="r" b="b"/>
              <a:pathLst>
                <a:path w="4045" h="3996" extrusionOk="0">
                  <a:moveTo>
                    <a:pt x="0" y="1"/>
                  </a:moveTo>
                  <a:lnTo>
                    <a:pt x="0" y="1684"/>
                  </a:lnTo>
                  <a:lnTo>
                    <a:pt x="4045" y="3996"/>
                  </a:lnTo>
                  <a:lnTo>
                    <a:pt x="4045" y="23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1422575" y="986975"/>
              <a:ext cx="109175" cy="63200"/>
            </a:xfrm>
            <a:custGeom>
              <a:avLst/>
              <a:gdLst/>
              <a:ahLst/>
              <a:cxnLst/>
              <a:rect l="l" t="t" r="r" b="b"/>
              <a:pathLst>
                <a:path w="4367" h="2528" extrusionOk="0">
                  <a:moveTo>
                    <a:pt x="321" y="0"/>
                  </a:moveTo>
                  <a:lnTo>
                    <a:pt x="0" y="218"/>
                  </a:lnTo>
                  <a:lnTo>
                    <a:pt x="4045" y="2528"/>
                  </a:lnTo>
                  <a:lnTo>
                    <a:pt x="4366" y="231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1532275" y="991175"/>
              <a:ext cx="107075" cy="73900"/>
            </a:xfrm>
            <a:custGeom>
              <a:avLst/>
              <a:gdLst/>
              <a:ahLst/>
              <a:cxnLst/>
              <a:rect l="l" t="t" r="r" b="b"/>
              <a:pathLst>
                <a:path w="4283" h="2956" extrusionOk="0">
                  <a:moveTo>
                    <a:pt x="4282" y="1"/>
                  </a:moveTo>
                  <a:lnTo>
                    <a:pt x="0" y="2515"/>
                  </a:lnTo>
                  <a:lnTo>
                    <a:pt x="0" y="2956"/>
                  </a:lnTo>
                  <a:lnTo>
                    <a:pt x="4282" y="450"/>
                  </a:lnTo>
                  <a:lnTo>
                    <a:pt x="428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1519625" y="929500"/>
              <a:ext cx="119725" cy="70675"/>
            </a:xfrm>
            <a:custGeom>
              <a:avLst/>
              <a:gdLst/>
              <a:ahLst/>
              <a:cxnLst/>
              <a:rect l="l" t="t" r="r" b="b"/>
              <a:pathLst>
                <a:path w="4789" h="2827" extrusionOk="0">
                  <a:moveTo>
                    <a:pt x="286" y="1"/>
                  </a:moveTo>
                  <a:cubicBezTo>
                    <a:pt x="272" y="1"/>
                    <a:pt x="257" y="5"/>
                    <a:pt x="245" y="13"/>
                  </a:cubicBezTo>
                  <a:cubicBezTo>
                    <a:pt x="94" y="105"/>
                    <a:pt x="2" y="269"/>
                    <a:pt x="0" y="446"/>
                  </a:cubicBezTo>
                  <a:lnTo>
                    <a:pt x="0" y="581"/>
                  </a:lnTo>
                  <a:cubicBezTo>
                    <a:pt x="0" y="610"/>
                    <a:pt x="16" y="636"/>
                    <a:pt x="41" y="651"/>
                  </a:cubicBezTo>
                  <a:lnTo>
                    <a:pt x="3702" y="2739"/>
                  </a:lnTo>
                  <a:cubicBezTo>
                    <a:pt x="3805" y="2797"/>
                    <a:pt x="3920" y="2827"/>
                    <a:pt x="4035" y="2827"/>
                  </a:cubicBezTo>
                  <a:cubicBezTo>
                    <a:pt x="4153" y="2827"/>
                    <a:pt x="4271" y="2796"/>
                    <a:pt x="4376" y="2733"/>
                  </a:cubicBezTo>
                  <a:lnTo>
                    <a:pt x="4749" y="2510"/>
                  </a:lnTo>
                  <a:cubicBezTo>
                    <a:pt x="4774" y="2494"/>
                    <a:pt x="4788" y="2468"/>
                    <a:pt x="4788" y="2440"/>
                  </a:cubicBezTo>
                  <a:lnTo>
                    <a:pt x="4788" y="2125"/>
                  </a:lnTo>
                  <a:cubicBezTo>
                    <a:pt x="4788" y="2079"/>
                    <a:pt x="4751" y="2045"/>
                    <a:pt x="4709" y="2045"/>
                  </a:cubicBezTo>
                  <a:cubicBezTo>
                    <a:pt x="4702" y="2045"/>
                    <a:pt x="4695" y="2045"/>
                    <a:pt x="4688" y="2047"/>
                  </a:cubicBezTo>
                  <a:lnTo>
                    <a:pt x="4044" y="2212"/>
                  </a:lnTo>
                  <a:lnTo>
                    <a:pt x="4044" y="2237"/>
                  </a:lnTo>
                  <a:lnTo>
                    <a:pt x="326" y="13"/>
                  </a:lnTo>
                  <a:cubicBezTo>
                    <a:pt x="314" y="5"/>
                    <a:pt x="300" y="1"/>
                    <a:pt x="286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1620975" y="980000"/>
              <a:ext cx="18375" cy="20125"/>
            </a:xfrm>
            <a:custGeom>
              <a:avLst/>
              <a:gdLst/>
              <a:ahLst/>
              <a:cxnLst/>
              <a:rect l="l" t="t" r="r" b="b"/>
              <a:pathLst>
                <a:path w="735" h="805" extrusionOk="0">
                  <a:moveTo>
                    <a:pt x="734" y="1"/>
                  </a:moveTo>
                  <a:lnTo>
                    <a:pt x="0" y="190"/>
                  </a:lnTo>
                  <a:lnTo>
                    <a:pt x="0" y="804"/>
                  </a:lnTo>
                  <a:cubicBezTo>
                    <a:pt x="114" y="801"/>
                    <a:pt x="224" y="770"/>
                    <a:pt x="321" y="712"/>
                  </a:cubicBezTo>
                  <a:lnTo>
                    <a:pt x="695" y="490"/>
                  </a:lnTo>
                  <a:cubicBezTo>
                    <a:pt x="720" y="474"/>
                    <a:pt x="734" y="448"/>
                    <a:pt x="734" y="420"/>
                  </a:cubicBezTo>
                  <a:lnTo>
                    <a:pt x="73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1522400" y="922275"/>
              <a:ext cx="116750" cy="67375"/>
            </a:xfrm>
            <a:custGeom>
              <a:avLst/>
              <a:gdLst/>
              <a:ahLst/>
              <a:cxnLst/>
              <a:rect l="l" t="t" r="r" b="b"/>
              <a:pathLst>
                <a:path w="4670" h="2695" extrusionOk="0">
                  <a:moveTo>
                    <a:pt x="624" y="0"/>
                  </a:moveTo>
                  <a:lnTo>
                    <a:pt x="83" y="336"/>
                  </a:lnTo>
                  <a:cubicBezTo>
                    <a:pt x="1" y="387"/>
                    <a:pt x="4" y="509"/>
                    <a:pt x="88" y="557"/>
                  </a:cubicBezTo>
                  <a:lnTo>
                    <a:pt x="3749" y="2645"/>
                  </a:lnTo>
                  <a:cubicBezTo>
                    <a:pt x="3806" y="2678"/>
                    <a:pt x="3870" y="2694"/>
                    <a:pt x="3934" y="2694"/>
                  </a:cubicBezTo>
                  <a:cubicBezTo>
                    <a:pt x="4001" y="2694"/>
                    <a:pt x="4069" y="2676"/>
                    <a:pt x="4129" y="2639"/>
                  </a:cubicBezTo>
                  <a:lnTo>
                    <a:pt x="4670" y="2310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1449725" y="969975"/>
              <a:ext cx="127775" cy="72875"/>
            </a:xfrm>
            <a:custGeom>
              <a:avLst/>
              <a:gdLst/>
              <a:ahLst/>
              <a:cxnLst/>
              <a:rect l="l" t="t" r="r" b="b"/>
              <a:pathLst>
                <a:path w="5111" h="2915" extrusionOk="0">
                  <a:moveTo>
                    <a:pt x="1042" y="0"/>
                  </a:moveTo>
                  <a:lnTo>
                    <a:pt x="0" y="615"/>
                  </a:lnTo>
                  <a:lnTo>
                    <a:pt x="4068" y="2915"/>
                  </a:lnTo>
                  <a:lnTo>
                    <a:pt x="5110" y="2300"/>
                  </a:lnTo>
                  <a:lnTo>
                    <a:pt x="10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1551375" y="1027475"/>
              <a:ext cx="26300" cy="26725"/>
            </a:xfrm>
            <a:custGeom>
              <a:avLst/>
              <a:gdLst/>
              <a:ahLst/>
              <a:cxnLst/>
              <a:rect l="l" t="t" r="r" b="b"/>
              <a:pathLst>
                <a:path w="1052" h="1069" extrusionOk="0">
                  <a:moveTo>
                    <a:pt x="1052" y="0"/>
                  </a:moveTo>
                  <a:lnTo>
                    <a:pt x="0" y="615"/>
                  </a:lnTo>
                  <a:lnTo>
                    <a:pt x="0" y="1069"/>
                  </a:lnTo>
                  <a:lnTo>
                    <a:pt x="1052" y="445"/>
                  </a:lnTo>
                  <a:lnTo>
                    <a:pt x="105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1451325" y="884375"/>
              <a:ext cx="49875" cy="69825"/>
            </a:xfrm>
            <a:custGeom>
              <a:avLst/>
              <a:gdLst/>
              <a:ahLst/>
              <a:cxnLst/>
              <a:rect l="l" t="t" r="r" b="b"/>
              <a:pathLst>
                <a:path w="1995" h="2793" extrusionOk="0">
                  <a:moveTo>
                    <a:pt x="0" y="1"/>
                  </a:moveTo>
                  <a:lnTo>
                    <a:pt x="0" y="2299"/>
                  </a:lnTo>
                  <a:cubicBezTo>
                    <a:pt x="0" y="2572"/>
                    <a:pt x="453" y="2792"/>
                    <a:pt x="996" y="2792"/>
                  </a:cubicBezTo>
                  <a:cubicBezTo>
                    <a:pt x="1542" y="2792"/>
                    <a:pt x="1994" y="2572"/>
                    <a:pt x="1994" y="2299"/>
                  </a:cubicBezTo>
                  <a:cubicBezTo>
                    <a:pt x="1994" y="2286"/>
                    <a:pt x="1985" y="4"/>
                    <a:pt x="1985" y="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1465425" y="884375"/>
              <a:ext cx="35775" cy="69825"/>
            </a:xfrm>
            <a:custGeom>
              <a:avLst/>
              <a:gdLst/>
              <a:ahLst/>
              <a:cxnLst/>
              <a:rect l="l" t="t" r="r" b="b"/>
              <a:pathLst>
                <a:path w="1431" h="2793" extrusionOk="0">
                  <a:moveTo>
                    <a:pt x="0" y="1"/>
                  </a:moveTo>
                  <a:lnTo>
                    <a:pt x="0" y="2746"/>
                  </a:lnTo>
                  <a:cubicBezTo>
                    <a:pt x="134" y="2776"/>
                    <a:pt x="270" y="2792"/>
                    <a:pt x="406" y="2792"/>
                  </a:cubicBezTo>
                  <a:cubicBezTo>
                    <a:pt x="412" y="2792"/>
                    <a:pt x="418" y="2792"/>
                    <a:pt x="424" y="2792"/>
                  </a:cubicBezTo>
                  <a:cubicBezTo>
                    <a:pt x="969" y="2792"/>
                    <a:pt x="1430" y="2572"/>
                    <a:pt x="1430" y="2299"/>
                  </a:cubicBezTo>
                  <a:cubicBezTo>
                    <a:pt x="1430" y="2286"/>
                    <a:pt x="1411" y="4"/>
                    <a:pt x="1411" y="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1477575" y="884425"/>
              <a:ext cx="23625" cy="69775"/>
            </a:xfrm>
            <a:custGeom>
              <a:avLst/>
              <a:gdLst/>
              <a:ahLst/>
              <a:cxnLst/>
              <a:rect l="l" t="t" r="r" b="b"/>
              <a:pathLst>
                <a:path w="945" h="2791" extrusionOk="0">
                  <a:moveTo>
                    <a:pt x="0" y="0"/>
                  </a:moveTo>
                  <a:lnTo>
                    <a:pt x="0" y="2790"/>
                  </a:lnTo>
                  <a:cubicBezTo>
                    <a:pt x="518" y="2774"/>
                    <a:pt x="944" y="2560"/>
                    <a:pt x="944" y="2297"/>
                  </a:cubicBezTo>
                  <a:cubicBezTo>
                    <a:pt x="944" y="2284"/>
                    <a:pt x="925" y="2"/>
                    <a:pt x="925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1490500" y="884450"/>
              <a:ext cx="10700" cy="67450"/>
            </a:xfrm>
            <a:custGeom>
              <a:avLst/>
              <a:gdLst/>
              <a:ahLst/>
              <a:cxnLst/>
              <a:rect l="l" t="t" r="r" b="b"/>
              <a:pathLst>
                <a:path w="428" h="2698" extrusionOk="0">
                  <a:moveTo>
                    <a:pt x="1" y="1"/>
                  </a:moveTo>
                  <a:lnTo>
                    <a:pt x="1" y="2698"/>
                  </a:lnTo>
                  <a:cubicBezTo>
                    <a:pt x="256" y="2608"/>
                    <a:pt x="427" y="2463"/>
                    <a:pt x="427" y="2296"/>
                  </a:cubicBezTo>
                  <a:cubicBezTo>
                    <a:pt x="427" y="2283"/>
                    <a:pt x="408" y="1"/>
                    <a:pt x="408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1450850" y="871800"/>
              <a:ext cx="49875" cy="25050"/>
            </a:xfrm>
            <a:custGeom>
              <a:avLst/>
              <a:gdLst/>
              <a:ahLst/>
              <a:cxnLst/>
              <a:rect l="l" t="t" r="r" b="b"/>
              <a:pathLst>
                <a:path w="1995" h="1002" extrusionOk="0">
                  <a:moveTo>
                    <a:pt x="1994" y="501"/>
                  </a:moveTo>
                  <a:cubicBezTo>
                    <a:pt x="1994" y="776"/>
                    <a:pt x="1549" y="1001"/>
                    <a:pt x="998" y="1001"/>
                  </a:cubicBezTo>
                  <a:cubicBezTo>
                    <a:pt x="447" y="1001"/>
                    <a:pt x="0" y="776"/>
                    <a:pt x="0" y="501"/>
                  </a:cubicBezTo>
                  <a:cubicBezTo>
                    <a:pt x="0" y="224"/>
                    <a:pt x="447" y="1"/>
                    <a:pt x="998" y="1"/>
                  </a:cubicBezTo>
                  <a:cubicBezTo>
                    <a:pt x="1549" y="1"/>
                    <a:pt x="1994" y="224"/>
                    <a:pt x="1994" y="50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1462600" y="874400"/>
              <a:ext cx="26450" cy="13350"/>
            </a:xfrm>
            <a:custGeom>
              <a:avLst/>
              <a:gdLst/>
              <a:ahLst/>
              <a:cxnLst/>
              <a:rect l="l" t="t" r="r" b="b"/>
              <a:pathLst>
                <a:path w="1058" h="534" extrusionOk="0">
                  <a:moveTo>
                    <a:pt x="1057" y="266"/>
                  </a:moveTo>
                  <a:cubicBezTo>
                    <a:pt x="1057" y="414"/>
                    <a:pt x="821" y="533"/>
                    <a:pt x="528" y="533"/>
                  </a:cubicBezTo>
                  <a:cubicBezTo>
                    <a:pt x="236" y="533"/>
                    <a:pt x="0" y="414"/>
                    <a:pt x="0" y="266"/>
                  </a:cubicBezTo>
                  <a:cubicBezTo>
                    <a:pt x="0" y="120"/>
                    <a:pt x="236" y="1"/>
                    <a:pt x="528" y="1"/>
                  </a:cubicBezTo>
                  <a:cubicBezTo>
                    <a:pt x="821" y="1"/>
                    <a:pt x="1057" y="120"/>
                    <a:pt x="1057" y="266"/>
                  </a:cubicBezTo>
                  <a:close/>
                </a:path>
              </a:pathLst>
            </a:custGeom>
            <a:solidFill>
              <a:srgbClr val="F0C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1472475" y="864650"/>
              <a:ext cx="6125" cy="16575"/>
            </a:xfrm>
            <a:custGeom>
              <a:avLst/>
              <a:gdLst/>
              <a:ahLst/>
              <a:cxnLst/>
              <a:rect l="l" t="t" r="r" b="b"/>
              <a:pathLst>
                <a:path w="245" h="663" extrusionOk="0">
                  <a:moveTo>
                    <a:pt x="1" y="1"/>
                  </a:moveTo>
                  <a:lnTo>
                    <a:pt x="1" y="600"/>
                  </a:lnTo>
                  <a:cubicBezTo>
                    <a:pt x="1" y="635"/>
                    <a:pt x="55" y="662"/>
                    <a:pt x="123" y="662"/>
                  </a:cubicBezTo>
                  <a:cubicBezTo>
                    <a:pt x="191" y="662"/>
                    <a:pt x="245" y="635"/>
                    <a:pt x="245" y="600"/>
                  </a:cubicBezTo>
                  <a:lnTo>
                    <a:pt x="245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1457375" y="835375"/>
              <a:ext cx="36850" cy="31950"/>
            </a:xfrm>
            <a:custGeom>
              <a:avLst/>
              <a:gdLst/>
              <a:ahLst/>
              <a:cxnLst/>
              <a:rect l="l" t="t" r="r" b="b"/>
              <a:pathLst>
                <a:path w="1474" h="1278" extrusionOk="0">
                  <a:moveTo>
                    <a:pt x="383" y="0"/>
                  </a:moveTo>
                  <a:cubicBezTo>
                    <a:pt x="196" y="358"/>
                    <a:pt x="0" y="912"/>
                    <a:pt x="0" y="921"/>
                  </a:cubicBezTo>
                  <a:cubicBezTo>
                    <a:pt x="0" y="1118"/>
                    <a:pt x="334" y="1278"/>
                    <a:pt x="737" y="1278"/>
                  </a:cubicBezTo>
                  <a:cubicBezTo>
                    <a:pt x="1142" y="1278"/>
                    <a:pt x="1474" y="1118"/>
                    <a:pt x="1474" y="921"/>
                  </a:cubicBezTo>
                  <a:cubicBezTo>
                    <a:pt x="1474" y="917"/>
                    <a:pt x="1266" y="360"/>
                    <a:pt x="10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1466975" y="832000"/>
              <a:ext cx="17075" cy="7550"/>
            </a:xfrm>
            <a:custGeom>
              <a:avLst/>
              <a:gdLst/>
              <a:ahLst/>
              <a:cxnLst/>
              <a:rect l="l" t="t" r="r" b="b"/>
              <a:pathLst>
                <a:path w="683" h="302" extrusionOk="0">
                  <a:moveTo>
                    <a:pt x="341" y="0"/>
                  </a:moveTo>
                  <a:cubicBezTo>
                    <a:pt x="154" y="0"/>
                    <a:pt x="1" y="69"/>
                    <a:pt x="1" y="151"/>
                  </a:cubicBezTo>
                  <a:cubicBezTo>
                    <a:pt x="1" y="234"/>
                    <a:pt x="154" y="302"/>
                    <a:pt x="341" y="302"/>
                  </a:cubicBezTo>
                  <a:cubicBezTo>
                    <a:pt x="530" y="302"/>
                    <a:pt x="682" y="234"/>
                    <a:pt x="682" y="151"/>
                  </a:cubicBezTo>
                  <a:cubicBezTo>
                    <a:pt x="682" y="69"/>
                    <a:pt x="530" y="0"/>
                    <a:pt x="341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1366425" y="1191575"/>
              <a:ext cx="171425" cy="98825"/>
            </a:xfrm>
            <a:custGeom>
              <a:avLst/>
              <a:gdLst/>
              <a:ahLst/>
              <a:cxnLst/>
              <a:rect l="l" t="t" r="r" b="b"/>
              <a:pathLst>
                <a:path w="6857" h="3953" extrusionOk="0">
                  <a:moveTo>
                    <a:pt x="4437" y="1"/>
                  </a:moveTo>
                  <a:lnTo>
                    <a:pt x="0" y="2557"/>
                  </a:lnTo>
                  <a:lnTo>
                    <a:pt x="2419" y="3952"/>
                  </a:lnTo>
                  <a:lnTo>
                    <a:pt x="6856" y="1396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41" name="Google Shape;441;p29"/>
            <p:cNvSpPr/>
            <p:nvPr/>
          </p:nvSpPr>
          <p:spPr>
            <a:xfrm>
              <a:off x="1397050" y="1234025"/>
              <a:ext cx="26600" cy="38125"/>
            </a:xfrm>
            <a:custGeom>
              <a:avLst/>
              <a:gdLst/>
              <a:ahLst/>
              <a:cxnLst/>
              <a:rect l="l" t="t" r="r" b="b"/>
              <a:pathLst>
                <a:path w="1064" h="1525" extrusionOk="0">
                  <a:moveTo>
                    <a:pt x="0" y="1"/>
                  </a:moveTo>
                  <a:lnTo>
                    <a:pt x="0" y="908"/>
                  </a:lnTo>
                  <a:lnTo>
                    <a:pt x="1063" y="1525"/>
                  </a:lnTo>
                  <a:lnTo>
                    <a:pt x="1063" y="6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1423625" y="1201375"/>
              <a:ext cx="81725" cy="70775"/>
            </a:xfrm>
            <a:custGeom>
              <a:avLst/>
              <a:gdLst/>
              <a:ahLst/>
              <a:cxnLst/>
              <a:rect l="l" t="t" r="r" b="b"/>
              <a:pathLst>
                <a:path w="3269" h="2831" extrusionOk="0">
                  <a:moveTo>
                    <a:pt x="3269" y="0"/>
                  </a:moveTo>
                  <a:lnTo>
                    <a:pt x="0" y="1923"/>
                  </a:lnTo>
                  <a:lnTo>
                    <a:pt x="0" y="2831"/>
                  </a:lnTo>
                  <a:lnTo>
                    <a:pt x="3269" y="909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1397525" y="1186000"/>
              <a:ext cx="107825" cy="63450"/>
            </a:xfrm>
            <a:custGeom>
              <a:avLst/>
              <a:gdLst/>
              <a:ahLst/>
              <a:cxnLst/>
              <a:rect l="l" t="t" r="r" b="b"/>
              <a:pathLst>
                <a:path w="4313" h="2538" extrusionOk="0">
                  <a:moveTo>
                    <a:pt x="3269" y="0"/>
                  </a:moveTo>
                  <a:lnTo>
                    <a:pt x="0" y="1922"/>
                  </a:lnTo>
                  <a:lnTo>
                    <a:pt x="1044" y="2538"/>
                  </a:lnTo>
                  <a:lnTo>
                    <a:pt x="4313" y="615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1407200" y="1191575"/>
              <a:ext cx="88475" cy="52275"/>
            </a:xfrm>
            <a:custGeom>
              <a:avLst/>
              <a:gdLst/>
              <a:ahLst/>
              <a:cxnLst/>
              <a:rect l="l" t="t" r="r" b="b"/>
              <a:pathLst>
                <a:path w="3539" h="2091" extrusionOk="0">
                  <a:moveTo>
                    <a:pt x="2880" y="1"/>
                  </a:moveTo>
                  <a:lnTo>
                    <a:pt x="0" y="1702"/>
                  </a:lnTo>
                  <a:lnTo>
                    <a:pt x="657" y="2090"/>
                  </a:lnTo>
                  <a:lnTo>
                    <a:pt x="3539" y="391"/>
                  </a:lnTo>
                  <a:lnTo>
                    <a:pt x="28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1329875" y="950500"/>
              <a:ext cx="9950" cy="14300"/>
            </a:xfrm>
            <a:custGeom>
              <a:avLst/>
              <a:gdLst/>
              <a:ahLst/>
              <a:cxnLst/>
              <a:rect l="l" t="t" r="r" b="b"/>
              <a:pathLst>
                <a:path w="398" h="572" extrusionOk="0">
                  <a:moveTo>
                    <a:pt x="0" y="1"/>
                  </a:moveTo>
                  <a:lnTo>
                    <a:pt x="0" y="341"/>
                  </a:lnTo>
                  <a:lnTo>
                    <a:pt x="398" y="572"/>
                  </a:lnTo>
                  <a:lnTo>
                    <a:pt x="398" y="2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1339800" y="946725"/>
              <a:ext cx="16225" cy="18075"/>
            </a:xfrm>
            <a:custGeom>
              <a:avLst/>
              <a:gdLst/>
              <a:ahLst/>
              <a:cxnLst/>
              <a:rect l="l" t="t" r="r" b="b"/>
              <a:pathLst>
                <a:path w="649" h="723" extrusionOk="0">
                  <a:moveTo>
                    <a:pt x="649" y="1"/>
                  </a:moveTo>
                  <a:lnTo>
                    <a:pt x="1" y="382"/>
                  </a:lnTo>
                  <a:lnTo>
                    <a:pt x="1" y="723"/>
                  </a:lnTo>
                  <a:lnTo>
                    <a:pt x="649" y="340"/>
                  </a:lnTo>
                  <a:lnTo>
                    <a:pt x="64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1330050" y="940975"/>
              <a:ext cx="25975" cy="15325"/>
            </a:xfrm>
            <a:custGeom>
              <a:avLst/>
              <a:gdLst/>
              <a:ahLst/>
              <a:cxnLst/>
              <a:rect l="l" t="t" r="r" b="b"/>
              <a:pathLst>
                <a:path w="1039" h="613" extrusionOk="0">
                  <a:moveTo>
                    <a:pt x="647" y="0"/>
                  </a:moveTo>
                  <a:lnTo>
                    <a:pt x="1" y="382"/>
                  </a:lnTo>
                  <a:lnTo>
                    <a:pt x="391" y="612"/>
                  </a:lnTo>
                  <a:lnTo>
                    <a:pt x="1039" y="231"/>
                  </a:lnTo>
                  <a:lnTo>
                    <a:pt x="64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1582700" y="1221200"/>
              <a:ext cx="40725" cy="13350"/>
            </a:xfrm>
            <a:custGeom>
              <a:avLst/>
              <a:gdLst/>
              <a:ahLst/>
              <a:cxnLst/>
              <a:rect l="l" t="t" r="r" b="b"/>
              <a:pathLst>
                <a:path w="1629" h="534" extrusionOk="0">
                  <a:moveTo>
                    <a:pt x="0" y="0"/>
                  </a:moveTo>
                  <a:lnTo>
                    <a:pt x="0" y="134"/>
                  </a:lnTo>
                  <a:cubicBezTo>
                    <a:pt x="0" y="354"/>
                    <a:pt x="371" y="534"/>
                    <a:pt x="815" y="534"/>
                  </a:cubicBezTo>
                  <a:cubicBezTo>
                    <a:pt x="1257" y="534"/>
                    <a:pt x="1629" y="354"/>
                    <a:pt x="1629" y="134"/>
                  </a:cubicBezTo>
                  <a:cubicBezTo>
                    <a:pt x="1629" y="122"/>
                    <a:pt x="1617" y="3"/>
                    <a:pt x="1617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1582575" y="1210975"/>
              <a:ext cx="40500" cy="20350"/>
            </a:xfrm>
            <a:custGeom>
              <a:avLst/>
              <a:gdLst/>
              <a:ahLst/>
              <a:cxnLst/>
              <a:rect l="l" t="t" r="r" b="b"/>
              <a:pathLst>
                <a:path w="1620" h="814" extrusionOk="0">
                  <a:moveTo>
                    <a:pt x="1619" y="408"/>
                  </a:moveTo>
                  <a:cubicBezTo>
                    <a:pt x="1619" y="631"/>
                    <a:pt x="1257" y="814"/>
                    <a:pt x="810" y="814"/>
                  </a:cubicBezTo>
                  <a:cubicBezTo>
                    <a:pt x="363" y="814"/>
                    <a:pt x="1" y="633"/>
                    <a:pt x="1" y="408"/>
                  </a:cubicBezTo>
                  <a:cubicBezTo>
                    <a:pt x="1" y="182"/>
                    <a:pt x="363" y="0"/>
                    <a:pt x="810" y="0"/>
                  </a:cubicBezTo>
                  <a:cubicBezTo>
                    <a:pt x="1257" y="0"/>
                    <a:pt x="1619" y="183"/>
                    <a:pt x="1619" y="408"/>
                  </a:cubicBezTo>
                  <a:close/>
                </a:path>
              </a:pathLst>
            </a:custGeom>
            <a:solidFill>
              <a:srgbClr val="C6B3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1597875" y="1197275"/>
              <a:ext cx="9125" cy="25275"/>
            </a:xfrm>
            <a:custGeom>
              <a:avLst/>
              <a:gdLst/>
              <a:ahLst/>
              <a:cxnLst/>
              <a:rect l="l" t="t" r="r" b="b"/>
              <a:pathLst>
                <a:path w="365" h="1011" extrusionOk="0">
                  <a:moveTo>
                    <a:pt x="1" y="0"/>
                  </a:moveTo>
                  <a:lnTo>
                    <a:pt x="1" y="915"/>
                  </a:lnTo>
                  <a:cubicBezTo>
                    <a:pt x="1" y="967"/>
                    <a:pt x="79" y="1011"/>
                    <a:pt x="184" y="1011"/>
                  </a:cubicBezTo>
                  <a:cubicBezTo>
                    <a:pt x="288" y="1011"/>
                    <a:pt x="365" y="967"/>
                    <a:pt x="365" y="915"/>
                  </a:cubicBezTo>
                  <a:lnTo>
                    <a:pt x="365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1577650" y="1192525"/>
              <a:ext cx="50525" cy="19700"/>
            </a:xfrm>
            <a:custGeom>
              <a:avLst/>
              <a:gdLst/>
              <a:ahLst/>
              <a:cxnLst/>
              <a:rect l="l" t="t" r="r" b="b"/>
              <a:pathLst>
                <a:path w="2021" h="788" extrusionOk="0">
                  <a:moveTo>
                    <a:pt x="1" y="0"/>
                  </a:moveTo>
                  <a:lnTo>
                    <a:pt x="1" y="293"/>
                  </a:lnTo>
                  <a:cubicBezTo>
                    <a:pt x="1" y="566"/>
                    <a:pt x="465" y="788"/>
                    <a:pt x="1010" y="788"/>
                  </a:cubicBezTo>
                  <a:cubicBezTo>
                    <a:pt x="1555" y="788"/>
                    <a:pt x="2021" y="566"/>
                    <a:pt x="2021" y="293"/>
                  </a:cubicBezTo>
                  <a:cubicBezTo>
                    <a:pt x="2021" y="280"/>
                    <a:pt x="1997" y="3"/>
                    <a:pt x="1997" y="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1577825" y="1179950"/>
              <a:ext cx="49875" cy="25075"/>
            </a:xfrm>
            <a:custGeom>
              <a:avLst/>
              <a:gdLst/>
              <a:ahLst/>
              <a:cxnLst/>
              <a:rect l="l" t="t" r="r" b="b"/>
              <a:pathLst>
                <a:path w="1995" h="1003" extrusionOk="0">
                  <a:moveTo>
                    <a:pt x="1995" y="500"/>
                  </a:moveTo>
                  <a:cubicBezTo>
                    <a:pt x="1995" y="777"/>
                    <a:pt x="1548" y="1002"/>
                    <a:pt x="999" y="1002"/>
                  </a:cubicBezTo>
                  <a:cubicBezTo>
                    <a:pt x="448" y="1002"/>
                    <a:pt x="1" y="777"/>
                    <a:pt x="1" y="500"/>
                  </a:cubicBezTo>
                  <a:cubicBezTo>
                    <a:pt x="1" y="225"/>
                    <a:pt x="448" y="0"/>
                    <a:pt x="999" y="0"/>
                  </a:cubicBezTo>
                  <a:cubicBezTo>
                    <a:pt x="1548" y="0"/>
                    <a:pt x="1995" y="225"/>
                    <a:pt x="1995" y="500"/>
                  </a:cubicBezTo>
                  <a:close/>
                </a:path>
              </a:pathLst>
            </a:custGeom>
            <a:solidFill>
              <a:srgbClr val="C6B3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1596025" y="1168300"/>
              <a:ext cx="9925" cy="4375"/>
            </a:xfrm>
            <a:custGeom>
              <a:avLst/>
              <a:gdLst/>
              <a:ahLst/>
              <a:cxnLst/>
              <a:rect l="l" t="t" r="r" b="b"/>
              <a:pathLst>
                <a:path w="397" h="175" extrusionOk="0">
                  <a:moveTo>
                    <a:pt x="198" y="1"/>
                  </a:moveTo>
                  <a:cubicBezTo>
                    <a:pt x="89" y="1"/>
                    <a:pt x="1" y="40"/>
                    <a:pt x="1" y="88"/>
                  </a:cubicBezTo>
                  <a:cubicBezTo>
                    <a:pt x="1" y="136"/>
                    <a:pt x="89" y="175"/>
                    <a:pt x="198" y="175"/>
                  </a:cubicBezTo>
                  <a:cubicBezTo>
                    <a:pt x="308" y="175"/>
                    <a:pt x="397" y="136"/>
                    <a:pt x="397" y="88"/>
                  </a:cubicBezTo>
                  <a:cubicBezTo>
                    <a:pt x="397" y="40"/>
                    <a:pt x="308" y="1"/>
                    <a:pt x="198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1577475" y="1142275"/>
              <a:ext cx="25625" cy="34325"/>
            </a:xfrm>
            <a:custGeom>
              <a:avLst/>
              <a:gdLst/>
              <a:ahLst/>
              <a:cxnLst/>
              <a:rect l="l" t="t" r="r" b="b"/>
              <a:pathLst>
                <a:path w="1025" h="1373" extrusionOk="0">
                  <a:moveTo>
                    <a:pt x="1024" y="1372"/>
                  </a:moveTo>
                  <a:cubicBezTo>
                    <a:pt x="1024" y="1372"/>
                    <a:pt x="865" y="3"/>
                    <a:pt x="0" y="1"/>
                  </a:cubicBezTo>
                  <a:cubicBezTo>
                    <a:pt x="0" y="1"/>
                    <a:pt x="622" y="657"/>
                    <a:pt x="1024" y="1372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1589325" y="1124700"/>
              <a:ext cx="24450" cy="51850"/>
            </a:xfrm>
            <a:custGeom>
              <a:avLst/>
              <a:gdLst/>
              <a:ahLst/>
              <a:cxnLst/>
              <a:rect l="l" t="t" r="r" b="b"/>
              <a:pathLst>
                <a:path w="978" h="2074" extrusionOk="0">
                  <a:moveTo>
                    <a:pt x="463" y="2074"/>
                  </a:moveTo>
                  <a:cubicBezTo>
                    <a:pt x="463" y="2074"/>
                    <a:pt x="978" y="442"/>
                    <a:pt x="1" y="0"/>
                  </a:cubicBezTo>
                  <a:cubicBezTo>
                    <a:pt x="1" y="0"/>
                    <a:pt x="372" y="1060"/>
                    <a:pt x="463" y="2074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1595500" y="1137025"/>
              <a:ext cx="20900" cy="39650"/>
            </a:xfrm>
            <a:custGeom>
              <a:avLst/>
              <a:gdLst/>
              <a:ahLst/>
              <a:cxnLst/>
              <a:rect l="l" t="t" r="r" b="b"/>
              <a:pathLst>
                <a:path w="836" h="1586" extrusionOk="0">
                  <a:moveTo>
                    <a:pt x="190" y="1585"/>
                  </a:moveTo>
                  <a:cubicBezTo>
                    <a:pt x="190" y="1585"/>
                    <a:pt x="0" y="221"/>
                    <a:pt x="835" y="0"/>
                  </a:cubicBezTo>
                  <a:cubicBezTo>
                    <a:pt x="835" y="0"/>
                    <a:pt x="735" y="860"/>
                    <a:pt x="190" y="1585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1590850" y="1170125"/>
              <a:ext cx="20800" cy="27750"/>
            </a:xfrm>
            <a:custGeom>
              <a:avLst/>
              <a:gdLst/>
              <a:ahLst/>
              <a:cxnLst/>
              <a:rect l="l" t="t" r="r" b="b"/>
              <a:pathLst>
                <a:path w="832" h="1110" extrusionOk="0">
                  <a:moveTo>
                    <a:pt x="217" y="0"/>
                  </a:moveTo>
                  <a:cubicBezTo>
                    <a:pt x="111" y="334"/>
                    <a:pt x="0" y="851"/>
                    <a:pt x="0" y="859"/>
                  </a:cubicBezTo>
                  <a:cubicBezTo>
                    <a:pt x="0" y="1043"/>
                    <a:pt x="189" y="1109"/>
                    <a:pt x="417" y="1109"/>
                  </a:cubicBezTo>
                  <a:cubicBezTo>
                    <a:pt x="644" y="1109"/>
                    <a:pt x="831" y="1043"/>
                    <a:pt x="831" y="859"/>
                  </a:cubicBezTo>
                  <a:cubicBezTo>
                    <a:pt x="831" y="854"/>
                    <a:pt x="715" y="335"/>
                    <a:pt x="604" y="0"/>
                  </a:cubicBezTo>
                  <a:cubicBezTo>
                    <a:pt x="604" y="0"/>
                    <a:pt x="556" y="102"/>
                    <a:pt x="405" y="102"/>
                  </a:cubicBezTo>
                  <a:cubicBezTo>
                    <a:pt x="256" y="102"/>
                    <a:pt x="217" y="0"/>
                    <a:pt x="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1401800" y="891700"/>
              <a:ext cx="10350" cy="2350"/>
            </a:xfrm>
            <a:custGeom>
              <a:avLst/>
              <a:gdLst/>
              <a:ahLst/>
              <a:cxnLst/>
              <a:rect l="l" t="t" r="r" b="b"/>
              <a:pathLst>
                <a:path w="414" h="94" extrusionOk="0">
                  <a:moveTo>
                    <a:pt x="208" y="1"/>
                  </a:moveTo>
                  <a:cubicBezTo>
                    <a:pt x="93" y="1"/>
                    <a:pt x="0" y="21"/>
                    <a:pt x="0" y="47"/>
                  </a:cubicBezTo>
                  <a:cubicBezTo>
                    <a:pt x="0" y="72"/>
                    <a:pt x="93" y="93"/>
                    <a:pt x="208" y="93"/>
                  </a:cubicBezTo>
                  <a:cubicBezTo>
                    <a:pt x="322" y="93"/>
                    <a:pt x="414" y="72"/>
                    <a:pt x="414" y="47"/>
                  </a:cubicBezTo>
                  <a:cubicBezTo>
                    <a:pt x="414" y="21"/>
                    <a:pt x="322" y="1"/>
                    <a:pt x="208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1382550" y="859125"/>
              <a:ext cx="24700" cy="39025"/>
            </a:xfrm>
            <a:custGeom>
              <a:avLst/>
              <a:gdLst/>
              <a:ahLst/>
              <a:cxnLst/>
              <a:rect l="l" t="t" r="r" b="b"/>
              <a:pathLst>
                <a:path w="988" h="1561" extrusionOk="0">
                  <a:moveTo>
                    <a:pt x="988" y="1560"/>
                  </a:moveTo>
                  <a:cubicBezTo>
                    <a:pt x="988" y="1560"/>
                    <a:pt x="611" y="297"/>
                    <a:pt x="0" y="145"/>
                  </a:cubicBezTo>
                  <a:cubicBezTo>
                    <a:pt x="2" y="145"/>
                    <a:pt x="817" y="0"/>
                    <a:pt x="988" y="1560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1404875" y="858925"/>
              <a:ext cx="20725" cy="39225"/>
            </a:xfrm>
            <a:custGeom>
              <a:avLst/>
              <a:gdLst/>
              <a:ahLst/>
              <a:cxnLst/>
              <a:rect l="l" t="t" r="r" b="b"/>
              <a:pathLst>
                <a:path w="829" h="1569" extrusionOk="0">
                  <a:moveTo>
                    <a:pt x="95" y="1568"/>
                  </a:moveTo>
                  <a:cubicBezTo>
                    <a:pt x="95" y="1568"/>
                    <a:pt x="254" y="260"/>
                    <a:pt x="829" y="5"/>
                  </a:cubicBezTo>
                  <a:cubicBezTo>
                    <a:pt x="829" y="5"/>
                    <a:pt x="1" y="1"/>
                    <a:pt x="95" y="1568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1393100" y="846100"/>
              <a:ext cx="16725" cy="52050"/>
            </a:xfrm>
            <a:custGeom>
              <a:avLst/>
              <a:gdLst/>
              <a:ahLst/>
              <a:cxnLst/>
              <a:rect l="l" t="t" r="r" b="b"/>
              <a:pathLst>
                <a:path w="669" h="2082" extrusionOk="0">
                  <a:moveTo>
                    <a:pt x="576" y="2013"/>
                  </a:moveTo>
                  <a:cubicBezTo>
                    <a:pt x="576" y="2013"/>
                    <a:pt x="569" y="683"/>
                    <a:pt x="0" y="0"/>
                  </a:cubicBezTo>
                  <a:cubicBezTo>
                    <a:pt x="0" y="0"/>
                    <a:pt x="447" y="259"/>
                    <a:pt x="557" y="914"/>
                  </a:cubicBezTo>
                  <a:cubicBezTo>
                    <a:pt x="669" y="1568"/>
                    <a:pt x="566" y="2081"/>
                    <a:pt x="566" y="2081"/>
                  </a:cubicBezTo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1401825" y="892975"/>
              <a:ext cx="10375" cy="28725"/>
            </a:xfrm>
            <a:custGeom>
              <a:avLst/>
              <a:gdLst/>
              <a:ahLst/>
              <a:cxnLst/>
              <a:rect l="l" t="t" r="r" b="b"/>
              <a:pathLst>
                <a:path w="415" h="1149" extrusionOk="0">
                  <a:moveTo>
                    <a:pt x="4" y="0"/>
                  </a:moveTo>
                  <a:cubicBezTo>
                    <a:pt x="4" y="3"/>
                    <a:pt x="2" y="6"/>
                    <a:pt x="1" y="9"/>
                  </a:cubicBezTo>
                  <a:lnTo>
                    <a:pt x="1" y="1085"/>
                  </a:lnTo>
                  <a:cubicBezTo>
                    <a:pt x="46" y="1127"/>
                    <a:pt x="146" y="1149"/>
                    <a:pt x="228" y="1149"/>
                  </a:cubicBezTo>
                  <a:cubicBezTo>
                    <a:pt x="294" y="1149"/>
                    <a:pt x="414" y="1111"/>
                    <a:pt x="414" y="1059"/>
                  </a:cubicBezTo>
                  <a:lnTo>
                    <a:pt x="414" y="3"/>
                  </a:lnTo>
                  <a:cubicBezTo>
                    <a:pt x="372" y="28"/>
                    <a:pt x="321" y="42"/>
                    <a:pt x="217" y="42"/>
                  </a:cubicBezTo>
                  <a:cubicBezTo>
                    <a:pt x="49" y="42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grpSp>
        <p:nvGrpSpPr>
          <p:cNvPr id="463" name="Google Shape;463;p29"/>
          <p:cNvGrpSpPr/>
          <p:nvPr/>
        </p:nvGrpSpPr>
        <p:grpSpPr>
          <a:xfrm>
            <a:off x="7889770" y="922822"/>
            <a:ext cx="2500846" cy="3750376"/>
            <a:chOff x="1766175" y="726675"/>
            <a:chExt cx="420600" cy="630750"/>
          </a:xfrm>
        </p:grpSpPr>
        <p:sp>
          <p:nvSpPr>
            <p:cNvPr id="464" name="Google Shape;464;p29"/>
            <p:cNvSpPr/>
            <p:nvPr/>
          </p:nvSpPr>
          <p:spPr>
            <a:xfrm>
              <a:off x="2083850" y="1108150"/>
              <a:ext cx="25075" cy="14000"/>
            </a:xfrm>
            <a:custGeom>
              <a:avLst/>
              <a:gdLst/>
              <a:ahLst/>
              <a:cxnLst/>
              <a:rect l="l" t="t" r="r" b="b"/>
              <a:pathLst>
                <a:path w="1003" h="560" extrusionOk="0">
                  <a:moveTo>
                    <a:pt x="502" y="1"/>
                  </a:moveTo>
                  <a:cubicBezTo>
                    <a:pt x="225" y="1"/>
                    <a:pt x="0" y="126"/>
                    <a:pt x="0" y="281"/>
                  </a:cubicBezTo>
                  <a:cubicBezTo>
                    <a:pt x="0" y="435"/>
                    <a:pt x="225" y="559"/>
                    <a:pt x="502" y="559"/>
                  </a:cubicBezTo>
                  <a:cubicBezTo>
                    <a:pt x="779" y="559"/>
                    <a:pt x="1002" y="435"/>
                    <a:pt x="1002" y="281"/>
                  </a:cubicBezTo>
                  <a:cubicBezTo>
                    <a:pt x="1002" y="126"/>
                    <a:pt x="779" y="1"/>
                    <a:pt x="50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2083850" y="1107625"/>
              <a:ext cx="25075" cy="13975"/>
            </a:xfrm>
            <a:custGeom>
              <a:avLst/>
              <a:gdLst/>
              <a:ahLst/>
              <a:cxnLst/>
              <a:rect l="l" t="t" r="r" b="b"/>
              <a:pathLst>
                <a:path w="1003" h="559" extrusionOk="0">
                  <a:moveTo>
                    <a:pt x="502" y="0"/>
                  </a:moveTo>
                  <a:cubicBezTo>
                    <a:pt x="225" y="0"/>
                    <a:pt x="0" y="125"/>
                    <a:pt x="0" y="279"/>
                  </a:cubicBezTo>
                  <a:cubicBezTo>
                    <a:pt x="0" y="434"/>
                    <a:pt x="225" y="559"/>
                    <a:pt x="502" y="559"/>
                  </a:cubicBezTo>
                  <a:cubicBezTo>
                    <a:pt x="779" y="559"/>
                    <a:pt x="1002" y="434"/>
                    <a:pt x="1002" y="279"/>
                  </a:cubicBezTo>
                  <a:cubicBezTo>
                    <a:pt x="1002" y="125"/>
                    <a:pt x="779" y="0"/>
                    <a:pt x="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2095450" y="1039925"/>
              <a:ext cx="1900" cy="75125"/>
            </a:xfrm>
            <a:custGeom>
              <a:avLst/>
              <a:gdLst/>
              <a:ahLst/>
              <a:cxnLst/>
              <a:rect l="l" t="t" r="r" b="b"/>
              <a:pathLst>
                <a:path w="76" h="3005" extrusionOk="0">
                  <a:moveTo>
                    <a:pt x="13" y="1"/>
                  </a:moveTo>
                  <a:cubicBezTo>
                    <a:pt x="6" y="1"/>
                    <a:pt x="0" y="7"/>
                    <a:pt x="0" y="14"/>
                  </a:cubicBezTo>
                  <a:lnTo>
                    <a:pt x="0" y="2991"/>
                  </a:lnTo>
                  <a:cubicBezTo>
                    <a:pt x="0" y="2998"/>
                    <a:pt x="6" y="3004"/>
                    <a:pt x="13" y="3004"/>
                  </a:cubicBezTo>
                  <a:lnTo>
                    <a:pt x="62" y="3004"/>
                  </a:lnTo>
                  <a:cubicBezTo>
                    <a:pt x="70" y="3004"/>
                    <a:pt x="75" y="2998"/>
                    <a:pt x="75" y="2991"/>
                  </a:cubicBezTo>
                  <a:lnTo>
                    <a:pt x="75" y="14"/>
                  </a:lnTo>
                  <a:cubicBezTo>
                    <a:pt x="75" y="7"/>
                    <a:pt x="70" y="1"/>
                    <a:pt x="6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2079850" y="1010675"/>
              <a:ext cx="33075" cy="40150"/>
            </a:xfrm>
            <a:custGeom>
              <a:avLst/>
              <a:gdLst/>
              <a:ahLst/>
              <a:cxnLst/>
              <a:rect l="l" t="t" r="r" b="b"/>
              <a:pathLst>
                <a:path w="1323" h="1606" extrusionOk="0">
                  <a:moveTo>
                    <a:pt x="1194" y="1"/>
                  </a:moveTo>
                  <a:lnTo>
                    <a:pt x="128" y="21"/>
                  </a:lnTo>
                  <a:lnTo>
                    <a:pt x="3" y="1204"/>
                  </a:lnTo>
                  <a:cubicBezTo>
                    <a:pt x="1" y="1216"/>
                    <a:pt x="1" y="1228"/>
                    <a:pt x="1" y="1238"/>
                  </a:cubicBezTo>
                  <a:cubicBezTo>
                    <a:pt x="1" y="1442"/>
                    <a:pt x="296" y="1606"/>
                    <a:pt x="662" y="1606"/>
                  </a:cubicBezTo>
                  <a:cubicBezTo>
                    <a:pt x="1026" y="1606"/>
                    <a:pt x="1323" y="1442"/>
                    <a:pt x="1323" y="1238"/>
                  </a:cubicBezTo>
                  <a:cubicBezTo>
                    <a:pt x="1323" y="1228"/>
                    <a:pt x="1322" y="1216"/>
                    <a:pt x="1320" y="1206"/>
                  </a:cubicBezTo>
                  <a:lnTo>
                    <a:pt x="1323" y="1204"/>
                  </a:lnTo>
                  <a:lnTo>
                    <a:pt x="119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2083050" y="1003750"/>
              <a:ext cx="26650" cy="14850"/>
            </a:xfrm>
            <a:custGeom>
              <a:avLst/>
              <a:gdLst/>
              <a:ahLst/>
              <a:cxnLst/>
              <a:rect l="l" t="t" r="r" b="b"/>
              <a:pathLst>
                <a:path w="1066" h="594" extrusionOk="0">
                  <a:moveTo>
                    <a:pt x="534" y="1"/>
                  </a:moveTo>
                  <a:cubicBezTo>
                    <a:pt x="239" y="1"/>
                    <a:pt x="0" y="134"/>
                    <a:pt x="0" y="298"/>
                  </a:cubicBezTo>
                  <a:cubicBezTo>
                    <a:pt x="0" y="462"/>
                    <a:pt x="239" y="594"/>
                    <a:pt x="534" y="594"/>
                  </a:cubicBezTo>
                  <a:cubicBezTo>
                    <a:pt x="828" y="594"/>
                    <a:pt x="1066" y="462"/>
                    <a:pt x="1066" y="298"/>
                  </a:cubicBezTo>
                  <a:cubicBezTo>
                    <a:pt x="1066" y="134"/>
                    <a:pt x="828" y="1"/>
                    <a:pt x="534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2084925" y="1004800"/>
              <a:ext cx="22900" cy="12750"/>
            </a:xfrm>
            <a:custGeom>
              <a:avLst/>
              <a:gdLst/>
              <a:ahLst/>
              <a:cxnLst/>
              <a:rect l="l" t="t" r="r" b="b"/>
              <a:pathLst>
                <a:path w="916" h="510" extrusionOk="0">
                  <a:moveTo>
                    <a:pt x="459" y="1"/>
                  </a:moveTo>
                  <a:cubicBezTo>
                    <a:pt x="206" y="1"/>
                    <a:pt x="1" y="115"/>
                    <a:pt x="1" y="256"/>
                  </a:cubicBezTo>
                  <a:cubicBezTo>
                    <a:pt x="1" y="397"/>
                    <a:pt x="206" y="510"/>
                    <a:pt x="459" y="510"/>
                  </a:cubicBezTo>
                  <a:cubicBezTo>
                    <a:pt x="711" y="510"/>
                    <a:pt x="916" y="397"/>
                    <a:pt x="916" y="256"/>
                  </a:cubicBezTo>
                  <a:cubicBezTo>
                    <a:pt x="916" y="115"/>
                    <a:pt x="711" y="1"/>
                    <a:pt x="45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1766175" y="847550"/>
              <a:ext cx="9125" cy="389000"/>
            </a:xfrm>
            <a:custGeom>
              <a:avLst/>
              <a:gdLst/>
              <a:ahLst/>
              <a:cxnLst/>
              <a:rect l="l" t="t" r="r" b="b"/>
              <a:pathLst>
                <a:path w="365" h="15560" extrusionOk="0">
                  <a:moveTo>
                    <a:pt x="0" y="0"/>
                  </a:moveTo>
                  <a:lnTo>
                    <a:pt x="0" y="15560"/>
                  </a:lnTo>
                  <a:lnTo>
                    <a:pt x="364" y="15355"/>
                  </a:lnTo>
                  <a:lnTo>
                    <a:pt x="364" y="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1766550" y="1231450"/>
              <a:ext cx="209925" cy="125975"/>
            </a:xfrm>
            <a:custGeom>
              <a:avLst/>
              <a:gdLst/>
              <a:ahLst/>
              <a:cxnLst/>
              <a:rect l="l" t="t" r="r" b="b"/>
              <a:pathLst>
                <a:path w="8397" h="5039" extrusionOk="0">
                  <a:moveTo>
                    <a:pt x="335" y="1"/>
                  </a:moveTo>
                  <a:lnTo>
                    <a:pt x="1" y="204"/>
                  </a:lnTo>
                  <a:lnTo>
                    <a:pt x="8397" y="5038"/>
                  </a:lnTo>
                  <a:lnTo>
                    <a:pt x="8397" y="4642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1774900" y="736575"/>
              <a:ext cx="201575" cy="494875"/>
            </a:xfrm>
            <a:custGeom>
              <a:avLst/>
              <a:gdLst/>
              <a:ahLst/>
              <a:cxnLst/>
              <a:rect l="l" t="t" r="r" b="b"/>
              <a:pathLst>
                <a:path w="8063" h="19795" extrusionOk="0">
                  <a:moveTo>
                    <a:pt x="8063" y="1"/>
                  </a:moveTo>
                  <a:lnTo>
                    <a:pt x="1" y="4642"/>
                  </a:lnTo>
                  <a:lnTo>
                    <a:pt x="1" y="19794"/>
                  </a:lnTo>
                  <a:lnTo>
                    <a:pt x="8063" y="15151"/>
                  </a:lnTo>
                  <a:lnTo>
                    <a:pt x="8063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1766550" y="726675"/>
              <a:ext cx="419825" cy="125975"/>
            </a:xfrm>
            <a:custGeom>
              <a:avLst/>
              <a:gdLst/>
              <a:ahLst/>
              <a:cxnLst/>
              <a:rect l="l" t="t" r="r" b="b"/>
              <a:pathLst>
                <a:path w="16793" h="5039" extrusionOk="0">
                  <a:moveTo>
                    <a:pt x="8397" y="1"/>
                  </a:moveTo>
                  <a:lnTo>
                    <a:pt x="1" y="4835"/>
                  </a:lnTo>
                  <a:lnTo>
                    <a:pt x="335" y="5038"/>
                  </a:lnTo>
                  <a:lnTo>
                    <a:pt x="8397" y="397"/>
                  </a:lnTo>
                  <a:lnTo>
                    <a:pt x="16461" y="5038"/>
                  </a:lnTo>
                  <a:lnTo>
                    <a:pt x="16793" y="4835"/>
                  </a:lnTo>
                  <a:lnTo>
                    <a:pt x="8397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2177650" y="847550"/>
              <a:ext cx="9125" cy="389000"/>
            </a:xfrm>
            <a:custGeom>
              <a:avLst/>
              <a:gdLst/>
              <a:ahLst/>
              <a:cxnLst/>
              <a:rect l="l" t="t" r="r" b="b"/>
              <a:pathLst>
                <a:path w="365" h="15560" extrusionOk="0">
                  <a:moveTo>
                    <a:pt x="365" y="0"/>
                  </a:moveTo>
                  <a:lnTo>
                    <a:pt x="1" y="203"/>
                  </a:lnTo>
                  <a:lnTo>
                    <a:pt x="1" y="15355"/>
                  </a:lnTo>
                  <a:lnTo>
                    <a:pt x="365" y="15560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1976450" y="1231450"/>
              <a:ext cx="209925" cy="125975"/>
            </a:xfrm>
            <a:custGeom>
              <a:avLst/>
              <a:gdLst/>
              <a:ahLst/>
              <a:cxnLst/>
              <a:rect l="l" t="t" r="r" b="b"/>
              <a:pathLst>
                <a:path w="8397" h="5039" extrusionOk="0">
                  <a:moveTo>
                    <a:pt x="8065" y="1"/>
                  </a:moveTo>
                  <a:lnTo>
                    <a:pt x="1" y="4642"/>
                  </a:lnTo>
                  <a:lnTo>
                    <a:pt x="1" y="5038"/>
                  </a:lnTo>
                  <a:lnTo>
                    <a:pt x="8397" y="204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1774900" y="1115350"/>
              <a:ext cx="403175" cy="232175"/>
            </a:xfrm>
            <a:custGeom>
              <a:avLst/>
              <a:gdLst/>
              <a:ahLst/>
              <a:cxnLst/>
              <a:rect l="l" t="t" r="r" b="b"/>
              <a:pathLst>
                <a:path w="16127" h="9287" extrusionOk="0">
                  <a:moveTo>
                    <a:pt x="8063" y="0"/>
                  </a:moveTo>
                  <a:lnTo>
                    <a:pt x="1" y="4643"/>
                  </a:lnTo>
                  <a:lnTo>
                    <a:pt x="8063" y="9286"/>
                  </a:lnTo>
                  <a:lnTo>
                    <a:pt x="16127" y="4645"/>
                  </a:lnTo>
                  <a:lnTo>
                    <a:pt x="8063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1976450" y="736575"/>
              <a:ext cx="201625" cy="494875"/>
            </a:xfrm>
            <a:custGeom>
              <a:avLst/>
              <a:gdLst/>
              <a:ahLst/>
              <a:cxnLst/>
              <a:rect l="l" t="t" r="r" b="b"/>
              <a:pathLst>
                <a:path w="8065" h="19795" extrusionOk="0">
                  <a:moveTo>
                    <a:pt x="1" y="1"/>
                  </a:moveTo>
                  <a:lnTo>
                    <a:pt x="1" y="15151"/>
                  </a:lnTo>
                  <a:lnTo>
                    <a:pt x="8065" y="19794"/>
                  </a:lnTo>
                  <a:lnTo>
                    <a:pt x="8065" y="46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2059375" y="1035475"/>
              <a:ext cx="80900" cy="129225"/>
            </a:xfrm>
            <a:custGeom>
              <a:avLst/>
              <a:gdLst/>
              <a:ahLst/>
              <a:cxnLst/>
              <a:rect l="l" t="t" r="r" b="b"/>
              <a:pathLst>
                <a:path w="3236" h="5169" extrusionOk="0">
                  <a:moveTo>
                    <a:pt x="0" y="1"/>
                  </a:moveTo>
                  <a:lnTo>
                    <a:pt x="0" y="3315"/>
                  </a:lnTo>
                  <a:lnTo>
                    <a:pt x="3235" y="5169"/>
                  </a:lnTo>
                  <a:lnTo>
                    <a:pt x="3235" y="18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2065450" y="1046650"/>
              <a:ext cx="67750" cy="106900"/>
            </a:xfrm>
            <a:custGeom>
              <a:avLst/>
              <a:gdLst/>
              <a:ahLst/>
              <a:cxnLst/>
              <a:rect l="l" t="t" r="r" b="b"/>
              <a:pathLst>
                <a:path w="2710" h="4276" extrusionOk="0">
                  <a:moveTo>
                    <a:pt x="1" y="0"/>
                  </a:moveTo>
                  <a:lnTo>
                    <a:pt x="1" y="2719"/>
                  </a:lnTo>
                  <a:lnTo>
                    <a:pt x="2710" y="4275"/>
                  </a:lnTo>
                  <a:lnTo>
                    <a:pt x="2710" y="15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2062475" y="1040400"/>
              <a:ext cx="10175" cy="74250"/>
            </a:xfrm>
            <a:custGeom>
              <a:avLst/>
              <a:gdLst/>
              <a:ahLst/>
              <a:cxnLst/>
              <a:rect l="l" t="t" r="r" b="b"/>
              <a:pathLst>
                <a:path w="407" h="2970" extrusionOk="0">
                  <a:moveTo>
                    <a:pt x="1" y="1"/>
                  </a:moveTo>
                  <a:lnTo>
                    <a:pt x="105" y="2969"/>
                  </a:lnTo>
                  <a:lnTo>
                    <a:pt x="407" y="2795"/>
                  </a:lnTo>
                  <a:lnTo>
                    <a:pt x="406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2065100" y="1110275"/>
              <a:ext cx="72675" cy="45325"/>
            </a:xfrm>
            <a:custGeom>
              <a:avLst/>
              <a:gdLst/>
              <a:ahLst/>
              <a:cxnLst/>
              <a:rect l="l" t="t" r="r" b="b"/>
              <a:pathLst>
                <a:path w="2907" h="1813" extrusionOk="0">
                  <a:moveTo>
                    <a:pt x="302" y="0"/>
                  </a:moveTo>
                  <a:lnTo>
                    <a:pt x="0" y="174"/>
                  </a:lnTo>
                  <a:lnTo>
                    <a:pt x="2780" y="1813"/>
                  </a:lnTo>
                  <a:lnTo>
                    <a:pt x="2906" y="1457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2054325" y="1027750"/>
              <a:ext cx="90000" cy="91275"/>
            </a:xfrm>
            <a:custGeom>
              <a:avLst/>
              <a:gdLst/>
              <a:ahLst/>
              <a:cxnLst/>
              <a:rect l="l" t="t" r="r" b="b"/>
              <a:pathLst>
                <a:path w="3600" h="3651" extrusionOk="0">
                  <a:moveTo>
                    <a:pt x="1" y="1"/>
                  </a:moveTo>
                  <a:lnTo>
                    <a:pt x="1" y="1577"/>
                  </a:lnTo>
                  <a:lnTo>
                    <a:pt x="3600" y="3651"/>
                  </a:lnTo>
                  <a:lnTo>
                    <a:pt x="3600" y="20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2054325" y="1027750"/>
              <a:ext cx="90000" cy="64600"/>
            </a:xfrm>
            <a:custGeom>
              <a:avLst/>
              <a:gdLst/>
              <a:ahLst/>
              <a:cxnLst/>
              <a:rect l="l" t="t" r="r" b="b"/>
              <a:pathLst>
                <a:path w="3600" h="2584" extrusionOk="0">
                  <a:moveTo>
                    <a:pt x="1" y="1"/>
                  </a:moveTo>
                  <a:lnTo>
                    <a:pt x="1" y="510"/>
                  </a:lnTo>
                  <a:lnTo>
                    <a:pt x="3600" y="2583"/>
                  </a:lnTo>
                  <a:lnTo>
                    <a:pt x="3600" y="20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2082900" y="1206950"/>
              <a:ext cx="7275" cy="18150"/>
            </a:xfrm>
            <a:custGeom>
              <a:avLst/>
              <a:gdLst/>
              <a:ahLst/>
              <a:cxnLst/>
              <a:rect l="l" t="t" r="r" b="b"/>
              <a:pathLst>
                <a:path w="291" h="726" extrusionOk="0">
                  <a:moveTo>
                    <a:pt x="19" y="1"/>
                  </a:moveTo>
                  <a:cubicBezTo>
                    <a:pt x="7" y="1"/>
                    <a:pt x="0" y="10"/>
                    <a:pt x="0" y="35"/>
                  </a:cubicBezTo>
                  <a:lnTo>
                    <a:pt x="0" y="580"/>
                  </a:lnTo>
                  <a:cubicBezTo>
                    <a:pt x="0" y="660"/>
                    <a:pt x="64" y="725"/>
                    <a:pt x="145" y="725"/>
                  </a:cubicBezTo>
                  <a:cubicBezTo>
                    <a:pt x="146" y="725"/>
                    <a:pt x="147" y="725"/>
                    <a:pt x="148" y="725"/>
                  </a:cubicBezTo>
                  <a:cubicBezTo>
                    <a:pt x="225" y="725"/>
                    <a:pt x="289" y="661"/>
                    <a:pt x="290" y="583"/>
                  </a:cubicBezTo>
                  <a:lnTo>
                    <a:pt x="290" y="37"/>
                  </a:lnTo>
                  <a:cubicBezTo>
                    <a:pt x="290" y="11"/>
                    <a:pt x="283" y="2"/>
                    <a:pt x="271" y="2"/>
                  </a:cubicBezTo>
                  <a:cubicBezTo>
                    <a:pt x="246" y="2"/>
                    <a:pt x="198" y="41"/>
                    <a:pt x="145" y="41"/>
                  </a:cubicBezTo>
                  <a:cubicBezTo>
                    <a:pt x="91" y="40"/>
                    <a:pt x="44" y="1"/>
                    <a:pt x="19" y="1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1961825" y="1138300"/>
              <a:ext cx="7275" cy="14075"/>
            </a:xfrm>
            <a:custGeom>
              <a:avLst/>
              <a:gdLst/>
              <a:ahLst/>
              <a:cxnLst/>
              <a:rect l="l" t="t" r="r" b="b"/>
              <a:pathLst>
                <a:path w="291" h="563" extrusionOk="0">
                  <a:moveTo>
                    <a:pt x="7" y="0"/>
                  </a:moveTo>
                  <a:cubicBezTo>
                    <a:pt x="3" y="0"/>
                    <a:pt x="0" y="6"/>
                    <a:pt x="0" y="22"/>
                  </a:cubicBezTo>
                  <a:lnTo>
                    <a:pt x="0" y="418"/>
                  </a:lnTo>
                  <a:cubicBezTo>
                    <a:pt x="0" y="497"/>
                    <a:pt x="64" y="561"/>
                    <a:pt x="145" y="563"/>
                  </a:cubicBezTo>
                  <a:cubicBezTo>
                    <a:pt x="223" y="563"/>
                    <a:pt x="289" y="499"/>
                    <a:pt x="290" y="421"/>
                  </a:cubicBezTo>
                  <a:lnTo>
                    <a:pt x="290" y="23"/>
                  </a:lnTo>
                  <a:cubicBezTo>
                    <a:pt x="290" y="8"/>
                    <a:pt x="288" y="2"/>
                    <a:pt x="283" y="2"/>
                  </a:cubicBezTo>
                  <a:cubicBezTo>
                    <a:pt x="264" y="2"/>
                    <a:pt x="208" y="107"/>
                    <a:pt x="145" y="107"/>
                  </a:cubicBezTo>
                  <a:cubicBezTo>
                    <a:pt x="81" y="107"/>
                    <a:pt x="26" y="0"/>
                    <a:pt x="7" y="0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2116825" y="1192150"/>
              <a:ext cx="7275" cy="17625"/>
            </a:xfrm>
            <a:custGeom>
              <a:avLst/>
              <a:gdLst/>
              <a:ahLst/>
              <a:cxnLst/>
              <a:rect l="l" t="t" r="r" b="b"/>
              <a:pathLst>
                <a:path w="291" h="705" extrusionOk="0">
                  <a:moveTo>
                    <a:pt x="3" y="1"/>
                  </a:moveTo>
                  <a:cubicBezTo>
                    <a:pt x="1" y="1"/>
                    <a:pt x="1" y="5"/>
                    <a:pt x="1" y="14"/>
                  </a:cubicBezTo>
                  <a:lnTo>
                    <a:pt x="1" y="559"/>
                  </a:lnTo>
                  <a:cubicBezTo>
                    <a:pt x="1" y="639"/>
                    <a:pt x="66" y="704"/>
                    <a:pt x="146" y="704"/>
                  </a:cubicBezTo>
                  <a:cubicBezTo>
                    <a:pt x="147" y="704"/>
                    <a:pt x="147" y="704"/>
                    <a:pt x="148" y="704"/>
                  </a:cubicBezTo>
                  <a:cubicBezTo>
                    <a:pt x="227" y="704"/>
                    <a:pt x="291" y="641"/>
                    <a:pt x="291" y="562"/>
                  </a:cubicBezTo>
                  <a:lnTo>
                    <a:pt x="291" y="17"/>
                  </a:lnTo>
                  <a:cubicBezTo>
                    <a:pt x="291" y="8"/>
                    <a:pt x="290" y="4"/>
                    <a:pt x="288" y="4"/>
                  </a:cubicBezTo>
                  <a:cubicBezTo>
                    <a:pt x="276" y="4"/>
                    <a:pt x="216" y="250"/>
                    <a:pt x="146" y="250"/>
                  </a:cubicBezTo>
                  <a:cubicBezTo>
                    <a:pt x="75" y="250"/>
                    <a:pt x="15" y="1"/>
                    <a:pt x="3" y="1"/>
                  </a:cubicBez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1966425" y="1114500"/>
              <a:ext cx="134225" cy="82650"/>
            </a:xfrm>
            <a:custGeom>
              <a:avLst/>
              <a:gdLst/>
              <a:ahLst/>
              <a:cxnLst/>
              <a:rect l="l" t="t" r="r" b="b"/>
              <a:pathLst>
                <a:path w="5369" h="3306" extrusionOk="0">
                  <a:moveTo>
                    <a:pt x="1054" y="1"/>
                  </a:moveTo>
                  <a:lnTo>
                    <a:pt x="71" y="555"/>
                  </a:lnTo>
                  <a:lnTo>
                    <a:pt x="39" y="572"/>
                  </a:lnTo>
                  <a:lnTo>
                    <a:pt x="0" y="621"/>
                  </a:lnTo>
                  <a:lnTo>
                    <a:pt x="4678" y="3305"/>
                  </a:lnTo>
                  <a:lnTo>
                    <a:pt x="5368" y="2515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1959125" y="1124125"/>
              <a:ext cx="132275" cy="85825"/>
            </a:xfrm>
            <a:custGeom>
              <a:avLst/>
              <a:gdLst/>
              <a:ahLst/>
              <a:cxnLst/>
              <a:rect l="l" t="t" r="r" b="b"/>
              <a:pathLst>
                <a:path w="5291" h="3433" extrusionOk="0">
                  <a:moveTo>
                    <a:pt x="1" y="0"/>
                  </a:moveTo>
                  <a:lnTo>
                    <a:pt x="1" y="479"/>
                  </a:lnTo>
                  <a:lnTo>
                    <a:pt x="5291" y="3432"/>
                  </a:lnTo>
                  <a:lnTo>
                    <a:pt x="5291" y="30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1959125" y="1131250"/>
              <a:ext cx="132275" cy="85825"/>
            </a:xfrm>
            <a:custGeom>
              <a:avLst/>
              <a:gdLst/>
              <a:ahLst/>
              <a:cxnLst/>
              <a:rect l="l" t="t" r="r" b="b"/>
              <a:pathLst>
                <a:path w="5291" h="3433" extrusionOk="0">
                  <a:moveTo>
                    <a:pt x="1" y="1"/>
                  </a:moveTo>
                  <a:lnTo>
                    <a:pt x="1" y="330"/>
                  </a:lnTo>
                  <a:lnTo>
                    <a:pt x="5291" y="3433"/>
                  </a:lnTo>
                  <a:lnTo>
                    <a:pt x="5291" y="30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1959050" y="1063150"/>
              <a:ext cx="43525" cy="81250"/>
            </a:xfrm>
            <a:custGeom>
              <a:avLst/>
              <a:gdLst/>
              <a:ahLst/>
              <a:cxnLst/>
              <a:rect l="l" t="t" r="r" b="b"/>
              <a:pathLst>
                <a:path w="1741" h="3250" extrusionOk="0">
                  <a:moveTo>
                    <a:pt x="1407" y="0"/>
                  </a:moveTo>
                  <a:lnTo>
                    <a:pt x="1020" y="233"/>
                  </a:lnTo>
                  <a:lnTo>
                    <a:pt x="1020" y="1044"/>
                  </a:lnTo>
                  <a:lnTo>
                    <a:pt x="198" y="1508"/>
                  </a:lnTo>
                  <a:cubicBezTo>
                    <a:pt x="76" y="1576"/>
                    <a:pt x="1" y="1705"/>
                    <a:pt x="1" y="1844"/>
                  </a:cubicBezTo>
                  <a:lnTo>
                    <a:pt x="1" y="3054"/>
                  </a:lnTo>
                  <a:lnTo>
                    <a:pt x="334" y="3250"/>
                  </a:lnTo>
                  <a:lnTo>
                    <a:pt x="334" y="2047"/>
                  </a:lnTo>
                  <a:lnTo>
                    <a:pt x="1354" y="1689"/>
                  </a:lnTo>
                  <a:lnTo>
                    <a:pt x="1354" y="429"/>
                  </a:lnTo>
                  <a:lnTo>
                    <a:pt x="1741" y="196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1992875" y="1068025"/>
              <a:ext cx="125400" cy="72650"/>
            </a:xfrm>
            <a:custGeom>
              <a:avLst/>
              <a:gdLst/>
              <a:ahLst/>
              <a:cxnLst/>
              <a:rect l="l" t="t" r="r" b="b"/>
              <a:pathLst>
                <a:path w="5016" h="2906" extrusionOk="0">
                  <a:moveTo>
                    <a:pt x="388" y="1"/>
                  </a:moveTo>
                  <a:lnTo>
                    <a:pt x="1" y="234"/>
                  </a:lnTo>
                  <a:lnTo>
                    <a:pt x="4628" y="2905"/>
                  </a:lnTo>
                  <a:lnTo>
                    <a:pt x="5015" y="2672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1992875" y="1073875"/>
              <a:ext cx="115700" cy="108400"/>
            </a:xfrm>
            <a:custGeom>
              <a:avLst/>
              <a:gdLst/>
              <a:ahLst/>
              <a:cxnLst/>
              <a:rect l="l" t="t" r="r" b="b"/>
              <a:pathLst>
                <a:path w="4628" h="4336" extrusionOk="0">
                  <a:moveTo>
                    <a:pt x="1" y="0"/>
                  </a:moveTo>
                  <a:lnTo>
                    <a:pt x="1" y="1624"/>
                  </a:lnTo>
                  <a:lnTo>
                    <a:pt x="4628" y="4336"/>
                  </a:lnTo>
                  <a:lnTo>
                    <a:pt x="4628" y="26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1967400" y="1094175"/>
              <a:ext cx="25500" cy="34650"/>
            </a:xfrm>
            <a:custGeom>
              <a:avLst/>
              <a:gdLst/>
              <a:ahLst/>
              <a:cxnLst/>
              <a:rect l="l" t="t" r="r" b="b"/>
              <a:pathLst>
                <a:path w="1020" h="1386" extrusionOk="0">
                  <a:moveTo>
                    <a:pt x="1020" y="0"/>
                  </a:moveTo>
                  <a:lnTo>
                    <a:pt x="164" y="482"/>
                  </a:lnTo>
                  <a:cubicBezTo>
                    <a:pt x="63" y="538"/>
                    <a:pt x="0" y="647"/>
                    <a:pt x="0" y="763"/>
                  </a:cubicBezTo>
                  <a:lnTo>
                    <a:pt x="0" y="1385"/>
                  </a:lnTo>
                  <a:lnTo>
                    <a:pt x="1020" y="812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2083075" y="1134775"/>
              <a:ext cx="43500" cy="82300"/>
            </a:xfrm>
            <a:custGeom>
              <a:avLst/>
              <a:gdLst/>
              <a:ahLst/>
              <a:cxnLst/>
              <a:rect l="l" t="t" r="r" b="b"/>
              <a:pathLst>
                <a:path w="1740" h="3292" extrusionOk="0">
                  <a:moveTo>
                    <a:pt x="1406" y="0"/>
                  </a:moveTo>
                  <a:lnTo>
                    <a:pt x="1019" y="234"/>
                  </a:lnTo>
                  <a:lnTo>
                    <a:pt x="1019" y="1086"/>
                  </a:lnTo>
                  <a:lnTo>
                    <a:pt x="185" y="1558"/>
                  </a:lnTo>
                  <a:cubicBezTo>
                    <a:pt x="70" y="1622"/>
                    <a:pt x="1" y="1743"/>
                    <a:pt x="1" y="1875"/>
                  </a:cubicBezTo>
                  <a:lnTo>
                    <a:pt x="1" y="3096"/>
                  </a:lnTo>
                  <a:lnTo>
                    <a:pt x="333" y="3292"/>
                  </a:lnTo>
                  <a:lnTo>
                    <a:pt x="1407" y="2419"/>
                  </a:lnTo>
                  <a:lnTo>
                    <a:pt x="1739" y="196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2091375" y="1139700"/>
              <a:ext cx="35200" cy="77375"/>
            </a:xfrm>
            <a:custGeom>
              <a:avLst/>
              <a:gdLst/>
              <a:ahLst/>
              <a:cxnLst/>
              <a:rect l="l" t="t" r="r" b="b"/>
              <a:pathLst>
                <a:path w="1408" h="3095" extrusionOk="0">
                  <a:moveTo>
                    <a:pt x="1407" y="1"/>
                  </a:moveTo>
                  <a:lnTo>
                    <a:pt x="1020" y="234"/>
                  </a:lnTo>
                  <a:lnTo>
                    <a:pt x="1020" y="1087"/>
                  </a:lnTo>
                  <a:lnTo>
                    <a:pt x="205" y="1546"/>
                  </a:lnTo>
                  <a:cubicBezTo>
                    <a:pt x="79" y="1617"/>
                    <a:pt x="1" y="1751"/>
                    <a:pt x="1" y="1897"/>
                  </a:cubicBezTo>
                  <a:lnTo>
                    <a:pt x="1" y="3095"/>
                  </a:lnTo>
                  <a:lnTo>
                    <a:pt x="1407" y="2418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2023525" y="1139050"/>
              <a:ext cx="25150" cy="19850"/>
            </a:xfrm>
            <a:custGeom>
              <a:avLst/>
              <a:gdLst/>
              <a:ahLst/>
              <a:cxnLst/>
              <a:rect l="l" t="t" r="r" b="b"/>
              <a:pathLst>
                <a:path w="1006" h="794" extrusionOk="0">
                  <a:moveTo>
                    <a:pt x="1005" y="0"/>
                  </a:moveTo>
                  <a:lnTo>
                    <a:pt x="988" y="28"/>
                  </a:lnTo>
                  <a:lnTo>
                    <a:pt x="61" y="576"/>
                  </a:lnTo>
                  <a:lnTo>
                    <a:pt x="0" y="557"/>
                  </a:lnTo>
                  <a:lnTo>
                    <a:pt x="0" y="794"/>
                  </a:lnTo>
                  <a:cubicBezTo>
                    <a:pt x="18" y="792"/>
                    <a:pt x="35" y="788"/>
                    <a:pt x="49" y="779"/>
                  </a:cubicBezTo>
                  <a:lnTo>
                    <a:pt x="985" y="225"/>
                  </a:lnTo>
                  <a:cubicBezTo>
                    <a:pt x="998" y="218"/>
                    <a:pt x="1005" y="203"/>
                    <a:pt x="1005" y="189"/>
                  </a:cubicBezTo>
                  <a:lnTo>
                    <a:pt x="100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1970400" y="1123675"/>
              <a:ext cx="53150" cy="35200"/>
            </a:xfrm>
            <a:custGeom>
              <a:avLst/>
              <a:gdLst/>
              <a:ahLst/>
              <a:cxnLst/>
              <a:rect l="l" t="t" r="r" b="b"/>
              <a:pathLst>
                <a:path w="2126" h="1408" extrusionOk="0">
                  <a:moveTo>
                    <a:pt x="2" y="1"/>
                  </a:moveTo>
                  <a:lnTo>
                    <a:pt x="2" y="189"/>
                  </a:lnTo>
                  <a:cubicBezTo>
                    <a:pt x="1" y="204"/>
                    <a:pt x="9" y="217"/>
                    <a:pt x="23" y="225"/>
                  </a:cubicBezTo>
                  <a:lnTo>
                    <a:pt x="2076" y="1391"/>
                  </a:lnTo>
                  <a:lnTo>
                    <a:pt x="2077" y="1393"/>
                  </a:lnTo>
                  <a:lnTo>
                    <a:pt x="2092" y="1400"/>
                  </a:lnTo>
                  <a:cubicBezTo>
                    <a:pt x="2102" y="1406"/>
                    <a:pt x="2114" y="1407"/>
                    <a:pt x="2125" y="1407"/>
                  </a:cubicBezTo>
                  <a:lnTo>
                    <a:pt x="2125" y="1185"/>
                  </a:lnTo>
                  <a:lnTo>
                    <a:pt x="2058" y="1185"/>
                  </a:lnTo>
                  <a:lnTo>
                    <a:pt x="20" y="28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1970300" y="1108825"/>
              <a:ext cx="78550" cy="44950"/>
            </a:xfrm>
            <a:custGeom>
              <a:avLst/>
              <a:gdLst/>
              <a:ahLst/>
              <a:cxnLst/>
              <a:rect l="l" t="t" r="r" b="b"/>
              <a:pathLst>
                <a:path w="3142" h="1798" extrusionOk="0">
                  <a:moveTo>
                    <a:pt x="1012" y="1"/>
                  </a:moveTo>
                  <a:cubicBezTo>
                    <a:pt x="987" y="1"/>
                    <a:pt x="962" y="8"/>
                    <a:pt x="940" y="20"/>
                  </a:cubicBezTo>
                  <a:lnTo>
                    <a:pt x="28" y="554"/>
                  </a:lnTo>
                  <a:cubicBezTo>
                    <a:pt x="0" y="570"/>
                    <a:pt x="0" y="608"/>
                    <a:pt x="28" y="624"/>
                  </a:cubicBezTo>
                  <a:lnTo>
                    <a:pt x="2058" y="1776"/>
                  </a:lnTo>
                  <a:cubicBezTo>
                    <a:pt x="2080" y="1790"/>
                    <a:pt x="2106" y="1797"/>
                    <a:pt x="2131" y="1797"/>
                  </a:cubicBezTo>
                  <a:cubicBezTo>
                    <a:pt x="2156" y="1797"/>
                    <a:pt x="2181" y="1791"/>
                    <a:pt x="2203" y="1778"/>
                  </a:cubicBezTo>
                  <a:lnTo>
                    <a:pt x="3114" y="1238"/>
                  </a:lnTo>
                  <a:cubicBezTo>
                    <a:pt x="3140" y="1222"/>
                    <a:pt x="3141" y="1185"/>
                    <a:pt x="3115" y="1169"/>
                  </a:cubicBezTo>
                  <a:lnTo>
                    <a:pt x="1085" y="22"/>
                  </a:lnTo>
                  <a:cubicBezTo>
                    <a:pt x="1062" y="8"/>
                    <a:pt x="1037" y="1"/>
                    <a:pt x="101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2081600" y="1185475"/>
              <a:ext cx="1500" cy="5900"/>
            </a:xfrm>
            <a:custGeom>
              <a:avLst/>
              <a:gdLst/>
              <a:ahLst/>
              <a:cxnLst/>
              <a:rect l="l" t="t" r="r" b="b"/>
              <a:pathLst>
                <a:path w="60" h="236" extrusionOk="0">
                  <a:moveTo>
                    <a:pt x="0" y="1"/>
                  </a:moveTo>
                  <a:lnTo>
                    <a:pt x="0" y="236"/>
                  </a:lnTo>
                  <a:cubicBezTo>
                    <a:pt x="18" y="236"/>
                    <a:pt x="35" y="230"/>
                    <a:pt x="49" y="221"/>
                  </a:cubicBezTo>
                  <a:lnTo>
                    <a:pt x="60" y="216"/>
                  </a:lnTo>
                  <a:lnTo>
                    <a:pt x="60" y="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2026450" y="1155000"/>
              <a:ext cx="55175" cy="36375"/>
            </a:xfrm>
            <a:custGeom>
              <a:avLst/>
              <a:gdLst/>
              <a:ahLst/>
              <a:cxnLst/>
              <a:rect l="l" t="t" r="r" b="b"/>
              <a:pathLst>
                <a:path w="2207" h="1455" extrusionOk="0">
                  <a:moveTo>
                    <a:pt x="1" y="0"/>
                  </a:moveTo>
                  <a:lnTo>
                    <a:pt x="1" y="189"/>
                  </a:lnTo>
                  <a:cubicBezTo>
                    <a:pt x="1" y="203"/>
                    <a:pt x="9" y="217"/>
                    <a:pt x="21" y="225"/>
                  </a:cubicBezTo>
                  <a:lnTo>
                    <a:pt x="2157" y="1439"/>
                  </a:lnTo>
                  <a:lnTo>
                    <a:pt x="2171" y="1448"/>
                  </a:lnTo>
                  <a:cubicBezTo>
                    <a:pt x="2183" y="1452"/>
                    <a:pt x="2195" y="1455"/>
                    <a:pt x="2206" y="1455"/>
                  </a:cubicBezTo>
                  <a:lnTo>
                    <a:pt x="2206" y="1233"/>
                  </a:lnTo>
                  <a:lnTo>
                    <a:pt x="2139" y="1233"/>
                  </a:lnTo>
                  <a:lnTo>
                    <a:pt x="19" y="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2026350" y="1140150"/>
              <a:ext cx="73350" cy="46100"/>
            </a:xfrm>
            <a:custGeom>
              <a:avLst/>
              <a:gdLst/>
              <a:ahLst/>
              <a:cxnLst/>
              <a:rect l="l" t="t" r="r" b="b"/>
              <a:pathLst>
                <a:path w="2934" h="1844" extrusionOk="0">
                  <a:moveTo>
                    <a:pt x="1011" y="1"/>
                  </a:moveTo>
                  <a:cubicBezTo>
                    <a:pt x="987" y="1"/>
                    <a:pt x="962" y="7"/>
                    <a:pt x="940" y="20"/>
                  </a:cubicBezTo>
                  <a:lnTo>
                    <a:pt x="28" y="554"/>
                  </a:lnTo>
                  <a:cubicBezTo>
                    <a:pt x="0" y="570"/>
                    <a:pt x="0" y="608"/>
                    <a:pt x="28" y="625"/>
                  </a:cubicBezTo>
                  <a:lnTo>
                    <a:pt x="2138" y="1824"/>
                  </a:lnTo>
                  <a:cubicBezTo>
                    <a:pt x="2160" y="1837"/>
                    <a:pt x="2186" y="1844"/>
                    <a:pt x="2211" y="1844"/>
                  </a:cubicBezTo>
                  <a:cubicBezTo>
                    <a:pt x="2231" y="1844"/>
                    <a:pt x="2251" y="1840"/>
                    <a:pt x="2270" y="1831"/>
                  </a:cubicBezTo>
                  <a:lnTo>
                    <a:pt x="2270" y="1697"/>
                  </a:lnTo>
                  <a:lnTo>
                    <a:pt x="2270" y="1660"/>
                  </a:lnTo>
                  <a:cubicBezTo>
                    <a:pt x="2270" y="1528"/>
                    <a:pt x="2339" y="1407"/>
                    <a:pt x="2454" y="1343"/>
                  </a:cubicBezTo>
                  <a:lnTo>
                    <a:pt x="2934" y="1072"/>
                  </a:lnTo>
                  <a:lnTo>
                    <a:pt x="1085" y="22"/>
                  </a:lnTo>
                  <a:cubicBezTo>
                    <a:pt x="1062" y="8"/>
                    <a:pt x="1037" y="1"/>
                    <a:pt x="101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1994550" y="1091450"/>
              <a:ext cx="20350" cy="35850"/>
            </a:xfrm>
            <a:custGeom>
              <a:avLst/>
              <a:gdLst/>
              <a:ahLst/>
              <a:cxnLst/>
              <a:rect l="l" t="t" r="r" b="b"/>
              <a:pathLst>
                <a:path w="814" h="1434" extrusionOk="0">
                  <a:moveTo>
                    <a:pt x="1" y="1"/>
                  </a:moveTo>
                  <a:lnTo>
                    <a:pt x="1" y="982"/>
                  </a:lnTo>
                  <a:lnTo>
                    <a:pt x="814" y="1433"/>
                  </a:lnTo>
                  <a:lnTo>
                    <a:pt x="814" y="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2014875" y="1098950"/>
              <a:ext cx="6375" cy="28350"/>
            </a:xfrm>
            <a:custGeom>
              <a:avLst/>
              <a:gdLst/>
              <a:ahLst/>
              <a:cxnLst/>
              <a:rect l="l" t="t" r="r" b="b"/>
              <a:pathLst>
                <a:path w="255" h="1134" extrusionOk="0">
                  <a:moveTo>
                    <a:pt x="255" y="1"/>
                  </a:moveTo>
                  <a:lnTo>
                    <a:pt x="1" y="151"/>
                  </a:lnTo>
                  <a:lnTo>
                    <a:pt x="1" y="1133"/>
                  </a:lnTo>
                  <a:lnTo>
                    <a:pt x="255" y="982"/>
                  </a:lnTo>
                  <a:lnTo>
                    <a:pt x="25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1994550" y="1087800"/>
              <a:ext cx="26675" cy="14950"/>
            </a:xfrm>
            <a:custGeom>
              <a:avLst/>
              <a:gdLst/>
              <a:ahLst/>
              <a:cxnLst/>
              <a:rect l="l" t="t" r="r" b="b"/>
              <a:pathLst>
                <a:path w="1067" h="598" extrusionOk="0">
                  <a:moveTo>
                    <a:pt x="254" y="0"/>
                  </a:moveTo>
                  <a:lnTo>
                    <a:pt x="1" y="147"/>
                  </a:lnTo>
                  <a:lnTo>
                    <a:pt x="814" y="597"/>
                  </a:lnTo>
                  <a:lnTo>
                    <a:pt x="1066" y="447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2035300" y="1114225"/>
              <a:ext cx="20350" cy="35825"/>
            </a:xfrm>
            <a:custGeom>
              <a:avLst/>
              <a:gdLst/>
              <a:ahLst/>
              <a:cxnLst/>
              <a:rect l="l" t="t" r="r" b="b"/>
              <a:pathLst>
                <a:path w="814" h="1433" extrusionOk="0">
                  <a:moveTo>
                    <a:pt x="0" y="0"/>
                  </a:moveTo>
                  <a:lnTo>
                    <a:pt x="0" y="980"/>
                  </a:lnTo>
                  <a:lnTo>
                    <a:pt x="814" y="1433"/>
                  </a:lnTo>
                  <a:lnTo>
                    <a:pt x="814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2055625" y="1121725"/>
              <a:ext cx="6375" cy="28325"/>
            </a:xfrm>
            <a:custGeom>
              <a:avLst/>
              <a:gdLst/>
              <a:ahLst/>
              <a:cxnLst/>
              <a:rect l="l" t="t" r="r" b="b"/>
              <a:pathLst>
                <a:path w="255" h="1133" extrusionOk="0">
                  <a:moveTo>
                    <a:pt x="255" y="0"/>
                  </a:moveTo>
                  <a:lnTo>
                    <a:pt x="1" y="151"/>
                  </a:lnTo>
                  <a:lnTo>
                    <a:pt x="1" y="1133"/>
                  </a:lnTo>
                  <a:lnTo>
                    <a:pt x="255" y="982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2035300" y="1110550"/>
              <a:ext cx="26675" cy="14975"/>
            </a:xfrm>
            <a:custGeom>
              <a:avLst/>
              <a:gdLst/>
              <a:ahLst/>
              <a:cxnLst/>
              <a:rect l="l" t="t" r="r" b="b"/>
              <a:pathLst>
                <a:path w="1067" h="599" extrusionOk="0">
                  <a:moveTo>
                    <a:pt x="254" y="1"/>
                  </a:moveTo>
                  <a:lnTo>
                    <a:pt x="0" y="146"/>
                  </a:lnTo>
                  <a:lnTo>
                    <a:pt x="814" y="598"/>
                  </a:lnTo>
                  <a:lnTo>
                    <a:pt x="1066" y="447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2069550" y="1133200"/>
              <a:ext cx="20325" cy="35900"/>
            </a:xfrm>
            <a:custGeom>
              <a:avLst/>
              <a:gdLst/>
              <a:ahLst/>
              <a:cxnLst/>
              <a:rect l="l" t="t" r="r" b="b"/>
              <a:pathLst>
                <a:path w="813" h="1436" extrusionOk="0">
                  <a:moveTo>
                    <a:pt x="1" y="1"/>
                  </a:moveTo>
                  <a:lnTo>
                    <a:pt x="1" y="983"/>
                  </a:lnTo>
                  <a:lnTo>
                    <a:pt x="813" y="1435"/>
                  </a:lnTo>
                  <a:lnTo>
                    <a:pt x="813" y="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2089850" y="1140750"/>
              <a:ext cx="6375" cy="28350"/>
            </a:xfrm>
            <a:custGeom>
              <a:avLst/>
              <a:gdLst/>
              <a:ahLst/>
              <a:cxnLst/>
              <a:rect l="l" t="t" r="r" b="b"/>
              <a:pathLst>
                <a:path w="255" h="1134" extrusionOk="0">
                  <a:moveTo>
                    <a:pt x="255" y="1"/>
                  </a:moveTo>
                  <a:lnTo>
                    <a:pt x="1" y="151"/>
                  </a:lnTo>
                  <a:lnTo>
                    <a:pt x="1" y="1133"/>
                  </a:lnTo>
                  <a:lnTo>
                    <a:pt x="255" y="982"/>
                  </a:lnTo>
                  <a:lnTo>
                    <a:pt x="255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2069550" y="1129550"/>
              <a:ext cx="26675" cy="15000"/>
            </a:xfrm>
            <a:custGeom>
              <a:avLst/>
              <a:gdLst/>
              <a:ahLst/>
              <a:cxnLst/>
              <a:rect l="l" t="t" r="r" b="b"/>
              <a:pathLst>
                <a:path w="1067" h="600" extrusionOk="0">
                  <a:moveTo>
                    <a:pt x="254" y="1"/>
                  </a:moveTo>
                  <a:lnTo>
                    <a:pt x="1" y="147"/>
                  </a:lnTo>
                  <a:lnTo>
                    <a:pt x="813" y="599"/>
                  </a:lnTo>
                  <a:lnTo>
                    <a:pt x="1067" y="449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1819575" y="1139550"/>
              <a:ext cx="40225" cy="23925"/>
            </a:xfrm>
            <a:custGeom>
              <a:avLst/>
              <a:gdLst/>
              <a:ahLst/>
              <a:cxnLst/>
              <a:rect l="l" t="t" r="r" b="b"/>
              <a:pathLst>
                <a:path w="1609" h="957" extrusionOk="0">
                  <a:moveTo>
                    <a:pt x="1011" y="1"/>
                  </a:moveTo>
                  <a:lnTo>
                    <a:pt x="0" y="534"/>
                  </a:lnTo>
                  <a:lnTo>
                    <a:pt x="0" y="614"/>
                  </a:lnTo>
                  <a:lnTo>
                    <a:pt x="596" y="956"/>
                  </a:lnTo>
                  <a:lnTo>
                    <a:pt x="1608" y="375"/>
                  </a:lnTo>
                  <a:lnTo>
                    <a:pt x="1608" y="297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1819575" y="1138400"/>
              <a:ext cx="40225" cy="23075"/>
            </a:xfrm>
            <a:custGeom>
              <a:avLst/>
              <a:gdLst/>
              <a:ahLst/>
              <a:cxnLst/>
              <a:rect l="l" t="t" r="r" b="b"/>
              <a:pathLst>
                <a:path w="1609" h="923" extrusionOk="0">
                  <a:moveTo>
                    <a:pt x="1011" y="0"/>
                  </a:moveTo>
                  <a:lnTo>
                    <a:pt x="0" y="580"/>
                  </a:lnTo>
                  <a:lnTo>
                    <a:pt x="596" y="923"/>
                  </a:lnTo>
                  <a:lnTo>
                    <a:pt x="1608" y="343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1819575" y="1082375"/>
              <a:ext cx="40225" cy="23925"/>
            </a:xfrm>
            <a:custGeom>
              <a:avLst/>
              <a:gdLst/>
              <a:ahLst/>
              <a:cxnLst/>
              <a:rect l="l" t="t" r="r" b="b"/>
              <a:pathLst>
                <a:path w="1609" h="957" extrusionOk="0">
                  <a:moveTo>
                    <a:pt x="1011" y="1"/>
                  </a:moveTo>
                  <a:lnTo>
                    <a:pt x="0" y="535"/>
                  </a:lnTo>
                  <a:lnTo>
                    <a:pt x="0" y="614"/>
                  </a:lnTo>
                  <a:lnTo>
                    <a:pt x="596" y="957"/>
                  </a:lnTo>
                  <a:lnTo>
                    <a:pt x="1608" y="375"/>
                  </a:lnTo>
                  <a:lnTo>
                    <a:pt x="1608" y="297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1819575" y="1081200"/>
              <a:ext cx="40225" cy="23100"/>
            </a:xfrm>
            <a:custGeom>
              <a:avLst/>
              <a:gdLst/>
              <a:ahLst/>
              <a:cxnLst/>
              <a:rect l="l" t="t" r="r" b="b"/>
              <a:pathLst>
                <a:path w="1609" h="924" extrusionOk="0">
                  <a:moveTo>
                    <a:pt x="1011" y="0"/>
                  </a:moveTo>
                  <a:lnTo>
                    <a:pt x="0" y="582"/>
                  </a:lnTo>
                  <a:lnTo>
                    <a:pt x="596" y="924"/>
                  </a:lnTo>
                  <a:lnTo>
                    <a:pt x="1608" y="34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1823725" y="1065050"/>
              <a:ext cx="6700" cy="32200"/>
            </a:xfrm>
            <a:custGeom>
              <a:avLst/>
              <a:gdLst/>
              <a:ahLst/>
              <a:cxnLst/>
              <a:rect l="l" t="t" r="r" b="b"/>
              <a:pathLst>
                <a:path w="268" h="1288" extrusionOk="0">
                  <a:moveTo>
                    <a:pt x="1" y="1"/>
                  </a:moveTo>
                  <a:lnTo>
                    <a:pt x="1" y="1126"/>
                  </a:lnTo>
                  <a:lnTo>
                    <a:pt x="268" y="1287"/>
                  </a:lnTo>
                  <a:lnTo>
                    <a:pt x="268" y="1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1824575" y="1067600"/>
              <a:ext cx="5025" cy="21150"/>
            </a:xfrm>
            <a:custGeom>
              <a:avLst/>
              <a:gdLst/>
              <a:ahLst/>
              <a:cxnLst/>
              <a:rect l="l" t="t" r="r" b="b"/>
              <a:pathLst>
                <a:path w="201" h="846" extrusionOk="0">
                  <a:moveTo>
                    <a:pt x="0" y="0"/>
                  </a:moveTo>
                  <a:lnTo>
                    <a:pt x="0" y="725"/>
                  </a:lnTo>
                  <a:lnTo>
                    <a:pt x="200" y="846"/>
                  </a:lnTo>
                  <a:lnTo>
                    <a:pt x="20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1824575" y="1087025"/>
              <a:ext cx="5025" cy="8300"/>
            </a:xfrm>
            <a:custGeom>
              <a:avLst/>
              <a:gdLst/>
              <a:ahLst/>
              <a:cxnLst/>
              <a:rect l="l" t="t" r="r" b="b"/>
              <a:pathLst>
                <a:path w="201" h="332" extrusionOk="0">
                  <a:moveTo>
                    <a:pt x="0" y="1"/>
                  </a:moveTo>
                  <a:lnTo>
                    <a:pt x="0" y="211"/>
                  </a:lnTo>
                  <a:lnTo>
                    <a:pt x="200" y="331"/>
                  </a:lnTo>
                  <a:lnTo>
                    <a:pt x="200" y="1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1825425" y="1055300"/>
              <a:ext cx="17550" cy="11750"/>
            </a:xfrm>
            <a:custGeom>
              <a:avLst/>
              <a:gdLst/>
              <a:ahLst/>
              <a:cxnLst/>
              <a:rect l="l" t="t" r="r" b="b"/>
              <a:pathLst>
                <a:path w="702" h="470" extrusionOk="0">
                  <a:moveTo>
                    <a:pt x="701" y="1"/>
                  </a:moveTo>
                  <a:lnTo>
                    <a:pt x="1" y="391"/>
                  </a:lnTo>
                  <a:lnTo>
                    <a:pt x="39" y="433"/>
                  </a:lnTo>
                  <a:lnTo>
                    <a:pt x="111" y="469"/>
                  </a:lnTo>
                  <a:lnTo>
                    <a:pt x="590" y="175"/>
                  </a:lnTo>
                  <a:lnTo>
                    <a:pt x="701" y="107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1826200" y="1057050"/>
              <a:ext cx="20400" cy="11525"/>
            </a:xfrm>
            <a:custGeom>
              <a:avLst/>
              <a:gdLst/>
              <a:ahLst/>
              <a:cxnLst/>
              <a:rect l="l" t="t" r="r" b="b"/>
              <a:pathLst>
                <a:path w="816" h="461" extrusionOk="0">
                  <a:moveTo>
                    <a:pt x="627" y="0"/>
                  </a:moveTo>
                  <a:lnTo>
                    <a:pt x="0" y="359"/>
                  </a:lnTo>
                  <a:lnTo>
                    <a:pt x="170" y="460"/>
                  </a:lnTo>
                  <a:lnTo>
                    <a:pt x="815" y="98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1830400" y="1058775"/>
              <a:ext cx="18375" cy="38475"/>
            </a:xfrm>
            <a:custGeom>
              <a:avLst/>
              <a:gdLst/>
              <a:ahLst/>
              <a:cxnLst/>
              <a:rect l="l" t="t" r="r" b="b"/>
              <a:pathLst>
                <a:path w="735" h="1539" extrusionOk="0">
                  <a:moveTo>
                    <a:pt x="734" y="1"/>
                  </a:moveTo>
                  <a:lnTo>
                    <a:pt x="1" y="414"/>
                  </a:lnTo>
                  <a:lnTo>
                    <a:pt x="1" y="1538"/>
                  </a:lnTo>
                  <a:lnTo>
                    <a:pt x="734" y="1126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1830400" y="1064225"/>
              <a:ext cx="18375" cy="24525"/>
            </a:xfrm>
            <a:custGeom>
              <a:avLst/>
              <a:gdLst/>
              <a:ahLst/>
              <a:cxnLst/>
              <a:rect l="l" t="t" r="r" b="b"/>
              <a:pathLst>
                <a:path w="735" h="981" extrusionOk="0">
                  <a:moveTo>
                    <a:pt x="734" y="1"/>
                  </a:moveTo>
                  <a:lnTo>
                    <a:pt x="1" y="415"/>
                  </a:lnTo>
                  <a:lnTo>
                    <a:pt x="1" y="981"/>
                  </a:lnTo>
                  <a:lnTo>
                    <a:pt x="734" y="566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1830400" y="1080200"/>
              <a:ext cx="18375" cy="12900"/>
            </a:xfrm>
            <a:custGeom>
              <a:avLst/>
              <a:gdLst/>
              <a:ahLst/>
              <a:cxnLst/>
              <a:rect l="l" t="t" r="r" b="b"/>
              <a:pathLst>
                <a:path w="735" h="516" extrusionOk="0">
                  <a:moveTo>
                    <a:pt x="734" y="1"/>
                  </a:moveTo>
                  <a:lnTo>
                    <a:pt x="1" y="416"/>
                  </a:lnTo>
                  <a:lnTo>
                    <a:pt x="1" y="516"/>
                  </a:lnTo>
                  <a:lnTo>
                    <a:pt x="734" y="100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1823725" y="1054550"/>
              <a:ext cx="25050" cy="14600"/>
            </a:xfrm>
            <a:custGeom>
              <a:avLst/>
              <a:gdLst/>
              <a:ahLst/>
              <a:cxnLst/>
              <a:rect l="l" t="t" r="r" b="b"/>
              <a:pathLst>
                <a:path w="1002" h="584" extrusionOk="0">
                  <a:moveTo>
                    <a:pt x="720" y="0"/>
                  </a:moveTo>
                  <a:lnTo>
                    <a:pt x="1" y="421"/>
                  </a:lnTo>
                  <a:lnTo>
                    <a:pt x="268" y="583"/>
                  </a:lnTo>
                  <a:lnTo>
                    <a:pt x="1001" y="171"/>
                  </a:lnTo>
                  <a:lnTo>
                    <a:pt x="952" y="141"/>
                  </a:lnTo>
                  <a:lnTo>
                    <a:pt x="269" y="525"/>
                  </a:lnTo>
                  <a:lnTo>
                    <a:pt x="99" y="422"/>
                  </a:lnTo>
                  <a:lnTo>
                    <a:pt x="769" y="31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1832325" y="1076250"/>
              <a:ext cx="5250" cy="25200"/>
            </a:xfrm>
            <a:custGeom>
              <a:avLst/>
              <a:gdLst/>
              <a:ahLst/>
              <a:cxnLst/>
              <a:rect l="l" t="t" r="r" b="b"/>
              <a:pathLst>
                <a:path w="210" h="1008" extrusionOk="0">
                  <a:moveTo>
                    <a:pt x="0" y="1"/>
                  </a:moveTo>
                  <a:lnTo>
                    <a:pt x="0" y="881"/>
                  </a:lnTo>
                  <a:lnTo>
                    <a:pt x="209" y="1007"/>
                  </a:lnTo>
                  <a:lnTo>
                    <a:pt x="209" y="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1833675" y="1068650"/>
              <a:ext cx="13675" cy="9150"/>
            </a:xfrm>
            <a:custGeom>
              <a:avLst/>
              <a:gdLst/>
              <a:ahLst/>
              <a:cxnLst/>
              <a:rect l="l" t="t" r="r" b="b"/>
              <a:pathLst>
                <a:path w="547" h="366" extrusionOk="0">
                  <a:moveTo>
                    <a:pt x="547" y="0"/>
                  </a:moveTo>
                  <a:lnTo>
                    <a:pt x="0" y="305"/>
                  </a:lnTo>
                  <a:lnTo>
                    <a:pt x="29" y="338"/>
                  </a:lnTo>
                  <a:lnTo>
                    <a:pt x="87" y="366"/>
                  </a:lnTo>
                  <a:lnTo>
                    <a:pt x="460" y="137"/>
                  </a:lnTo>
                  <a:lnTo>
                    <a:pt x="547" y="83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1834250" y="1070000"/>
              <a:ext cx="15975" cy="9050"/>
            </a:xfrm>
            <a:custGeom>
              <a:avLst/>
              <a:gdLst/>
              <a:ahLst/>
              <a:cxnLst/>
              <a:rect l="l" t="t" r="r" b="b"/>
              <a:pathLst>
                <a:path w="639" h="362" extrusionOk="0">
                  <a:moveTo>
                    <a:pt x="490" y="0"/>
                  </a:moveTo>
                  <a:lnTo>
                    <a:pt x="0" y="280"/>
                  </a:lnTo>
                  <a:lnTo>
                    <a:pt x="134" y="361"/>
                  </a:lnTo>
                  <a:lnTo>
                    <a:pt x="638" y="77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1837550" y="1071375"/>
              <a:ext cx="14375" cy="30075"/>
            </a:xfrm>
            <a:custGeom>
              <a:avLst/>
              <a:gdLst/>
              <a:ahLst/>
              <a:cxnLst/>
              <a:rect l="l" t="t" r="r" b="b"/>
              <a:pathLst>
                <a:path w="575" h="1203" extrusionOk="0">
                  <a:moveTo>
                    <a:pt x="574" y="0"/>
                  </a:moveTo>
                  <a:lnTo>
                    <a:pt x="0" y="322"/>
                  </a:lnTo>
                  <a:lnTo>
                    <a:pt x="0" y="1202"/>
                  </a:lnTo>
                  <a:lnTo>
                    <a:pt x="574" y="880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1837550" y="1075600"/>
              <a:ext cx="14375" cy="19200"/>
            </a:xfrm>
            <a:custGeom>
              <a:avLst/>
              <a:gdLst/>
              <a:ahLst/>
              <a:cxnLst/>
              <a:rect l="l" t="t" r="r" b="b"/>
              <a:pathLst>
                <a:path w="575" h="768" extrusionOk="0">
                  <a:moveTo>
                    <a:pt x="574" y="1"/>
                  </a:moveTo>
                  <a:lnTo>
                    <a:pt x="0" y="326"/>
                  </a:lnTo>
                  <a:lnTo>
                    <a:pt x="0" y="768"/>
                  </a:lnTo>
                  <a:lnTo>
                    <a:pt x="574" y="443"/>
                  </a:lnTo>
                  <a:lnTo>
                    <a:pt x="574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1832325" y="1068075"/>
              <a:ext cx="19600" cy="11400"/>
            </a:xfrm>
            <a:custGeom>
              <a:avLst/>
              <a:gdLst/>
              <a:ahLst/>
              <a:cxnLst/>
              <a:rect l="l" t="t" r="r" b="b"/>
              <a:pathLst>
                <a:path w="784" h="456" extrusionOk="0">
                  <a:moveTo>
                    <a:pt x="563" y="0"/>
                  </a:moveTo>
                  <a:lnTo>
                    <a:pt x="0" y="328"/>
                  </a:lnTo>
                  <a:lnTo>
                    <a:pt x="209" y="456"/>
                  </a:lnTo>
                  <a:lnTo>
                    <a:pt x="783" y="132"/>
                  </a:lnTo>
                  <a:lnTo>
                    <a:pt x="744" y="109"/>
                  </a:lnTo>
                  <a:lnTo>
                    <a:pt x="211" y="409"/>
                  </a:lnTo>
                  <a:lnTo>
                    <a:pt x="77" y="329"/>
                  </a:lnTo>
                  <a:lnTo>
                    <a:pt x="601" y="2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1823925" y="1124775"/>
              <a:ext cx="6175" cy="29625"/>
            </a:xfrm>
            <a:custGeom>
              <a:avLst/>
              <a:gdLst/>
              <a:ahLst/>
              <a:cxnLst/>
              <a:rect l="l" t="t" r="r" b="b"/>
              <a:pathLst>
                <a:path w="247" h="1185" extrusionOk="0">
                  <a:moveTo>
                    <a:pt x="0" y="0"/>
                  </a:moveTo>
                  <a:lnTo>
                    <a:pt x="0" y="1035"/>
                  </a:lnTo>
                  <a:lnTo>
                    <a:pt x="247" y="1185"/>
                  </a:lnTo>
                  <a:lnTo>
                    <a:pt x="247" y="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1825475" y="1115775"/>
              <a:ext cx="16150" cy="10825"/>
            </a:xfrm>
            <a:custGeom>
              <a:avLst/>
              <a:gdLst/>
              <a:ahLst/>
              <a:cxnLst/>
              <a:rect l="l" t="t" r="r" b="b"/>
              <a:pathLst>
                <a:path w="646" h="433" extrusionOk="0">
                  <a:moveTo>
                    <a:pt x="646" y="1"/>
                  </a:moveTo>
                  <a:lnTo>
                    <a:pt x="0" y="360"/>
                  </a:lnTo>
                  <a:lnTo>
                    <a:pt x="35" y="399"/>
                  </a:lnTo>
                  <a:lnTo>
                    <a:pt x="103" y="433"/>
                  </a:lnTo>
                  <a:lnTo>
                    <a:pt x="543" y="161"/>
                  </a:lnTo>
                  <a:lnTo>
                    <a:pt x="646" y="98"/>
                  </a:lnTo>
                  <a:lnTo>
                    <a:pt x="646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1826200" y="1117375"/>
              <a:ext cx="18800" cy="10650"/>
            </a:xfrm>
            <a:custGeom>
              <a:avLst/>
              <a:gdLst/>
              <a:ahLst/>
              <a:cxnLst/>
              <a:rect l="l" t="t" r="r" b="b"/>
              <a:pathLst>
                <a:path w="752" h="426" extrusionOk="0">
                  <a:moveTo>
                    <a:pt x="577" y="0"/>
                  </a:moveTo>
                  <a:lnTo>
                    <a:pt x="0" y="329"/>
                  </a:lnTo>
                  <a:lnTo>
                    <a:pt x="157" y="425"/>
                  </a:lnTo>
                  <a:lnTo>
                    <a:pt x="752" y="9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1830075" y="1119000"/>
              <a:ext cx="16925" cy="35400"/>
            </a:xfrm>
            <a:custGeom>
              <a:avLst/>
              <a:gdLst/>
              <a:ahLst/>
              <a:cxnLst/>
              <a:rect l="l" t="t" r="r" b="b"/>
              <a:pathLst>
                <a:path w="677" h="1416" extrusionOk="0">
                  <a:moveTo>
                    <a:pt x="676" y="1"/>
                  </a:moveTo>
                  <a:lnTo>
                    <a:pt x="1" y="380"/>
                  </a:lnTo>
                  <a:lnTo>
                    <a:pt x="1" y="1416"/>
                  </a:lnTo>
                  <a:lnTo>
                    <a:pt x="676" y="1036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34" name="Google Shape;534;p29"/>
            <p:cNvSpPr/>
            <p:nvPr/>
          </p:nvSpPr>
          <p:spPr>
            <a:xfrm>
              <a:off x="1830075" y="1138725"/>
              <a:ext cx="16925" cy="11875"/>
            </a:xfrm>
            <a:custGeom>
              <a:avLst/>
              <a:gdLst/>
              <a:ahLst/>
              <a:cxnLst/>
              <a:rect l="l" t="t" r="r" b="b"/>
              <a:pathLst>
                <a:path w="677" h="475" extrusionOk="0">
                  <a:moveTo>
                    <a:pt x="676" y="0"/>
                  </a:moveTo>
                  <a:lnTo>
                    <a:pt x="1" y="383"/>
                  </a:lnTo>
                  <a:lnTo>
                    <a:pt x="1" y="475"/>
                  </a:lnTo>
                  <a:lnTo>
                    <a:pt x="676" y="92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1830075" y="1134625"/>
              <a:ext cx="16925" cy="11875"/>
            </a:xfrm>
            <a:custGeom>
              <a:avLst/>
              <a:gdLst/>
              <a:ahLst/>
              <a:cxnLst/>
              <a:rect l="l" t="t" r="r" b="b"/>
              <a:pathLst>
                <a:path w="677" h="475" extrusionOk="0">
                  <a:moveTo>
                    <a:pt x="676" y="1"/>
                  </a:moveTo>
                  <a:lnTo>
                    <a:pt x="1" y="383"/>
                  </a:lnTo>
                  <a:lnTo>
                    <a:pt x="1" y="475"/>
                  </a:lnTo>
                  <a:lnTo>
                    <a:pt x="676" y="92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1830075" y="1130525"/>
              <a:ext cx="16925" cy="11875"/>
            </a:xfrm>
            <a:custGeom>
              <a:avLst/>
              <a:gdLst/>
              <a:ahLst/>
              <a:cxnLst/>
              <a:rect l="l" t="t" r="r" b="b"/>
              <a:pathLst>
                <a:path w="677" h="475" extrusionOk="0">
                  <a:moveTo>
                    <a:pt x="676" y="1"/>
                  </a:moveTo>
                  <a:lnTo>
                    <a:pt x="1" y="383"/>
                  </a:lnTo>
                  <a:lnTo>
                    <a:pt x="1" y="475"/>
                  </a:lnTo>
                  <a:lnTo>
                    <a:pt x="676" y="92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1823925" y="1115075"/>
              <a:ext cx="23075" cy="13450"/>
            </a:xfrm>
            <a:custGeom>
              <a:avLst/>
              <a:gdLst/>
              <a:ahLst/>
              <a:cxnLst/>
              <a:rect l="l" t="t" r="r" b="b"/>
              <a:pathLst>
                <a:path w="923" h="538" extrusionOk="0">
                  <a:moveTo>
                    <a:pt x="663" y="1"/>
                  </a:moveTo>
                  <a:lnTo>
                    <a:pt x="0" y="388"/>
                  </a:lnTo>
                  <a:lnTo>
                    <a:pt x="247" y="537"/>
                  </a:lnTo>
                  <a:lnTo>
                    <a:pt x="922" y="158"/>
                  </a:lnTo>
                  <a:lnTo>
                    <a:pt x="877" y="130"/>
                  </a:lnTo>
                  <a:lnTo>
                    <a:pt x="248" y="484"/>
                  </a:lnTo>
                  <a:lnTo>
                    <a:pt x="91" y="390"/>
                  </a:lnTo>
                  <a:lnTo>
                    <a:pt x="708" y="29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38" name="Google Shape;538;p29"/>
            <p:cNvSpPr/>
            <p:nvPr/>
          </p:nvSpPr>
          <p:spPr>
            <a:xfrm>
              <a:off x="1825000" y="1127200"/>
              <a:ext cx="3400" cy="5600"/>
            </a:xfrm>
            <a:custGeom>
              <a:avLst/>
              <a:gdLst/>
              <a:ahLst/>
              <a:cxnLst/>
              <a:rect l="l" t="t" r="r" b="b"/>
              <a:pathLst>
                <a:path w="136" h="224" extrusionOk="0">
                  <a:moveTo>
                    <a:pt x="1" y="0"/>
                  </a:moveTo>
                  <a:lnTo>
                    <a:pt x="1" y="142"/>
                  </a:lnTo>
                  <a:lnTo>
                    <a:pt x="135" y="224"/>
                  </a:lnTo>
                  <a:lnTo>
                    <a:pt x="135" y="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39" name="Google Shape;539;p29"/>
            <p:cNvSpPr/>
            <p:nvPr/>
          </p:nvSpPr>
          <p:spPr>
            <a:xfrm>
              <a:off x="1825000" y="1149525"/>
              <a:ext cx="3400" cy="2575"/>
            </a:xfrm>
            <a:custGeom>
              <a:avLst/>
              <a:gdLst/>
              <a:ahLst/>
              <a:cxnLst/>
              <a:rect l="l" t="t" r="r" b="b"/>
              <a:pathLst>
                <a:path w="136" h="103" extrusionOk="0">
                  <a:moveTo>
                    <a:pt x="1" y="1"/>
                  </a:moveTo>
                  <a:lnTo>
                    <a:pt x="1" y="21"/>
                  </a:lnTo>
                  <a:lnTo>
                    <a:pt x="135" y="102"/>
                  </a:lnTo>
                  <a:lnTo>
                    <a:pt x="135" y="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40" name="Google Shape;540;p29"/>
            <p:cNvSpPr/>
            <p:nvPr/>
          </p:nvSpPr>
          <p:spPr>
            <a:xfrm>
              <a:off x="1774900" y="921250"/>
              <a:ext cx="403175" cy="232175"/>
            </a:xfrm>
            <a:custGeom>
              <a:avLst/>
              <a:gdLst/>
              <a:ahLst/>
              <a:cxnLst/>
              <a:rect l="l" t="t" r="r" b="b"/>
              <a:pathLst>
                <a:path w="16127" h="9287" extrusionOk="0">
                  <a:moveTo>
                    <a:pt x="8063" y="0"/>
                  </a:moveTo>
                  <a:lnTo>
                    <a:pt x="1" y="4642"/>
                  </a:lnTo>
                  <a:lnTo>
                    <a:pt x="8063" y="9287"/>
                  </a:lnTo>
                  <a:lnTo>
                    <a:pt x="16127" y="4644"/>
                  </a:lnTo>
                  <a:lnTo>
                    <a:pt x="8063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41" name="Google Shape;541;p29"/>
            <p:cNvSpPr/>
            <p:nvPr/>
          </p:nvSpPr>
          <p:spPr>
            <a:xfrm>
              <a:off x="1766550" y="1037325"/>
              <a:ext cx="209925" cy="125975"/>
            </a:xfrm>
            <a:custGeom>
              <a:avLst/>
              <a:gdLst/>
              <a:ahLst/>
              <a:cxnLst/>
              <a:rect l="l" t="t" r="r" b="b"/>
              <a:pathLst>
                <a:path w="8397" h="5039" extrusionOk="0">
                  <a:moveTo>
                    <a:pt x="335" y="1"/>
                  </a:moveTo>
                  <a:lnTo>
                    <a:pt x="1" y="204"/>
                  </a:lnTo>
                  <a:lnTo>
                    <a:pt x="8397" y="5038"/>
                  </a:lnTo>
                  <a:lnTo>
                    <a:pt x="8397" y="4644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42" name="Google Shape;542;p29"/>
            <p:cNvSpPr/>
            <p:nvPr/>
          </p:nvSpPr>
          <p:spPr>
            <a:xfrm>
              <a:off x="1976450" y="1037325"/>
              <a:ext cx="209925" cy="125975"/>
            </a:xfrm>
            <a:custGeom>
              <a:avLst/>
              <a:gdLst/>
              <a:ahLst/>
              <a:cxnLst/>
              <a:rect l="l" t="t" r="r" b="b"/>
              <a:pathLst>
                <a:path w="8397" h="5039" extrusionOk="0">
                  <a:moveTo>
                    <a:pt x="8065" y="1"/>
                  </a:moveTo>
                  <a:lnTo>
                    <a:pt x="1" y="4644"/>
                  </a:lnTo>
                  <a:lnTo>
                    <a:pt x="1" y="5038"/>
                  </a:lnTo>
                  <a:lnTo>
                    <a:pt x="8397" y="204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43" name="Google Shape;543;p29"/>
            <p:cNvSpPr/>
            <p:nvPr/>
          </p:nvSpPr>
          <p:spPr>
            <a:xfrm>
              <a:off x="2059375" y="817900"/>
              <a:ext cx="80900" cy="129225"/>
            </a:xfrm>
            <a:custGeom>
              <a:avLst/>
              <a:gdLst/>
              <a:ahLst/>
              <a:cxnLst/>
              <a:rect l="l" t="t" r="r" b="b"/>
              <a:pathLst>
                <a:path w="3236" h="5169" extrusionOk="0">
                  <a:moveTo>
                    <a:pt x="0" y="0"/>
                  </a:moveTo>
                  <a:lnTo>
                    <a:pt x="0" y="3317"/>
                  </a:lnTo>
                  <a:lnTo>
                    <a:pt x="3235" y="5168"/>
                  </a:lnTo>
                  <a:lnTo>
                    <a:pt x="3235" y="1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44" name="Google Shape;544;p29"/>
            <p:cNvSpPr/>
            <p:nvPr/>
          </p:nvSpPr>
          <p:spPr>
            <a:xfrm>
              <a:off x="2065450" y="829050"/>
              <a:ext cx="67750" cy="106950"/>
            </a:xfrm>
            <a:custGeom>
              <a:avLst/>
              <a:gdLst/>
              <a:ahLst/>
              <a:cxnLst/>
              <a:rect l="l" t="t" r="r" b="b"/>
              <a:pathLst>
                <a:path w="2710" h="4278" extrusionOk="0">
                  <a:moveTo>
                    <a:pt x="1" y="1"/>
                  </a:moveTo>
                  <a:lnTo>
                    <a:pt x="1" y="2720"/>
                  </a:lnTo>
                  <a:lnTo>
                    <a:pt x="2710" y="4277"/>
                  </a:lnTo>
                  <a:lnTo>
                    <a:pt x="2710" y="15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45" name="Google Shape;545;p29"/>
            <p:cNvSpPr/>
            <p:nvPr/>
          </p:nvSpPr>
          <p:spPr>
            <a:xfrm>
              <a:off x="2062475" y="822850"/>
              <a:ext cx="10175" cy="74200"/>
            </a:xfrm>
            <a:custGeom>
              <a:avLst/>
              <a:gdLst/>
              <a:ahLst/>
              <a:cxnLst/>
              <a:rect l="l" t="t" r="r" b="b"/>
              <a:pathLst>
                <a:path w="407" h="2968" extrusionOk="0">
                  <a:moveTo>
                    <a:pt x="1" y="1"/>
                  </a:moveTo>
                  <a:lnTo>
                    <a:pt x="105" y="2968"/>
                  </a:lnTo>
                  <a:lnTo>
                    <a:pt x="407" y="2794"/>
                  </a:lnTo>
                  <a:lnTo>
                    <a:pt x="406" y="1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46" name="Google Shape;546;p29"/>
            <p:cNvSpPr/>
            <p:nvPr/>
          </p:nvSpPr>
          <p:spPr>
            <a:xfrm>
              <a:off x="2065100" y="892675"/>
              <a:ext cx="72675" cy="45350"/>
            </a:xfrm>
            <a:custGeom>
              <a:avLst/>
              <a:gdLst/>
              <a:ahLst/>
              <a:cxnLst/>
              <a:rect l="l" t="t" r="r" b="b"/>
              <a:pathLst>
                <a:path w="2907" h="1814" extrusionOk="0">
                  <a:moveTo>
                    <a:pt x="302" y="1"/>
                  </a:moveTo>
                  <a:lnTo>
                    <a:pt x="0" y="175"/>
                  </a:lnTo>
                  <a:lnTo>
                    <a:pt x="2780" y="1813"/>
                  </a:lnTo>
                  <a:lnTo>
                    <a:pt x="2906" y="145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47" name="Google Shape;547;p29"/>
            <p:cNvSpPr/>
            <p:nvPr/>
          </p:nvSpPr>
          <p:spPr>
            <a:xfrm>
              <a:off x="2054325" y="810175"/>
              <a:ext cx="90000" cy="91300"/>
            </a:xfrm>
            <a:custGeom>
              <a:avLst/>
              <a:gdLst/>
              <a:ahLst/>
              <a:cxnLst/>
              <a:rect l="l" t="t" r="r" b="b"/>
              <a:pathLst>
                <a:path w="3600" h="3652" extrusionOk="0">
                  <a:moveTo>
                    <a:pt x="1" y="0"/>
                  </a:moveTo>
                  <a:lnTo>
                    <a:pt x="1" y="1577"/>
                  </a:lnTo>
                  <a:lnTo>
                    <a:pt x="3600" y="3652"/>
                  </a:lnTo>
                  <a:lnTo>
                    <a:pt x="3600" y="20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48" name="Google Shape;548;p29"/>
            <p:cNvSpPr/>
            <p:nvPr/>
          </p:nvSpPr>
          <p:spPr>
            <a:xfrm>
              <a:off x="2054325" y="810175"/>
              <a:ext cx="90000" cy="64625"/>
            </a:xfrm>
            <a:custGeom>
              <a:avLst/>
              <a:gdLst/>
              <a:ahLst/>
              <a:cxnLst/>
              <a:rect l="l" t="t" r="r" b="b"/>
              <a:pathLst>
                <a:path w="3600" h="2585" extrusionOk="0">
                  <a:moveTo>
                    <a:pt x="1" y="0"/>
                  </a:moveTo>
                  <a:lnTo>
                    <a:pt x="1" y="509"/>
                  </a:lnTo>
                  <a:lnTo>
                    <a:pt x="3600" y="2584"/>
                  </a:lnTo>
                  <a:lnTo>
                    <a:pt x="3600" y="20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49" name="Google Shape;549;p29"/>
            <p:cNvSpPr/>
            <p:nvPr/>
          </p:nvSpPr>
          <p:spPr>
            <a:xfrm>
              <a:off x="1931500" y="1294650"/>
              <a:ext cx="1150" cy="14875"/>
            </a:xfrm>
            <a:custGeom>
              <a:avLst/>
              <a:gdLst/>
              <a:ahLst/>
              <a:cxnLst/>
              <a:rect l="l" t="t" r="r" b="b"/>
              <a:pathLst>
                <a:path w="46" h="595" extrusionOk="0">
                  <a:moveTo>
                    <a:pt x="8" y="0"/>
                  </a:moveTo>
                  <a:cubicBezTo>
                    <a:pt x="4" y="0"/>
                    <a:pt x="1" y="3"/>
                    <a:pt x="1" y="7"/>
                  </a:cubicBezTo>
                  <a:lnTo>
                    <a:pt x="1" y="587"/>
                  </a:lnTo>
                  <a:cubicBezTo>
                    <a:pt x="1" y="592"/>
                    <a:pt x="4" y="595"/>
                    <a:pt x="8" y="595"/>
                  </a:cubicBezTo>
                  <a:lnTo>
                    <a:pt x="37" y="595"/>
                  </a:lnTo>
                  <a:cubicBezTo>
                    <a:pt x="43" y="595"/>
                    <a:pt x="46" y="592"/>
                    <a:pt x="46" y="587"/>
                  </a:cubicBezTo>
                  <a:lnTo>
                    <a:pt x="46" y="7"/>
                  </a:lnTo>
                  <a:cubicBezTo>
                    <a:pt x="46" y="3"/>
                    <a:pt x="43" y="0"/>
                    <a:pt x="3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50" name="Google Shape;550;p29"/>
            <p:cNvSpPr/>
            <p:nvPr/>
          </p:nvSpPr>
          <p:spPr>
            <a:xfrm>
              <a:off x="1952025" y="1285175"/>
              <a:ext cx="1175" cy="14900"/>
            </a:xfrm>
            <a:custGeom>
              <a:avLst/>
              <a:gdLst/>
              <a:ahLst/>
              <a:cxnLst/>
              <a:rect l="l" t="t" r="r" b="b"/>
              <a:pathLst>
                <a:path w="47" h="596" extrusionOk="0">
                  <a:moveTo>
                    <a:pt x="9" y="1"/>
                  </a:moveTo>
                  <a:cubicBezTo>
                    <a:pt x="5" y="1"/>
                    <a:pt x="1" y="4"/>
                    <a:pt x="1" y="8"/>
                  </a:cubicBezTo>
                  <a:lnTo>
                    <a:pt x="1" y="586"/>
                  </a:lnTo>
                  <a:cubicBezTo>
                    <a:pt x="1" y="592"/>
                    <a:pt x="5" y="595"/>
                    <a:pt x="9" y="595"/>
                  </a:cubicBezTo>
                  <a:lnTo>
                    <a:pt x="38" y="595"/>
                  </a:lnTo>
                  <a:cubicBezTo>
                    <a:pt x="43" y="595"/>
                    <a:pt x="47" y="592"/>
                    <a:pt x="47" y="586"/>
                  </a:cubicBezTo>
                  <a:lnTo>
                    <a:pt x="47" y="8"/>
                  </a:lnTo>
                  <a:cubicBezTo>
                    <a:pt x="47" y="4"/>
                    <a:pt x="43" y="1"/>
                    <a:pt x="3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51" name="Google Shape;551;p29"/>
            <p:cNvSpPr/>
            <p:nvPr/>
          </p:nvSpPr>
          <p:spPr>
            <a:xfrm>
              <a:off x="1816000" y="1228050"/>
              <a:ext cx="1150" cy="14875"/>
            </a:xfrm>
            <a:custGeom>
              <a:avLst/>
              <a:gdLst/>
              <a:ahLst/>
              <a:cxnLst/>
              <a:rect l="l" t="t" r="r" b="b"/>
              <a:pathLst>
                <a:path w="46" h="595" extrusionOk="0">
                  <a:moveTo>
                    <a:pt x="8" y="0"/>
                  </a:moveTo>
                  <a:cubicBezTo>
                    <a:pt x="4" y="0"/>
                    <a:pt x="1" y="3"/>
                    <a:pt x="1" y="8"/>
                  </a:cubicBezTo>
                  <a:lnTo>
                    <a:pt x="1" y="588"/>
                  </a:lnTo>
                  <a:cubicBezTo>
                    <a:pt x="1" y="592"/>
                    <a:pt x="4" y="595"/>
                    <a:pt x="8" y="595"/>
                  </a:cubicBezTo>
                  <a:lnTo>
                    <a:pt x="37" y="595"/>
                  </a:lnTo>
                  <a:cubicBezTo>
                    <a:pt x="41" y="595"/>
                    <a:pt x="46" y="592"/>
                    <a:pt x="46" y="588"/>
                  </a:cubicBezTo>
                  <a:lnTo>
                    <a:pt x="46" y="8"/>
                  </a:lnTo>
                  <a:cubicBezTo>
                    <a:pt x="46" y="3"/>
                    <a:pt x="41" y="0"/>
                    <a:pt x="3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52" name="Google Shape;552;p29"/>
            <p:cNvSpPr/>
            <p:nvPr/>
          </p:nvSpPr>
          <p:spPr>
            <a:xfrm>
              <a:off x="1836525" y="1218575"/>
              <a:ext cx="1150" cy="14900"/>
            </a:xfrm>
            <a:custGeom>
              <a:avLst/>
              <a:gdLst/>
              <a:ahLst/>
              <a:cxnLst/>
              <a:rect l="l" t="t" r="r" b="b"/>
              <a:pathLst>
                <a:path w="46" h="596" extrusionOk="0">
                  <a:moveTo>
                    <a:pt x="9" y="1"/>
                  </a:moveTo>
                  <a:cubicBezTo>
                    <a:pt x="5" y="1"/>
                    <a:pt x="1" y="4"/>
                    <a:pt x="1" y="8"/>
                  </a:cubicBezTo>
                  <a:lnTo>
                    <a:pt x="1" y="588"/>
                  </a:lnTo>
                  <a:cubicBezTo>
                    <a:pt x="1" y="593"/>
                    <a:pt x="5" y="595"/>
                    <a:pt x="9" y="595"/>
                  </a:cubicBezTo>
                  <a:lnTo>
                    <a:pt x="38" y="595"/>
                  </a:lnTo>
                  <a:cubicBezTo>
                    <a:pt x="43" y="595"/>
                    <a:pt x="46" y="593"/>
                    <a:pt x="46" y="588"/>
                  </a:cubicBezTo>
                  <a:lnTo>
                    <a:pt x="46" y="8"/>
                  </a:lnTo>
                  <a:cubicBezTo>
                    <a:pt x="46" y="4"/>
                    <a:pt x="43" y="1"/>
                    <a:pt x="3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1814925" y="1215500"/>
              <a:ext cx="139000" cy="82075"/>
            </a:xfrm>
            <a:custGeom>
              <a:avLst/>
              <a:gdLst/>
              <a:ahLst/>
              <a:cxnLst/>
              <a:rect l="l" t="t" r="r" b="b"/>
              <a:pathLst>
                <a:path w="5560" h="3283" extrusionOk="0">
                  <a:moveTo>
                    <a:pt x="876" y="1"/>
                  </a:moveTo>
                  <a:lnTo>
                    <a:pt x="0" y="456"/>
                  </a:lnTo>
                  <a:lnTo>
                    <a:pt x="0" y="530"/>
                  </a:lnTo>
                  <a:lnTo>
                    <a:pt x="4684" y="3282"/>
                  </a:lnTo>
                  <a:lnTo>
                    <a:pt x="5560" y="2780"/>
                  </a:lnTo>
                  <a:lnTo>
                    <a:pt x="5560" y="2706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54" name="Google Shape;554;p29"/>
            <p:cNvSpPr/>
            <p:nvPr/>
          </p:nvSpPr>
          <p:spPr>
            <a:xfrm>
              <a:off x="1814925" y="1214350"/>
              <a:ext cx="139000" cy="81375"/>
            </a:xfrm>
            <a:custGeom>
              <a:avLst/>
              <a:gdLst/>
              <a:ahLst/>
              <a:cxnLst/>
              <a:rect l="l" t="t" r="r" b="b"/>
              <a:pathLst>
                <a:path w="5560" h="3255" extrusionOk="0">
                  <a:moveTo>
                    <a:pt x="876" y="0"/>
                  </a:moveTo>
                  <a:lnTo>
                    <a:pt x="0" y="502"/>
                  </a:lnTo>
                  <a:lnTo>
                    <a:pt x="4684" y="3254"/>
                  </a:lnTo>
                  <a:lnTo>
                    <a:pt x="5560" y="2752"/>
                  </a:lnTo>
                  <a:lnTo>
                    <a:pt x="876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1930650" y="1277500"/>
              <a:ext cx="15650" cy="11775"/>
            </a:xfrm>
            <a:custGeom>
              <a:avLst/>
              <a:gdLst/>
              <a:ahLst/>
              <a:cxnLst/>
              <a:rect l="l" t="t" r="r" b="b"/>
              <a:pathLst>
                <a:path w="626" h="471" fill="none" extrusionOk="0">
                  <a:moveTo>
                    <a:pt x="0" y="470"/>
                  </a:moveTo>
                  <a:cubicBezTo>
                    <a:pt x="0" y="470"/>
                    <a:pt x="171" y="0"/>
                    <a:pt x="625" y="92"/>
                  </a:cubicBezTo>
                </a:path>
              </a:pathLst>
            </a:custGeom>
            <a:noFill/>
            <a:ln w="900" cap="rnd" cmpd="sng">
              <a:solidFill>
                <a:srgbClr val="0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1822525" y="1215475"/>
              <a:ext cx="17150" cy="11725"/>
            </a:xfrm>
            <a:custGeom>
              <a:avLst/>
              <a:gdLst/>
              <a:ahLst/>
              <a:cxnLst/>
              <a:rect l="l" t="t" r="r" b="b"/>
              <a:pathLst>
                <a:path w="686" h="469" fill="none" extrusionOk="0">
                  <a:moveTo>
                    <a:pt x="1" y="469"/>
                  </a:moveTo>
                  <a:cubicBezTo>
                    <a:pt x="1" y="469"/>
                    <a:pt x="233" y="0"/>
                    <a:pt x="685" y="183"/>
                  </a:cubicBezTo>
                </a:path>
              </a:pathLst>
            </a:custGeom>
            <a:noFill/>
            <a:ln w="900" cap="rnd" cmpd="sng">
              <a:solidFill>
                <a:srgbClr val="0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1815000" y="1129550"/>
              <a:ext cx="144275" cy="164350"/>
            </a:xfrm>
            <a:custGeom>
              <a:avLst/>
              <a:gdLst/>
              <a:ahLst/>
              <a:cxnLst/>
              <a:rect l="l" t="t" r="r" b="b"/>
              <a:pathLst>
                <a:path w="5771" h="6574" extrusionOk="0">
                  <a:moveTo>
                    <a:pt x="0" y="1"/>
                  </a:moveTo>
                  <a:lnTo>
                    <a:pt x="0" y="3123"/>
                  </a:lnTo>
                  <a:lnTo>
                    <a:pt x="5770" y="6574"/>
                  </a:lnTo>
                  <a:lnTo>
                    <a:pt x="5770" y="34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1951525" y="1259350"/>
              <a:ext cx="1900" cy="2525"/>
            </a:xfrm>
            <a:custGeom>
              <a:avLst/>
              <a:gdLst/>
              <a:ahLst/>
              <a:cxnLst/>
              <a:rect l="l" t="t" r="r" b="b"/>
              <a:pathLst>
                <a:path w="76" h="101" extrusionOk="0">
                  <a:moveTo>
                    <a:pt x="22" y="1"/>
                  </a:moveTo>
                  <a:cubicBezTo>
                    <a:pt x="9" y="1"/>
                    <a:pt x="0" y="11"/>
                    <a:pt x="0" y="29"/>
                  </a:cubicBezTo>
                  <a:cubicBezTo>
                    <a:pt x="2" y="55"/>
                    <a:pt x="16" y="80"/>
                    <a:pt x="38" y="95"/>
                  </a:cubicBezTo>
                  <a:cubicBezTo>
                    <a:pt x="44" y="99"/>
                    <a:pt x="49" y="100"/>
                    <a:pt x="54" y="100"/>
                  </a:cubicBezTo>
                  <a:cubicBezTo>
                    <a:pt x="67" y="100"/>
                    <a:pt x="76" y="90"/>
                    <a:pt x="76" y="72"/>
                  </a:cubicBezTo>
                  <a:cubicBezTo>
                    <a:pt x="74" y="46"/>
                    <a:pt x="60" y="22"/>
                    <a:pt x="38" y="6"/>
                  </a:cubicBezTo>
                  <a:cubicBezTo>
                    <a:pt x="32" y="2"/>
                    <a:pt x="27" y="1"/>
                    <a:pt x="22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1951525" y="1262800"/>
              <a:ext cx="1900" cy="2500"/>
            </a:xfrm>
            <a:custGeom>
              <a:avLst/>
              <a:gdLst/>
              <a:ahLst/>
              <a:cxnLst/>
              <a:rect l="l" t="t" r="r" b="b"/>
              <a:pathLst>
                <a:path w="76" h="100" extrusionOk="0">
                  <a:moveTo>
                    <a:pt x="22" y="1"/>
                  </a:moveTo>
                  <a:cubicBezTo>
                    <a:pt x="9" y="1"/>
                    <a:pt x="0" y="11"/>
                    <a:pt x="0" y="29"/>
                  </a:cubicBezTo>
                  <a:cubicBezTo>
                    <a:pt x="2" y="55"/>
                    <a:pt x="16" y="79"/>
                    <a:pt x="38" y="94"/>
                  </a:cubicBezTo>
                  <a:cubicBezTo>
                    <a:pt x="44" y="98"/>
                    <a:pt x="50" y="99"/>
                    <a:pt x="55" y="99"/>
                  </a:cubicBezTo>
                  <a:cubicBezTo>
                    <a:pt x="67" y="99"/>
                    <a:pt x="76" y="89"/>
                    <a:pt x="76" y="72"/>
                  </a:cubicBezTo>
                  <a:cubicBezTo>
                    <a:pt x="74" y="46"/>
                    <a:pt x="60" y="21"/>
                    <a:pt x="38" y="5"/>
                  </a:cubicBezTo>
                  <a:cubicBezTo>
                    <a:pt x="32" y="2"/>
                    <a:pt x="27" y="1"/>
                    <a:pt x="22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60" name="Google Shape;560;p29"/>
            <p:cNvSpPr/>
            <p:nvPr/>
          </p:nvSpPr>
          <p:spPr>
            <a:xfrm>
              <a:off x="1951525" y="1265950"/>
              <a:ext cx="1900" cy="2525"/>
            </a:xfrm>
            <a:custGeom>
              <a:avLst/>
              <a:gdLst/>
              <a:ahLst/>
              <a:cxnLst/>
              <a:rect l="l" t="t" r="r" b="b"/>
              <a:pathLst>
                <a:path w="76" h="101" extrusionOk="0">
                  <a:moveTo>
                    <a:pt x="22" y="1"/>
                  </a:moveTo>
                  <a:cubicBezTo>
                    <a:pt x="9" y="1"/>
                    <a:pt x="0" y="11"/>
                    <a:pt x="0" y="29"/>
                  </a:cubicBezTo>
                  <a:cubicBezTo>
                    <a:pt x="2" y="55"/>
                    <a:pt x="16" y="79"/>
                    <a:pt x="38" y="95"/>
                  </a:cubicBezTo>
                  <a:cubicBezTo>
                    <a:pt x="44" y="99"/>
                    <a:pt x="49" y="100"/>
                    <a:pt x="54" y="100"/>
                  </a:cubicBezTo>
                  <a:cubicBezTo>
                    <a:pt x="67" y="100"/>
                    <a:pt x="76" y="90"/>
                    <a:pt x="76" y="72"/>
                  </a:cubicBezTo>
                  <a:cubicBezTo>
                    <a:pt x="74" y="46"/>
                    <a:pt x="60" y="21"/>
                    <a:pt x="38" y="5"/>
                  </a:cubicBezTo>
                  <a:cubicBezTo>
                    <a:pt x="32" y="2"/>
                    <a:pt x="27" y="1"/>
                    <a:pt x="2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1815000" y="1129550"/>
              <a:ext cx="144275" cy="86550"/>
            </a:xfrm>
            <a:custGeom>
              <a:avLst/>
              <a:gdLst/>
              <a:ahLst/>
              <a:cxnLst/>
              <a:rect l="l" t="t" r="r" b="b"/>
              <a:pathLst>
                <a:path w="5771" h="3462" extrusionOk="0">
                  <a:moveTo>
                    <a:pt x="0" y="1"/>
                  </a:moveTo>
                  <a:lnTo>
                    <a:pt x="0" y="12"/>
                  </a:lnTo>
                  <a:lnTo>
                    <a:pt x="5770" y="3462"/>
                  </a:lnTo>
                  <a:lnTo>
                    <a:pt x="5770" y="34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62" name="Google Shape;562;p29"/>
            <p:cNvSpPr/>
            <p:nvPr/>
          </p:nvSpPr>
          <p:spPr>
            <a:xfrm>
              <a:off x="1938400" y="1262675"/>
              <a:ext cx="14925" cy="10575"/>
            </a:xfrm>
            <a:custGeom>
              <a:avLst/>
              <a:gdLst/>
              <a:ahLst/>
              <a:cxnLst/>
              <a:rect l="l" t="t" r="r" b="b"/>
              <a:pathLst>
                <a:path w="597" h="423" extrusionOk="0">
                  <a:moveTo>
                    <a:pt x="0" y="0"/>
                  </a:moveTo>
                  <a:lnTo>
                    <a:pt x="0" y="67"/>
                  </a:lnTo>
                  <a:lnTo>
                    <a:pt x="596" y="422"/>
                  </a:lnTo>
                  <a:lnTo>
                    <a:pt x="596" y="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1938400" y="1268975"/>
              <a:ext cx="14925" cy="10575"/>
            </a:xfrm>
            <a:custGeom>
              <a:avLst/>
              <a:gdLst/>
              <a:ahLst/>
              <a:cxnLst/>
              <a:rect l="l" t="t" r="r" b="b"/>
              <a:pathLst>
                <a:path w="597" h="423" extrusionOk="0">
                  <a:moveTo>
                    <a:pt x="0" y="0"/>
                  </a:moveTo>
                  <a:lnTo>
                    <a:pt x="0" y="66"/>
                  </a:lnTo>
                  <a:lnTo>
                    <a:pt x="596" y="422"/>
                  </a:lnTo>
                  <a:lnTo>
                    <a:pt x="596" y="3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1938400" y="1275275"/>
              <a:ext cx="14925" cy="10550"/>
            </a:xfrm>
            <a:custGeom>
              <a:avLst/>
              <a:gdLst/>
              <a:ahLst/>
              <a:cxnLst/>
              <a:rect l="l" t="t" r="r" b="b"/>
              <a:pathLst>
                <a:path w="597" h="422" extrusionOk="0">
                  <a:moveTo>
                    <a:pt x="0" y="1"/>
                  </a:moveTo>
                  <a:lnTo>
                    <a:pt x="0" y="66"/>
                  </a:lnTo>
                  <a:lnTo>
                    <a:pt x="596" y="421"/>
                  </a:lnTo>
                  <a:lnTo>
                    <a:pt x="596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1938400" y="1272025"/>
              <a:ext cx="14925" cy="10575"/>
            </a:xfrm>
            <a:custGeom>
              <a:avLst/>
              <a:gdLst/>
              <a:ahLst/>
              <a:cxnLst/>
              <a:rect l="l" t="t" r="r" b="b"/>
              <a:pathLst>
                <a:path w="597" h="423" extrusionOk="0">
                  <a:moveTo>
                    <a:pt x="0" y="0"/>
                  </a:moveTo>
                  <a:lnTo>
                    <a:pt x="0" y="66"/>
                  </a:lnTo>
                  <a:lnTo>
                    <a:pt x="596" y="422"/>
                  </a:lnTo>
                  <a:lnTo>
                    <a:pt x="596" y="3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1938400" y="1265700"/>
              <a:ext cx="14925" cy="10575"/>
            </a:xfrm>
            <a:custGeom>
              <a:avLst/>
              <a:gdLst/>
              <a:ahLst/>
              <a:cxnLst/>
              <a:rect l="l" t="t" r="r" b="b"/>
              <a:pathLst>
                <a:path w="597" h="423" extrusionOk="0">
                  <a:moveTo>
                    <a:pt x="0" y="1"/>
                  </a:moveTo>
                  <a:lnTo>
                    <a:pt x="0" y="68"/>
                  </a:lnTo>
                  <a:lnTo>
                    <a:pt x="596" y="423"/>
                  </a:lnTo>
                  <a:lnTo>
                    <a:pt x="596" y="3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1852450" y="1188375"/>
              <a:ext cx="53925" cy="73875"/>
            </a:xfrm>
            <a:custGeom>
              <a:avLst/>
              <a:gdLst/>
              <a:ahLst/>
              <a:cxnLst/>
              <a:rect l="l" t="t" r="r" b="b"/>
              <a:pathLst>
                <a:path w="2157" h="2955" extrusionOk="0">
                  <a:moveTo>
                    <a:pt x="0" y="1"/>
                  </a:moveTo>
                  <a:lnTo>
                    <a:pt x="0" y="1666"/>
                  </a:lnTo>
                  <a:lnTo>
                    <a:pt x="2156" y="2955"/>
                  </a:lnTo>
                  <a:lnTo>
                    <a:pt x="2156" y="12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1852450" y="1188375"/>
              <a:ext cx="53925" cy="32400"/>
            </a:xfrm>
            <a:custGeom>
              <a:avLst/>
              <a:gdLst/>
              <a:ahLst/>
              <a:cxnLst/>
              <a:rect l="l" t="t" r="r" b="b"/>
              <a:pathLst>
                <a:path w="2157" h="1296" extrusionOk="0">
                  <a:moveTo>
                    <a:pt x="0" y="1"/>
                  </a:moveTo>
                  <a:lnTo>
                    <a:pt x="0" y="7"/>
                  </a:lnTo>
                  <a:lnTo>
                    <a:pt x="2156" y="1296"/>
                  </a:lnTo>
                  <a:lnTo>
                    <a:pt x="2156" y="12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1859725" y="1178950"/>
              <a:ext cx="39375" cy="31725"/>
            </a:xfrm>
            <a:custGeom>
              <a:avLst/>
              <a:gdLst/>
              <a:ahLst/>
              <a:cxnLst/>
              <a:rect l="l" t="t" r="r" b="b"/>
              <a:pathLst>
                <a:path w="1575" h="1269" extrusionOk="0">
                  <a:moveTo>
                    <a:pt x="1" y="1"/>
                  </a:moveTo>
                  <a:lnTo>
                    <a:pt x="1" y="327"/>
                  </a:lnTo>
                  <a:lnTo>
                    <a:pt x="1574" y="1268"/>
                  </a:lnTo>
                  <a:lnTo>
                    <a:pt x="1574" y="9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1959250" y="1214300"/>
              <a:ext cx="2150" cy="79600"/>
            </a:xfrm>
            <a:custGeom>
              <a:avLst/>
              <a:gdLst/>
              <a:ahLst/>
              <a:cxnLst/>
              <a:rect l="l" t="t" r="r" b="b"/>
              <a:pathLst>
                <a:path w="86" h="3184" extrusionOk="0">
                  <a:moveTo>
                    <a:pt x="86" y="1"/>
                  </a:moveTo>
                  <a:lnTo>
                    <a:pt x="0" y="62"/>
                  </a:lnTo>
                  <a:lnTo>
                    <a:pt x="0" y="3184"/>
                  </a:lnTo>
                  <a:lnTo>
                    <a:pt x="86" y="3123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1815000" y="1128400"/>
              <a:ext cx="146400" cy="87450"/>
            </a:xfrm>
            <a:custGeom>
              <a:avLst/>
              <a:gdLst/>
              <a:ahLst/>
              <a:cxnLst/>
              <a:rect l="l" t="t" r="r" b="b"/>
              <a:pathLst>
                <a:path w="5856" h="3498" extrusionOk="0">
                  <a:moveTo>
                    <a:pt x="89" y="0"/>
                  </a:moveTo>
                  <a:lnTo>
                    <a:pt x="0" y="47"/>
                  </a:lnTo>
                  <a:lnTo>
                    <a:pt x="5770" y="3498"/>
                  </a:lnTo>
                  <a:lnTo>
                    <a:pt x="5856" y="3437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2127600" y="1214450"/>
              <a:ext cx="25100" cy="13950"/>
            </a:xfrm>
            <a:custGeom>
              <a:avLst/>
              <a:gdLst/>
              <a:ahLst/>
              <a:cxnLst/>
              <a:rect l="l" t="t" r="r" b="b"/>
              <a:pathLst>
                <a:path w="1004" h="558" extrusionOk="0">
                  <a:moveTo>
                    <a:pt x="502" y="1"/>
                  </a:moveTo>
                  <a:cubicBezTo>
                    <a:pt x="225" y="1"/>
                    <a:pt x="0" y="125"/>
                    <a:pt x="0" y="279"/>
                  </a:cubicBezTo>
                  <a:cubicBezTo>
                    <a:pt x="0" y="433"/>
                    <a:pt x="225" y="557"/>
                    <a:pt x="502" y="557"/>
                  </a:cubicBezTo>
                  <a:cubicBezTo>
                    <a:pt x="779" y="557"/>
                    <a:pt x="1004" y="433"/>
                    <a:pt x="1004" y="279"/>
                  </a:cubicBezTo>
                  <a:cubicBezTo>
                    <a:pt x="1004" y="125"/>
                    <a:pt x="779" y="1"/>
                    <a:pt x="50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2127600" y="1213875"/>
              <a:ext cx="25100" cy="13975"/>
            </a:xfrm>
            <a:custGeom>
              <a:avLst/>
              <a:gdLst/>
              <a:ahLst/>
              <a:cxnLst/>
              <a:rect l="l" t="t" r="r" b="b"/>
              <a:pathLst>
                <a:path w="1004" h="559" extrusionOk="0">
                  <a:moveTo>
                    <a:pt x="502" y="0"/>
                  </a:moveTo>
                  <a:cubicBezTo>
                    <a:pt x="225" y="0"/>
                    <a:pt x="0" y="127"/>
                    <a:pt x="0" y="280"/>
                  </a:cubicBezTo>
                  <a:cubicBezTo>
                    <a:pt x="0" y="434"/>
                    <a:pt x="225" y="559"/>
                    <a:pt x="502" y="559"/>
                  </a:cubicBezTo>
                  <a:cubicBezTo>
                    <a:pt x="779" y="559"/>
                    <a:pt x="1004" y="434"/>
                    <a:pt x="1004" y="280"/>
                  </a:cubicBezTo>
                  <a:cubicBezTo>
                    <a:pt x="1004" y="127"/>
                    <a:pt x="779" y="0"/>
                    <a:pt x="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2139200" y="1146200"/>
              <a:ext cx="1900" cy="75100"/>
            </a:xfrm>
            <a:custGeom>
              <a:avLst/>
              <a:gdLst/>
              <a:ahLst/>
              <a:cxnLst/>
              <a:rect l="l" t="t" r="r" b="b"/>
              <a:pathLst>
                <a:path w="76" h="3004" extrusionOk="0">
                  <a:moveTo>
                    <a:pt x="13" y="0"/>
                  </a:moveTo>
                  <a:cubicBezTo>
                    <a:pt x="6" y="0"/>
                    <a:pt x="0" y="7"/>
                    <a:pt x="0" y="15"/>
                  </a:cubicBezTo>
                  <a:lnTo>
                    <a:pt x="0" y="2990"/>
                  </a:lnTo>
                  <a:cubicBezTo>
                    <a:pt x="0" y="2997"/>
                    <a:pt x="6" y="3003"/>
                    <a:pt x="13" y="3003"/>
                  </a:cubicBezTo>
                  <a:lnTo>
                    <a:pt x="63" y="3003"/>
                  </a:lnTo>
                  <a:cubicBezTo>
                    <a:pt x="70" y="3003"/>
                    <a:pt x="76" y="2997"/>
                    <a:pt x="76" y="2990"/>
                  </a:cubicBezTo>
                  <a:lnTo>
                    <a:pt x="76" y="15"/>
                  </a:lnTo>
                  <a:cubicBezTo>
                    <a:pt x="76" y="7"/>
                    <a:pt x="70" y="0"/>
                    <a:pt x="63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2123600" y="1116975"/>
              <a:ext cx="33100" cy="40125"/>
            </a:xfrm>
            <a:custGeom>
              <a:avLst/>
              <a:gdLst/>
              <a:ahLst/>
              <a:cxnLst/>
              <a:rect l="l" t="t" r="r" b="b"/>
              <a:pathLst>
                <a:path w="1324" h="1605" extrusionOk="0">
                  <a:moveTo>
                    <a:pt x="1196" y="0"/>
                  </a:moveTo>
                  <a:lnTo>
                    <a:pt x="130" y="19"/>
                  </a:lnTo>
                  <a:lnTo>
                    <a:pt x="4" y="1204"/>
                  </a:lnTo>
                  <a:cubicBezTo>
                    <a:pt x="2" y="1214"/>
                    <a:pt x="1" y="1226"/>
                    <a:pt x="1" y="1237"/>
                  </a:cubicBezTo>
                  <a:cubicBezTo>
                    <a:pt x="1" y="1440"/>
                    <a:pt x="297" y="1604"/>
                    <a:pt x="662" y="1604"/>
                  </a:cubicBezTo>
                  <a:cubicBezTo>
                    <a:pt x="1027" y="1604"/>
                    <a:pt x="1323" y="1440"/>
                    <a:pt x="1323" y="1237"/>
                  </a:cubicBezTo>
                  <a:cubicBezTo>
                    <a:pt x="1323" y="1226"/>
                    <a:pt x="1322" y="1216"/>
                    <a:pt x="1320" y="1204"/>
                  </a:cubicBezTo>
                  <a:lnTo>
                    <a:pt x="1323" y="1204"/>
                  </a:lnTo>
                  <a:lnTo>
                    <a:pt x="1196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2126800" y="1110050"/>
              <a:ext cx="26700" cy="14850"/>
            </a:xfrm>
            <a:custGeom>
              <a:avLst/>
              <a:gdLst/>
              <a:ahLst/>
              <a:cxnLst/>
              <a:rect l="l" t="t" r="r" b="b"/>
              <a:pathLst>
                <a:path w="1068" h="594" extrusionOk="0">
                  <a:moveTo>
                    <a:pt x="534" y="0"/>
                  </a:moveTo>
                  <a:cubicBezTo>
                    <a:pt x="240" y="0"/>
                    <a:pt x="0" y="132"/>
                    <a:pt x="0" y="296"/>
                  </a:cubicBezTo>
                  <a:cubicBezTo>
                    <a:pt x="0" y="460"/>
                    <a:pt x="240" y="593"/>
                    <a:pt x="534" y="593"/>
                  </a:cubicBezTo>
                  <a:cubicBezTo>
                    <a:pt x="828" y="593"/>
                    <a:pt x="1068" y="460"/>
                    <a:pt x="1068" y="296"/>
                  </a:cubicBezTo>
                  <a:cubicBezTo>
                    <a:pt x="1068" y="132"/>
                    <a:pt x="828" y="0"/>
                    <a:pt x="534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2128725" y="1111100"/>
              <a:ext cx="22850" cy="12750"/>
            </a:xfrm>
            <a:custGeom>
              <a:avLst/>
              <a:gdLst/>
              <a:ahLst/>
              <a:cxnLst/>
              <a:rect l="l" t="t" r="r" b="b"/>
              <a:pathLst>
                <a:path w="914" h="510" extrusionOk="0">
                  <a:moveTo>
                    <a:pt x="457" y="0"/>
                  </a:moveTo>
                  <a:cubicBezTo>
                    <a:pt x="205" y="0"/>
                    <a:pt x="0" y="114"/>
                    <a:pt x="0" y="254"/>
                  </a:cubicBezTo>
                  <a:cubicBezTo>
                    <a:pt x="0" y="395"/>
                    <a:pt x="205" y="509"/>
                    <a:pt x="457" y="509"/>
                  </a:cubicBezTo>
                  <a:cubicBezTo>
                    <a:pt x="709" y="509"/>
                    <a:pt x="914" y="395"/>
                    <a:pt x="914" y="254"/>
                  </a:cubicBezTo>
                  <a:cubicBezTo>
                    <a:pt x="914" y="114"/>
                    <a:pt x="709" y="0"/>
                    <a:pt x="457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1931250" y="1163875"/>
              <a:ext cx="131850" cy="77175"/>
            </a:xfrm>
            <a:custGeom>
              <a:avLst/>
              <a:gdLst/>
              <a:ahLst/>
              <a:cxnLst/>
              <a:rect l="l" t="t" r="r" b="b"/>
              <a:pathLst>
                <a:path w="5274" h="3087" extrusionOk="0">
                  <a:moveTo>
                    <a:pt x="1491" y="1"/>
                  </a:moveTo>
                  <a:lnTo>
                    <a:pt x="1" y="872"/>
                  </a:lnTo>
                  <a:lnTo>
                    <a:pt x="3781" y="3086"/>
                  </a:lnTo>
                  <a:lnTo>
                    <a:pt x="5273" y="2215"/>
                  </a:lnTo>
                  <a:lnTo>
                    <a:pt x="149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1893925" y="1056100"/>
              <a:ext cx="101450" cy="52275"/>
            </a:xfrm>
            <a:custGeom>
              <a:avLst/>
              <a:gdLst/>
              <a:ahLst/>
              <a:cxnLst/>
              <a:rect l="l" t="t" r="r" b="b"/>
              <a:pathLst>
                <a:path w="4058" h="2091" extrusionOk="0">
                  <a:moveTo>
                    <a:pt x="2029" y="1"/>
                  </a:moveTo>
                  <a:cubicBezTo>
                    <a:pt x="908" y="1"/>
                    <a:pt x="0" y="468"/>
                    <a:pt x="0" y="1045"/>
                  </a:cubicBezTo>
                  <a:cubicBezTo>
                    <a:pt x="0" y="1622"/>
                    <a:pt x="908" y="2090"/>
                    <a:pt x="2029" y="2090"/>
                  </a:cubicBezTo>
                  <a:cubicBezTo>
                    <a:pt x="3150" y="2090"/>
                    <a:pt x="4057" y="1622"/>
                    <a:pt x="4057" y="1045"/>
                  </a:cubicBezTo>
                  <a:cubicBezTo>
                    <a:pt x="4057" y="468"/>
                    <a:pt x="3150" y="1"/>
                    <a:pt x="202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1910300" y="1064525"/>
              <a:ext cx="68675" cy="35400"/>
            </a:xfrm>
            <a:custGeom>
              <a:avLst/>
              <a:gdLst/>
              <a:ahLst/>
              <a:cxnLst/>
              <a:rect l="l" t="t" r="r" b="b"/>
              <a:pathLst>
                <a:path w="2747" h="1416" extrusionOk="0">
                  <a:moveTo>
                    <a:pt x="1374" y="0"/>
                  </a:moveTo>
                  <a:cubicBezTo>
                    <a:pt x="615" y="0"/>
                    <a:pt x="1" y="318"/>
                    <a:pt x="1" y="708"/>
                  </a:cubicBezTo>
                  <a:cubicBezTo>
                    <a:pt x="1" y="1099"/>
                    <a:pt x="615" y="1415"/>
                    <a:pt x="1374" y="1415"/>
                  </a:cubicBezTo>
                  <a:cubicBezTo>
                    <a:pt x="2132" y="1415"/>
                    <a:pt x="2747" y="1099"/>
                    <a:pt x="2747" y="708"/>
                  </a:cubicBezTo>
                  <a:cubicBezTo>
                    <a:pt x="2747" y="318"/>
                    <a:pt x="2132" y="0"/>
                    <a:pt x="137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1927925" y="1073625"/>
              <a:ext cx="33450" cy="17200"/>
            </a:xfrm>
            <a:custGeom>
              <a:avLst/>
              <a:gdLst/>
              <a:ahLst/>
              <a:cxnLst/>
              <a:rect l="l" t="t" r="r" b="b"/>
              <a:pathLst>
                <a:path w="1338" h="688" extrusionOk="0">
                  <a:moveTo>
                    <a:pt x="669" y="0"/>
                  </a:moveTo>
                  <a:cubicBezTo>
                    <a:pt x="300" y="0"/>
                    <a:pt x="0" y="154"/>
                    <a:pt x="0" y="344"/>
                  </a:cubicBezTo>
                  <a:cubicBezTo>
                    <a:pt x="0" y="534"/>
                    <a:pt x="300" y="687"/>
                    <a:pt x="669" y="687"/>
                  </a:cubicBezTo>
                  <a:cubicBezTo>
                    <a:pt x="1039" y="687"/>
                    <a:pt x="1337" y="534"/>
                    <a:pt x="1337" y="344"/>
                  </a:cubicBezTo>
                  <a:cubicBezTo>
                    <a:pt x="1337" y="154"/>
                    <a:pt x="1039" y="0"/>
                    <a:pt x="6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1839575" y="946400"/>
              <a:ext cx="197950" cy="125800"/>
            </a:xfrm>
            <a:custGeom>
              <a:avLst/>
              <a:gdLst/>
              <a:ahLst/>
              <a:cxnLst/>
              <a:rect l="l" t="t" r="r" b="b"/>
              <a:pathLst>
                <a:path w="7918" h="5032" extrusionOk="0">
                  <a:moveTo>
                    <a:pt x="3370" y="1"/>
                  </a:moveTo>
                  <a:lnTo>
                    <a:pt x="0" y="1774"/>
                  </a:lnTo>
                  <a:lnTo>
                    <a:pt x="0" y="2408"/>
                  </a:lnTo>
                  <a:lnTo>
                    <a:pt x="4538" y="5031"/>
                  </a:lnTo>
                  <a:lnTo>
                    <a:pt x="7918" y="3087"/>
                  </a:lnTo>
                  <a:lnTo>
                    <a:pt x="7918" y="2554"/>
                  </a:lnTo>
                  <a:lnTo>
                    <a:pt x="3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1839575" y="994575"/>
              <a:ext cx="113600" cy="77625"/>
            </a:xfrm>
            <a:custGeom>
              <a:avLst/>
              <a:gdLst/>
              <a:ahLst/>
              <a:cxnLst/>
              <a:rect l="l" t="t" r="r" b="b"/>
              <a:pathLst>
                <a:path w="4544" h="3105" extrusionOk="0">
                  <a:moveTo>
                    <a:pt x="0" y="1"/>
                  </a:moveTo>
                  <a:lnTo>
                    <a:pt x="0" y="481"/>
                  </a:lnTo>
                  <a:lnTo>
                    <a:pt x="4538" y="3104"/>
                  </a:lnTo>
                  <a:lnTo>
                    <a:pt x="4544" y="25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1953000" y="1010250"/>
              <a:ext cx="84525" cy="61950"/>
            </a:xfrm>
            <a:custGeom>
              <a:avLst/>
              <a:gdLst/>
              <a:ahLst/>
              <a:cxnLst/>
              <a:rect l="l" t="t" r="r" b="b"/>
              <a:pathLst>
                <a:path w="3381" h="2478" extrusionOk="0">
                  <a:moveTo>
                    <a:pt x="3381" y="0"/>
                  </a:moveTo>
                  <a:lnTo>
                    <a:pt x="7" y="1925"/>
                  </a:lnTo>
                  <a:lnTo>
                    <a:pt x="1" y="2477"/>
                  </a:lnTo>
                  <a:lnTo>
                    <a:pt x="3381" y="533"/>
                  </a:lnTo>
                  <a:lnTo>
                    <a:pt x="338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1847150" y="874700"/>
              <a:ext cx="93200" cy="124375"/>
            </a:xfrm>
            <a:custGeom>
              <a:avLst/>
              <a:gdLst/>
              <a:ahLst/>
              <a:cxnLst/>
              <a:rect l="l" t="t" r="r" b="b"/>
              <a:pathLst>
                <a:path w="3728" h="4975" extrusionOk="0">
                  <a:moveTo>
                    <a:pt x="3727" y="1"/>
                  </a:moveTo>
                  <a:lnTo>
                    <a:pt x="1" y="2141"/>
                  </a:lnTo>
                  <a:lnTo>
                    <a:pt x="1" y="4974"/>
                  </a:lnTo>
                  <a:lnTo>
                    <a:pt x="3727" y="2856"/>
                  </a:lnTo>
                  <a:lnTo>
                    <a:pt x="3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1839575" y="870250"/>
              <a:ext cx="100775" cy="57975"/>
            </a:xfrm>
            <a:custGeom>
              <a:avLst/>
              <a:gdLst/>
              <a:ahLst/>
              <a:cxnLst/>
              <a:rect l="l" t="t" r="r" b="b"/>
              <a:pathLst>
                <a:path w="4031" h="2319" extrusionOk="0">
                  <a:moveTo>
                    <a:pt x="3724" y="0"/>
                  </a:moveTo>
                  <a:lnTo>
                    <a:pt x="0" y="2117"/>
                  </a:lnTo>
                  <a:lnTo>
                    <a:pt x="304" y="2319"/>
                  </a:lnTo>
                  <a:lnTo>
                    <a:pt x="4030" y="179"/>
                  </a:lnTo>
                  <a:lnTo>
                    <a:pt x="37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1839575" y="923175"/>
              <a:ext cx="7600" cy="75900"/>
            </a:xfrm>
            <a:custGeom>
              <a:avLst/>
              <a:gdLst/>
              <a:ahLst/>
              <a:cxnLst/>
              <a:rect l="l" t="t" r="r" b="b"/>
              <a:pathLst>
                <a:path w="304" h="3036" extrusionOk="0">
                  <a:moveTo>
                    <a:pt x="0" y="0"/>
                  </a:moveTo>
                  <a:lnTo>
                    <a:pt x="0" y="2854"/>
                  </a:lnTo>
                  <a:lnTo>
                    <a:pt x="304" y="3035"/>
                  </a:lnTo>
                  <a:lnTo>
                    <a:pt x="304" y="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1860600" y="953875"/>
              <a:ext cx="11775" cy="11775"/>
            </a:xfrm>
            <a:custGeom>
              <a:avLst/>
              <a:gdLst/>
              <a:ahLst/>
              <a:cxnLst/>
              <a:rect l="l" t="t" r="r" b="b"/>
              <a:pathLst>
                <a:path w="471" h="471" extrusionOk="0">
                  <a:moveTo>
                    <a:pt x="235" y="0"/>
                  </a:moveTo>
                  <a:lnTo>
                    <a:pt x="190" y="215"/>
                  </a:lnTo>
                  <a:lnTo>
                    <a:pt x="0" y="363"/>
                  </a:lnTo>
                  <a:lnTo>
                    <a:pt x="0" y="363"/>
                  </a:lnTo>
                  <a:lnTo>
                    <a:pt x="190" y="306"/>
                  </a:lnTo>
                  <a:lnTo>
                    <a:pt x="235" y="470"/>
                  </a:lnTo>
                  <a:lnTo>
                    <a:pt x="282" y="257"/>
                  </a:lnTo>
                  <a:lnTo>
                    <a:pt x="470" y="108"/>
                  </a:lnTo>
                  <a:lnTo>
                    <a:pt x="282" y="164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1878800" y="943900"/>
              <a:ext cx="11775" cy="11775"/>
            </a:xfrm>
            <a:custGeom>
              <a:avLst/>
              <a:gdLst/>
              <a:ahLst/>
              <a:cxnLst/>
              <a:rect l="l" t="t" r="r" b="b"/>
              <a:pathLst>
                <a:path w="471" h="471" extrusionOk="0">
                  <a:moveTo>
                    <a:pt x="235" y="1"/>
                  </a:moveTo>
                  <a:lnTo>
                    <a:pt x="189" y="214"/>
                  </a:lnTo>
                  <a:lnTo>
                    <a:pt x="0" y="363"/>
                  </a:lnTo>
                  <a:lnTo>
                    <a:pt x="0" y="363"/>
                  </a:lnTo>
                  <a:lnTo>
                    <a:pt x="189" y="307"/>
                  </a:lnTo>
                  <a:lnTo>
                    <a:pt x="235" y="471"/>
                  </a:lnTo>
                  <a:lnTo>
                    <a:pt x="282" y="256"/>
                  </a:lnTo>
                  <a:lnTo>
                    <a:pt x="470" y="107"/>
                  </a:lnTo>
                  <a:lnTo>
                    <a:pt x="282" y="165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1896950" y="933150"/>
              <a:ext cx="11775" cy="11750"/>
            </a:xfrm>
            <a:custGeom>
              <a:avLst/>
              <a:gdLst/>
              <a:ahLst/>
              <a:cxnLst/>
              <a:rect l="l" t="t" r="r" b="b"/>
              <a:pathLst>
                <a:path w="471" h="470" extrusionOk="0">
                  <a:moveTo>
                    <a:pt x="236" y="0"/>
                  </a:moveTo>
                  <a:lnTo>
                    <a:pt x="189" y="215"/>
                  </a:lnTo>
                  <a:lnTo>
                    <a:pt x="1" y="363"/>
                  </a:lnTo>
                  <a:lnTo>
                    <a:pt x="189" y="306"/>
                  </a:lnTo>
                  <a:lnTo>
                    <a:pt x="236" y="470"/>
                  </a:lnTo>
                  <a:lnTo>
                    <a:pt x="282" y="255"/>
                  </a:lnTo>
                  <a:lnTo>
                    <a:pt x="471" y="107"/>
                  </a:lnTo>
                  <a:lnTo>
                    <a:pt x="282" y="16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1915150" y="923175"/>
              <a:ext cx="11775" cy="11775"/>
            </a:xfrm>
            <a:custGeom>
              <a:avLst/>
              <a:gdLst/>
              <a:ahLst/>
              <a:cxnLst/>
              <a:rect l="l" t="t" r="r" b="b"/>
              <a:pathLst>
                <a:path w="471" h="471" extrusionOk="0">
                  <a:moveTo>
                    <a:pt x="236" y="0"/>
                  </a:moveTo>
                  <a:lnTo>
                    <a:pt x="189" y="213"/>
                  </a:lnTo>
                  <a:lnTo>
                    <a:pt x="1" y="363"/>
                  </a:lnTo>
                  <a:lnTo>
                    <a:pt x="189" y="306"/>
                  </a:lnTo>
                  <a:lnTo>
                    <a:pt x="236" y="470"/>
                  </a:lnTo>
                  <a:lnTo>
                    <a:pt x="281" y="256"/>
                  </a:lnTo>
                  <a:lnTo>
                    <a:pt x="471" y="106"/>
                  </a:lnTo>
                  <a:lnTo>
                    <a:pt x="471" y="106"/>
                  </a:lnTo>
                  <a:lnTo>
                    <a:pt x="281" y="16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1860600" y="932625"/>
              <a:ext cx="11775" cy="11775"/>
            </a:xfrm>
            <a:custGeom>
              <a:avLst/>
              <a:gdLst/>
              <a:ahLst/>
              <a:cxnLst/>
              <a:rect l="l" t="t" r="r" b="b"/>
              <a:pathLst>
                <a:path w="471" h="471" extrusionOk="0">
                  <a:moveTo>
                    <a:pt x="235" y="1"/>
                  </a:moveTo>
                  <a:lnTo>
                    <a:pt x="190" y="215"/>
                  </a:lnTo>
                  <a:lnTo>
                    <a:pt x="0" y="365"/>
                  </a:lnTo>
                  <a:lnTo>
                    <a:pt x="0" y="365"/>
                  </a:lnTo>
                  <a:lnTo>
                    <a:pt x="190" y="307"/>
                  </a:lnTo>
                  <a:lnTo>
                    <a:pt x="235" y="471"/>
                  </a:lnTo>
                  <a:lnTo>
                    <a:pt x="282" y="257"/>
                  </a:lnTo>
                  <a:lnTo>
                    <a:pt x="470" y="108"/>
                  </a:lnTo>
                  <a:lnTo>
                    <a:pt x="282" y="165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1878800" y="922650"/>
              <a:ext cx="11775" cy="11775"/>
            </a:xfrm>
            <a:custGeom>
              <a:avLst/>
              <a:gdLst/>
              <a:ahLst/>
              <a:cxnLst/>
              <a:rect l="l" t="t" r="r" b="b"/>
              <a:pathLst>
                <a:path w="471" h="471" extrusionOk="0">
                  <a:moveTo>
                    <a:pt x="235" y="1"/>
                  </a:moveTo>
                  <a:lnTo>
                    <a:pt x="189" y="214"/>
                  </a:lnTo>
                  <a:lnTo>
                    <a:pt x="0" y="364"/>
                  </a:lnTo>
                  <a:lnTo>
                    <a:pt x="0" y="364"/>
                  </a:lnTo>
                  <a:lnTo>
                    <a:pt x="189" y="307"/>
                  </a:lnTo>
                  <a:lnTo>
                    <a:pt x="235" y="471"/>
                  </a:lnTo>
                  <a:lnTo>
                    <a:pt x="282" y="256"/>
                  </a:lnTo>
                  <a:lnTo>
                    <a:pt x="470" y="108"/>
                  </a:lnTo>
                  <a:lnTo>
                    <a:pt x="282" y="165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1896950" y="911900"/>
              <a:ext cx="11775" cy="11775"/>
            </a:xfrm>
            <a:custGeom>
              <a:avLst/>
              <a:gdLst/>
              <a:ahLst/>
              <a:cxnLst/>
              <a:rect l="l" t="t" r="r" b="b"/>
              <a:pathLst>
                <a:path w="471" h="471" extrusionOk="0">
                  <a:moveTo>
                    <a:pt x="236" y="0"/>
                  </a:moveTo>
                  <a:lnTo>
                    <a:pt x="189" y="215"/>
                  </a:lnTo>
                  <a:lnTo>
                    <a:pt x="1" y="364"/>
                  </a:lnTo>
                  <a:lnTo>
                    <a:pt x="189" y="306"/>
                  </a:lnTo>
                  <a:lnTo>
                    <a:pt x="236" y="470"/>
                  </a:lnTo>
                  <a:lnTo>
                    <a:pt x="282" y="257"/>
                  </a:lnTo>
                  <a:lnTo>
                    <a:pt x="471" y="108"/>
                  </a:lnTo>
                  <a:lnTo>
                    <a:pt x="282" y="16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1915150" y="901925"/>
              <a:ext cx="11775" cy="11775"/>
            </a:xfrm>
            <a:custGeom>
              <a:avLst/>
              <a:gdLst/>
              <a:ahLst/>
              <a:cxnLst/>
              <a:rect l="l" t="t" r="r" b="b"/>
              <a:pathLst>
                <a:path w="471" h="471" extrusionOk="0">
                  <a:moveTo>
                    <a:pt x="236" y="1"/>
                  </a:moveTo>
                  <a:lnTo>
                    <a:pt x="189" y="214"/>
                  </a:lnTo>
                  <a:lnTo>
                    <a:pt x="1" y="363"/>
                  </a:lnTo>
                  <a:lnTo>
                    <a:pt x="189" y="307"/>
                  </a:lnTo>
                  <a:lnTo>
                    <a:pt x="236" y="470"/>
                  </a:lnTo>
                  <a:lnTo>
                    <a:pt x="281" y="256"/>
                  </a:lnTo>
                  <a:lnTo>
                    <a:pt x="471" y="108"/>
                  </a:lnTo>
                  <a:lnTo>
                    <a:pt x="281" y="16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1851900" y="933150"/>
              <a:ext cx="185625" cy="121375"/>
            </a:xfrm>
            <a:custGeom>
              <a:avLst/>
              <a:gdLst/>
              <a:ahLst/>
              <a:cxnLst/>
              <a:rect l="l" t="t" r="r" b="b"/>
              <a:pathLst>
                <a:path w="7425" h="4855" extrusionOk="0">
                  <a:moveTo>
                    <a:pt x="3369" y="0"/>
                  </a:moveTo>
                  <a:lnTo>
                    <a:pt x="0" y="1895"/>
                  </a:lnTo>
                  <a:lnTo>
                    <a:pt x="0" y="2529"/>
                  </a:lnTo>
                  <a:lnTo>
                    <a:pt x="4045" y="4855"/>
                  </a:lnTo>
                  <a:lnTo>
                    <a:pt x="7425" y="2909"/>
                  </a:lnTo>
                  <a:lnTo>
                    <a:pt x="7425" y="2253"/>
                  </a:lnTo>
                  <a:lnTo>
                    <a:pt x="33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1851900" y="980525"/>
              <a:ext cx="101275" cy="74000"/>
            </a:xfrm>
            <a:custGeom>
              <a:avLst/>
              <a:gdLst/>
              <a:ahLst/>
              <a:cxnLst/>
              <a:rect l="l" t="t" r="r" b="b"/>
              <a:pathLst>
                <a:path w="4051" h="2960" extrusionOk="0">
                  <a:moveTo>
                    <a:pt x="0" y="0"/>
                  </a:moveTo>
                  <a:lnTo>
                    <a:pt x="0" y="634"/>
                  </a:lnTo>
                  <a:lnTo>
                    <a:pt x="4045" y="2960"/>
                  </a:lnTo>
                  <a:lnTo>
                    <a:pt x="4051" y="2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1953000" y="989475"/>
              <a:ext cx="84525" cy="65050"/>
            </a:xfrm>
            <a:custGeom>
              <a:avLst/>
              <a:gdLst/>
              <a:ahLst/>
              <a:cxnLst/>
              <a:rect l="l" t="t" r="r" b="b"/>
              <a:pathLst>
                <a:path w="3381" h="2602" extrusionOk="0">
                  <a:moveTo>
                    <a:pt x="3381" y="0"/>
                  </a:moveTo>
                  <a:lnTo>
                    <a:pt x="7" y="1896"/>
                  </a:lnTo>
                  <a:lnTo>
                    <a:pt x="1" y="2602"/>
                  </a:lnTo>
                  <a:lnTo>
                    <a:pt x="1" y="2602"/>
                  </a:lnTo>
                  <a:lnTo>
                    <a:pt x="3381" y="656"/>
                  </a:lnTo>
                  <a:lnTo>
                    <a:pt x="338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1863075" y="955025"/>
              <a:ext cx="49800" cy="34700"/>
            </a:xfrm>
            <a:custGeom>
              <a:avLst/>
              <a:gdLst/>
              <a:ahLst/>
              <a:cxnLst/>
              <a:rect l="l" t="t" r="r" b="b"/>
              <a:pathLst>
                <a:path w="1992" h="1388" extrusionOk="0">
                  <a:moveTo>
                    <a:pt x="1246" y="1"/>
                  </a:moveTo>
                  <a:cubicBezTo>
                    <a:pt x="1205" y="1"/>
                    <a:pt x="1172" y="33"/>
                    <a:pt x="1172" y="33"/>
                  </a:cubicBezTo>
                  <a:cubicBezTo>
                    <a:pt x="902" y="368"/>
                    <a:pt x="104" y="700"/>
                    <a:pt x="104" y="700"/>
                  </a:cubicBezTo>
                  <a:cubicBezTo>
                    <a:pt x="0" y="756"/>
                    <a:pt x="75" y="843"/>
                    <a:pt x="75" y="843"/>
                  </a:cubicBezTo>
                  <a:cubicBezTo>
                    <a:pt x="75" y="843"/>
                    <a:pt x="660" y="1152"/>
                    <a:pt x="700" y="1315"/>
                  </a:cubicBezTo>
                  <a:cubicBezTo>
                    <a:pt x="714" y="1369"/>
                    <a:pt x="739" y="1387"/>
                    <a:pt x="766" y="1387"/>
                  </a:cubicBezTo>
                  <a:cubicBezTo>
                    <a:pt x="821" y="1387"/>
                    <a:pt x="885" y="1315"/>
                    <a:pt x="885" y="1315"/>
                  </a:cubicBezTo>
                  <a:cubicBezTo>
                    <a:pt x="1233" y="885"/>
                    <a:pt x="1765" y="803"/>
                    <a:pt x="1878" y="711"/>
                  </a:cubicBezTo>
                  <a:cubicBezTo>
                    <a:pt x="1991" y="622"/>
                    <a:pt x="1878" y="566"/>
                    <a:pt x="1878" y="566"/>
                  </a:cubicBezTo>
                  <a:cubicBezTo>
                    <a:pt x="1878" y="566"/>
                    <a:pt x="1437" y="362"/>
                    <a:pt x="1366" y="137"/>
                  </a:cubicBezTo>
                  <a:cubicBezTo>
                    <a:pt x="1332" y="29"/>
                    <a:pt x="1285" y="1"/>
                    <a:pt x="1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1861350" y="950150"/>
              <a:ext cx="49850" cy="34700"/>
            </a:xfrm>
            <a:custGeom>
              <a:avLst/>
              <a:gdLst/>
              <a:ahLst/>
              <a:cxnLst/>
              <a:rect l="l" t="t" r="r" b="b"/>
              <a:pathLst>
                <a:path w="1994" h="1388" extrusionOk="0">
                  <a:moveTo>
                    <a:pt x="1248" y="0"/>
                  </a:moveTo>
                  <a:cubicBezTo>
                    <a:pt x="1206" y="0"/>
                    <a:pt x="1174" y="32"/>
                    <a:pt x="1174" y="32"/>
                  </a:cubicBezTo>
                  <a:cubicBezTo>
                    <a:pt x="903" y="368"/>
                    <a:pt x="105" y="701"/>
                    <a:pt x="105" y="701"/>
                  </a:cubicBezTo>
                  <a:cubicBezTo>
                    <a:pt x="1" y="757"/>
                    <a:pt x="78" y="844"/>
                    <a:pt x="78" y="844"/>
                  </a:cubicBezTo>
                  <a:cubicBezTo>
                    <a:pt x="78" y="844"/>
                    <a:pt x="661" y="1151"/>
                    <a:pt x="701" y="1315"/>
                  </a:cubicBezTo>
                  <a:cubicBezTo>
                    <a:pt x="715" y="1369"/>
                    <a:pt x="741" y="1388"/>
                    <a:pt x="768" y="1388"/>
                  </a:cubicBezTo>
                  <a:cubicBezTo>
                    <a:pt x="823" y="1388"/>
                    <a:pt x="887" y="1315"/>
                    <a:pt x="887" y="1315"/>
                  </a:cubicBezTo>
                  <a:cubicBezTo>
                    <a:pt x="1235" y="886"/>
                    <a:pt x="1767" y="803"/>
                    <a:pt x="1880" y="712"/>
                  </a:cubicBezTo>
                  <a:cubicBezTo>
                    <a:pt x="1993" y="621"/>
                    <a:pt x="1880" y="567"/>
                    <a:pt x="1880" y="567"/>
                  </a:cubicBezTo>
                  <a:cubicBezTo>
                    <a:pt x="1880" y="567"/>
                    <a:pt x="1439" y="363"/>
                    <a:pt x="1368" y="138"/>
                  </a:cubicBezTo>
                  <a:cubicBezTo>
                    <a:pt x="1333" y="28"/>
                    <a:pt x="1287" y="0"/>
                    <a:pt x="12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01" name="Google Shape;601;p29"/>
            <p:cNvSpPr/>
            <p:nvPr/>
          </p:nvSpPr>
          <p:spPr>
            <a:xfrm>
              <a:off x="1896450" y="934650"/>
              <a:ext cx="49850" cy="34725"/>
            </a:xfrm>
            <a:custGeom>
              <a:avLst/>
              <a:gdLst/>
              <a:ahLst/>
              <a:cxnLst/>
              <a:rect l="l" t="t" r="r" b="b"/>
              <a:pathLst>
                <a:path w="1994" h="1389" extrusionOk="0">
                  <a:moveTo>
                    <a:pt x="1247" y="1"/>
                  </a:moveTo>
                  <a:cubicBezTo>
                    <a:pt x="1205" y="1"/>
                    <a:pt x="1172" y="33"/>
                    <a:pt x="1172" y="33"/>
                  </a:cubicBezTo>
                  <a:cubicBezTo>
                    <a:pt x="903" y="369"/>
                    <a:pt x="105" y="701"/>
                    <a:pt x="105" y="701"/>
                  </a:cubicBezTo>
                  <a:cubicBezTo>
                    <a:pt x="1" y="758"/>
                    <a:pt x="77" y="845"/>
                    <a:pt x="77" y="845"/>
                  </a:cubicBezTo>
                  <a:cubicBezTo>
                    <a:pt x="77" y="845"/>
                    <a:pt x="660" y="1154"/>
                    <a:pt x="702" y="1316"/>
                  </a:cubicBezTo>
                  <a:cubicBezTo>
                    <a:pt x="716" y="1371"/>
                    <a:pt x="741" y="1389"/>
                    <a:pt x="768" y="1389"/>
                  </a:cubicBezTo>
                  <a:cubicBezTo>
                    <a:pt x="823" y="1389"/>
                    <a:pt x="887" y="1316"/>
                    <a:pt x="887" y="1316"/>
                  </a:cubicBezTo>
                  <a:cubicBezTo>
                    <a:pt x="1235" y="886"/>
                    <a:pt x="1767" y="804"/>
                    <a:pt x="1880" y="713"/>
                  </a:cubicBezTo>
                  <a:cubicBezTo>
                    <a:pt x="1993" y="623"/>
                    <a:pt x="1880" y="568"/>
                    <a:pt x="1880" y="568"/>
                  </a:cubicBezTo>
                  <a:cubicBezTo>
                    <a:pt x="1880" y="568"/>
                    <a:pt x="1439" y="363"/>
                    <a:pt x="1368" y="139"/>
                  </a:cubicBezTo>
                  <a:cubicBezTo>
                    <a:pt x="1333" y="29"/>
                    <a:pt x="1286" y="1"/>
                    <a:pt x="1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02" name="Google Shape;602;p29"/>
            <p:cNvSpPr/>
            <p:nvPr/>
          </p:nvSpPr>
          <p:spPr>
            <a:xfrm>
              <a:off x="1894775" y="929800"/>
              <a:ext cx="49850" cy="34725"/>
            </a:xfrm>
            <a:custGeom>
              <a:avLst/>
              <a:gdLst/>
              <a:ahLst/>
              <a:cxnLst/>
              <a:rect l="l" t="t" r="r" b="b"/>
              <a:pathLst>
                <a:path w="1994" h="1389" extrusionOk="0">
                  <a:moveTo>
                    <a:pt x="1247" y="0"/>
                  </a:moveTo>
                  <a:cubicBezTo>
                    <a:pt x="1206" y="0"/>
                    <a:pt x="1173" y="33"/>
                    <a:pt x="1173" y="33"/>
                  </a:cubicBezTo>
                  <a:cubicBezTo>
                    <a:pt x="903" y="369"/>
                    <a:pt x="105" y="700"/>
                    <a:pt x="105" y="700"/>
                  </a:cubicBezTo>
                  <a:cubicBezTo>
                    <a:pt x="1" y="758"/>
                    <a:pt x="76" y="845"/>
                    <a:pt x="76" y="845"/>
                  </a:cubicBezTo>
                  <a:cubicBezTo>
                    <a:pt x="76" y="845"/>
                    <a:pt x="661" y="1152"/>
                    <a:pt x="701" y="1316"/>
                  </a:cubicBezTo>
                  <a:cubicBezTo>
                    <a:pt x="715" y="1370"/>
                    <a:pt x="740" y="1388"/>
                    <a:pt x="767" y="1388"/>
                  </a:cubicBezTo>
                  <a:cubicBezTo>
                    <a:pt x="822" y="1388"/>
                    <a:pt x="885" y="1316"/>
                    <a:pt x="885" y="1316"/>
                  </a:cubicBezTo>
                  <a:cubicBezTo>
                    <a:pt x="1233" y="885"/>
                    <a:pt x="1767" y="804"/>
                    <a:pt x="1880" y="713"/>
                  </a:cubicBezTo>
                  <a:cubicBezTo>
                    <a:pt x="1993" y="623"/>
                    <a:pt x="1880" y="568"/>
                    <a:pt x="1880" y="568"/>
                  </a:cubicBezTo>
                  <a:cubicBezTo>
                    <a:pt x="1880" y="568"/>
                    <a:pt x="1439" y="363"/>
                    <a:pt x="1367" y="137"/>
                  </a:cubicBezTo>
                  <a:cubicBezTo>
                    <a:pt x="1333" y="28"/>
                    <a:pt x="1286" y="0"/>
                    <a:pt x="12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1910400" y="967025"/>
              <a:ext cx="123875" cy="68225"/>
            </a:xfrm>
            <a:custGeom>
              <a:avLst/>
              <a:gdLst/>
              <a:ahLst/>
              <a:cxnLst/>
              <a:rect l="l" t="t" r="r" b="b"/>
              <a:pathLst>
                <a:path w="4955" h="2729" extrusionOk="0">
                  <a:moveTo>
                    <a:pt x="3469" y="1"/>
                  </a:moveTo>
                  <a:lnTo>
                    <a:pt x="1" y="1828"/>
                  </a:lnTo>
                  <a:lnTo>
                    <a:pt x="1595" y="2728"/>
                  </a:lnTo>
                  <a:lnTo>
                    <a:pt x="4954" y="826"/>
                  </a:lnTo>
                  <a:lnTo>
                    <a:pt x="3469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04" name="Google Shape;604;p29"/>
            <p:cNvSpPr/>
            <p:nvPr/>
          </p:nvSpPr>
          <p:spPr>
            <a:xfrm>
              <a:off x="1910400" y="1012700"/>
              <a:ext cx="39875" cy="40250"/>
            </a:xfrm>
            <a:custGeom>
              <a:avLst/>
              <a:gdLst/>
              <a:ahLst/>
              <a:cxnLst/>
              <a:rect l="l" t="t" r="r" b="b"/>
              <a:pathLst>
                <a:path w="1595" h="1610" extrusionOk="0">
                  <a:moveTo>
                    <a:pt x="1" y="1"/>
                  </a:moveTo>
                  <a:lnTo>
                    <a:pt x="1" y="693"/>
                  </a:lnTo>
                  <a:lnTo>
                    <a:pt x="1595" y="1609"/>
                  </a:lnTo>
                  <a:lnTo>
                    <a:pt x="1595" y="9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05" name="Google Shape;605;p29"/>
            <p:cNvSpPr/>
            <p:nvPr/>
          </p:nvSpPr>
          <p:spPr>
            <a:xfrm>
              <a:off x="1828200" y="995575"/>
              <a:ext cx="3500" cy="44375"/>
            </a:xfrm>
            <a:custGeom>
              <a:avLst/>
              <a:gdLst/>
              <a:ahLst/>
              <a:cxnLst/>
              <a:rect l="l" t="t" r="r" b="b"/>
              <a:pathLst>
                <a:path w="140" h="1775" extrusionOk="0">
                  <a:moveTo>
                    <a:pt x="0" y="0"/>
                  </a:moveTo>
                  <a:lnTo>
                    <a:pt x="0" y="1694"/>
                  </a:lnTo>
                  <a:lnTo>
                    <a:pt x="139" y="1775"/>
                  </a:lnTo>
                  <a:lnTo>
                    <a:pt x="139" y="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06" name="Google Shape;606;p29"/>
            <p:cNvSpPr/>
            <p:nvPr/>
          </p:nvSpPr>
          <p:spPr>
            <a:xfrm>
              <a:off x="1831675" y="995575"/>
              <a:ext cx="3500" cy="44375"/>
            </a:xfrm>
            <a:custGeom>
              <a:avLst/>
              <a:gdLst/>
              <a:ahLst/>
              <a:cxnLst/>
              <a:rect l="l" t="t" r="r" b="b"/>
              <a:pathLst>
                <a:path w="140" h="1775" extrusionOk="0">
                  <a:moveTo>
                    <a:pt x="140" y="0"/>
                  </a:moveTo>
                  <a:lnTo>
                    <a:pt x="0" y="81"/>
                  </a:lnTo>
                  <a:lnTo>
                    <a:pt x="0" y="1775"/>
                  </a:lnTo>
                  <a:lnTo>
                    <a:pt x="140" y="1694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07" name="Google Shape;607;p29"/>
            <p:cNvSpPr/>
            <p:nvPr/>
          </p:nvSpPr>
          <p:spPr>
            <a:xfrm>
              <a:off x="1851825" y="981600"/>
              <a:ext cx="3500" cy="44400"/>
            </a:xfrm>
            <a:custGeom>
              <a:avLst/>
              <a:gdLst/>
              <a:ahLst/>
              <a:cxnLst/>
              <a:rect l="l" t="t" r="r" b="b"/>
              <a:pathLst>
                <a:path w="140" h="1776" extrusionOk="0">
                  <a:moveTo>
                    <a:pt x="1" y="1"/>
                  </a:moveTo>
                  <a:lnTo>
                    <a:pt x="1" y="1694"/>
                  </a:lnTo>
                  <a:lnTo>
                    <a:pt x="140" y="1776"/>
                  </a:lnTo>
                  <a:lnTo>
                    <a:pt x="140" y="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08" name="Google Shape;608;p29"/>
            <p:cNvSpPr/>
            <p:nvPr/>
          </p:nvSpPr>
          <p:spPr>
            <a:xfrm>
              <a:off x="1855300" y="981600"/>
              <a:ext cx="3500" cy="44400"/>
            </a:xfrm>
            <a:custGeom>
              <a:avLst/>
              <a:gdLst/>
              <a:ahLst/>
              <a:cxnLst/>
              <a:rect l="l" t="t" r="r" b="b"/>
              <a:pathLst>
                <a:path w="140" h="1776" extrusionOk="0">
                  <a:moveTo>
                    <a:pt x="140" y="1"/>
                  </a:moveTo>
                  <a:lnTo>
                    <a:pt x="1" y="81"/>
                  </a:lnTo>
                  <a:lnTo>
                    <a:pt x="1" y="1776"/>
                  </a:lnTo>
                  <a:lnTo>
                    <a:pt x="140" y="1694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09" name="Google Shape;609;p29"/>
            <p:cNvSpPr/>
            <p:nvPr/>
          </p:nvSpPr>
          <p:spPr>
            <a:xfrm>
              <a:off x="1804550" y="981600"/>
              <a:ext cx="3500" cy="44400"/>
            </a:xfrm>
            <a:custGeom>
              <a:avLst/>
              <a:gdLst/>
              <a:ahLst/>
              <a:cxnLst/>
              <a:rect l="l" t="t" r="r" b="b"/>
              <a:pathLst>
                <a:path w="140" h="1776" extrusionOk="0">
                  <a:moveTo>
                    <a:pt x="1" y="1"/>
                  </a:moveTo>
                  <a:lnTo>
                    <a:pt x="1" y="1694"/>
                  </a:lnTo>
                  <a:lnTo>
                    <a:pt x="140" y="1776"/>
                  </a:lnTo>
                  <a:lnTo>
                    <a:pt x="140" y="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10" name="Google Shape;610;p29"/>
            <p:cNvSpPr/>
            <p:nvPr/>
          </p:nvSpPr>
          <p:spPr>
            <a:xfrm>
              <a:off x="1808025" y="981600"/>
              <a:ext cx="3525" cy="44400"/>
            </a:xfrm>
            <a:custGeom>
              <a:avLst/>
              <a:gdLst/>
              <a:ahLst/>
              <a:cxnLst/>
              <a:rect l="l" t="t" r="r" b="b"/>
              <a:pathLst>
                <a:path w="141" h="1776" extrusionOk="0">
                  <a:moveTo>
                    <a:pt x="140" y="1"/>
                  </a:moveTo>
                  <a:lnTo>
                    <a:pt x="1" y="81"/>
                  </a:lnTo>
                  <a:lnTo>
                    <a:pt x="1" y="1776"/>
                  </a:lnTo>
                  <a:lnTo>
                    <a:pt x="140" y="1694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11" name="Google Shape;611;p29"/>
            <p:cNvSpPr/>
            <p:nvPr/>
          </p:nvSpPr>
          <p:spPr>
            <a:xfrm>
              <a:off x="1802825" y="980475"/>
              <a:ext cx="28875" cy="21100"/>
            </a:xfrm>
            <a:custGeom>
              <a:avLst/>
              <a:gdLst/>
              <a:ahLst/>
              <a:cxnLst/>
              <a:rect l="l" t="t" r="r" b="b"/>
              <a:pathLst>
                <a:path w="1155" h="844" extrusionOk="0">
                  <a:moveTo>
                    <a:pt x="0" y="1"/>
                  </a:moveTo>
                  <a:lnTo>
                    <a:pt x="0" y="173"/>
                  </a:lnTo>
                  <a:lnTo>
                    <a:pt x="1154" y="843"/>
                  </a:lnTo>
                  <a:lnTo>
                    <a:pt x="1154" y="6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12" name="Google Shape;612;p29"/>
            <p:cNvSpPr/>
            <p:nvPr/>
          </p:nvSpPr>
          <p:spPr>
            <a:xfrm>
              <a:off x="1802825" y="963775"/>
              <a:ext cx="57725" cy="33475"/>
            </a:xfrm>
            <a:custGeom>
              <a:avLst/>
              <a:gdLst/>
              <a:ahLst/>
              <a:cxnLst/>
              <a:rect l="l" t="t" r="r" b="b"/>
              <a:pathLst>
                <a:path w="2309" h="1339" extrusionOk="0">
                  <a:moveTo>
                    <a:pt x="1154" y="0"/>
                  </a:moveTo>
                  <a:lnTo>
                    <a:pt x="0" y="669"/>
                  </a:lnTo>
                  <a:lnTo>
                    <a:pt x="1154" y="1339"/>
                  </a:lnTo>
                  <a:lnTo>
                    <a:pt x="2309" y="669"/>
                  </a:lnTo>
                  <a:lnTo>
                    <a:pt x="11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1831675" y="980475"/>
              <a:ext cx="28875" cy="21100"/>
            </a:xfrm>
            <a:custGeom>
              <a:avLst/>
              <a:gdLst/>
              <a:ahLst/>
              <a:cxnLst/>
              <a:rect l="l" t="t" r="r" b="b"/>
              <a:pathLst>
                <a:path w="1155" h="844" extrusionOk="0">
                  <a:moveTo>
                    <a:pt x="1155" y="1"/>
                  </a:moveTo>
                  <a:lnTo>
                    <a:pt x="0" y="671"/>
                  </a:lnTo>
                  <a:lnTo>
                    <a:pt x="0" y="843"/>
                  </a:lnTo>
                  <a:lnTo>
                    <a:pt x="1155" y="173"/>
                  </a:lnTo>
                  <a:lnTo>
                    <a:pt x="1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14" name="Google Shape;614;p29"/>
            <p:cNvSpPr/>
            <p:nvPr/>
          </p:nvSpPr>
          <p:spPr>
            <a:xfrm>
              <a:off x="1802825" y="961600"/>
              <a:ext cx="28875" cy="21075"/>
            </a:xfrm>
            <a:custGeom>
              <a:avLst/>
              <a:gdLst/>
              <a:ahLst/>
              <a:cxnLst/>
              <a:rect l="l" t="t" r="r" b="b"/>
              <a:pathLst>
                <a:path w="1155" h="843" extrusionOk="0">
                  <a:moveTo>
                    <a:pt x="0" y="0"/>
                  </a:moveTo>
                  <a:lnTo>
                    <a:pt x="0" y="173"/>
                  </a:lnTo>
                  <a:lnTo>
                    <a:pt x="1154" y="843"/>
                  </a:lnTo>
                  <a:lnTo>
                    <a:pt x="1154" y="6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15" name="Google Shape;615;p29"/>
            <p:cNvSpPr/>
            <p:nvPr/>
          </p:nvSpPr>
          <p:spPr>
            <a:xfrm>
              <a:off x="1802825" y="944850"/>
              <a:ext cx="57725" cy="33525"/>
            </a:xfrm>
            <a:custGeom>
              <a:avLst/>
              <a:gdLst/>
              <a:ahLst/>
              <a:cxnLst/>
              <a:rect l="l" t="t" r="r" b="b"/>
              <a:pathLst>
                <a:path w="2309" h="1341" extrusionOk="0">
                  <a:moveTo>
                    <a:pt x="1154" y="0"/>
                  </a:moveTo>
                  <a:lnTo>
                    <a:pt x="0" y="670"/>
                  </a:lnTo>
                  <a:lnTo>
                    <a:pt x="1154" y="1340"/>
                  </a:lnTo>
                  <a:lnTo>
                    <a:pt x="2309" y="670"/>
                  </a:lnTo>
                  <a:lnTo>
                    <a:pt x="11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16" name="Google Shape;616;p29"/>
            <p:cNvSpPr/>
            <p:nvPr/>
          </p:nvSpPr>
          <p:spPr>
            <a:xfrm>
              <a:off x="1831675" y="961600"/>
              <a:ext cx="28875" cy="21075"/>
            </a:xfrm>
            <a:custGeom>
              <a:avLst/>
              <a:gdLst/>
              <a:ahLst/>
              <a:cxnLst/>
              <a:rect l="l" t="t" r="r" b="b"/>
              <a:pathLst>
                <a:path w="1155" h="843" extrusionOk="0">
                  <a:moveTo>
                    <a:pt x="1155" y="0"/>
                  </a:moveTo>
                  <a:lnTo>
                    <a:pt x="0" y="670"/>
                  </a:lnTo>
                  <a:lnTo>
                    <a:pt x="0" y="843"/>
                  </a:lnTo>
                  <a:lnTo>
                    <a:pt x="1155" y="173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17" name="Google Shape;617;p29"/>
            <p:cNvSpPr/>
            <p:nvPr/>
          </p:nvSpPr>
          <p:spPr>
            <a:xfrm>
              <a:off x="1831675" y="967950"/>
              <a:ext cx="25400" cy="26650"/>
            </a:xfrm>
            <a:custGeom>
              <a:avLst/>
              <a:gdLst/>
              <a:ahLst/>
              <a:cxnLst/>
              <a:rect l="l" t="t" r="r" b="b"/>
              <a:pathLst>
                <a:path w="1016" h="1066" extrusionOk="0">
                  <a:moveTo>
                    <a:pt x="1015" y="0"/>
                  </a:moveTo>
                  <a:lnTo>
                    <a:pt x="0" y="589"/>
                  </a:lnTo>
                  <a:lnTo>
                    <a:pt x="0" y="1066"/>
                  </a:lnTo>
                  <a:lnTo>
                    <a:pt x="1015" y="502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18" name="Google Shape;618;p29"/>
            <p:cNvSpPr/>
            <p:nvPr/>
          </p:nvSpPr>
          <p:spPr>
            <a:xfrm>
              <a:off x="1806225" y="967950"/>
              <a:ext cx="25475" cy="26650"/>
            </a:xfrm>
            <a:custGeom>
              <a:avLst/>
              <a:gdLst/>
              <a:ahLst/>
              <a:cxnLst/>
              <a:rect l="l" t="t" r="r" b="b"/>
              <a:pathLst>
                <a:path w="1019" h="1066" extrusionOk="0">
                  <a:moveTo>
                    <a:pt x="0" y="0"/>
                  </a:moveTo>
                  <a:lnTo>
                    <a:pt x="0" y="468"/>
                  </a:lnTo>
                  <a:lnTo>
                    <a:pt x="1018" y="1066"/>
                  </a:lnTo>
                  <a:lnTo>
                    <a:pt x="1018" y="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19" name="Google Shape;619;p29"/>
            <p:cNvSpPr/>
            <p:nvPr/>
          </p:nvSpPr>
          <p:spPr>
            <a:xfrm>
              <a:off x="1842700" y="978950"/>
              <a:ext cx="4850" cy="5325"/>
            </a:xfrm>
            <a:custGeom>
              <a:avLst/>
              <a:gdLst/>
              <a:ahLst/>
              <a:cxnLst/>
              <a:rect l="l" t="t" r="r" b="b"/>
              <a:pathLst>
                <a:path w="194" h="213" extrusionOk="0">
                  <a:moveTo>
                    <a:pt x="123" y="35"/>
                  </a:moveTo>
                  <a:cubicBezTo>
                    <a:pt x="145" y="35"/>
                    <a:pt x="161" y="51"/>
                    <a:pt x="161" y="78"/>
                  </a:cubicBezTo>
                  <a:cubicBezTo>
                    <a:pt x="157" y="118"/>
                    <a:pt x="132" y="153"/>
                    <a:pt x="96" y="171"/>
                  </a:cubicBezTo>
                  <a:cubicBezTo>
                    <a:pt x="86" y="175"/>
                    <a:pt x="77" y="177"/>
                    <a:pt x="69" y="177"/>
                  </a:cubicBezTo>
                  <a:cubicBezTo>
                    <a:pt x="47" y="177"/>
                    <a:pt x="32" y="161"/>
                    <a:pt x="32" y="134"/>
                  </a:cubicBezTo>
                  <a:cubicBezTo>
                    <a:pt x="35" y="94"/>
                    <a:pt x="60" y="59"/>
                    <a:pt x="96" y="42"/>
                  </a:cubicBezTo>
                  <a:cubicBezTo>
                    <a:pt x="105" y="37"/>
                    <a:pt x="114" y="35"/>
                    <a:pt x="123" y="35"/>
                  </a:cubicBezTo>
                  <a:close/>
                  <a:moveTo>
                    <a:pt x="135" y="1"/>
                  </a:moveTo>
                  <a:cubicBezTo>
                    <a:pt x="123" y="1"/>
                    <a:pt x="110" y="4"/>
                    <a:pt x="96" y="10"/>
                  </a:cubicBezTo>
                  <a:cubicBezTo>
                    <a:pt x="42" y="34"/>
                    <a:pt x="0" y="97"/>
                    <a:pt x="0" y="150"/>
                  </a:cubicBezTo>
                  <a:cubicBezTo>
                    <a:pt x="0" y="189"/>
                    <a:pt x="23" y="212"/>
                    <a:pt x="55" y="212"/>
                  </a:cubicBezTo>
                  <a:cubicBezTo>
                    <a:pt x="68" y="212"/>
                    <a:pt x="81" y="209"/>
                    <a:pt x="96" y="203"/>
                  </a:cubicBezTo>
                  <a:cubicBezTo>
                    <a:pt x="150" y="179"/>
                    <a:pt x="193" y="117"/>
                    <a:pt x="193" y="63"/>
                  </a:cubicBezTo>
                  <a:cubicBezTo>
                    <a:pt x="193" y="24"/>
                    <a:pt x="169" y="1"/>
                    <a:pt x="13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20" name="Google Shape;620;p29"/>
            <p:cNvSpPr/>
            <p:nvPr/>
          </p:nvSpPr>
          <p:spPr>
            <a:xfrm>
              <a:off x="1843675" y="977975"/>
              <a:ext cx="2875" cy="3175"/>
            </a:xfrm>
            <a:custGeom>
              <a:avLst/>
              <a:gdLst/>
              <a:ahLst/>
              <a:cxnLst/>
              <a:rect l="l" t="t" r="r" b="b"/>
              <a:pathLst>
                <a:path w="115" h="127" extrusionOk="0">
                  <a:moveTo>
                    <a:pt x="81" y="1"/>
                  </a:moveTo>
                  <a:cubicBezTo>
                    <a:pt x="73" y="1"/>
                    <a:pt x="65" y="3"/>
                    <a:pt x="57" y="7"/>
                  </a:cubicBezTo>
                  <a:cubicBezTo>
                    <a:pt x="25" y="23"/>
                    <a:pt x="3" y="54"/>
                    <a:pt x="0" y="89"/>
                  </a:cubicBezTo>
                  <a:cubicBezTo>
                    <a:pt x="0" y="113"/>
                    <a:pt x="14" y="127"/>
                    <a:pt x="33" y="127"/>
                  </a:cubicBezTo>
                  <a:cubicBezTo>
                    <a:pt x="41" y="127"/>
                    <a:pt x="48" y="125"/>
                    <a:pt x="57" y="121"/>
                  </a:cubicBezTo>
                  <a:cubicBezTo>
                    <a:pt x="90" y="105"/>
                    <a:pt x="112" y="73"/>
                    <a:pt x="115" y="38"/>
                  </a:cubicBezTo>
                  <a:cubicBezTo>
                    <a:pt x="115" y="15"/>
                    <a:pt x="101" y="1"/>
                    <a:pt x="8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21" name="Google Shape;621;p29"/>
            <p:cNvSpPr/>
            <p:nvPr/>
          </p:nvSpPr>
          <p:spPr>
            <a:xfrm>
              <a:off x="1821375" y="955075"/>
              <a:ext cx="20575" cy="11175"/>
            </a:xfrm>
            <a:custGeom>
              <a:avLst/>
              <a:gdLst/>
              <a:ahLst/>
              <a:cxnLst/>
              <a:rect l="l" t="t" r="r" b="b"/>
              <a:pathLst>
                <a:path w="823" h="447" extrusionOk="0">
                  <a:moveTo>
                    <a:pt x="412" y="0"/>
                  </a:moveTo>
                  <a:cubicBezTo>
                    <a:pt x="185" y="0"/>
                    <a:pt x="1" y="100"/>
                    <a:pt x="1" y="224"/>
                  </a:cubicBezTo>
                  <a:cubicBezTo>
                    <a:pt x="1" y="347"/>
                    <a:pt x="185" y="447"/>
                    <a:pt x="412" y="447"/>
                  </a:cubicBezTo>
                  <a:cubicBezTo>
                    <a:pt x="639" y="447"/>
                    <a:pt x="823" y="347"/>
                    <a:pt x="823" y="224"/>
                  </a:cubicBezTo>
                  <a:cubicBezTo>
                    <a:pt x="823" y="100"/>
                    <a:pt x="639" y="0"/>
                    <a:pt x="41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1821375" y="953650"/>
              <a:ext cx="20575" cy="11200"/>
            </a:xfrm>
            <a:custGeom>
              <a:avLst/>
              <a:gdLst/>
              <a:ahLst/>
              <a:cxnLst/>
              <a:rect l="l" t="t" r="r" b="b"/>
              <a:pathLst>
                <a:path w="823" h="448" extrusionOk="0">
                  <a:moveTo>
                    <a:pt x="412" y="1"/>
                  </a:moveTo>
                  <a:cubicBezTo>
                    <a:pt x="185" y="1"/>
                    <a:pt x="1" y="101"/>
                    <a:pt x="1" y="224"/>
                  </a:cubicBezTo>
                  <a:cubicBezTo>
                    <a:pt x="1" y="347"/>
                    <a:pt x="185" y="447"/>
                    <a:pt x="412" y="447"/>
                  </a:cubicBezTo>
                  <a:cubicBezTo>
                    <a:pt x="639" y="447"/>
                    <a:pt x="823" y="347"/>
                    <a:pt x="823" y="224"/>
                  </a:cubicBezTo>
                  <a:cubicBezTo>
                    <a:pt x="823" y="101"/>
                    <a:pt x="639" y="1"/>
                    <a:pt x="4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1830250" y="935600"/>
              <a:ext cx="3000" cy="23275"/>
            </a:xfrm>
            <a:custGeom>
              <a:avLst/>
              <a:gdLst/>
              <a:ahLst/>
              <a:cxnLst/>
              <a:rect l="l" t="t" r="r" b="b"/>
              <a:pathLst>
                <a:path w="120" h="931" extrusionOk="0">
                  <a:moveTo>
                    <a:pt x="1" y="1"/>
                  </a:moveTo>
                  <a:lnTo>
                    <a:pt x="1" y="895"/>
                  </a:lnTo>
                  <a:lnTo>
                    <a:pt x="1" y="898"/>
                  </a:lnTo>
                  <a:cubicBezTo>
                    <a:pt x="1" y="916"/>
                    <a:pt x="28" y="930"/>
                    <a:pt x="60" y="930"/>
                  </a:cubicBezTo>
                  <a:cubicBezTo>
                    <a:pt x="94" y="930"/>
                    <a:pt x="120" y="916"/>
                    <a:pt x="120" y="898"/>
                  </a:cubicBezTo>
                  <a:lnTo>
                    <a:pt x="12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24" name="Google Shape;624;p29"/>
            <p:cNvSpPr/>
            <p:nvPr/>
          </p:nvSpPr>
          <p:spPr>
            <a:xfrm>
              <a:off x="1820025" y="929625"/>
              <a:ext cx="23300" cy="22425"/>
            </a:xfrm>
            <a:custGeom>
              <a:avLst/>
              <a:gdLst/>
              <a:ahLst/>
              <a:cxnLst/>
              <a:rect l="l" t="t" r="r" b="b"/>
              <a:pathLst>
                <a:path w="932" h="897" extrusionOk="0">
                  <a:moveTo>
                    <a:pt x="1" y="0"/>
                  </a:moveTo>
                  <a:lnTo>
                    <a:pt x="1" y="643"/>
                  </a:lnTo>
                  <a:cubicBezTo>
                    <a:pt x="1" y="782"/>
                    <a:pt x="210" y="897"/>
                    <a:pt x="466" y="897"/>
                  </a:cubicBezTo>
                  <a:cubicBezTo>
                    <a:pt x="723" y="897"/>
                    <a:pt x="932" y="782"/>
                    <a:pt x="932" y="643"/>
                  </a:cubicBezTo>
                  <a:lnTo>
                    <a:pt x="9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25" name="Google Shape;625;p29"/>
            <p:cNvSpPr/>
            <p:nvPr/>
          </p:nvSpPr>
          <p:spPr>
            <a:xfrm>
              <a:off x="1820000" y="923275"/>
              <a:ext cx="23325" cy="12675"/>
            </a:xfrm>
            <a:custGeom>
              <a:avLst/>
              <a:gdLst/>
              <a:ahLst/>
              <a:cxnLst/>
              <a:rect l="l" t="t" r="r" b="b"/>
              <a:pathLst>
                <a:path w="933" h="507" extrusionOk="0">
                  <a:moveTo>
                    <a:pt x="467" y="1"/>
                  </a:moveTo>
                  <a:cubicBezTo>
                    <a:pt x="209" y="1"/>
                    <a:pt x="0" y="114"/>
                    <a:pt x="0" y="254"/>
                  </a:cubicBezTo>
                  <a:cubicBezTo>
                    <a:pt x="0" y="394"/>
                    <a:pt x="209" y="507"/>
                    <a:pt x="467" y="507"/>
                  </a:cubicBezTo>
                  <a:cubicBezTo>
                    <a:pt x="724" y="507"/>
                    <a:pt x="933" y="394"/>
                    <a:pt x="933" y="254"/>
                  </a:cubicBezTo>
                  <a:cubicBezTo>
                    <a:pt x="933" y="114"/>
                    <a:pt x="724" y="1"/>
                    <a:pt x="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26" name="Google Shape;626;p29"/>
            <p:cNvSpPr/>
            <p:nvPr/>
          </p:nvSpPr>
          <p:spPr>
            <a:xfrm>
              <a:off x="1821750" y="924225"/>
              <a:ext cx="19875" cy="10800"/>
            </a:xfrm>
            <a:custGeom>
              <a:avLst/>
              <a:gdLst/>
              <a:ahLst/>
              <a:cxnLst/>
              <a:rect l="l" t="t" r="r" b="b"/>
              <a:pathLst>
                <a:path w="795" h="432" extrusionOk="0">
                  <a:moveTo>
                    <a:pt x="397" y="0"/>
                  </a:moveTo>
                  <a:cubicBezTo>
                    <a:pt x="178" y="0"/>
                    <a:pt x="0" y="96"/>
                    <a:pt x="0" y="216"/>
                  </a:cubicBezTo>
                  <a:cubicBezTo>
                    <a:pt x="0" y="335"/>
                    <a:pt x="178" y="431"/>
                    <a:pt x="397" y="431"/>
                  </a:cubicBezTo>
                  <a:cubicBezTo>
                    <a:pt x="616" y="431"/>
                    <a:pt x="795" y="335"/>
                    <a:pt x="795" y="216"/>
                  </a:cubicBezTo>
                  <a:cubicBezTo>
                    <a:pt x="795" y="96"/>
                    <a:pt x="616" y="0"/>
                    <a:pt x="397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27" name="Google Shape;627;p29"/>
            <p:cNvSpPr/>
            <p:nvPr/>
          </p:nvSpPr>
          <p:spPr>
            <a:xfrm>
              <a:off x="1882175" y="786325"/>
              <a:ext cx="76000" cy="80325"/>
            </a:xfrm>
            <a:custGeom>
              <a:avLst/>
              <a:gdLst/>
              <a:ahLst/>
              <a:cxnLst/>
              <a:rect l="l" t="t" r="r" b="b"/>
              <a:pathLst>
                <a:path w="3040" h="3213" extrusionOk="0">
                  <a:moveTo>
                    <a:pt x="3040" y="0"/>
                  </a:moveTo>
                  <a:lnTo>
                    <a:pt x="0" y="1735"/>
                  </a:lnTo>
                  <a:lnTo>
                    <a:pt x="0" y="3212"/>
                  </a:lnTo>
                  <a:lnTo>
                    <a:pt x="3040" y="1466"/>
                  </a:lnTo>
                  <a:lnTo>
                    <a:pt x="304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28" name="Google Shape;628;p29"/>
            <p:cNvSpPr/>
            <p:nvPr/>
          </p:nvSpPr>
          <p:spPr>
            <a:xfrm>
              <a:off x="1917850" y="809300"/>
              <a:ext cx="12675" cy="31575"/>
            </a:xfrm>
            <a:custGeom>
              <a:avLst/>
              <a:gdLst/>
              <a:ahLst/>
              <a:cxnLst/>
              <a:rect l="l" t="t" r="r" b="b"/>
              <a:pathLst>
                <a:path w="507" h="1263" extrusionOk="0">
                  <a:moveTo>
                    <a:pt x="360" y="1"/>
                  </a:moveTo>
                  <a:lnTo>
                    <a:pt x="125" y="131"/>
                  </a:lnTo>
                  <a:cubicBezTo>
                    <a:pt x="52" y="427"/>
                    <a:pt x="0" y="730"/>
                    <a:pt x="7" y="1033"/>
                  </a:cubicBezTo>
                  <a:cubicBezTo>
                    <a:pt x="9" y="1110"/>
                    <a:pt x="16" y="1185"/>
                    <a:pt x="26" y="1262"/>
                  </a:cubicBezTo>
                  <a:lnTo>
                    <a:pt x="506" y="990"/>
                  </a:lnTo>
                  <a:cubicBezTo>
                    <a:pt x="466" y="897"/>
                    <a:pt x="435" y="801"/>
                    <a:pt x="413" y="704"/>
                  </a:cubicBezTo>
                  <a:cubicBezTo>
                    <a:pt x="361" y="473"/>
                    <a:pt x="354" y="237"/>
                    <a:pt x="3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29" name="Google Shape;629;p29"/>
            <p:cNvSpPr/>
            <p:nvPr/>
          </p:nvSpPr>
          <p:spPr>
            <a:xfrm>
              <a:off x="1886550" y="812575"/>
              <a:ext cx="34425" cy="46425"/>
            </a:xfrm>
            <a:custGeom>
              <a:avLst/>
              <a:gdLst/>
              <a:ahLst/>
              <a:cxnLst/>
              <a:rect l="l" t="t" r="r" b="b"/>
              <a:pathLst>
                <a:path w="1377" h="1857" extrusionOk="0">
                  <a:moveTo>
                    <a:pt x="1377" y="0"/>
                  </a:moveTo>
                  <a:lnTo>
                    <a:pt x="833" y="306"/>
                  </a:lnTo>
                  <a:cubicBezTo>
                    <a:pt x="743" y="680"/>
                    <a:pt x="568" y="1034"/>
                    <a:pt x="378" y="1372"/>
                  </a:cubicBezTo>
                  <a:cubicBezTo>
                    <a:pt x="278" y="1550"/>
                    <a:pt x="160" y="1734"/>
                    <a:pt x="1" y="1853"/>
                  </a:cubicBezTo>
                  <a:lnTo>
                    <a:pt x="1" y="1856"/>
                  </a:lnTo>
                  <a:lnTo>
                    <a:pt x="737" y="1437"/>
                  </a:lnTo>
                  <a:cubicBezTo>
                    <a:pt x="823" y="1327"/>
                    <a:pt x="884" y="1201"/>
                    <a:pt x="920" y="1066"/>
                  </a:cubicBezTo>
                  <a:lnTo>
                    <a:pt x="920" y="1066"/>
                  </a:lnTo>
                  <a:cubicBezTo>
                    <a:pt x="920" y="1066"/>
                    <a:pt x="919" y="1175"/>
                    <a:pt x="935" y="1325"/>
                  </a:cubicBezTo>
                  <a:lnTo>
                    <a:pt x="1280" y="1130"/>
                  </a:lnTo>
                  <a:cubicBezTo>
                    <a:pt x="1268" y="1054"/>
                    <a:pt x="1262" y="979"/>
                    <a:pt x="1261" y="902"/>
                  </a:cubicBezTo>
                  <a:cubicBezTo>
                    <a:pt x="1252" y="598"/>
                    <a:pt x="1306" y="296"/>
                    <a:pt x="137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30" name="Google Shape;630;p29"/>
            <p:cNvSpPr/>
            <p:nvPr/>
          </p:nvSpPr>
          <p:spPr>
            <a:xfrm>
              <a:off x="1886525" y="826150"/>
              <a:ext cx="10250" cy="15650"/>
            </a:xfrm>
            <a:custGeom>
              <a:avLst/>
              <a:gdLst/>
              <a:ahLst/>
              <a:cxnLst/>
              <a:rect l="l" t="t" r="r" b="b"/>
              <a:pathLst>
                <a:path w="410" h="626" extrusionOk="0">
                  <a:moveTo>
                    <a:pt x="409" y="1"/>
                  </a:moveTo>
                  <a:lnTo>
                    <a:pt x="261" y="88"/>
                  </a:lnTo>
                  <a:lnTo>
                    <a:pt x="197" y="126"/>
                  </a:lnTo>
                  <a:lnTo>
                    <a:pt x="0" y="242"/>
                  </a:lnTo>
                  <a:lnTo>
                    <a:pt x="0" y="626"/>
                  </a:lnTo>
                  <a:cubicBezTo>
                    <a:pt x="163" y="436"/>
                    <a:pt x="300" y="226"/>
                    <a:pt x="40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31" name="Google Shape;631;p29"/>
            <p:cNvSpPr/>
            <p:nvPr/>
          </p:nvSpPr>
          <p:spPr>
            <a:xfrm>
              <a:off x="1886525" y="820225"/>
              <a:ext cx="20875" cy="38700"/>
            </a:xfrm>
            <a:custGeom>
              <a:avLst/>
              <a:gdLst/>
              <a:ahLst/>
              <a:cxnLst/>
              <a:rect l="l" t="t" r="r" b="b"/>
              <a:pathLst>
                <a:path w="835" h="1548" extrusionOk="0">
                  <a:moveTo>
                    <a:pt x="834" y="0"/>
                  </a:moveTo>
                  <a:lnTo>
                    <a:pt x="421" y="231"/>
                  </a:lnTo>
                  <a:lnTo>
                    <a:pt x="409" y="238"/>
                  </a:lnTo>
                  <a:cubicBezTo>
                    <a:pt x="300" y="463"/>
                    <a:pt x="163" y="673"/>
                    <a:pt x="0" y="863"/>
                  </a:cubicBezTo>
                  <a:lnTo>
                    <a:pt x="0" y="1547"/>
                  </a:lnTo>
                  <a:cubicBezTo>
                    <a:pt x="160" y="1428"/>
                    <a:pt x="279" y="1243"/>
                    <a:pt x="377" y="1066"/>
                  </a:cubicBezTo>
                  <a:cubicBezTo>
                    <a:pt x="567" y="728"/>
                    <a:pt x="743" y="374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32" name="Google Shape;632;p29"/>
            <p:cNvSpPr/>
            <p:nvPr/>
          </p:nvSpPr>
          <p:spPr>
            <a:xfrm>
              <a:off x="1904975" y="839200"/>
              <a:ext cx="4950" cy="9325"/>
            </a:xfrm>
            <a:custGeom>
              <a:avLst/>
              <a:gdLst/>
              <a:ahLst/>
              <a:cxnLst/>
              <a:rect l="l" t="t" r="r" b="b"/>
              <a:pathLst>
                <a:path w="198" h="373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47" y="136"/>
                    <a:pt x="84" y="262"/>
                    <a:pt x="0" y="372"/>
                  </a:cubicBezTo>
                  <a:lnTo>
                    <a:pt x="198" y="260"/>
                  </a:lnTo>
                  <a:cubicBezTo>
                    <a:pt x="182" y="110"/>
                    <a:pt x="183" y="1"/>
                    <a:pt x="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33" name="Google Shape;633;p29"/>
            <p:cNvSpPr/>
            <p:nvPr/>
          </p:nvSpPr>
          <p:spPr>
            <a:xfrm>
              <a:off x="1931975" y="803950"/>
              <a:ext cx="20475" cy="23275"/>
            </a:xfrm>
            <a:custGeom>
              <a:avLst/>
              <a:gdLst/>
              <a:ahLst/>
              <a:cxnLst/>
              <a:rect l="l" t="t" r="r" b="b"/>
              <a:pathLst>
                <a:path w="819" h="931" extrusionOk="0">
                  <a:moveTo>
                    <a:pt x="178" y="0"/>
                  </a:moveTo>
                  <a:lnTo>
                    <a:pt x="1" y="100"/>
                  </a:lnTo>
                  <a:cubicBezTo>
                    <a:pt x="78" y="405"/>
                    <a:pt x="223" y="687"/>
                    <a:pt x="423" y="931"/>
                  </a:cubicBezTo>
                  <a:lnTo>
                    <a:pt x="504" y="885"/>
                  </a:lnTo>
                  <a:lnTo>
                    <a:pt x="558" y="853"/>
                  </a:lnTo>
                  <a:lnTo>
                    <a:pt x="616" y="818"/>
                  </a:lnTo>
                  <a:lnTo>
                    <a:pt x="774" y="722"/>
                  </a:lnTo>
                  <a:lnTo>
                    <a:pt x="819" y="696"/>
                  </a:lnTo>
                  <a:cubicBezTo>
                    <a:pt x="547" y="525"/>
                    <a:pt x="325" y="284"/>
                    <a:pt x="1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34" name="Google Shape;634;p29"/>
            <p:cNvSpPr/>
            <p:nvPr/>
          </p:nvSpPr>
          <p:spPr>
            <a:xfrm>
              <a:off x="1936400" y="799050"/>
              <a:ext cx="17425" cy="22325"/>
            </a:xfrm>
            <a:custGeom>
              <a:avLst/>
              <a:gdLst/>
              <a:ahLst/>
              <a:cxnLst/>
              <a:rect l="l" t="t" r="r" b="b"/>
              <a:pathLst>
                <a:path w="697" h="893" extrusionOk="0">
                  <a:moveTo>
                    <a:pt x="347" y="0"/>
                  </a:moveTo>
                  <a:lnTo>
                    <a:pt x="328" y="10"/>
                  </a:lnTo>
                  <a:lnTo>
                    <a:pt x="1" y="195"/>
                  </a:lnTo>
                  <a:cubicBezTo>
                    <a:pt x="148" y="479"/>
                    <a:pt x="369" y="719"/>
                    <a:pt x="640" y="892"/>
                  </a:cubicBezTo>
                  <a:lnTo>
                    <a:pt x="642" y="892"/>
                  </a:lnTo>
                  <a:lnTo>
                    <a:pt x="697" y="859"/>
                  </a:lnTo>
                  <a:lnTo>
                    <a:pt x="697" y="400"/>
                  </a:lnTo>
                  <a:cubicBezTo>
                    <a:pt x="615" y="335"/>
                    <a:pt x="541" y="263"/>
                    <a:pt x="475" y="183"/>
                  </a:cubicBezTo>
                  <a:cubicBezTo>
                    <a:pt x="427" y="126"/>
                    <a:pt x="385" y="64"/>
                    <a:pt x="34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35" name="Google Shape;635;p29"/>
            <p:cNvSpPr/>
            <p:nvPr/>
          </p:nvSpPr>
          <p:spPr>
            <a:xfrm>
              <a:off x="1945075" y="793925"/>
              <a:ext cx="8750" cy="15150"/>
            </a:xfrm>
            <a:custGeom>
              <a:avLst/>
              <a:gdLst/>
              <a:ahLst/>
              <a:cxnLst/>
              <a:rect l="l" t="t" r="r" b="b"/>
              <a:pathLst>
                <a:path w="350" h="606" extrusionOk="0">
                  <a:moveTo>
                    <a:pt x="350" y="1"/>
                  </a:moveTo>
                  <a:lnTo>
                    <a:pt x="0" y="207"/>
                  </a:lnTo>
                  <a:cubicBezTo>
                    <a:pt x="38" y="271"/>
                    <a:pt x="80" y="331"/>
                    <a:pt x="128" y="389"/>
                  </a:cubicBezTo>
                  <a:cubicBezTo>
                    <a:pt x="194" y="468"/>
                    <a:pt x="268" y="540"/>
                    <a:pt x="350" y="605"/>
                  </a:cubicBezTo>
                  <a:lnTo>
                    <a:pt x="3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36" name="Google Shape;636;p29"/>
            <p:cNvSpPr/>
            <p:nvPr/>
          </p:nvSpPr>
          <p:spPr>
            <a:xfrm>
              <a:off x="1926675" y="806450"/>
              <a:ext cx="15875" cy="27600"/>
            </a:xfrm>
            <a:custGeom>
              <a:avLst/>
              <a:gdLst/>
              <a:ahLst/>
              <a:cxnLst/>
              <a:rect l="l" t="t" r="r" b="b"/>
              <a:pathLst>
                <a:path w="635" h="1104" extrusionOk="0">
                  <a:moveTo>
                    <a:pt x="213" y="0"/>
                  </a:moveTo>
                  <a:lnTo>
                    <a:pt x="7" y="115"/>
                  </a:lnTo>
                  <a:cubicBezTo>
                    <a:pt x="1" y="351"/>
                    <a:pt x="8" y="587"/>
                    <a:pt x="60" y="818"/>
                  </a:cubicBezTo>
                  <a:cubicBezTo>
                    <a:pt x="82" y="915"/>
                    <a:pt x="113" y="1011"/>
                    <a:pt x="153" y="1104"/>
                  </a:cubicBezTo>
                  <a:lnTo>
                    <a:pt x="635" y="831"/>
                  </a:lnTo>
                  <a:cubicBezTo>
                    <a:pt x="435" y="587"/>
                    <a:pt x="290" y="305"/>
                    <a:pt x="21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1882175" y="786325"/>
              <a:ext cx="76000" cy="45875"/>
            </a:xfrm>
            <a:custGeom>
              <a:avLst/>
              <a:gdLst/>
              <a:ahLst/>
              <a:cxnLst/>
              <a:rect l="l" t="t" r="r" b="b"/>
              <a:pathLst>
                <a:path w="3040" h="1835" extrusionOk="0">
                  <a:moveTo>
                    <a:pt x="3040" y="0"/>
                  </a:moveTo>
                  <a:lnTo>
                    <a:pt x="0" y="1735"/>
                  </a:lnTo>
                  <a:lnTo>
                    <a:pt x="174" y="1835"/>
                  </a:lnTo>
                  <a:lnTo>
                    <a:pt x="2866" y="305"/>
                  </a:lnTo>
                  <a:lnTo>
                    <a:pt x="304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1882175" y="820500"/>
              <a:ext cx="76000" cy="46150"/>
            </a:xfrm>
            <a:custGeom>
              <a:avLst/>
              <a:gdLst/>
              <a:ahLst/>
              <a:cxnLst/>
              <a:rect l="l" t="t" r="r" b="b"/>
              <a:pathLst>
                <a:path w="3040" h="1846" extrusionOk="0">
                  <a:moveTo>
                    <a:pt x="2866" y="1"/>
                  </a:moveTo>
                  <a:lnTo>
                    <a:pt x="174" y="1539"/>
                  </a:lnTo>
                  <a:lnTo>
                    <a:pt x="0" y="1845"/>
                  </a:lnTo>
                  <a:lnTo>
                    <a:pt x="3040" y="99"/>
                  </a:lnTo>
                  <a:lnTo>
                    <a:pt x="286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1886525" y="819500"/>
              <a:ext cx="67300" cy="39500"/>
            </a:xfrm>
            <a:custGeom>
              <a:avLst/>
              <a:gdLst/>
              <a:ahLst/>
              <a:cxnLst/>
              <a:rect l="l" t="t" r="r" b="b"/>
              <a:pathLst>
                <a:path w="2692" h="1580" extrusionOk="0">
                  <a:moveTo>
                    <a:pt x="2642" y="0"/>
                  </a:moveTo>
                  <a:lnTo>
                    <a:pt x="0" y="1508"/>
                  </a:lnTo>
                  <a:lnTo>
                    <a:pt x="0" y="1579"/>
                  </a:lnTo>
                  <a:lnTo>
                    <a:pt x="2692" y="41"/>
                  </a:lnTo>
                  <a:lnTo>
                    <a:pt x="2642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40" name="Google Shape;640;p29"/>
            <p:cNvSpPr/>
            <p:nvPr/>
          </p:nvSpPr>
          <p:spPr>
            <a:xfrm>
              <a:off x="1952575" y="793925"/>
              <a:ext cx="1250" cy="26600"/>
            </a:xfrm>
            <a:custGeom>
              <a:avLst/>
              <a:gdLst/>
              <a:ahLst/>
              <a:cxnLst/>
              <a:rect l="l" t="t" r="r" b="b"/>
              <a:pathLst>
                <a:path w="50" h="1064" extrusionOk="0">
                  <a:moveTo>
                    <a:pt x="50" y="1"/>
                  </a:moveTo>
                  <a:lnTo>
                    <a:pt x="0" y="30"/>
                  </a:lnTo>
                  <a:lnTo>
                    <a:pt x="0" y="1023"/>
                  </a:lnTo>
                  <a:lnTo>
                    <a:pt x="50" y="1064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41" name="Google Shape;641;p29"/>
            <p:cNvSpPr/>
            <p:nvPr/>
          </p:nvSpPr>
          <p:spPr>
            <a:xfrm>
              <a:off x="1880500" y="828550"/>
              <a:ext cx="1700" cy="38100"/>
            </a:xfrm>
            <a:custGeom>
              <a:avLst/>
              <a:gdLst/>
              <a:ahLst/>
              <a:cxnLst/>
              <a:rect l="l" t="t" r="r" b="b"/>
              <a:pathLst>
                <a:path w="68" h="1524" extrusionOk="0">
                  <a:moveTo>
                    <a:pt x="1" y="1"/>
                  </a:moveTo>
                  <a:lnTo>
                    <a:pt x="1" y="1483"/>
                  </a:lnTo>
                  <a:lnTo>
                    <a:pt x="67" y="1523"/>
                  </a:lnTo>
                  <a:lnTo>
                    <a:pt x="67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42" name="Google Shape;642;p29"/>
            <p:cNvSpPr/>
            <p:nvPr/>
          </p:nvSpPr>
          <p:spPr>
            <a:xfrm>
              <a:off x="1880500" y="785150"/>
              <a:ext cx="77675" cy="44550"/>
            </a:xfrm>
            <a:custGeom>
              <a:avLst/>
              <a:gdLst/>
              <a:ahLst/>
              <a:cxnLst/>
              <a:rect l="l" t="t" r="r" b="b"/>
              <a:pathLst>
                <a:path w="3107" h="1782" extrusionOk="0">
                  <a:moveTo>
                    <a:pt x="3041" y="1"/>
                  </a:moveTo>
                  <a:lnTo>
                    <a:pt x="1" y="1737"/>
                  </a:lnTo>
                  <a:lnTo>
                    <a:pt x="67" y="1782"/>
                  </a:lnTo>
                  <a:lnTo>
                    <a:pt x="3107" y="47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2072500" y="1000500"/>
              <a:ext cx="63350" cy="42750"/>
            </a:xfrm>
            <a:custGeom>
              <a:avLst/>
              <a:gdLst/>
              <a:ahLst/>
              <a:cxnLst/>
              <a:rect l="l" t="t" r="r" b="b"/>
              <a:pathLst>
                <a:path w="2534" h="1710" extrusionOk="0">
                  <a:moveTo>
                    <a:pt x="0" y="0"/>
                  </a:moveTo>
                  <a:lnTo>
                    <a:pt x="0" y="241"/>
                  </a:lnTo>
                  <a:lnTo>
                    <a:pt x="2533" y="1710"/>
                  </a:lnTo>
                  <a:lnTo>
                    <a:pt x="2533" y="1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2072500" y="982375"/>
              <a:ext cx="94550" cy="54875"/>
            </a:xfrm>
            <a:custGeom>
              <a:avLst/>
              <a:gdLst/>
              <a:ahLst/>
              <a:cxnLst/>
              <a:rect l="l" t="t" r="r" b="b"/>
              <a:pathLst>
                <a:path w="3782" h="2195" extrusionOk="0">
                  <a:moveTo>
                    <a:pt x="1247" y="0"/>
                  </a:moveTo>
                  <a:lnTo>
                    <a:pt x="0" y="725"/>
                  </a:lnTo>
                  <a:lnTo>
                    <a:pt x="2533" y="2194"/>
                  </a:lnTo>
                  <a:lnTo>
                    <a:pt x="3782" y="1471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45" name="Google Shape;645;p29"/>
            <p:cNvSpPr/>
            <p:nvPr/>
          </p:nvSpPr>
          <p:spPr>
            <a:xfrm>
              <a:off x="2135825" y="1019125"/>
              <a:ext cx="31225" cy="24125"/>
            </a:xfrm>
            <a:custGeom>
              <a:avLst/>
              <a:gdLst/>
              <a:ahLst/>
              <a:cxnLst/>
              <a:rect l="l" t="t" r="r" b="b"/>
              <a:pathLst>
                <a:path w="1249" h="965" extrusionOk="0">
                  <a:moveTo>
                    <a:pt x="1249" y="1"/>
                  </a:moveTo>
                  <a:lnTo>
                    <a:pt x="0" y="724"/>
                  </a:lnTo>
                  <a:lnTo>
                    <a:pt x="0" y="965"/>
                  </a:lnTo>
                  <a:lnTo>
                    <a:pt x="1249" y="241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46" name="Google Shape;646;p29"/>
            <p:cNvSpPr/>
            <p:nvPr/>
          </p:nvSpPr>
          <p:spPr>
            <a:xfrm>
              <a:off x="2072500" y="967975"/>
              <a:ext cx="63350" cy="56025"/>
            </a:xfrm>
            <a:custGeom>
              <a:avLst/>
              <a:gdLst/>
              <a:ahLst/>
              <a:cxnLst/>
              <a:rect l="l" t="t" r="r" b="b"/>
              <a:pathLst>
                <a:path w="2534" h="2241" extrusionOk="0">
                  <a:moveTo>
                    <a:pt x="0" y="1"/>
                  </a:moveTo>
                  <a:lnTo>
                    <a:pt x="0" y="771"/>
                  </a:lnTo>
                  <a:lnTo>
                    <a:pt x="2533" y="2241"/>
                  </a:lnTo>
                  <a:lnTo>
                    <a:pt x="2533" y="14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47" name="Google Shape;647;p29"/>
            <p:cNvSpPr/>
            <p:nvPr/>
          </p:nvSpPr>
          <p:spPr>
            <a:xfrm>
              <a:off x="2072500" y="949875"/>
              <a:ext cx="94550" cy="54850"/>
            </a:xfrm>
            <a:custGeom>
              <a:avLst/>
              <a:gdLst/>
              <a:ahLst/>
              <a:cxnLst/>
              <a:rect l="l" t="t" r="r" b="b"/>
              <a:pathLst>
                <a:path w="3782" h="2194" extrusionOk="0">
                  <a:moveTo>
                    <a:pt x="1247" y="1"/>
                  </a:moveTo>
                  <a:lnTo>
                    <a:pt x="0" y="725"/>
                  </a:lnTo>
                  <a:lnTo>
                    <a:pt x="2533" y="2193"/>
                  </a:lnTo>
                  <a:lnTo>
                    <a:pt x="3782" y="1470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48" name="Google Shape;648;p29"/>
            <p:cNvSpPr/>
            <p:nvPr/>
          </p:nvSpPr>
          <p:spPr>
            <a:xfrm>
              <a:off x="2135825" y="986600"/>
              <a:ext cx="31225" cy="37400"/>
            </a:xfrm>
            <a:custGeom>
              <a:avLst/>
              <a:gdLst/>
              <a:ahLst/>
              <a:cxnLst/>
              <a:rect l="l" t="t" r="r" b="b"/>
              <a:pathLst>
                <a:path w="1249" h="1496" extrusionOk="0">
                  <a:moveTo>
                    <a:pt x="1249" y="1"/>
                  </a:moveTo>
                  <a:lnTo>
                    <a:pt x="0" y="724"/>
                  </a:lnTo>
                  <a:lnTo>
                    <a:pt x="0" y="1496"/>
                  </a:lnTo>
                  <a:lnTo>
                    <a:pt x="1249" y="772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49" name="Google Shape;649;p29"/>
            <p:cNvSpPr/>
            <p:nvPr/>
          </p:nvSpPr>
          <p:spPr>
            <a:xfrm>
              <a:off x="2161775" y="998500"/>
              <a:ext cx="5275" cy="26675"/>
            </a:xfrm>
            <a:custGeom>
              <a:avLst/>
              <a:gdLst/>
              <a:ahLst/>
              <a:cxnLst/>
              <a:rect l="l" t="t" r="r" b="b"/>
              <a:pathLst>
                <a:path w="211" h="1067" extrusionOk="0">
                  <a:moveTo>
                    <a:pt x="1" y="1"/>
                  </a:moveTo>
                  <a:lnTo>
                    <a:pt x="1" y="1066"/>
                  </a:lnTo>
                  <a:lnTo>
                    <a:pt x="211" y="1066"/>
                  </a:lnTo>
                  <a:lnTo>
                    <a:pt x="21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50" name="Google Shape;650;p29"/>
            <p:cNvSpPr/>
            <p:nvPr/>
          </p:nvSpPr>
          <p:spPr>
            <a:xfrm>
              <a:off x="2150550" y="1008900"/>
              <a:ext cx="11250" cy="13300"/>
            </a:xfrm>
            <a:custGeom>
              <a:avLst/>
              <a:gdLst/>
              <a:ahLst/>
              <a:cxnLst/>
              <a:rect l="l" t="t" r="r" b="b"/>
              <a:pathLst>
                <a:path w="450" h="532" extrusionOk="0">
                  <a:moveTo>
                    <a:pt x="450" y="1"/>
                  </a:moveTo>
                  <a:lnTo>
                    <a:pt x="0" y="262"/>
                  </a:lnTo>
                  <a:lnTo>
                    <a:pt x="450" y="531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51" name="Google Shape;651;p29"/>
            <p:cNvSpPr/>
            <p:nvPr/>
          </p:nvSpPr>
          <p:spPr>
            <a:xfrm>
              <a:off x="2135250" y="977825"/>
              <a:ext cx="10350" cy="16325"/>
            </a:xfrm>
            <a:custGeom>
              <a:avLst/>
              <a:gdLst/>
              <a:ahLst/>
              <a:cxnLst/>
              <a:rect l="l" t="t" r="r" b="b"/>
              <a:pathLst>
                <a:path w="414" h="653" extrusionOk="0">
                  <a:moveTo>
                    <a:pt x="414" y="1"/>
                  </a:moveTo>
                  <a:lnTo>
                    <a:pt x="0" y="237"/>
                  </a:lnTo>
                  <a:lnTo>
                    <a:pt x="0" y="652"/>
                  </a:lnTo>
                  <a:lnTo>
                    <a:pt x="361" y="443"/>
                  </a:lnTo>
                  <a:lnTo>
                    <a:pt x="41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52" name="Google Shape;652;p29"/>
            <p:cNvSpPr/>
            <p:nvPr/>
          </p:nvSpPr>
          <p:spPr>
            <a:xfrm>
              <a:off x="2124700" y="977700"/>
              <a:ext cx="10575" cy="16450"/>
            </a:xfrm>
            <a:custGeom>
              <a:avLst/>
              <a:gdLst/>
              <a:ahLst/>
              <a:cxnLst/>
              <a:rect l="l" t="t" r="r" b="b"/>
              <a:pathLst>
                <a:path w="423" h="658" extrusionOk="0">
                  <a:moveTo>
                    <a:pt x="0" y="0"/>
                  </a:moveTo>
                  <a:lnTo>
                    <a:pt x="63" y="448"/>
                  </a:lnTo>
                  <a:lnTo>
                    <a:pt x="422" y="657"/>
                  </a:lnTo>
                  <a:lnTo>
                    <a:pt x="422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53" name="Google Shape;653;p29"/>
            <p:cNvSpPr/>
            <p:nvPr/>
          </p:nvSpPr>
          <p:spPr>
            <a:xfrm>
              <a:off x="2124700" y="971300"/>
              <a:ext cx="20900" cy="12475"/>
            </a:xfrm>
            <a:custGeom>
              <a:avLst/>
              <a:gdLst/>
              <a:ahLst/>
              <a:cxnLst/>
              <a:rect l="l" t="t" r="r" b="b"/>
              <a:pathLst>
                <a:path w="836" h="499" extrusionOk="0">
                  <a:moveTo>
                    <a:pt x="422" y="65"/>
                  </a:moveTo>
                  <a:lnTo>
                    <a:pt x="730" y="259"/>
                  </a:lnTo>
                  <a:lnTo>
                    <a:pt x="422" y="436"/>
                  </a:lnTo>
                  <a:lnTo>
                    <a:pt x="106" y="255"/>
                  </a:lnTo>
                  <a:lnTo>
                    <a:pt x="422" y="65"/>
                  </a:lnTo>
                  <a:close/>
                  <a:moveTo>
                    <a:pt x="422" y="1"/>
                  </a:moveTo>
                  <a:lnTo>
                    <a:pt x="0" y="256"/>
                  </a:lnTo>
                  <a:lnTo>
                    <a:pt x="422" y="498"/>
                  </a:lnTo>
                  <a:lnTo>
                    <a:pt x="836" y="26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54" name="Google Shape;654;p29"/>
            <p:cNvSpPr/>
            <p:nvPr/>
          </p:nvSpPr>
          <p:spPr>
            <a:xfrm>
              <a:off x="2135250" y="972900"/>
              <a:ext cx="7750" cy="5825"/>
            </a:xfrm>
            <a:custGeom>
              <a:avLst/>
              <a:gdLst/>
              <a:ahLst/>
              <a:cxnLst/>
              <a:rect l="l" t="t" r="r" b="b"/>
              <a:pathLst>
                <a:path w="310" h="233" extrusionOk="0">
                  <a:moveTo>
                    <a:pt x="0" y="1"/>
                  </a:moveTo>
                  <a:lnTo>
                    <a:pt x="0" y="83"/>
                  </a:lnTo>
                  <a:lnTo>
                    <a:pt x="244" y="233"/>
                  </a:lnTo>
                  <a:lnTo>
                    <a:pt x="309" y="19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55" name="Google Shape;655;p29"/>
            <p:cNvSpPr/>
            <p:nvPr/>
          </p:nvSpPr>
          <p:spPr>
            <a:xfrm>
              <a:off x="2127350" y="972900"/>
              <a:ext cx="7925" cy="5675"/>
            </a:xfrm>
            <a:custGeom>
              <a:avLst/>
              <a:gdLst/>
              <a:ahLst/>
              <a:cxnLst/>
              <a:rect l="l" t="t" r="r" b="b"/>
              <a:pathLst>
                <a:path w="317" h="227" extrusionOk="0">
                  <a:moveTo>
                    <a:pt x="316" y="1"/>
                  </a:moveTo>
                  <a:lnTo>
                    <a:pt x="0" y="191"/>
                  </a:lnTo>
                  <a:lnTo>
                    <a:pt x="64" y="227"/>
                  </a:lnTo>
                  <a:lnTo>
                    <a:pt x="316" y="83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56" name="Google Shape;656;p29"/>
            <p:cNvSpPr/>
            <p:nvPr/>
          </p:nvSpPr>
          <p:spPr>
            <a:xfrm>
              <a:off x="2128925" y="974975"/>
              <a:ext cx="12425" cy="7225"/>
            </a:xfrm>
            <a:custGeom>
              <a:avLst/>
              <a:gdLst/>
              <a:ahLst/>
              <a:cxnLst/>
              <a:rect l="l" t="t" r="r" b="b"/>
              <a:pathLst>
                <a:path w="497" h="289" extrusionOk="0">
                  <a:moveTo>
                    <a:pt x="253" y="0"/>
                  </a:moveTo>
                  <a:lnTo>
                    <a:pt x="1" y="144"/>
                  </a:lnTo>
                  <a:lnTo>
                    <a:pt x="253" y="289"/>
                  </a:lnTo>
                  <a:lnTo>
                    <a:pt x="497" y="15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57" name="Google Shape;657;p29"/>
            <p:cNvSpPr/>
            <p:nvPr/>
          </p:nvSpPr>
          <p:spPr>
            <a:xfrm>
              <a:off x="2126625" y="963700"/>
              <a:ext cx="17050" cy="17025"/>
            </a:xfrm>
            <a:custGeom>
              <a:avLst/>
              <a:gdLst/>
              <a:ahLst/>
              <a:cxnLst/>
              <a:rect l="l" t="t" r="r" b="b"/>
              <a:pathLst>
                <a:path w="682" h="681" extrusionOk="0">
                  <a:moveTo>
                    <a:pt x="341" y="0"/>
                  </a:moveTo>
                  <a:cubicBezTo>
                    <a:pt x="152" y="0"/>
                    <a:pt x="0" y="153"/>
                    <a:pt x="0" y="341"/>
                  </a:cubicBezTo>
                  <a:cubicBezTo>
                    <a:pt x="0" y="528"/>
                    <a:pt x="152" y="681"/>
                    <a:pt x="341" y="681"/>
                  </a:cubicBezTo>
                  <a:cubicBezTo>
                    <a:pt x="529" y="681"/>
                    <a:pt x="682" y="528"/>
                    <a:pt x="682" y="341"/>
                  </a:cubicBezTo>
                  <a:cubicBezTo>
                    <a:pt x="682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58" name="Google Shape;658;p29"/>
            <p:cNvSpPr/>
            <p:nvPr/>
          </p:nvSpPr>
          <p:spPr>
            <a:xfrm>
              <a:off x="2127350" y="966600"/>
              <a:ext cx="17625" cy="14125"/>
            </a:xfrm>
            <a:custGeom>
              <a:avLst/>
              <a:gdLst/>
              <a:ahLst/>
              <a:cxnLst/>
              <a:rect l="l" t="t" r="r" b="b"/>
              <a:pathLst>
                <a:path w="705" h="565" extrusionOk="0">
                  <a:moveTo>
                    <a:pt x="569" y="0"/>
                  </a:moveTo>
                  <a:cubicBezTo>
                    <a:pt x="637" y="156"/>
                    <a:pt x="582" y="335"/>
                    <a:pt x="439" y="425"/>
                  </a:cubicBezTo>
                  <a:cubicBezTo>
                    <a:pt x="383" y="462"/>
                    <a:pt x="320" y="479"/>
                    <a:pt x="257" y="479"/>
                  </a:cubicBezTo>
                  <a:cubicBezTo>
                    <a:pt x="161" y="479"/>
                    <a:pt x="67" y="439"/>
                    <a:pt x="0" y="362"/>
                  </a:cubicBezTo>
                  <a:lnTo>
                    <a:pt x="0" y="362"/>
                  </a:lnTo>
                  <a:cubicBezTo>
                    <a:pt x="57" y="490"/>
                    <a:pt x="183" y="564"/>
                    <a:pt x="313" y="564"/>
                  </a:cubicBezTo>
                  <a:cubicBezTo>
                    <a:pt x="375" y="564"/>
                    <a:pt x="438" y="547"/>
                    <a:pt x="495" y="511"/>
                  </a:cubicBezTo>
                  <a:cubicBezTo>
                    <a:pt x="670" y="399"/>
                    <a:pt x="705" y="159"/>
                    <a:pt x="569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59" name="Google Shape;659;p29"/>
            <p:cNvSpPr/>
            <p:nvPr/>
          </p:nvSpPr>
          <p:spPr>
            <a:xfrm>
              <a:off x="2137150" y="967850"/>
              <a:ext cx="2075" cy="850"/>
            </a:xfrm>
            <a:custGeom>
              <a:avLst/>
              <a:gdLst/>
              <a:ahLst/>
              <a:cxnLst/>
              <a:rect l="l" t="t" r="r" b="b"/>
              <a:pathLst>
                <a:path w="83" h="34" extrusionOk="0">
                  <a:moveTo>
                    <a:pt x="41" y="1"/>
                  </a:moveTo>
                  <a:cubicBezTo>
                    <a:pt x="21" y="1"/>
                    <a:pt x="0" y="11"/>
                    <a:pt x="7" y="33"/>
                  </a:cubicBezTo>
                  <a:cubicBezTo>
                    <a:pt x="11" y="18"/>
                    <a:pt x="24" y="8"/>
                    <a:pt x="39" y="8"/>
                  </a:cubicBezTo>
                  <a:cubicBezTo>
                    <a:pt x="40" y="8"/>
                    <a:pt x="41" y="8"/>
                    <a:pt x="42" y="8"/>
                  </a:cubicBezTo>
                  <a:cubicBezTo>
                    <a:pt x="43" y="8"/>
                    <a:pt x="44" y="8"/>
                    <a:pt x="44" y="8"/>
                  </a:cubicBezTo>
                  <a:cubicBezTo>
                    <a:pt x="58" y="8"/>
                    <a:pt x="71" y="18"/>
                    <a:pt x="76" y="33"/>
                  </a:cubicBezTo>
                  <a:cubicBezTo>
                    <a:pt x="82" y="11"/>
                    <a:pt x="62" y="1"/>
                    <a:pt x="41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60" name="Google Shape;660;p29"/>
            <p:cNvSpPr/>
            <p:nvPr/>
          </p:nvSpPr>
          <p:spPr>
            <a:xfrm>
              <a:off x="2135425" y="970200"/>
              <a:ext cx="1875" cy="1250"/>
            </a:xfrm>
            <a:custGeom>
              <a:avLst/>
              <a:gdLst/>
              <a:ahLst/>
              <a:cxnLst/>
              <a:rect l="l" t="t" r="r" b="b"/>
              <a:pathLst>
                <a:path w="75" h="50" extrusionOk="0">
                  <a:moveTo>
                    <a:pt x="37" y="1"/>
                  </a:moveTo>
                  <a:cubicBezTo>
                    <a:pt x="19" y="1"/>
                    <a:pt x="0" y="13"/>
                    <a:pt x="0" y="38"/>
                  </a:cubicBezTo>
                  <a:cubicBezTo>
                    <a:pt x="0" y="42"/>
                    <a:pt x="0" y="46"/>
                    <a:pt x="3" y="49"/>
                  </a:cubicBezTo>
                  <a:cubicBezTo>
                    <a:pt x="8" y="35"/>
                    <a:pt x="22" y="25"/>
                    <a:pt x="38" y="25"/>
                  </a:cubicBezTo>
                  <a:cubicBezTo>
                    <a:pt x="53" y="25"/>
                    <a:pt x="67" y="35"/>
                    <a:pt x="73" y="49"/>
                  </a:cubicBezTo>
                  <a:cubicBezTo>
                    <a:pt x="73" y="46"/>
                    <a:pt x="74" y="42"/>
                    <a:pt x="74" y="38"/>
                  </a:cubicBezTo>
                  <a:cubicBezTo>
                    <a:pt x="74" y="13"/>
                    <a:pt x="56" y="1"/>
                    <a:pt x="3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61" name="Google Shape;661;p29"/>
            <p:cNvSpPr/>
            <p:nvPr/>
          </p:nvSpPr>
          <p:spPr>
            <a:xfrm>
              <a:off x="2134325" y="966775"/>
              <a:ext cx="1950" cy="1075"/>
            </a:xfrm>
            <a:custGeom>
              <a:avLst/>
              <a:gdLst/>
              <a:ahLst/>
              <a:cxnLst/>
              <a:rect l="l" t="t" r="r" b="b"/>
              <a:pathLst>
                <a:path w="78" h="43" extrusionOk="0">
                  <a:moveTo>
                    <a:pt x="42" y="1"/>
                  </a:moveTo>
                  <a:cubicBezTo>
                    <a:pt x="21" y="1"/>
                    <a:pt x="0" y="16"/>
                    <a:pt x="5" y="43"/>
                  </a:cubicBezTo>
                  <a:cubicBezTo>
                    <a:pt x="10" y="28"/>
                    <a:pt x="24" y="18"/>
                    <a:pt x="40" y="18"/>
                  </a:cubicBezTo>
                  <a:cubicBezTo>
                    <a:pt x="56" y="18"/>
                    <a:pt x="71" y="28"/>
                    <a:pt x="75" y="43"/>
                  </a:cubicBezTo>
                  <a:cubicBezTo>
                    <a:pt x="76" y="40"/>
                    <a:pt x="78" y="36"/>
                    <a:pt x="78" y="31"/>
                  </a:cubicBezTo>
                  <a:cubicBezTo>
                    <a:pt x="74" y="10"/>
                    <a:pt x="58" y="1"/>
                    <a:pt x="42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62" name="Google Shape;662;p29"/>
            <p:cNvSpPr/>
            <p:nvPr/>
          </p:nvSpPr>
          <p:spPr>
            <a:xfrm>
              <a:off x="2131800" y="967850"/>
              <a:ext cx="1875" cy="1250"/>
            </a:xfrm>
            <a:custGeom>
              <a:avLst/>
              <a:gdLst/>
              <a:ahLst/>
              <a:cxnLst/>
              <a:rect l="l" t="t" r="r" b="b"/>
              <a:pathLst>
                <a:path w="75" h="50" extrusionOk="0">
                  <a:moveTo>
                    <a:pt x="37" y="1"/>
                  </a:moveTo>
                  <a:cubicBezTo>
                    <a:pt x="19" y="1"/>
                    <a:pt x="0" y="13"/>
                    <a:pt x="0" y="37"/>
                  </a:cubicBezTo>
                  <a:cubicBezTo>
                    <a:pt x="0" y="42"/>
                    <a:pt x="2" y="45"/>
                    <a:pt x="3" y="49"/>
                  </a:cubicBezTo>
                  <a:cubicBezTo>
                    <a:pt x="8" y="35"/>
                    <a:pt x="22" y="24"/>
                    <a:pt x="38" y="24"/>
                  </a:cubicBezTo>
                  <a:cubicBezTo>
                    <a:pt x="53" y="24"/>
                    <a:pt x="67" y="35"/>
                    <a:pt x="73" y="49"/>
                  </a:cubicBezTo>
                  <a:cubicBezTo>
                    <a:pt x="74" y="45"/>
                    <a:pt x="74" y="42"/>
                    <a:pt x="74" y="37"/>
                  </a:cubicBezTo>
                  <a:cubicBezTo>
                    <a:pt x="74" y="13"/>
                    <a:pt x="56" y="1"/>
                    <a:pt x="3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63" name="Google Shape;663;p29"/>
            <p:cNvSpPr/>
            <p:nvPr/>
          </p:nvSpPr>
          <p:spPr>
            <a:xfrm>
              <a:off x="2132275" y="965475"/>
              <a:ext cx="1025" cy="675"/>
            </a:xfrm>
            <a:custGeom>
              <a:avLst/>
              <a:gdLst/>
              <a:ahLst/>
              <a:cxnLst/>
              <a:rect l="l" t="t" r="r" b="b"/>
              <a:pathLst>
                <a:path w="41" h="27" extrusionOk="0">
                  <a:moveTo>
                    <a:pt x="21" y="0"/>
                  </a:moveTo>
                  <a:cubicBezTo>
                    <a:pt x="10" y="0"/>
                    <a:pt x="0" y="7"/>
                    <a:pt x="0" y="21"/>
                  </a:cubicBezTo>
                  <a:cubicBezTo>
                    <a:pt x="0" y="22"/>
                    <a:pt x="0" y="25"/>
                    <a:pt x="2" y="27"/>
                  </a:cubicBezTo>
                  <a:cubicBezTo>
                    <a:pt x="5" y="19"/>
                    <a:pt x="12" y="14"/>
                    <a:pt x="21" y="14"/>
                  </a:cubicBezTo>
                  <a:cubicBezTo>
                    <a:pt x="29" y="14"/>
                    <a:pt x="37" y="19"/>
                    <a:pt x="39" y="27"/>
                  </a:cubicBezTo>
                  <a:cubicBezTo>
                    <a:pt x="41" y="25"/>
                    <a:pt x="41" y="22"/>
                    <a:pt x="41" y="21"/>
                  </a:cubicBezTo>
                  <a:cubicBezTo>
                    <a:pt x="41" y="7"/>
                    <a:pt x="31" y="0"/>
                    <a:pt x="21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2139775" y="966900"/>
              <a:ext cx="1050" cy="700"/>
            </a:xfrm>
            <a:custGeom>
              <a:avLst/>
              <a:gdLst/>
              <a:ahLst/>
              <a:cxnLst/>
              <a:rect l="l" t="t" r="r" b="b"/>
              <a:pathLst>
                <a:path w="42" h="28" extrusionOk="0">
                  <a:moveTo>
                    <a:pt x="21" y="1"/>
                  </a:moveTo>
                  <a:cubicBezTo>
                    <a:pt x="11" y="1"/>
                    <a:pt x="1" y="7"/>
                    <a:pt x="1" y="20"/>
                  </a:cubicBezTo>
                  <a:cubicBezTo>
                    <a:pt x="1" y="23"/>
                    <a:pt x="1" y="25"/>
                    <a:pt x="2" y="28"/>
                  </a:cubicBezTo>
                  <a:cubicBezTo>
                    <a:pt x="5" y="19"/>
                    <a:pt x="12" y="13"/>
                    <a:pt x="21" y="13"/>
                  </a:cubicBezTo>
                  <a:cubicBezTo>
                    <a:pt x="30" y="13"/>
                    <a:pt x="37" y="19"/>
                    <a:pt x="40" y="28"/>
                  </a:cubicBezTo>
                  <a:cubicBezTo>
                    <a:pt x="41" y="25"/>
                    <a:pt x="41" y="23"/>
                    <a:pt x="41" y="20"/>
                  </a:cubicBezTo>
                  <a:cubicBezTo>
                    <a:pt x="41" y="7"/>
                    <a:pt x="31" y="1"/>
                    <a:pt x="21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65" name="Google Shape;665;p29"/>
            <p:cNvSpPr/>
            <p:nvPr/>
          </p:nvSpPr>
          <p:spPr>
            <a:xfrm>
              <a:off x="2128750" y="970425"/>
              <a:ext cx="1875" cy="1250"/>
            </a:xfrm>
            <a:custGeom>
              <a:avLst/>
              <a:gdLst/>
              <a:ahLst/>
              <a:cxnLst/>
              <a:rect l="l" t="t" r="r" b="b"/>
              <a:pathLst>
                <a:path w="75" h="50" extrusionOk="0">
                  <a:moveTo>
                    <a:pt x="38" y="0"/>
                  </a:moveTo>
                  <a:cubicBezTo>
                    <a:pt x="19" y="0"/>
                    <a:pt x="1" y="13"/>
                    <a:pt x="1" y="37"/>
                  </a:cubicBezTo>
                  <a:cubicBezTo>
                    <a:pt x="1" y="42"/>
                    <a:pt x="1" y="46"/>
                    <a:pt x="2" y="49"/>
                  </a:cubicBezTo>
                  <a:cubicBezTo>
                    <a:pt x="6" y="35"/>
                    <a:pt x="21" y="24"/>
                    <a:pt x="37" y="24"/>
                  </a:cubicBezTo>
                  <a:cubicBezTo>
                    <a:pt x="53" y="24"/>
                    <a:pt x="67" y="35"/>
                    <a:pt x="72" y="49"/>
                  </a:cubicBezTo>
                  <a:cubicBezTo>
                    <a:pt x="73" y="46"/>
                    <a:pt x="73" y="42"/>
                    <a:pt x="75" y="37"/>
                  </a:cubicBezTo>
                  <a:cubicBezTo>
                    <a:pt x="75" y="13"/>
                    <a:pt x="56" y="0"/>
                    <a:pt x="38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66" name="Google Shape;666;p29"/>
            <p:cNvSpPr/>
            <p:nvPr/>
          </p:nvSpPr>
          <p:spPr>
            <a:xfrm>
              <a:off x="2131225" y="972850"/>
              <a:ext cx="1875" cy="1250"/>
            </a:xfrm>
            <a:custGeom>
              <a:avLst/>
              <a:gdLst/>
              <a:ahLst/>
              <a:cxnLst/>
              <a:rect l="l" t="t" r="r" b="b"/>
              <a:pathLst>
                <a:path w="75" h="50" extrusionOk="0">
                  <a:moveTo>
                    <a:pt x="37" y="1"/>
                  </a:moveTo>
                  <a:cubicBezTo>
                    <a:pt x="19" y="1"/>
                    <a:pt x="0" y="13"/>
                    <a:pt x="0" y="38"/>
                  </a:cubicBezTo>
                  <a:cubicBezTo>
                    <a:pt x="0" y="42"/>
                    <a:pt x="2" y="46"/>
                    <a:pt x="3" y="49"/>
                  </a:cubicBezTo>
                  <a:cubicBezTo>
                    <a:pt x="8" y="35"/>
                    <a:pt x="22" y="25"/>
                    <a:pt x="38" y="25"/>
                  </a:cubicBezTo>
                  <a:cubicBezTo>
                    <a:pt x="54" y="25"/>
                    <a:pt x="67" y="35"/>
                    <a:pt x="73" y="49"/>
                  </a:cubicBezTo>
                  <a:cubicBezTo>
                    <a:pt x="74" y="46"/>
                    <a:pt x="74" y="42"/>
                    <a:pt x="74" y="38"/>
                  </a:cubicBezTo>
                  <a:cubicBezTo>
                    <a:pt x="74" y="13"/>
                    <a:pt x="56" y="1"/>
                    <a:pt x="3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67" name="Google Shape;667;p29"/>
            <p:cNvSpPr/>
            <p:nvPr/>
          </p:nvSpPr>
          <p:spPr>
            <a:xfrm>
              <a:off x="2132850" y="970825"/>
              <a:ext cx="1875" cy="1225"/>
            </a:xfrm>
            <a:custGeom>
              <a:avLst/>
              <a:gdLst/>
              <a:ahLst/>
              <a:cxnLst/>
              <a:rect l="l" t="t" r="r" b="b"/>
              <a:pathLst>
                <a:path w="75" h="49" extrusionOk="0">
                  <a:moveTo>
                    <a:pt x="38" y="0"/>
                  </a:moveTo>
                  <a:cubicBezTo>
                    <a:pt x="19" y="0"/>
                    <a:pt x="1" y="13"/>
                    <a:pt x="1" y="37"/>
                  </a:cubicBezTo>
                  <a:cubicBezTo>
                    <a:pt x="1" y="42"/>
                    <a:pt x="1" y="46"/>
                    <a:pt x="2" y="49"/>
                  </a:cubicBezTo>
                  <a:cubicBezTo>
                    <a:pt x="8" y="34"/>
                    <a:pt x="21" y="24"/>
                    <a:pt x="37" y="24"/>
                  </a:cubicBezTo>
                  <a:cubicBezTo>
                    <a:pt x="53" y="24"/>
                    <a:pt x="67" y="34"/>
                    <a:pt x="72" y="49"/>
                  </a:cubicBezTo>
                  <a:cubicBezTo>
                    <a:pt x="73" y="46"/>
                    <a:pt x="74" y="42"/>
                    <a:pt x="74" y="37"/>
                  </a:cubicBezTo>
                  <a:cubicBezTo>
                    <a:pt x="74" y="13"/>
                    <a:pt x="56" y="0"/>
                    <a:pt x="38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2139075" y="970050"/>
              <a:ext cx="1875" cy="1250"/>
            </a:xfrm>
            <a:custGeom>
              <a:avLst/>
              <a:gdLst/>
              <a:ahLst/>
              <a:cxnLst/>
              <a:rect l="l" t="t" r="r" b="b"/>
              <a:pathLst>
                <a:path w="75" h="50" extrusionOk="0">
                  <a:moveTo>
                    <a:pt x="38" y="1"/>
                  </a:moveTo>
                  <a:cubicBezTo>
                    <a:pt x="19" y="1"/>
                    <a:pt x="1" y="13"/>
                    <a:pt x="1" y="38"/>
                  </a:cubicBezTo>
                  <a:cubicBezTo>
                    <a:pt x="1" y="41"/>
                    <a:pt x="2" y="45"/>
                    <a:pt x="4" y="50"/>
                  </a:cubicBezTo>
                  <a:cubicBezTo>
                    <a:pt x="8" y="35"/>
                    <a:pt x="23" y="25"/>
                    <a:pt x="39" y="25"/>
                  </a:cubicBezTo>
                  <a:cubicBezTo>
                    <a:pt x="55" y="25"/>
                    <a:pt x="68" y="35"/>
                    <a:pt x="73" y="50"/>
                  </a:cubicBezTo>
                  <a:cubicBezTo>
                    <a:pt x="75" y="45"/>
                    <a:pt x="75" y="41"/>
                    <a:pt x="75" y="38"/>
                  </a:cubicBezTo>
                  <a:cubicBezTo>
                    <a:pt x="75" y="13"/>
                    <a:pt x="56" y="1"/>
                    <a:pt x="38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69" name="Google Shape;669;p29"/>
            <p:cNvSpPr/>
            <p:nvPr/>
          </p:nvSpPr>
          <p:spPr>
            <a:xfrm>
              <a:off x="2136625" y="972850"/>
              <a:ext cx="1875" cy="1250"/>
            </a:xfrm>
            <a:custGeom>
              <a:avLst/>
              <a:gdLst/>
              <a:ahLst/>
              <a:cxnLst/>
              <a:rect l="l" t="t" r="r" b="b"/>
              <a:pathLst>
                <a:path w="75" h="50" extrusionOk="0">
                  <a:moveTo>
                    <a:pt x="37" y="1"/>
                  </a:moveTo>
                  <a:cubicBezTo>
                    <a:pt x="19" y="1"/>
                    <a:pt x="0" y="13"/>
                    <a:pt x="0" y="38"/>
                  </a:cubicBezTo>
                  <a:cubicBezTo>
                    <a:pt x="0" y="42"/>
                    <a:pt x="2" y="46"/>
                    <a:pt x="3" y="49"/>
                  </a:cubicBezTo>
                  <a:cubicBezTo>
                    <a:pt x="8" y="35"/>
                    <a:pt x="22" y="25"/>
                    <a:pt x="38" y="25"/>
                  </a:cubicBezTo>
                  <a:cubicBezTo>
                    <a:pt x="53" y="25"/>
                    <a:pt x="67" y="35"/>
                    <a:pt x="73" y="49"/>
                  </a:cubicBezTo>
                  <a:cubicBezTo>
                    <a:pt x="73" y="46"/>
                    <a:pt x="74" y="42"/>
                    <a:pt x="74" y="38"/>
                  </a:cubicBezTo>
                  <a:cubicBezTo>
                    <a:pt x="74" y="13"/>
                    <a:pt x="56" y="1"/>
                    <a:pt x="37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70" name="Google Shape;670;p29"/>
            <p:cNvSpPr/>
            <p:nvPr/>
          </p:nvSpPr>
          <p:spPr>
            <a:xfrm>
              <a:off x="2133350" y="974875"/>
              <a:ext cx="2075" cy="850"/>
            </a:xfrm>
            <a:custGeom>
              <a:avLst/>
              <a:gdLst/>
              <a:ahLst/>
              <a:cxnLst/>
              <a:rect l="l" t="t" r="r" b="b"/>
              <a:pathLst>
                <a:path w="83" h="34" extrusionOk="0">
                  <a:moveTo>
                    <a:pt x="41" y="1"/>
                  </a:moveTo>
                  <a:cubicBezTo>
                    <a:pt x="21" y="1"/>
                    <a:pt x="0" y="12"/>
                    <a:pt x="7" y="33"/>
                  </a:cubicBezTo>
                  <a:cubicBezTo>
                    <a:pt x="12" y="19"/>
                    <a:pt x="25" y="9"/>
                    <a:pt x="41" y="9"/>
                  </a:cubicBezTo>
                  <a:cubicBezTo>
                    <a:pt x="57" y="9"/>
                    <a:pt x="72" y="19"/>
                    <a:pt x="76" y="33"/>
                  </a:cubicBezTo>
                  <a:cubicBezTo>
                    <a:pt x="83" y="12"/>
                    <a:pt x="62" y="1"/>
                    <a:pt x="41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2128350" y="973625"/>
              <a:ext cx="1875" cy="1225"/>
            </a:xfrm>
            <a:custGeom>
              <a:avLst/>
              <a:gdLst/>
              <a:ahLst/>
              <a:cxnLst/>
              <a:rect l="l" t="t" r="r" b="b"/>
              <a:pathLst>
                <a:path w="75" h="49" extrusionOk="0">
                  <a:moveTo>
                    <a:pt x="38" y="0"/>
                  </a:moveTo>
                  <a:cubicBezTo>
                    <a:pt x="19" y="0"/>
                    <a:pt x="1" y="12"/>
                    <a:pt x="1" y="37"/>
                  </a:cubicBezTo>
                  <a:cubicBezTo>
                    <a:pt x="1" y="40"/>
                    <a:pt x="1" y="44"/>
                    <a:pt x="2" y="49"/>
                  </a:cubicBezTo>
                  <a:cubicBezTo>
                    <a:pt x="8" y="33"/>
                    <a:pt x="21" y="24"/>
                    <a:pt x="37" y="24"/>
                  </a:cubicBezTo>
                  <a:cubicBezTo>
                    <a:pt x="53" y="24"/>
                    <a:pt x="67" y="33"/>
                    <a:pt x="72" y="49"/>
                  </a:cubicBezTo>
                  <a:cubicBezTo>
                    <a:pt x="73" y="44"/>
                    <a:pt x="75" y="40"/>
                    <a:pt x="75" y="37"/>
                  </a:cubicBezTo>
                  <a:cubicBezTo>
                    <a:pt x="75" y="12"/>
                    <a:pt x="56" y="0"/>
                    <a:pt x="38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2129325" y="968250"/>
              <a:ext cx="1300" cy="850"/>
            </a:xfrm>
            <a:custGeom>
              <a:avLst/>
              <a:gdLst/>
              <a:ahLst/>
              <a:cxnLst/>
              <a:rect l="l" t="t" r="r" b="b"/>
              <a:pathLst>
                <a:path w="52" h="34" extrusionOk="0">
                  <a:moveTo>
                    <a:pt x="26" y="0"/>
                  </a:moveTo>
                  <a:cubicBezTo>
                    <a:pt x="14" y="0"/>
                    <a:pt x="1" y="8"/>
                    <a:pt x="1" y="24"/>
                  </a:cubicBezTo>
                  <a:cubicBezTo>
                    <a:pt x="1" y="27"/>
                    <a:pt x="1" y="30"/>
                    <a:pt x="2" y="33"/>
                  </a:cubicBezTo>
                  <a:cubicBezTo>
                    <a:pt x="5" y="23"/>
                    <a:pt x="15" y="17"/>
                    <a:pt x="26" y="17"/>
                  </a:cubicBezTo>
                  <a:cubicBezTo>
                    <a:pt x="37" y="17"/>
                    <a:pt x="46" y="23"/>
                    <a:pt x="50" y="33"/>
                  </a:cubicBezTo>
                  <a:cubicBezTo>
                    <a:pt x="50" y="30"/>
                    <a:pt x="50" y="27"/>
                    <a:pt x="52" y="24"/>
                  </a:cubicBezTo>
                  <a:cubicBezTo>
                    <a:pt x="52" y="8"/>
                    <a:pt x="39" y="0"/>
                    <a:pt x="26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2136325" y="964950"/>
              <a:ext cx="1300" cy="875"/>
            </a:xfrm>
            <a:custGeom>
              <a:avLst/>
              <a:gdLst/>
              <a:ahLst/>
              <a:cxnLst/>
              <a:rect l="l" t="t" r="r" b="b"/>
              <a:pathLst>
                <a:path w="52" h="35" extrusionOk="0">
                  <a:moveTo>
                    <a:pt x="26" y="1"/>
                  </a:moveTo>
                  <a:cubicBezTo>
                    <a:pt x="13" y="1"/>
                    <a:pt x="1" y="9"/>
                    <a:pt x="1" y="26"/>
                  </a:cubicBezTo>
                  <a:cubicBezTo>
                    <a:pt x="1" y="29"/>
                    <a:pt x="1" y="32"/>
                    <a:pt x="2" y="35"/>
                  </a:cubicBezTo>
                  <a:cubicBezTo>
                    <a:pt x="5" y="24"/>
                    <a:pt x="15" y="17"/>
                    <a:pt x="25" y="17"/>
                  </a:cubicBezTo>
                  <a:cubicBezTo>
                    <a:pt x="37" y="17"/>
                    <a:pt x="46" y="24"/>
                    <a:pt x="50" y="35"/>
                  </a:cubicBezTo>
                  <a:cubicBezTo>
                    <a:pt x="50" y="32"/>
                    <a:pt x="51" y="29"/>
                    <a:pt x="51" y="26"/>
                  </a:cubicBezTo>
                  <a:cubicBezTo>
                    <a:pt x="51" y="9"/>
                    <a:pt x="39" y="1"/>
                    <a:pt x="26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sp>
        <p:nvSpPr>
          <p:cNvPr id="674" name="Google Shape;674;p29"/>
          <p:cNvSpPr txBox="1">
            <a:spLocks noGrp="1"/>
          </p:cNvSpPr>
          <p:nvPr>
            <p:ph type="title" idx="15"/>
          </p:nvPr>
        </p:nvSpPr>
        <p:spPr>
          <a:xfrm>
            <a:off x="683928" y="34518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목차</a:t>
            </a:r>
            <a:endParaRPr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75" name="Google Shape;675;p29"/>
          <p:cNvSpPr txBox="1">
            <a:spLocks noGrp="1"/>
          </p:cNvSpPr>
          <p:nvPr>
            <p:ph type="title" idx="2"/>
          </p:nvPr>
        </p:nvSpPr>
        <p:spPr>
          <a:xfrm>
            <a:off x="1147034" y="1272880"/>
            <a:ext cx="818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01</a:t>
            </a:r>
            <a:endParaRPr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76" name="Google Shape;676;p29"/>
          <p:cNvSpPr txBox="1">
            <a:spLocks noGrp="1"/>
          </p:cNvSpPr>
          <p:nvPr>
            <p:ph type="title" idx="5"/>
          </p:nvPr>
        </p:nvSpPr>
        <p:spPr>
          <a:xfrm>
            <a:off x="1128456" y="2770488"/>
            <a:ext cx="818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03</a:t>
            </a:r>
            <a:endParaRPr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77" name="Google Shape;677;p29"/>
          <p:cNvSpPr txBox="1">
            <a:spLocks noGrp="1"/>
          </p:cNvSpPr>
          <p:nvPr>
            <p:ph type="title" idx="7"/>
          </p:nvPr>
        </p:nvSpPr>
        <p:spPr>
          <a:xfrm>
            <a:off x="7119587" y="1941871"/>
            <a:ext cx="906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</a:t>
            </a:r>
            <a:endParaRPr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78" name="Google Shape;678;p29"/>
          <p:cNvSpPr txBox="1">
            <a:spLocks noGrp="1"/>
          </p:cNvSpPr>
          <p:nvPr>
            <p:ph type="title" idx="9"/>
          </p:nvPr>
        </p:nvSpPr>
        <p:spPr>
          <a:xfrm>
            <a:off x="7119577" y="3513438"/>
            <a:ext cx="968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04</a:t>
            </a:r>
            <a:endParaRPr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679" name="Google Shape;679;p29"/>
          <p:cNvCxnSpPr/>
          <p:nvPr/>
        </p:nvCxnSpPr>
        <p:spPr>
          <a:xfrm>
            <a:off x="7216550" y="2513225"/>
            <a:ext cx="8472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diamond" w="lg" len="lg"/>
            <a:tailEnd type="none" w="lg" len="lg"/>
          </a:ln>
        </p:spPr>
      </p:cxnSp>
      <p:cxnSp>
        <p:nvCxnSpPr>
          <p:cNvPr id="680" name="Google Shape;680;p29"/>
          <p:cNvCxnSpPr/>
          <p:nvPr/>
        </p:nvCxnSpPr>
        <p:spPr>
          <a:xfrm>
            <a:off x="7224991" y="3505650"/>
            <a:ext cx="8472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diamond" w="lg" len="lg"/>
            <a:tailEnd type="none" w="lg" len="lg"/>
          </a:ln>
        </p:spPr>
      </p:cxnSp>
      <p:cxnSp>
        <p:nvCxnSpPr>
          <p:cNvPr id="681" name="Google Shape;681;p29"/>
          <p:cNvCxnSpPr/>
          <p:nvPr/>
        </p:nvCxnSpPr>
        <p:spPr>
          <a:xfrm rot="10800000">
            <a:off x="1127478" y="1844234"/>
            <a:ext cx="7371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diamond" w="lg" len="lg"/>
            <a:tailEnd type="none" w="lg" len="lg"/>
          </a:ln>
        </p:spPr>
      </p:cxnSp>
      <p:sp>
        <p:nvSpPr>
          <p:cNvPr id="682" name="Google Shape;682;p29"/>
          <p:cNvSpPr txBox="1">
            <a:spLocks noGrp="1"/>
          </p:cNvSpPr>
          <p:nvPr>
            <p:ph type="ctrTitle" idx="3"/>
          </p:nvPr>
        </p:nvSpPr>
        <p:spPr>
          <a:xfrm>
            <a:off x="2026081" y="2849589"/>
            <a:ext cx="2726062" cy="4704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프로그램 </a:t>
            </a:r>
            <a:r>
              <a:rPr lang="en-US" altLang="ko-KR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GUI</a:t>
            </a:r>
            <a:endParaRPr sz="24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83" name="Google Shape;683;p29"/>
          <p:cNvSpPr txBox="1">
            <a:spLocks noGrp="1"/>
          </p:cNvSpPr>
          <p:nvPr>
            <p:ph type="ctrTitle"/>
          </p:nvPr>
        </p:nvSpPr>
        <p:spPr>
          <a:xfrm>
            <a:off x="2003926" y="1389359"/>
            <a:ext cx="2592601" cy="4590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프로그램 소개</a:t>
            </a:r>
            <a:endParaRPr sz="24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86" name="Google Shape;686;p29"/>
          <p:cNvSpPr txBox="1">
            <a:spLocks noGrp="1"/>
          </p:cNvSpPr>
          <p:nvPr>
            <p:ph type="ctrTitle" idx="6"/>
          </p:nvPr>
        </p:nvSpPr>
        <p:spPr>
          <a:xfrm>
            <a:off x="4408916" y="2038283"/>
            <a:ext cx="2683220" cy="4645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사용할 </a:t>
            </a:r>
            <a:r>
              <a:rPr lang="en-US" altLang="ko-KR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Open API</a:t>
            </a:r>
          </a:p>
        </p:txBody>
      </p:sp>
      <p:sp>
        <p:nvSpPr>
          <p:cNvPr id="687" name="Google Shape;687;p29"/>
          <p:cNvSpPr txBox="1">
            <a:spLocks noGrp="1"/>
          </p:cNvSpPr>
          <p:nvPr>
            <p:ph type="ctrTitle" idx="8"/>
          </p:nvPr>
        </p:nvSpPr>
        <p:spPr>
          <a:xfrm>
            <a:off x="5051160" y="3628292"/>
            <a:ext cx="2019231" cy="44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개발 일정</a:t>
            </a:r>
            <a:endParaRPr sz="24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90" name="Google Shape;690;p29"/>
          <p:cNvSpPr/>
          <p:nvPr/>
        </p:nvSpPr>
        <p:spPr>
          <a:xfrm>
            <a:off x="699700" y="922825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691" name="Google Shape;691;p29"/>
          <p:cNvCxnSpPr/>
          <p:nvPr/>
        </p:nvCxnSpPr>
        <p:spPr>
          <a:xfrm rot="10800000">
            <a:off x="1137975" y="2762712"/>
            <a:ext cx="7371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diamond" w="lg" len="lg"/>
            <a:tailEnd type="none" w="lg" len="lg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7" name="Google Shape;697;p30"/>
          <p:cNvGrpSpPr/>
          <p:nvPr/>
        </p:nvGrpSpPr>
        <p:grpSpPr>
          <a:xfrm>
            <a:off x="375338" y="948861"/>
            <a:ext cx="4940873" cy="4481934"/>
            <a:chOff x="2319050" y="553125"/>
            <a:chExt cx="1033850" cy="937800"/>
          </a:xfrm>
        </p:grpSpPr>
        <p:sp>
          <p:nvSpPr>
            <p:cNvPr id="698" name="Google Shape;698;p30"/>
            <p:cNvSpPr/>
            <p:nvPr/>
          </p:nvSpPr>
          <p:spPr>
            <a:xfrm>
              <a:off x="2319075" y="611775"/>
              <a:ext cx="1033825" cy="879125"/>
            </a:xfrm>
            <a:custGeom>
              <a:avLst/>
              <a:gdLst/>
              <a:ahLst/>
              <a:cxnLst/>
              <a:rect l="l" t="t" r="r" b="b"/>
              <a:pathLst>
                <a:path w="41353" h="35165" extrusionOk="0">
                  <a:moveTo>
                    <a:pt x="18090" y="0"/>
                  </a:moveTo>
                  <a:lnTo>
                    <a:pt x="15505" y="1492"/>
                  </a:lnTo>
                  <a:lnTo>
                    <a:pt x="14989" y="1791"/>
                  </a:lnTo>
                  <a:lnTo>
                    <a:pt x="14989" y="3582"/>
                  </a:lnTo>
                  <a:lnTo>
                    <a:pt x="14265" y="3998"/>
                  </a:lnTo>
                  <a:cubicBezTo>
                    <a:pt x="14345" y="3852"/>
                    <a:pt x="14393" y="3656"/>
                    <a:pt x="14393" y="3440"/>
                  </a:cubicBezTo>
                  <a:lnTo>
                    <a:pt x="14393" y="3427"/>
                  </a:lnTo>
                  <a:lnTo>
                    <a:pt x="14393" y="3421"/>
                  </a:lnTo>
                  <a:lnTo>
                    <a:pt x="14393" y="3408"/>
                  </a:lnTo>
                  <a:lnTo>
                    <a:pt x="14393" y="3401"/>
                  </a:lnTo>
                  <a:lnTo>
                    <a:pt x="14393" y="3386"/>
                  </a:lnTo>
                  <a:lnTo>
                    <a:pt x="14393" y="3379"/>
                  </a:lnTo>
                  <a:lnTo>
                    <a:pt x="14393" y="3363"/>
                  </a:lnTo>
                  <a:lnTo>
                    <a:pt x="14393" y="3357"/>
                  </a:lnTo>
                  <a:cubicBezTo>
                    <a:pt x="14371" y="2838"/>
                    <a:pt x="14166" y="1581"/>
                    <a:pt x="13917" y="1581"/>
                  </a:cubicBezTo>
                  <a:cubicBezTo>
                    <a:pt x="13653" y="1581"/>
                    <a:pt x="13440" y="2989"/>
                    <a:pt x="13440" y="3441"/>
                  </a:cubicBezTo>
                  <a:cubicBezTo>
                    <a:pt x="13440" y="3846"/>
                    <a:pt x="13611" y="4181"/>
                    <a:pt x="13836" y="4247"/>
                  </a:cubicBezTo>
                  <a:lnTo>
                    <a:pt x="13440" y="4477"/>
                  </a:lnTo>
                  <a:lnTo>
                    <a:pt x="9303" y="2088"/>
                  </a:lnTo>
                  <a:lnTo>
                    <a:pt x="5169" y="4477"/>
                  </a:lnTo>
                  <a:lnTo>
                    <a:pt x="5169" y="9250"/>
                  </a:lnTo>
                  <a:lnTo>
                    <a:pt x="4855" y="9431"/>
                  </a:lnTo>
                  <a:cubicBezTo>
                    <a:pt x="4776" y="8862"/>
                    <a:pt x="4615" y="8163"/>
                    <a:pt x="4429" y="8163"/>
                  </a:cubicBezTo>
                  <a:cubicBezTo>
                    <a:pt x="4293" y="8163"/>
                    <a:pt x="4170" y="8538"/>
                    <a:pt x="4083" y="8965"/>
                  </a:cubicBezTo>
                  <a:cubicBezTo>
                    <a:pt x="3965" y="8071"/>
                    <a:pt x="3711" y="6929"/>
                    <a:pt x="3415" y="6929"/>
                  </a:cubicBezTo>
                  <a:cubicBezTo>
                    <a:pt x="3009" y="6929"/>
                    <a:pt x="2680" y="9098"/>
                    <a:pt x="2680" y="9794"/>
                  </a:cubicBezTo>
                  <a:cubicBezTo>
                    <a:pt x="2680" y="10097"/>
                    <a:pt x="2741" y="10374"/>
                    <a:pt x="2846" y="10592"/>
                  </a:cubicBezTo>
                  <a:lnTo>
                    <a:pt x="836" y="11752"/>
                  </a:lnTo>
                  <a:lnTo>
                    <a:pt x="836" y="11636"/>
                  </a:lnTo>
                  <a:cubicBezTo>
                    <a:pt x="1061" y="11569"/>
                    <a:pt x="1232" y="11232"/>
                    <a:pt x="1232" y="10829"/>
                  </a:cubicBezTo>
                  <a:lnTo>
                    <a:pt x="1232" y="10815"/>
                  </a:lnTo>
                  <a:lnTo>
                    <a:pt x="1232" y="10810"/>
                  </a:lnTo>
                  <a:lnTo>
                    <a:pt x="1232" y="10796"/>
                  </a:lnTo>
                  <a:lnTo>
                    <a:pt x="1232" y="10789"/>
                  </a:lnTo>
                  <a:lnTo>
                    <a:pt x="1232" y="10774"/>
                  </a:lnTo>
                  <a:lnTo>
                    <a:pt x="1232" y="10767"/>
                  </a:lnTo>
                  <a:lnTo>
                    <a:pt x="1232" y="10751"/>
                  </a:lnTo>
                  <a:lnTo>
                    <a:pt x="1232" y="10745"/>
                  </a:lnTo>
                  <a:cubicBezTo>
                    <a:pt x="1232" y="10739"/>
                    <a:pt x="1232" y="10734"/>
                    <a:pt x="1230" y="10728"/>
                  </a:cubicBezTo>
                  <a:cubicBezTo>
                    <a:pt x="1204" y="10197"/>
                    <a:pt x="1001" y="8969"/>
                    <a:pt x="755" y="8969"/>
                  </a:cubicBezTo>
                  <a:cubicBezTo>
                    <a:pt x="492" y="8969"/>
                    <a:pt x="278" y="10377"/>
                    <a:pt x="278" y="10829"/>
                  </a:cubicBezTo>
                  <a:cubicBezTo>
                    <a:pt x="278" y="11248"/>
                    <a:pt x="462" y="11594"/>
                    <a:pt x="698" y="11641"/>
                  </a:cubicBezTo>
                  <a:lnTo>
                    <a:pt x="698" y="11833"/>
                  </a:lnTo>
                  <a:lnTo>
                    <a:pt x="1" y="12236"/>
                  </a:lnTo>
                  <a:lnTo>
                    <a:pt x="1" y="14276"/>
                  </a:lnTo>
                  <a:lnTo>
                    <a:pt x="8570" y="19224"/>
                  </a:lnTo>
                  <a:lnTo>
                    <a:pt x="4133" y="21785"/>
                  </a:lnTo>
                  <a:lnTo>
                    <a:pt x="4133" y="23825"/>
                  </a:lnTo>
                  <a:lnTo>
                    <a:pt x="11671" y="28176"/>
                  </a:lnTo>
                  <a:lnTo>
                    <a:pt x="11369" y="28350"/>
                  </a:lnTo>
                  <a:lnTo>
                    <a:pt x="11369" y="29196"/>
                  </a:lnTo>
                  <a:lnTo>
                    <a:pt x="11371" y="30389"/>
                  </a:lnTo>
                  <a:lnTo>
                    <a:pt x="19640" y="35164"/>
                  </a:lnTo>
                  <a:lnTo>
                    <a:pt x="27912" y="30389"/>
                  </a:lnTo>
                  <a:lnTo>
                    <a:pt x="29979" y="31583"/>
                  </a:lnTo>
                  <a:lnTo>
                    <a:pt x="40318" y="25614"/>
                  </a:lnTo>
                  <a:lnTo>
                    <a:pt x="40318" y="24769"/>
                  </a:lnTo>
                  <a:lnTo>
                    <a:pt x="40318" y="23575"/>
                  </a:lnTo>
                  <a:lnTo>
                    <a:pt x="40018" y="23401"/>
                  </a:lnTo>
                  <a:lnTo>
                    <a:pt x="40320" y="23227"/>
                  </a:lnTo>
                  <a:lnTo>
                    <a:pt x="40320" y="22382"/>
                  </a:lnTo>
                  <a:lnTo>
                    <a:pt x="40320" y="21189"/>
                  </a:lnTo>
                  <a:lnTo>
                    <a:pt x="40018" y="21015"/>
                  </a:lnTo>
                  <a:lnTo>
                    <a:pt x="41352" y="20243"/>
                  </a:lnTo>
                  <a:lnTo>
                    <a:pt x="41351" y="19398"/>
                  </a:lnTo>
                  <a:lnTo>
                    <a:pt x="41349" y="18204"/>
                  </a:lnTo>
                  <a:lnTo>
                    <a:pt x="38436" y="16522"/>
                  </a:lnTo>
                  <a:cubicBezTo>
                    <a:pt x="38338" y="15945"/>
                    <a:pt x="38177" y="15356"/>
                    <a:pt x="37995" y="15356"/>
                  </a:cubicBezTo>
                  <a:cubicBezTo>
                    <a:pt x="37895" y="15356"/>
                    <a:pt x="37801" y="15538"/>
                    <a:pt x="37720" y="15796"/>
                  </a:cubicBezTo>
                  <a:cubicBezTo>
                    <a:pt x="37624" y="15184"/>
                    <a:pt x="37455" y="14510"/>
                    <a:pt x="37260" y="14510"/>
                  </a:cubicBezTo>
                  <a:cubicBezTo>
                    <a:pt x="37086" y="14510"/>
                    <a:pt x="36932" y="15046"/>
                    <a:pt x="36832" y="15597"/>
                  </a:cubicBezTo>
                  <a:lnTo>
                    <a:pt x="36181" y="15222"/>
                  </a:lnTo>
                  <a:lnTo>
                    <a:pt x="36181" y="14025"/>
                  </a:lnTo>
                  <a:lnTo>
                    <a:pt x="32047" y="11638"/>
                  </a:lnTo>
                  <a:lnTo>
                    <a:pt x="31013" y="12236"/>
                  </a:lnTo>
                  <a:lnTo>
                    <a:pt x="29978" y="11638"/>
                  </a:lnTo>
                  <a:lnTo>
                    <a:pt x="27954" y="10470"/>
                  </a:lnTo>
                  <a:cubicBezTo>
                    <a:pt x="27885" y="10259"/>
                    <a:pt x="27807" y="10117"/>
                    <a:pt x="27723" y="10117"/>
                  </a:cubicBezTo>
                  <a:cubicBezTo>
                    <a:pt x="27672" y="10117"/>
                    <a:pt x="27624" y="10168"/>
                    <a:pt x="27580" y="10252"/>
                  </a:cubicBezTo>
                  <a:lnTo>
                    <a:pt x="26878" y="9848"/>
                  </a:lnTo>
                  <a:lnTo>
                    <a:pt x="24811" y="6266"/>
                  </a:lnTo>
                  <a:lnTo>
                    <a:pt x="22744" y="7461"/>
                  </a:lnTo>
                  <a:lnTo>
                    <a:pt x="18527" y="5026"/>
                  </a:lnTo>
                  <a:cubicBezTo>
                    <a:pt x="18396" y="4436"/>
                    <a:pt x="18219" y="3946"/>
                    <a:pt x="18026" y="3946"/>
                  </a:cubicBezTo>
                  <a:cubicBezTo>
                    <a:pt x="17892" y="3946"/>
                    <a:pt x="17767" y="4182"/>
                    <a:pt x="17658" y="4524"/>
                  </a:cubicBezTo>
                  <a:lnTo>
                    <a:pt x="16540" y="3879"/>
                  </a:lnTo>
                  <a:lnTo>
                    <a:pt x="18606" y="2686"/>
                  </a:lnTo>
                  <a:lnTo>
                    <a:pt x="18606" y="299"/>
                  </a:lnTo>
                  <a:lnTo>
                    <a:pt x="1809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3275325" y="1088000"/>
              <a:ext cx="77525" cy="59750"/>
            </a:xfrm>
            <a:custGeom>
              <a:avLst/>
              <a:gdLst/>
              <a:ahLst/>
              <a:cxnLst/>
              <a:rect l="l" t="t" r="r" b="b"/>
              <a:pathLst>
                <a:path w="3101" h="2390" extrusionOk="0">
                  <a:moveTo>
                    <a:pt x="3099" y="1"/>
                  </a:moveTo>
                  <a:lnTo>
                    <a:pt x="1" y="1792"/>
                  </a:lnTo>
                  <a:lnTo>
                    <a:pt x="1035" y="2389"/>
                  </a:lnTo>
                  <a:lnTo>
                    <a:pt x="1035" y="2388"/>
                  </a:lnTo>
                  <a:lnTo>
                    <a:pt x="3101" y="1194"/>
                  </a:lnTo>
                  <a:lnTo>
                    <a:pt x="3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0"/>
            <p:cNvSpPr/>
            <p:nvPr/>
          </p:nvSpPr>
          <p:spPr>
            <a:xfrm>
              <a:off x="2319050" y="714950"/>
              <a:ext cx="1033775" cy="746100"/>
            </a:xfrm>
            <a:custGeom>
              <a:avLst/>
              <a:gdLst/>
              <a:ahLst/>
              <a:cxnLst/>
              <a:rect l="l" t="t" r="r" b="b"/>
              <a:pathLst>
                <a:path w="41351" h="29844" extrusionOk="0">
                  <a:moveTo>
                    <a:pt x="15507" y="0"/>
                  </a:moveTo>
                  <a:lnTo>
                    <a:pt x="0" y="8954"/>
                  </a:lnTo>
                  <a:lnTo>
                    <a:pt x="10338" y="14923"/>
                  </a:lnTo>
                  <a:lnTo>
                    <a:pt x="9304" y="15520"/>
                  </a:lnTo>
                  <a:lnTo>
                    <a:pt x="9302" y="15520"/>
                  </a:lnTo>
                  <a:lnTo>
                    <a:pt x="4134" y="18504"/>
                  </a:lnTo>
                  <a:lnTo>
                    <a:pt x="13439" y="23875"/>
                  </a:lnTo>
                  <a:lnTo>
                    <a:pt x="12405" y="24473"/>
                  </a:lnTo>
                  <a:lnTo>
                    <a:pt x="11370" y="25069"/>
                  </a:lnTo>
                  <a:lnTo>
                    <a:pt x="19641" y="29844"/>
                  </a:lnTo>
                  <a:lnTo>
                    <a:pt x="27911" y="25069"/>
                  </a:lnTo>
                  <a:lnTo>
                    <a:pt x="29979" y="26264"/>
                  </a:lnTo>
                  <a:lnTo>
                    <a:pt x="40319" y="20294"/>
                  </a:lnTo>
                  <a:lnTo>
                    <a:pt x="39286" y="19698"/>
                  </a:lnTo>
                  <a:lnTo>
                    <a:pt x="38250" y="19100"/>
                  </a:lnTo>
                  <a:lnTo>
                    <a:pt x="40319" y="17907"/>
                  </a:lnTo>
                  <a:lnTo>
                    <a:pt x="39286" y="17311"/>
                  </a:lnTo>
                  <a:lnTo>
                    <a:pt x="38252" y="16714"/>
                  </a:lnTo>
                  <a:lnTo>
                    <a:pt x="41350" y="14923"/>
                  </a:lnTo>
                  <a:lnTo>
                    <a:pt x="29979" y="8357"/>
                  </a:lnTo>
                  <a:lnTo>
                    <a:pt x="15507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0"/>
            <p:cNvSpPr/>
            <p:nvPr/>
          </p:nvSpPr>
          <p:spPr>
            <a:xfrm>
              <a:off x="3275300" y="1162600"/>
              <a:ext cx="51750" cy="44800"/>
            </a:xfrm>
            <a:custGeom>
              <a:avLst/>
              <a:gdLst/>
              <a:ahLst/>
              <a:cxnLst/>
              <a:rect l="l" t="t" r="r" b="b"/>
              <a:pathLst>
                <a:path w="2070" h="1792" extrusionOk="0">
                  <a:moveTo>
                    <a:pt x="2069" y="1"/>
                  </a:moveTo>
                  <a:lnTo>
                    <a:pt x="0" y="1194"/>
                  </a:lnTo>
                  <a:lnTo>
                    <a:pt x="1036" y="1792"/>
                  </a:lnTo>
                  <a:lnTo>
                    <a:pt x="2069" y="1194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3068500" y="1222275"/>
              <a:ext cx="258550" cy="179125"/>
            </a:xfrm>
            <a:custGeom>
              <a:avLst/>
              <a:gdLst/>
              <a:ahLst/>
              <a:cxnLst/>
              <a:rect l="l" t="t" r="r" b="b"/>
              <a:pathLst>
                <a:path w="10342" h="7165" extrusionOk="0">
                  <a:moveTo>
                    <a:pt x="10341" y="1"/>
                  </a:moveTo>
                  <a:lnTo>
                    <a:pt x="1" y="5971"/>
                  </a:lnTo>
                  <a:lnTo>
                    <a:pt x="2" y="7164"/>
                  </a:lnTo>
                  <a:lnTo>
                    <a:pt x="10341" y="1196"/>
                  </a:lnTo>
                  <a:lnTo>
                    <a:pt x="103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0"/>
            <p:cNvSpPr/>
            <p:nvPr/>
          </p:nvSpPr>
          <p:spPr>
            <a:xfrm>
              <a:off x="3016825" y="1341650"/>
              <a:ext cx="51750" cy="59750"/>
            </a:xfrm>
            <a:custGeom>
              <a:avLst/>
              <a:gdLst/>
              <a:ahLst/>
              <a:cxnLst/>
              <a:rect l="l" t="t" r="r" b="b"/>
              <a:pathLst>
                <a:path w="2070" h="2390" extrusionOk="0">
                  <a:moveTo>
                    <a:pt x="0" y="1"/>
                  </a:moveTo>
                  <a:lnTo>
                    <a:pt x="2" y="1196"/>
                  </a:lnTo>
                  <a:lnTo>
                    <a:pt x="2069" y="2389"/>
                  </a:lnTo>
                  <a:lnTo>
                    <a:pt x="2068" y="1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0"/>
            <p:cNvSpPr/>
            <p:nvPr/>
          </p:nvSpPr>
          <p:spPr>
            <a:xfrm>
              <a:off x="2810075" y="1341650"/>
              <a:ext cx="206800" cy="149275"/>
            </a:xfrm>
            <a:custGeom>
              <a:avLst/>
              <a:gdLst/>
              <a:ahLst/>
              <a:cxnLst/>
              <a:rect l="l" t="t" r="r" b="b"/>
              <a:pathLst>
                <a:path w="8272" h="5971" extrusionOk="0">
                  <a:moveTo>
                    <a:pt x="8270" y="1"/>
                  </a:moveTo>
                  <a:lnTo>
                    <a:pt x="0" y="4776"/>
                  </a:lnTo>
                  <a:lnTo>
                    <a:pt x="0" y="5971"/>
                  </a:lnTo>
                  <a:lnTo>
                    <a:pt x="8272" y="1196"/>
                  </a:lnTo>
                  <a:lnTo>
                    <a:pt x="82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0"/>
            <p:cNvSpPr/>
            <p:nvPr/>
          </p:nvSpPr>
          <p:spPr>
            <a:xfrm>
              <a:off x="2603300" y="1341650"/>
              <a:ext cx="206800" cy="149275"/>
            </a:xfrm>
            <a:custGeom>
              <a:avLst/>
              <a:gdLst/>
              <a:ahLst/>
              <a:cxnLst/>
              <a:rect l="l" t="t" r="r" b="b"/>
              <a:pathLst>
                <a:path w="8272" h="5971" extrusionOk="0">
                  <a:moveTo>
                    <a:pt x="0" y="1"/>
                  </a:moveTo>
                  <a:lnTo>
                    <a:pt x="2" y="1196"/>
                  </a:lnTo>
                  <a:lnTo>
                    <a:pt x="8271" y="5971"/>
                  </a:lnTo>
                  <a:lnTo>
                    <a:pt x="8271" y="47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0"/>
            <p:cNvSpPr/>
            <p:nvPr/>
          </p:nvSpPr>
          <p:spPr>
            <a:xfrm>
              <a:off x="2422400" y="1177550"/>
              <a:ext cx="232650" cy="149225"/>
            </a:xfrm>
            <a:custGeom>
              <a:avLst/>
              <a:gdLst/>
              <a:ahLst/>
              <a:cxnLst/>
              <a:rect l="l" t="t" r="r" b="b"/>
              <a:pathLst>
                <a:path w="9306" h="5969" extrusionOk="0">
                  <a:moveTo>
                    <a:pt x="0" y="0"/>
                  </a:moveTo>
                  <a:lnTo>
                    <a:pt x="0" y="1194"/>
                  </a:lnTo>
                  <a:lnTo>
                    <a:pt x="8271" y="5969"/>
                  </a:lnTo>
                  <a:lnTo>
                    <a:pt x="9305" y="5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0"/>
            <p:cNvSpPr/>
            <p:nvPr/>
          </p:nvSpPr>
          <p:spPr>
            <a:xfrm>
              <a:off x="2319050" y="938800"/>
              <a:ext cx="258450" cy="164175"/>
            </a:xfrm>
            <a:custGeom>
              <a:avLst/>
              <a:gdLst/>
              <a:ahLst/>
              <a:cxnLst/>
              <a:rect l="l" t="t" r="r" b="b"/>
              <a:pathLst>
                <a:path w="10338" h="6567" extrusionOk="0">
                  <a:moveTo>
                    <a:pt x="0" y="0"/>
                  </a:moveTo>
                  <a:lnTo>
                    <a:pt x="0" y="1194"/>
                  </a:lnTo>
                  <a:lnTo>
                    <a:pt x="9302" y="6566"/>
                  </a:lnTo>
                  <a:lnTo>
                    <a:pt x="9304" y="6566"/>
                  </a:lnTo>
                  <a:lnTo>
                    <a:pt x="10338" y="5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0"/>
            <p:cNvSpPr/>
            <p:nvPr/>
          </p:nvSpPr>
          <p:spPr>
            <a:xfrm>
              <a:off x="3275325" y="1066875"/>
              <a:ext cx="77525" cy="59700"/>
            </a:xfrm>
            <a:custGeom>
              <a:avLst/>
              <a:gdLst/>
              <a:ahLst/>
              <a:cxnLst/>
              <a:rect l="l" t="t" r="r" b="b"/>
              <a:pathLst>
                <a:path w="3101" h="2388" extrusionOk="0">
                  <a:moveTo>
                    <a:pt x="3099" y="0"/>
                  </a:moveTo>
                  <a:lnTo>
                    <a:pt x="1" y="1790"/>
                  </a:lnTo>
                  <a:lnTo>
                    <a:pt x="1035" y="2387"/>
                  </a:lnTo>
                  <a:lnTo>
                    <a:pt x="3101" y="1194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0"/>
            <p:cNvSpPr/>
            <p:nvPr/>
          </p:nvSpPr>
          <p:spPr>
            <a:xfrm>
              <a:off x="2319050" y="693800"/>
              <a:ext cx="1033775" cy="746125"/>
            </a:xfrm>
            <a:custGeom>
              <a:avLst/>
              <a:gdLst/>
              <a:ahLst/>
              <a:cxnLst/>
              <a:rect l="l" t="t" r="r" b="b"/>
              <a:pathLst>
                <a:path w="41351" h="29845" extrusionOk="0">
                  <a:moveTo>
                    <a:pt x="15507" y="1"/>
                  </a:moveTo>
                  <a:lnTo>
                    <a:pt x="0" y="8955"/>
                  </a:lnTo>
                  <a:lnTo>
                    <a:pt x="10338" y="14923"/>
                  </a:lnTo>
                  <a:lnTo>
                    <a:pt x="9304" y="15521"/>
                  </a:lnTo>
                  <a:lnTo>
                    <a:pt x="9302" y="15521"/>
                  </a:lnTo>
                  <a:lnTo>
                    <a:pt x="4134" y="18505"/>
                  </a:lnTo>
                  <a:lnTo>
                    <a:pt x="13439" y="23876"/>
                  </a:lnTo>
                  <a:lnTo>
                    <a:pt x="12405" y="24474"/>
                  </a:lnTo>
                  <a:lnTo>
                    <a:pt x="11370" y="25069"/>
                  </a:lnTo>
                  <a:lnTo>
                    <a:pt x="19641" y="29845"/>
                  </a:lnTo>
                  <a:lnTo>
                    <a:pt x="27911" y="25069"/>
                  </a:lnTo>
                  <a:lnTo>
                    <a:pt x="29979" y="26263"/>
                  </a:lnTo>
                  <a:lnTo>
                    <a:pt x="40319" y="20294"/>
                  </a:lnTo>
                  <a:lnTo>
                    <a:pt x="39286" y="19698"/>
                  </a:lnTo>
                  <a:lnTo>
                    <a:pt x="38250" y="19101"/>
                  </a:lnTo>
                  <a:lnTo>
                    <a:pt x="40319" y="17906"/>
                  </a:lnTo>
                  <a:lnTo>
                    <a:pt x="39286" y="17310"/>
                  </a:lnTo>
                  <a:lnTo>
                    <a:pt x="38252" y="16713"/>
                  </a:lnTo>
                  <a:lnTo>
                    <a:pt x="41350" y="14923"/>
                  </a:lnTo>
                  <a:lnTo>
                    <a:pt x="29979" y="8357"/>
                  </a:lnTo>
                  <a:lnTo>
                    <a:pt x="15507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0"/>
            <p:cNvSpPr/>
            <p:nvPr/>
          </p:nvSpPr>
          <p:spPr>
            <a:xfrm>
              <a:off x="3275300" y="1141450"/>
              <a:ext cx="51750" cy="44825"/>
            </a:xfrm>
            <a:custGeom>
              <a:avLst/>
              <a:gdLst/>
              <a:ahLst/>
              <a:cxnLst/>
              <a:rect l="l" t="t" r="r" b="b"/>
              <a:pathLst>
                <a:path w="2070" h="1793" extrusionOk="0">
                  <a:moveTo>
                    <a:pt x="2069" y="0"/>
                  </a:moveTo>
                  <a:lnTo>
                    <a:pt x="0" y="1195"/>
                  </a:lnTo>
                  <a:lnTo>
                    <a:pt x="1036" y="1792"/>
                  </a:lnTo>
                  <a:lnTo>
                    <a:pt x="2069" y="1195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0"/>
            <p:cNvSpPr/>
            <p:nvPr/>
          </p:nvSpPr>
          <p:spPr>
            <a:xfrm>
              <a:off x="3068500" y="1201150"/>
              <a:ext cx="258550" cy="179100"/>
            </a:xfrm>
            <a:custGeom>
              <a:avLst/>
              <a:gdLst/>
              <a:ahLst/>
              <a:cxnLst/>
              <a:rect l="l" t="t" r="r" b="b"/>
              <a:pathLst>
                <a:path w="10342" h="7164" extrusionOk="0">
                  <a:moveTo>
                    <a:pt x="10341" y="0"/>
                  </a:moveTo>
                  <a:lnTo>
                    <a:pt x="1" y="5969"/>
                  </a:lnTo>
                  <a:lnTo>
                    <a:pt x="2" y="7164"/>
                  </a:lnTo>
                  <a:lnTo>
                    <a:pt x="10341" y="1194"/>
                  </a:lnTo>
                  <a:lnTo>
                    <a:pt x="10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0"/>
            <p:cNvSpPr/>
            <p:nvPr/>
          </p:nvSpPr>
          <p:spPr>
            <a:xfrm>
              <a:off x="3016825" y="1320525"/>
              <a:ext cx="51750" cy="59725"/>
            </a:xfrm>
            <a:custGeom>
              <a:avLst/>
              <a:gdLst/>
              <a:ahLst/>
              <a:cxnLst/>
              <a:rect l="l" t="t" r="r" b="b"/>
              <a:pathLst>
                <a:path w="2070" h="2389" extrusionOk="0">
                  <a:moveTo>
                    <a:pt x="0" y="0"/>
                  </a:moveTo>
                  <a:lnTo>
                    <a:pt x="2" y="1194"/>
                  </a:lnTo>
                  <a:lnTo>
                    <a:pt x="2069" y="2389"/>
                  </a:lnTo>
                  <a:lnTo>
                    <a:pt x="2068" y="1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0"/>
            <p:cNvSpPr/>
            <p:nvPr/>
          </p:nvSpPr>
          <p:spPr>
            <a:xfrm>
              <a:off x="2810075" y="1320525"/>
              <a:ext cx="206800" cy="149225"/>
            </a:xfrm>
            <a:custGeom>
              <a:avLst/>
              <a:gdLst/>
              <a:ahLst/>
              <a:cxnLst/>
              <a:rect l="l" t="t" r="r" b="b"/>
              <a:pathLst>
                <a:path w="8272" h="5969" extrusionOk="0">
                  <a:moveTo>
                    <a:pt x="8270" y="0"/>
                  </a:moveTo>
                  <a:lnTo>
                    <a:pt x="0" y="4776"/>
                  </a:lnTo>
                  <a:lnTo>
                    <a:pt x="0" y="5969"/>
                  </a:lnTo>
                  <a:lnTo>
                    <a:pt x="8272" y="1194"/>
                  </a:lnTo>
                  <a:lnTo>
                    <a:pt x="8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0"/>
            <p:cNvSpPr/>
            <p:nvPr/>
          </p:nvSpPr>
          <p:spPr>
            <a:xfrm>
              <a:off x="2603300" y="1320525"/>
              <a:ext cx="206800" cy="149225"/>
            </a:xfrm>
            <a:custGeom>
              <a:avLst/>
              <a:gdLst/>
              <a:ahLst/>
              <a:cxnLst/>
              <a:rect l="l" t="t" r="r" b="b"/>
              <a:pathLst>
                <a:path w="8272" h="5969" extrusionOk="0">
                  <a:moveTo>
                    <a:pt x="0" y="0"/>
                  </a:moveTo>
                  <a:lnTo>
                    <a:pt x="2" y="1194"/>
                  </a:lnTo>
                  <a:lnTo>
                    <a:pt x="8271" y="5969"/>
                  </a:lnTo>
                  <a:lnTo>
                    <a:pt x="8271" y="47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0"/>
            <p:cNvSpPr/>
            <p:nvPr/>
          </p:nvSpPr>
          <p:spPr>
            <a:xfrm>
              <a:off x="2422400" y="1156425"/>
              <a:ext cx="232650" cy="149225"/>
            </a:xfrm>
            <a:custGeom>
              <a:avLst/>
              <a:gdLst/>
              <a:ahLst/>
              <a:cxnLst/>
              <a:rect l="l" t="t" r="r" b="b"/>
              <a:pathLst>
                <a:path w="9306" h="5969" extrusionOk="0">
                  <a:moveTo>
                    <a:pt x="0" y="0"/>
                  </a:moveTo>
                  <a:lnTo>
                    <a:pt x="0" y="1193"/>
                  </a:lnTo>
                  <a:lnTo>
                    <a:pt x="8271" y="5969"/>
                  </a:lnTo>
                  <a:lnTo>
                    <a:pt x="9305" y="5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0"/>
            <p:cNvSpPr/>
            <p:nvPr/>
          </p:nvSpPr>
          <p:spPr>
            <a:xfrm>
              <a:off x="2319050" y="917650"/>
              <a:ext cx="258450" cy="164175"/>
            </a:xfrm>
            <a:custGeom>
              <a:avLst/>
              <a:gdLst/>
              <a:ahLst/>
              <a:cxnLst/>
              <a:rect l="l" t="t" r="r" b="b"/>
              <a:pathLst>
                <a:path w="10338" h="6567" extrusionOk="0">
                  <a:moveTo>
                    <a:pt x="0" y="1"/>
                  </a:moveTo>
                  <a:lnTo>
                    <a:pt x="0" y="1194"/>
                  </a:lnTo>
                  <a:lnTo>
                    <a:pt x="9302" y="6567"/>
                  </a:lnTo>
                  <a:lnTo>
                    <a:pt x="9304" y="6567"/>
                  </a:lnTo>
                  <a:lnTo>
                    <a:pt x="10338" y="59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0"/>
            <p:cNvSpPr/>
            <p:nvPr/>
          </p:nvSpPr>
          <p:spPr>
            <a:xfrm>
              <a:off x="2336475" y="892975"/>
              <a:ext cx="3500" cy="28100"/>
            </a:xfrm>
            <a:custGeom>
              <a:avLst/>
              <a:gdLst/>
              <a:ahLst/>
              <a:cxnLst/>
              <a:rect l="l" t="t" r="r" b="b"/>
              <a:pathLst>
                <a:path w="140" h="1124" extrusionOk="0">
                  <a:moveTo>
                    <a:pt x="140" y="0"/>
                  </a:moveTo>
                  <a:lnTo>
                    <a:pt x="1" y="80"/>
                  </a:lnTo>
                  <a:lnTo>
                    <a:pt x="1" y="1063"/>
                  </a:lnTo>
                  <a:cubicBezTo>
                    <a:pt x="1" y="1099"/>
                    <a:pt x="29" y="1123"/>
                    <a:pt x="60" y="1123"/>
                  </a:cubicBezTo>
                  <a:cubicBezTo>
                    <a:pt x="70" y="1123"/>
                    <a:pt x="80" y="1121"/>
                    <a:pt x="89" y="1115"/>
                  </a:cubicBezTo>
                  <a:lnTo>
                    <a:pt x="140" y="1085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0"/>
            <p:cNvSpPr/>
            <p:nvPr/>
          </p:nvSpPr>
          <p:spPr>
            <a:xfrm>
              <a:off x="2325975" y="835975"/>
              <a:ext cx="23900" cy="67000"/>
            </a:xfrm>
            <a:custGeom>
              <a:avLst/>
              <a:gdLst/>
              <a:ahLst/>
              <a:cxnLst/>
              <a:rect l="l" t="t" r="r" b="b"/>
              <a:pathLst>
                <a:path w="956" h="2680" extrusionOk="0">
                  <a:moveTo>
                    <a:pt x="477" y="1"/>
                  </a:moveTo>
                  <a:cubicBezTo>
                    <a:pt x="213" y="1"/>
                    <a:pt x="0" y="1409"/>
                    <a:pt x="0" y="1861"/>
                  </a:cubicBezTo>
                  <a:cubicBezTo>
                    <a:pt x="0" y="2312"/>
                    <a:pt x="213" y="2679"/>
                    <a:pt x="477" y="2679"/>
                  </a:cubicBezTo>
                  <a:cubicBezTo>
                    <a:pt x="741" y="2679"/>
                    <a:pt x="956" y="2312"/>
                    <a:pt x="956" y="1861"/>
                  </a:cubicBezTo>
                  <a:cubicBezTo>
                    <a:pt x="956" y="1409"/>
                    <a:pt x="741" y="1"/>
                    <a:pt x="477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0"/>
            <p:cNvSpPr/>
            <p:nvPr/>
          </p:nvSpPr>
          <p:spPr>
            <a:xfrm>
              <a:off x="2329950" y="838350"/>
              <a:ext cx="19925" cy="64625"/>
            </a:xfrm>
            <a:custGeom>
              <a:avLst/>
              <a:gdLst/>
              <a:ahLst/>
              <a:cxnLst/>
              <a:rect l="l" t="t" r="r" b="b"/>
              <a:pathLst>
                <a:path w="797" h="2585" extrusionOk="0">
                  <a:moveTo>
                    <a:pt x="436" y="0"/>
                  </a:moveTo>
                  <a:lnTo>
                    <a:pt x="436" y="0"/>
                  </a:lnTo>
                  <a:cubicBezTo>
                    <a:pt x="521" y="276"/>
                    <a:pt x="565" y="561"/>
                    <a:pt x="563" y="850"/>
                  </a:cubicBezTo>
                  <a:cubicBezTo>
                    <a:pt x="563" y="1553"/>
                    <a:pt x="328" y="2151"/>
                    <a:pt x="1" y="2374"/>
                  </a:cubicBezTo>
                  <a:cubicBezTo>
                    <a:pt x="86" y="2503"/>
                    <a:pt x="196" y="2584"/>
                    <a:pt x="318" y="2584"/>
                  </a:cubicBezTo>
                  <a:cubicBezTo>
                    <a:pt x="582" y="2584"/>
                    <a:pt x="797" y="2217"/>
                    <a:pt x="797" y="1766"/>
                  </a:cubicBezTo>
                  <a:cubicBezTo>
                    <a:pt x="797" y="1383"/>
                    <a:pt x="643" y="321"/>
                    <a:pt x="436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0"/>
            <p:cNvSpPr/>
            <p:nvPr/>
          </p:nvSpPr>
          <p:spPr>
            <a:xfrm>
              <a:off x="2732525" y="828125"/>
              <a:ext cx="310175" cy="179075"/>
            </a:xfrm>
            <a:custGeom>
              <a:avLst/>
              <a:gdLst/>
              <a:ahLst/>
              <a:cxnLst/>
              <a:rect l="l" t="t" r="r" b="b"/>
              <a:pathLst>
                <a:path w="12407" h="7163" extrusionOk="0">
                  <a:moveTo>
                    <a:pt x="6204" y="0"/>
                  </a:moveTo>
                  <a:lnTo>
                    <a:pt x="1" y="3582"/>
                  </a:lnTo>
                  <a:lnTo>
                    <a:pt x="6204" y="7162"/>
                  </a:lnTo>
                  <a:lnTo>
                    <a:pt x="12406" y="3582"/>
                  </a:lnTo>
                  <a:lnTo>
                    <a:pt x="6204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0"/>
            <p:cNvSpPr/>
            <p:nvPr/>
          </p:nvSpPr>
          <p:spPr>
            <a:xfrm>
              <a:off x="2835925" y="768400"/>
              <a:ext cx="155100" cy="149275"/>
            </a:xfrm>
            <a:custGeom>
              <a:avLst/>
              <a:gdLst/>
              <a:ahLst/>
              <a:cxnLst/>
              <a:rect l="l" t="t" r="r" b="b"/>
              <a:pathLst>
                <a:path w="6204" h="5971" extrusionOk="0">
                  <a:moveTo>
                    <a:pt x="4136" y="1"/>
                  </a:moveTo>
                  <a:lnTo>
                    <a:pt x="2070" y="1196"/>
                  </a:lnTo>
                  <a:lnTo>
                    <a:pt x="0" y="2389"/>
                  </a:lnTo>
                  <a:lnTo>
                    <a:pt x="2068" y="5971"/>
                  </a:lnTo>
                  <a:lnTo>
                    <a:pt x="6204" y="3583"/>
                  </a:lnTo>
                  <a:lnTo>
                    <a:pt x="4136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0"/>
            <p:cNvSpPr/>
            <p:nvPr/>
          </p:nvSpPr>
          <p:spPr>
            <a:xfrm>
              <a:off x="2887625" y="857950"/>
              <a:ext cx="103400" cy="119400"/>
            </a:xfrm>
            <a:custGeom>
              <a:avLst/>
              <a:gdLst/>
              <a:ahLst/>
              <a:cxnLst/>
              <a:rect l="l" t="t" r="r" b="b"/>
              <a:pathLst>
                <a:path w="4136" h="4776" extrusionOk="0">
                  <a:moveTo>
                    <a:pt x="4136" y="1"/>
                  </a:moveTo>
                  <a:lnTo>
                    <a:pt x="0" y="2389"/>
                  </a:lnTo>
                  <a:lnTo>
                    <a:pt x="2" y="4776"/>
                  </a:lnTo>
                  <a:lnTo>
                    <a:pt x="4136" y="2389"/>
                  </a:lnTo>
                  <a:lnTo>
                    <a:pt x="413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0"/>
            <p:cNvSpPr/>
            <p:nvPr/>
          </p:nvSpPr>
          <p:spPr>
            <a:xfrm>
              <a:off x="2784225" y="857950"/>
              <a:ext cx="103450" cy="119400"/>
            </a:xfrm>
            <a:custGeom>
              <a:avLst/>
              <a:gdLst/>
              <a:ahLst/>
              <a:cxnLst/>
              <a:rect l="l" t="t" r="r" b="b"/>
              <a:pathLst>
                <a:path w="4138" h="4776" extrusionOk="0">
                  <a:moveTo>
                    <a:pt x="0" y="1"/>
                  </a:moveTo>
                  <a:lnTo>
                    <a:pt x="2" y="2389"/>
                  </a:lnTo>
                  <a:lnTo>
                    <a:pt x="4138" y="4776"/>
                  </a:lnTo>
                  <a:lnTo>
                    <a:pt x="4136" y="23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0"/>
            <p:cNvSpPr/>
            <p:nvPr/>
          </p:nvSpPr>
          <p:spPr>
            <a:xfrm>
              <a:off x="2784225" y="828125"/>
              <a:ext cx="103425" cy="89550"/>
            </a:xfrm>
            <a:custGeom>
              <a:avLst/>
              <a:gdLst/>
              <a:ahLst/>
              <a:cxnLst/>
              <a:rect l="l" t="t" r="r" b="b"/>
              <a:pathLst>
                <a:path w="4137" h="3582" extrusionOk="0">
                  <a:moveTo>
                    <a:pt x="2068" y="0"/>
                  </a:moveTo>
                  <a:lnTo>
                    <a:pt x="0" y="1194"/>
                  </a:lnTo>
                  <a:lnTo>
                    <a:pt x="4136" y="3582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rgbClr val="E42524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0"/>
            <p:cNvSpPr/>
            <p:nvPr/>
          </p:nvSpPr>
          <p:spPr>
            <a:xfrm>
              <a:off x="2706675" y="1260825"/>
              <a:ext cx="206800" cy="119425"/>
            </a:xfrm>
            <a:custGeom>
              <a:avLst/>
              <a:gdLst/>
              <a:ahLst/>
              <a:cxnLst/>
              <a:rect l="l" t="t" r="r" b="b"/>
              <a:pathLst>
                <a:path w="8272" h="4777" extrusionOk="0">
                  <a:moveTo>
                    <a:pt x="4138" y="0"/>
                  </a:moveTo>
                  <a:lnTo>
                    <a:pt x="1" y="2388"/>
                  </a:lnTo>
                  <a:lnTo>
                    <a:pt x="4136" y="4777"/>
                  </a:lnTo>
                  <a:lnTo>
                    <a:pt x="8272" y="2388"/>
                  </a:lnTo>
                  <a:lnTo>
                    <a:pt x="4138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0"/>
            <p:cNvSpPr/>
            <p:nvPr/>
          </p:nvSpPr>
          <p:spPr>
            <a:xfrm>
              <a:off x="2810075" y="1305625"/>
              <a:ext cx="51725" cy="44750"/>
            </a:xfrm>
            <a:custGeom>
              <a:avLst/>
              <a:gdLst/>
              <a:ahLst/>
              <a:cxnLst/>
              <a:rect l="l" t="t" r="r" b="b"/>
              <a:pathLst>
                <a:path w="2069" h="1790" extrusionOk="0">
                  <a:moveTo>
                    <a:pt x="2068" y="1"/>
                  </a:moveTo>
                  <a:lnTo>
                    <a:pt x="0" y="1194"/>
                  </a:lnTo>
                  <a:lnTo>
                    <a:pt x="0" y="1790"/>
                  </a:lnTo>
                  <a:lnTo>
                    <a:pt x="2068" y="596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0"/>
            <p:cNvSpPr/>
            <p:nvPr/>
          </p:nvSpPr>
          <p:spPr>
            <a:xfrm>
              <a:off x="2758375" y="1275800"/>
              <a:ext cx="103425" cy="59675"/>
            </a:xfrm>
            <a:custGeom>
              <a:avLst/>
              <a:gdLst/>
              <a:ahLst/>
              <a:cxnLst/>
              <a:rect l="l" t="t" r="r" b="b"/>
              <a:pathLst>
                <a:path w="4137" h="2387" extrusionOk="0">
                  <a:moveTo>
                    <a:pt x="2068" y="0"/>
                  </a:moveTo>
                  <a:lnTo>
                    <a:pt x="1" y="1194"/>
                  </a:lnTo>
                  <a:lnTo>
                    <a:pt x="2068" y="2387"/>
                  </a:lnTo>
                  <a:lnTo>
                    <a:pt x="4136" y="1194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0"/>
            <p:cNvSpPr/>
            <p:nvPr/>
          </p:nvSpPr>
          <p:spPr>
            <a:xfrm>
              <a:off x="2758375" y="1305625"/>
              <a:ext cx="51725" cy="44750"/>
            </a:xfrm>
            <a:custGeom>
              <a:avLst/>
              <a:gdLst/>
              <a:ahLst/>
              <a:cxnLst/>
              <a:rect l="l" t="t" r="r" b="b"/>
              <a:pathLst>
                <a:path w="2069" h="1790" extrusionOk="0">
                  <a:moveTo>
                    <a:pt x="1" y="1"/>
                  </a:moveTo>
                  <a:lnTo>
                    <a:pt x="1" y="596"/>
                  </a:lnTo>
                  <a:lnTo>
                    <a:pt x="2068" y="1790"/>
                  </a:lnTo>
                  <a:lnTo>
                    <a:pt x="2068" y="119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0"/>
            <p:cNvSpPr/>
            <p:nvPr/>
          </p:nvSpPr>
          <p:spPr>
            <a:xfrm>
              <a:off x="2822975" y="1156425"/>
              <a:ext cx="64675" cy="96975"/>
            </a:xfrm>
            <a:custGeom>
              <a:avLst/>
              <a:gdLst/>
              <a:ahLst/>
              <a:cxnLst/>
              <a:rect l="l" t="t" r="r" b="b"/>
              <a:pathLst>
                <a:path w="2587" h="3879" extrusionOk="0">
                  <a:moveTo>
                    <a:pt x="2586" y="0"/>
                  </a:moveTo>
                  <a:lnTo>
                    <a:pt x="1" y="1492"/>
                  </a:lnTo>
                  <a:lnTo>
                    <a:pt x="1" y="3879"/>
                  </a:lnTo>
                  <a:lnTo>
                    <a:pt x="2586" y="2387"/>
                  </a:lnTo>
                  <a:lnTo>
                    <a:pt x="2586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0"/>
            <p:cNvSpPr/>
            <p:nvPr/>
          </p:nvSpPr>
          <p:spPr>
            <a:xfrm>
              <a:off x="2810075" y="1148950"/>
              <a:ext cx="77575" cy="44800"/>
            </a:xfrm>
            <a:custGeom>
              <a:avLst/>
              <a:gdLst/>
              <a:ahLst/>
              <a:cxnLst/>
              <a:rect l="l" t="t" r="r" b="b"/>
              <a:pathLst>
                <a:path w="3103" h="1792" extrusionOk="0">
                  <a:moveTo>
                    <a:pt x="2584" y="0"/>
                  </a:moveTo>
                  <a:lnTo>
                    <a:pt x="0" y="1492"/>
                  </a:lnTo>
                  <a:lnTo>
                    <a:pt x="517" y="1791"/>
                  </a:lnTo>
                  <a:lnTo>
                    <a:pt x="3102" y="299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0"/>
            <p:cNvSpPr/>
            <p:nvPr/>
          </p:nvSpPr>
          <p:spPr>
            <a:xfrm>
              <a:off x="2810075" y="1193725"/>
              <a:ext cx="12925" cy="119350"/>
            </a:xfrm>
            <a:custGeom>
              <a:avLst/>
              <a:gdLst/>
              <a:ahLst/>
              <a:cxnLst/>
              <a:rect l="l" t="t" r="r" b="b"/>
              <a:pathLst>
                <a:path w="517" h="4774" extrusionOk="0">
                  <a:moveTo>
                    <a:pt x="517" y="0"/>
                  </a:moveTo>
                  <a:lnTo>
                    <a:pt x="0" y="297"/>
                  </a:lnTo>
                  <a:lnTo>
                    <a:pt x="0" y="4774"/>
                  </a:lnTo>
                  <a:lnTo>
                    <a:pt x="517" y="4477"/>
                  </a:lnTo>
                  <a:lnTo>
                    <a:pt x="517" y="2387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0"/>
            <p:cNvSpPr/>
            <p:nvPr/>
          </p:nvSpPr>
          <p:spPr>
            <a:xfrm>
              <a:off x="2797175" y="1186250"/>
              <a:ext cx="25825" cy="14925"/>
            </a:xfrm>
            <a:custGeom>
              <a:avLst/>
              <a:gdLst/>
              <a:ahLst/>
              <a:cxnLst/>
              <a:rect l="l" t="t" r="r" b="b"/>
              <a:pathLst>
                <a:path w="1033" h="597" extrusionOk="0">
                  <a:moveTo>
                    <a:pt x="516" y="0"/>
                  </a:moveTo>
                  <a:lnTo>
                    <a:pt x="0" y="299"/>
                  </a:lnTo>
                  <a:lnTo>
                    <a:pt x="516" y="596"/>
                  </a:lnTo>
                  <a:lnTo>
                    <a:pt x="1033" y="299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0"/>
            <p:cNvSpPr/>
            <p:nvPr/>
          </p:nvSpPr>
          <p:spPr>
            <a:xfrm>
              <a:off x="2797175" y="1193725"/>
              <a:ext cx="12925" cy="119350"/>
            </a:xfrm>
            <a:custGeom>
              <a:avLst/>
              <a:gdLst/>
              <a:ahLst/>
              <a:cxnLst/>
              <a:rect l="l" t="t" r="r" b="b"/>
              <a:pathLst>
                <a:path w="517" h="4774" extrusionOk="0">
                  <a:moveTo>
                    <a:pt x="0" y="0"/>
                  </a:moveTo>
                  <a:lnTo>
                    <a:pt x="0" y="4477"/>
                  </a:lnTo>
                  <a:lnTo>
                    <a:pt x="516" y="4774"/>
                  </a:lnTo>
                  <a:lnTo>
                    <a:pt x="516" y="2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0"/>
            <p:cNvSpPr/>
            <p:nvPr/>
          </p:nvSpPr>
          <p:spPr>
            <a:xfrm>
              <a:off x="2603300" y="723650"/>
              <a:ext cx="206800" cy="119400"/>
            </a:xfrm>
            <a:custGeom>
              <a:avLst/>
              <a:gdLst/>
              <a:ahLst/>
              <a:cxnLst/>
              <a:rect l="l" t="t" r="r" b="b"/>
              <a:pathLst>
                <a:path w="8272" h="4776" extrusionOk="0">
                  <a:moveTo>
                    <a:pt x="4137" y="0"/>
                  </a:moveTo>
                  <a:lnTo>
                    <a:pt x="0" y="2388"/>
                  </a:lnTo>
                  <a:lnTo>
                    <a:pt x="4136" y="4775"/>
                  </a:lnTo>
                  <a:lnTo>
                    <a:pt x="8271" y="2388"/>
                  </a:lnTo>
                  <a:lnTo>
                    <a:pt x="4137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0"/>
            <p:cNvSpPr/>
            <p:nvPr/>
          </p:nvSpPr>
          <p:spPr>
            <a:xfrm>
              <a:off x="2706675" y="768450"/>
              <a:ext cx="51750" cy="44750"/>
            </a:xfrm>
            <a:custGeom>
              <a:avLst/>
              <a:gdLst/>
              <a:ahLst/>
              <a:cxnLst/>
              <a:rect l="l" t="t" r="r" b="b"/>
              <a:pathLst>
                <a:path w="2070" h="1790" extrusionOk="0">
                  <a:moveTo>
                    <a:pt x="2070" y="0"/>
                  </a:moveTo>
                  <a:lnTo>
                    <a:pt x="1" y="1194"/>
                  </a:lnTo>
                  <a:lnTo>
                    <a:pt x="1" y="1790"/>
                  </a:lnTo>
                  <a:lnTo>
                    <a:pt x="2069" y="596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0"/>
            <p:cNvSpPr/>
            <p:nvPr/>
          </p:nvSpPr>
          <p:spPr>
            <a:xfrm>
              <a:off x="2654975" y="738575"/>
              <a:ext cx="103450" cy="59725"/>
            </a:xfrm>
            <a:custGeom>
              <a:avLst/>
              <a:gdLst/>
              <a:ahLst/>
              <a:cxnLst/>
              <a:rect l="l" t="t" r="r" b="b"/>
              <a:pathLst>
                <a:path w="4138" h="2389" extrusionOk="0">
                  <a:moveTo>
                    <a:pt x="2069" y="1"/>
                  </a:moveTo>
                  <a:lnTo>
                    <a:pt x="1" y="1195"/>
                  </a:lnTo>
                  <a:lnTo>
                    <a:pt x="2069" y="2389"/>
                  </a:lnTo>
                  <a:lnTo>
                    <a:pt x="4138" y="1195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0"/>
            <p:cNvSpPr/>
            <p:nvPr/>
          </p:nvSpPr>
          <p:spPr>
            <a:xfrm>
              <a:off x="2654975" y="768450"/>
              <a:ext cx="51725" cy="44750"/>
            </a:xfrm>
            <a:custGeom>
              <a:avLst/>
              <a:gdLst/>
              <a:ahLst/>
              <a:cxnLst/>
              <a:rect l="l" t="t" r="r" b="b"/>
              <a:pathLst>
                <a:path w="2069" h="1790" extrusionOk="0">
                  <a:moveTo>
                    <a:pt x="1" y="0"/>
                  </a:moveTo>
                  <a:lnTo>
                    <a:pt x="1" y="596"/>
                  </a:lnTo>
                  <a:lnTo>
                    <a:pt x="2069" y="1790"/>
                  </a:lnTo>
                  <a:lnTo>
                    <a:pt x="2069" y="11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0"/>
            <p:cNvSpPr/>
            <p:nvPr/>
          </p:nvSpPr>
          <p:spPr>
            <a:xfrm>
              <a:off x="2719625" y="619225"/>
              <a:ext cx="64625" cy="97000"/>
            </a:xfrm>
            <a:custGeom>
              <a:avLst/>
              <a:gdLst/>
              <a:ahLst/>
              <a:cxnLst/>
              <a:rect l="l" t="t" r="r" b="b"/>
              <a:pathLst>
                <a:path w="2585" h="3880" extrusionOk="0">
                  <a:moveTo>
                    <a:pt x="2584" y="1"/>
                  </a:moveTo>
                  <a:lnTo>
                    <a:pt x="0" y="1493"/>
                  </a:lnTo>
                  <a:lnTo>
                    <a:pt x="0" y="3880"/>
                  </a:lnTo>
                  <a:lnTo>
                    <a:pt x="2584" y="2388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0"/>
            <p:cNvSpPr/>
            <p:nvPr/>
          </p:nvSpPr>
          <p:spPr>
            <a:xfrm>
              <a:off x="2706675" y="611775"/>
              <a:ext cx="77575" cy="44800"/>
            </a:xfrm>
            <a:custGeom>
              <a:avLst/>
              <a:gdLst/>
              <a:ahLst/>
              <a:cxnLst/>
              <a:rect l="l" t="t" r="r" b="b"/>
              <a:pathLst>
                <a:path w="3103" h="1792" extrusionOk="0">
                  <a:moveTo>
                    <a:pt x="2586" y="0"/>
                  </a:moveTo>
                  <a:lnTo>
                    <a:pt x="1" y="1492"/>
                  </a:lnTo>
                  <a:lnTo>
                    <a:pt x="518" y="1791"/>
                  </a:lnTo>
                  <a:lnTo>
                    <a:pt x="3102" y="299"/>
                  </a:lnTo>
                  <a:lnTo>
                    <a:pt x="2586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0"/>
            <p:cNvSpPr/>
            <p:nvPr/>
          </p:nvSpPr>
          <p:spPr>
            <a:xfrm>
              <a:off x="2706675" y="656550"/>
              <a:ext cx="12975" cy="119350"/>
            </a:xfrm>
            <a:custGeom>
              <a:avLst/>
              <a:gdLst/>
              <a:ahLst/>
              <a:cxnLst/>
              <a:rect l="l" t="t" r="r" b="b"/>
              <a:pathLst>
                <a:path w="519" h="4774" extrusionOk="0">
                  <a:moveTo>
                    <a:pt x="518" y="0"/>
                  </a:moveTo>
                  <a:lnTo>
                    <a:pt x="1" y="297"/>
                  </a:lnTo>
                  <a:lnTo>
                    <a:pt x="1" y="4774"/>
                  </a:lnTo>
                  <a:lnTo>
                    <a:pt x="518" y="4476"/>
                  </a:lnTo>
                  <a:lnTo>
                    <a:pt x="518" y="2387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0"/>
            <p:cNvSpPr/>
            <p:nvPr/>
          </p:nvSpPr>
          <p:spPr>
            <a:xfrm>
              <a:off x="2693775" y="649075"/>
              <a:ext cx="25875" cy="14925"/>
            </a:xfrm>
            <a:custGeom>
              <a:avLst/>
              <a:gdLst/>
              <a:ahLst/>
              <a:cxnLst/>
              <a:rect l="l" t="t" r="r" b="b"/>
              <a:pathLst>
                <a:path w="1035" h="597" extrusionOk="0">
                  <a:moveTo>
                    <a:pt x="517" y="0"/>
                  </a:moveTo>
                  <a:lnTo>
                    <a:pt x="1" y="299"/>
                  </a:lnTo>
                  <a:lnTo>
                    <a:pt x="517" y="596"/>
                  </a:lnTo>
                  <a:lnTo>
                    <a:pt x="1034" y="299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0"/>
            <p:cNvSpPr/>
            <p:nvPr/>
          </p:nvSpPr>
          <p:spPr>
            <a:xfrm>
              <a:off x="2693775" y="656550"/>
              <a:ext cx="12925" cy="119350"/>
            </a:xfrm>
            <a:custGeom>
              <a:avLst/>
              <a:gdLst/>
              <a:ahLst/>
              <a:cxnLst/>
              <a:rect l="l" t="t" r="r" b="b"/>
              <a:pathLst>
                <a:path w="517" h="4774" extrusionOk="0">
                  <a:moveTo>
                    <a:pt x="1" y="0"/>
                  </a:moveTo>
                  <a:lnTo>
                    <a:pt x="1" y="4476"/>
                  </a:lnTo>
                  <a:lnTo>
                    <a:pt x="517" y="4774"/>
                  </a:lnTo>
                  <a:lnTo>
                    <a:pt x="517" y="2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0"/>
            <p:cNvSpPr/>
            <p:nvPr/>
          </p:nvSpPr>
          <p:spPr>
            <a:xfrm>
              <a:off x="2512875" y="932550"/>
              <a:ext cx="672000" cy="194025"/>
            </a:xfrm>
            <a:custGeom>
              <a:avLst/>
              <a:gdLst/>
              <a:ahLst/>
              <a:cxnLst/>
              <a:rect l="l" t="t" r="r" b="b"/>
              <a:pathLst>
                <a:path w="26880" h="7761" extrusionOk="0">
                  <a:moveTo>
                    <a:pt x="6719" y="1"/>
                  </a:moveTo>
                  <a:lnTo>
                    <a:pt x="1" y="3881"/>
                  </a:lnTo>
                  <a:lnTo>
                    <a:pt x="2068" y="5075"/>
                  </a:lnTo>
                  <a:lnTo>
                    <a:pt x="6719" y="2389"/>
                  </a:lnTo>
                  <a:lnTo>
                    <a:pt x="16024" y="7760"/>
                  </a:lnTo>
                  <a:lnTo>
                    <a:pt x="26879" y="1493"/>
                  </a:lnTo>
                  <a:lnTo>
                    <a:pt x="24811" y="300"/>
                  </a:lnTo>
                  <a:lnTo>
                    <a:pt x="16024" y="5373"/>
                  </a:lnTo>
                  <a:lnTo>
                    <a:pt x="6719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0"/>
            <p:cNvSpPr/>
            <p:nvPr/>
          </p:nvSpPr>
          <p:spPr>
            <a:xfrm>
              <a:off x="2546850" y="957875"/>
              <a:ext cx="604550" cy="138600"/>
            </a:xfrm>
            <a:custGeom>
              <a:avLst/>
              <a:gdLst/>
              <a:ahLst/>
              <a:cxnLst/>
              <a:rect l="l" t="t" r="r" b="b"/>
              <a:pathLst>
                <a:path w="24182" h="5544" extrusionOk="0">
                  <a:moveTo>
                    <a:pt x="24077" y="0"/>
                  </a:moveTo>
                  <a:lnTo>
                    <a:pt x="23792" y="165"/>
                  </a:lnTo>
                  <a:lnTo>
                    <a:pt x="23898" y="347"/>
                  </a:lnTo>
                  <a:lnTo>
                    <a:pt x="24182" y="181"/>
                  </a:lnTo>
                  <a:lnTo>
                    <a:pt x="24077" y="0"/>
                  </a:lnTo>
                  <a:close/>
                  <a:moveTo>
                    <a:pt x="5360" y="62"/>
                  </a:moveTo>
                  <a:lnTo>
                    <a:pt x="5103" y="210"/>
                  </a:lnTo>
                  <a:lnTo>
                    <a:pt x="5208" y="392"/>
                  </a:lnTo>
                  <a:lnTo>
                    <a:pt x="5360" y="305"/>
                  </a:lnTo>
                  <a:lnTo>
                    <a:pt x="5953" y="645"/>
                  </a:lnTo>
                  <a:lnTo>
                    <a:pt x="6057" y="464"/>
                  </a:lnTo>
                  <a:lnTo>
                    <a:pt x="5360" y="62"/>
                  </a:lnTo>
                  <a:close/>
                  <a:moveTo>
                    <a:pt x="22942" y="655"/>
                  </a:moveTo>
                  <a:lnTo>
                    <a:pt x="22091" y="1147"/>
                  </a:lnTo>
                  <a:lnTo>
                    <a:pt x="22197" y="1328"/>
                  </a:lnTo>
                  <a:lnTo>
                    <a:pt x="23046" y="837"/>
                  </a:lnTo>
                  <a:lnTo>
                    <a:pt x="22942" y="655"/>
                  </a:lnTo>
                  <a:close/>
                  <a:moveTo>
                    <a:pt x="4246" y="703"/>
                  </a:moveTo>
                  <a:lnTo>
                    <a:pt x="3402" y="1192"/>
                  </a:lnTo>
                  <a:lnTo>
                    <a:pt x="3507" y="1375"/>
                  </a:lnTo>
                  <a:lnTo>
                    <a:pt x="4356" y="883"/>
                  </a:lnTo>
                  <a:lnTo>
                    <a:pt x="4246" y="703"/>
                  </a:lnTo>
                  <a:close/>
                  <a:moveTo>
                    <a:pt x="6906" y="953"/>
                  </a:moveTo>
                  <a:lnTo>
                    <a:pt x="6801" y="1134"/>
                  </a:lnTo>
                  <a:lnTo>
                    <a:pt x="7650" y="1623"/>
                  </a:lnTo>
                  <a:lnTo>
                    <a:pt x="7650" y="1624"/>
                  </a:lnTo>
                  <a:lnTo>
                    <a:pt x="7754" y="1441"/>
                  </a:lnTo>
                  <a:lnTo>
                    <a:pt x="6906" y="953"/>
                  </a:lnTo>
                  <a:close/>
                  <a:moveTo>
                    <a:pt x="21241" y="1636"/>
                  </a:moveTo>
                  <a:lnTo>
                    <a:pt x="20391" y="2126"/>
                  </a:lnTo>
                  <a:lnTo>
                    <a:pt x="20496" y="2309"/>
                  </a:lnTo>
                  <a:lnTo>
                    <a:pt x="20496" y="2307"/>
                  </a:lnTo>
                  <a:lnTo>
                    <a:pt x="21345" y="1817"/>
                  </a:lnTo>
                  <a:lnTo>
                    <a:pt x="21241" y="1636"/>
                  </a:lnTo>
                  <a:close/>
                  <a:moveTo>
                    <a:pt x="2551" y="1682"/>
                  </a:moveTo>
                  <a:lnTo>
                    <a:pt x="1700" y="2174"/>
                  </a:lnTo>
                  <a:lnTo>
                    <a:pt x="1806" y="2355"/>
                  </a:lnTo>
                  <a:lnTo>
                    <a:pt x="1807" y="2353"/>
                  </a:lnTo>
                  <a:lnTo>
                    <a:pt x="2657" y="1863"/>
                  </a:lnTo>
                  <a:lnTo>
                    <a:pt x="2551" y="1682"/>
                  </a:lnTo>
                  <a:close/>
                  <a:moveTo>
                    <a:pt x="8601" y="1934"/>
                  </a:moveTo>
                  <a:lnTo>
                    <a:pt x="8496" y="2117"/>
                  </a:lnTo>
                  <a:lnTo>
                    <a:pt x="9345" y="2606"/>
                  </a:lnTo>
                  <a:lnTo>
                    <a:pt x="9345" y="2604"/>
                  </a:lnTo>
                  <a:lnTo>
                    <a:pt x="9449" y="2423"/>
                  </a:lnTo>
                  <a:lnTo>
                    <a:pt x="8601" y="1934"/>
                  </a:lnTo>
                  <a:close/>
                  <a:moveTo>
                    <a:pt x="19540" y="2620"/>
                  </a:moveTo>
                  <a:lnTo>
                    <a:pt x="18689" y="3110"/>
                  </a:lnTo>
                  <a:lnTo>
                    <a:pt x="18795" y="3292"/>
                  </a:lnTo>
                  <a:lnTo>
                    <a:pt x="19645" y="2802"/>
                  </a:lnTo>
                  <a:lnTo>
                    <a:pt x="19540" y="2620"/>
                  </a:lnTo>
                  <a:close/>
                  <a:moveTo>
                    <a:pt x="850" y="2665"/>
                  </a:moveTo>
                  <a:lnTo>
                    <a:pt x="0" y="3155"/>
                  </a:lnTo>
                  <a:lnTo>
                    <a:pt x="105" y="3337"/>
                  </a:lnTo>
                  <a:lnTo>
                    <a:pt x="105" y="3338"/>
                  </a:lnTo>
                  <a:lnTo>
                    <a:pt x="956" y="2846"/>
                  </a:lnTo>
                  <a:lnTo>
                    <a:pt x="850" y="2665"/>
                  </a:lnTo>
                  <a:close/>
                  <a:moveTo>
                    <a:pt x="10297" y="2913"/>
                  </a:moveTo>
                  <a:lnTo>
                    <a:pt x="10193" y="3094"/>
                  </a:lnTo>
                  <a:lnTo>
                    <a:pt x="11041" y="3583"/>
                  </a:lnTo>
                  <a:lnTo>
                    <a:pt x="11041" y="3585"/>
                  </a:lnTo>
                  <a:lnTo>
                    <a:pt x="11146" y="3402"/>
                  </a:lnTo>
                  <a:lnTo>
                    <a:pt x="10297" y="2913"/>
                  </a:lnTo>
                  <a:close/>
                  <a:moveTo>
                    <a:pt x="17841" y="3599"/>
                  </a:moveTo>
                  <a:lnTo>
                    <a:pt x="16991" y="4091"/>
                  </a:lnTo>
                  <a:lnTo>
                    <a:pt x="17095" y="4272"/>
                  </a:lnTo>
                  <a:lnTo>
                    <a:pt x="17945" y="3780"/>
                  </a:lnTo>
                  <a:lnTo>
                    <a:pt x="17841" y="3599"/>
                  </a:lnTo>
                  <a:close/>
                  <a:moveTo>
                    <a:pt x="11995" y="3893"/>
                  </a:moveTo>
                  <a:lnTo>
                    <a:pt x="11891" y="4075"/>
                  </a:lnTo>
                  <a:lnTo>
                    <a:pt x="12739" y="4565"/>
                  </a:lnTo>
                  <a:lnTo>
                    <a:pt x="12844" y="4384"/>
                  </a:lnTo>
                  <a:lnTo>
                    <a:pt x="11995" y="3893"/>
                  </a:lnTo>
                  <a:close/>
                  <a:moveTo>
                    <a:pt x="16141" y="4581"/>
                  </a:moveTo>
                  <a:lnTo>
                    <a:pt x="15288" y="5072"/>
                  </a:lnTo>
                  <a:lnTo>
                    <a:pt x="15394" y="5254"/>
                  </a:lnTo>
                  <a:lnTo>
                    <a:pt x="15394" y="5252"/>
                  </a:lnTo>
                  <a:lnTo>
                    <a:pt x="16246" y="4762"/>
                  </a:lnTo>
                  <a:lnTo>
                    <a:pt x="16141" y="4581"/>
                  </a:lnTo>
                  <a:close/>
                  <a:moveTo>
                    <a:pt x="13692" y="4872"/>
                  </a:moveTo>
                  <a:lnTo>
                    <a:pt x="13588" y="5053"/>
                  </a:lnTo>
                  <a:lnTo>
                    <a:pt x="14436" y="5544"/>
                  </a:lnTo>
                  <a:lnTo>
                    <a:pt x="14540" y="5362"/>
                  </a:lnTo>
                  <a:lnTo>
                    <a:pt x="13692" y="4872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0"/>
            <p:cNvSpPr/>
            <p:nvPr/>
          </p:nvSpPr>
          <p:spPr>
            <a:xfrm>
              <a:off x="2949900" y="1146550"/>
              <a:ext cx="5750" cy="46050"/>
            </a:xfrm>
            <a:custGeom>
              <a:avLst/>
              <a:gdLst/>
              <a:ahLst/>
              <a:cxnLst/>
              <a:rect l="l" t="t" r="r" b="b"/>
              <a:pathLst>
                <a:path w="230" h="1842" extrusionOk="0">
                  <a:moveTo>
                    <a:pt x="229" y="1"/>
                  </a:moveTo>
                  <a:lnTo>
                    <a:pt x="0" y="133"/>
                  </a:lnTo>
                  <a:lnTo>
                    <a:pt x="0" y="1745"/>
                  </a:lnTo>
                  <a:cubicBezTo>
                    <a:pt x="0" y="1801"/>
                    <a:pt x="47" y="1842"/>
                    <a:pt x="98" y="1842"/>
                  </a:cubicBezTo>
                  <a:cubicBezTo>
                    <a:pt x="114" y="1842"/>
                    <a:pt x="130" y="1838"/>
                    <a:pt x="145" y="1829"/>
                  </a:cubicBezTo>
                  <a:lnTo>
                    <a:pt x="229" y="1781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2932650" y="1053025"/>
              <a:ext cx="39200" cy="109900"/>
            </a:xfrm>
            <a:custGeom>
              <a:avLst/>
              <a:gdLst/>
              <a:ahLst/>
              <a:cxnLst/>
              <a:rect l="l" t="t" r="r" b="b"/>
              <a:pathLst>
                <a:path w="1568" h="4396" extrusionOk="0">
                  <a:moveTo>
                    <a:pt x="785" y="0"/>
                  </a:moveTo>
                  <a:cubicBezTo>
                    <a:pt x="351" y="0"/>
                    <a:pt x="0" y="2310"/>
                    <a:pt x="0" y="3053"/>
                  </a:cubicBezTo>
                  <a:cubicBezTo>
                    <a:pt x="0" y="3794"/>
                    <a:pt x="351" y="4396"/>
                    <a:pt x="785" y="4396"/>
                  </a:cubicBezTo>
                  <a:cubicBezTo>
                    <a:pt x="1217" y="4396"/>
                    <a:pt x="1568" y="3795"/>
                    <a:pt x="1568" y="3053"/>
                  </a:cubicBezTo>
                  <a:cubicBezTo>
                    <a:pt x="1568" y="2310"/>
                    <a:pt x="1217" y="0"/>
                    <a:pt x="785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2939225" y="1056950"/>
              <a:ext cx="26000" cy="106025"/>
            </a:xfrm>
            <a:custGeom>
              <a:avLst/>
              <a:gdLst/>
              <a:ahLst/>
              <a:cxnLst/>
              <a:rect l="l" t="t" r="r" b="b"/>
              <a:pathLst>
                <a:path w="1040" h="4241" extrusionOk="0">
                  <a:moveTo>
                    <a:pt x="714" y="0"/>
                  </a:moveTo>
                  <a:cubicBezTo>
                    <a:pt x="845" y="405"/>
                    <a:pt x="922" y="880"/>
                    <a:pt x="922" y="1392"/>
                  </a:cubicBezTo>
                  <a:cubicBezTo>
                    <a:pt x="922" y="2548"/>
                    <a:pt x="536" y="3527"/>
                    <a:pt x="1" y="3893"/>
                  </a:cubicBezTo>
                  <a:cubicBezTo>
                    <a:pt x="139" y="4107"/>
                    <a:pt x="320" y="4240"/>
                    <a:pt x="522" y="4240"/>
                  </a:cubicBezTo>
                  <a:cubicBezTo>
                    <a:pt x="722" y="4240"/>
                    <a:pt x="900" y="4112"/>
                    <a:pt x="1039" y="3905"/>
                  </a:cubicBezTo>
                  <a:lnTo>
                    <a:pt x="1039" y="931"/>
                  </a:lnTo>
                  <a:cubicBezTo>
                    <a:pt x="946" y="535"/>
                    <a:pt x="836" y="187"/>
                    <a:pt x="714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2913450" y="1111600"/>
              <a:ext cx="361875" cy="208950"/>
            </a:xfrm>
            <a:custGeom>
              <a:avLst/>
              <a:gdLst/>
              <a:ahLst/>
              <a:cxnLst/>
              <a:rect l="l" t="t" r="r" b="b"/>
              <a:pathLst>
                <a:path w="14475" h="8358" extrusionOk="0">
                  <a:moveTo>
                    <a:pt x="8272" y="1"/>
                  </a:moveTo>
                  <a:lnTo>
                    <a:pt x="1" y="4776"/>
                  </a:lnTo>
                  <a:lnTo>
                    <a:pt x="6203" y="8357"/>
                  </a:lnTo>
                  <a:lnTo>
                    <a:pt x="14474" y="3582"/>
                  </a:lnTo>
                  <a:lnTo>
                    <a:pt x="8272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3068550" y="962400"/>
              <a:ext cx="155100" cy="328325"/>
            </a:xfrm>
            <a:custGeom>
              <a:avLst/>
              <a:gdLst/>
              <a:ahLst/>
              <a:cxnLst/>
              <a:rect l="l" t="t" r="r" b="b"/>
              <a:pathLst>
                <a:path w="6204" h="13133" extrusionOk="0">
                  <a:moveTo>
                    <a:pt x="6204" y="0"/>
                  </a:moveTo>
                  <a:lnTo>
                    <a:pt x="0" y="3582"/>
                  </a:lnTo>
                  <a:lnTo>
                    <a:pt x="0" y="13132"/>
                  </a:lnTo>
                  <a:lnTo>
                    <a:pt x="6204" y="9550"/>
                  </a:lnTo>
                  <a:lnTo>
                    <a:pt x="6204" y="0"/>
                  </a:lnTo>
                  <a:close/>
                </a:path>
              </a:pathLst>
            </a:custGeom>
            <a:solidFill>
              <a:srgbClr val="F4AA9E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3120200" y="908300"/>
              <a:ext cx="93775" cy="58800"/>
            </a:xfrm>
            <a:custGeom>
              <a:avLst/>
              <a:gdLst/>
              <a:ahLst/>
              <a:cxnLst/>
              <a:rect l="l" t="t" r="r" b="b"/>
              <a:pathLst>
                <a:path w="3751" h="2352" extrusionOk="0">
                  <a:moveTo>
                    <a:pt x="2" y="1"/>
                  </a:moveTo>
                  <a:lnTo>
                    <a:pt x="1" y="375"/>
                  </a:lnTo>
                  <a:lnTo>
                    <a:pt x="3426" y="2351"/>
                  </a:lnTo>
                  <a:lnTo>
                    <a:pt x="3427" y="2351"/>
                  </a:lnTo>
                  <a:lnTo>
                    <a:pt x="3751" y="2164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0"/>
            <p:cNvSpPr/>
            <p:nvPr/>
          </p:nvSpPr>
          <p:spPr>
            <a:xfrm>
              <a:off x="2982950" y="917650"/>
              <a:ext cx="222900" cy="128725"/>
            </a:xfrm>
            <a:custGeom>
              <a:avLst/>
              <a:gdLst/>
              <a:ahLst/>
              <a:cxnLst/>
              <a:rect l="l" t="t" r="r" b="b"/>
              <a:pathLst>
                <a:path w="8916" h="5149" extrusionOk="0">
                  <a:moveTo>
                    <a:pt x="5491" y="1"/>
                  </a:moveTo>
                  <a:lnTo>
                    <a:pt x="1" y="3171"/>
                  </a:lnTo>
                  <a:lnTo>
                    <a:pt x="3424" y="5149"/>
                  </a:lnTo>
                  <a:lnTo>
                    <a:pt x="8916" y="1977"/>
                  </a:lnTo>
                  <a:lnTo>
                    <a:pt x="5491" y="1"/>
                  </a:lnTo>
                  <a:close/>
                </a:path>
              </a:pathLst>
            </a:custGeom>
            <a:solidFill>
              <a:srgbClr val="F4AA9E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0"/>
            <p:cNvSpPr/>
            <p:nvPr/>
          </p:nvSpPr>
          <p:spPr>
            <a:xfrm>
              <a:off x="2974825" y="908300"/>
              <a:ext cx="145450" cy="88625"/>
            </a:xfrm>
            <a:custGeom>
              <a:avLst/>
              <a:gdLst/>
              <a:ahLst/>
              <a:cxnLst/>
              <a:rect l="l" t="t" r="r" b="b"/>
              <a:pathLst>
                <a:path w="5818" h="3545" extrusionOk="0">
                  <a:moveTo>
                    <a:pt x="5817" y="1"/>
                  </a:moveTo>
                  <a:lnTo>
                    <a:pt x="1" y="3358"/>
                  </a:lnTo>
                  <a:lnTo>
                    <a:pt x="326" y="3545"/>
                  </a:lnTo>
                  <a:lnTo>
                    <a:pt x="5816" y="375"/>
                  </a:lnTo>
                  <a:lnTo>
                    <a:pt x="5817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2965200" y="992225"/>
              <a:ext cx="103375" cy="298500"/>
            </a:xfrm>
            <a:custGeom>
              <a:avLst/>
              <a:gdLst/>
              <a:ahLst/>
              <a:cxnLst/>
              <a:rect l="l" t="t" r="r" b="b"/>
              <a:pathLst>
                <a:path w="4135" h="11940" extrusionOk="0">
                  <a:moveTo>
                    <a:pt x="0" y="1"/>
                  </a:moveTo>
                  <a:lnTo>
                    <a:pt x="0" y="9551"/>
                  </a:lnTo>
                  <a:lnTo>
                    <a:pt x="4134" y="11939"/>
                  </a:lnTo>
                  <a:lnTo>
                    <a:pt x="4134" y="23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2965200" y="902725"/>
              <a:ext cx="258450" cy="149225"/>
            </a:xfrm>
            <a:custGeom>
              <a:avLst/>
              <a:gdLst/>
              <a:ahLst/>
              <a:cxnLst/>
              <a:rect l="l" t="t" r="r" b="b"/>
              <a:pathLst>
                <a:path w="10338" h="5969" extrusionOk="0">
                  <a:moveTo>
                    <a:pt x="6202" y="224"/>
                  </a:moveTo>
                  <a:lnTo>
                    <a:pt x="9951" y="2387"/>
                  </a:lnTo>
                  <a:lnTo>
                    <a:pt x="9627" y="2574"/>
                  </a:lnTo>
                  <a:lnTo>
                    <a:pt x="9626" y="2574"/>
                  </a:lnTo>
                  <a:lnTo>
                    <a:pt x="4134" y="5746"/>
                  </a:lnTo>
                  <a:lnTo>
                    <a:pt x="711" y="3768"/>
                  </a:lnTo>
                  <a:lnTo>
                    <a:pt x="386" y="3581"/>
                  </a:lnTo>
                  <a:lnTo>
                    <a:pt x="6202" y="224"/>
                  </a:lnTo>
                  <a:close/>
                  <a:moveTo>
                    <a:pt x="6202" y="0"/>
                  </a:moveTo>
                  <a:lnTo>
                    <a:pt x="0" y="3581"/>
                  </a:lnTo>
                  <a:lnTo>
                    <a:pt x="4134" y="5969"/>
                  </a:lnTo>
                  <a:lnTo>
                    <a:pt x="10338" y="2387"/>
                  </a:lnTo>
                  <a:lnTo>
                    <a:pt x="62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3120200" y="1186250"/>
              <a:ext cx="51750" cy="74600"/>
            </a:xfrm>
            <a:custGeom>
              <a:avLst/>
              <a:gdLst/>
              <a:ahLst/>
              <a:cxnLst/>
              <a:rect l="l" t="t" r="r" b="b"/>
              <a:pathLst>
                <a:path w="2070" h="2984" extrusionOk="0">
                  <a:moveTo>
                    <a:pt x="2070" y="0"/>
                  </a:moveTo>
                  <a:lnTo>
                    <a:pt x="1" y="1194"/>
                  </a:lnTo>
                  <a:lnTo>
                    <a:pt x="2" y="2983"/>
                  </a:lnTo>
                  <a:lnTo>
                    <a:pt x="2070" y="1791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3081450" y="984800"/>
              <a:ext cx="129225" cy="104475"/>
            </a:xfrm>
            <a:custGeom>
              <a:avLst/>
              <a:gdLst/>
              <a:ahLst/>
              <a:cxnLst/>
              <a:rect l="l" t="t" r="r" b="b"/>
              <a:pathLst>
                <a:path w="5169" h="4179" extrusionOk="0">
                  <a:moveTo>
                    <a:pt x="5169" y="0"/>
                  </a:moveTo>
                  <a:lnTo>
                    <a:pt x="1" y="2985"/>
                  </a:lnTo>
                  <a:lnTo>
                    <a:pt x="1" y="4178"/>
                  </a:lnTo>
                  <a:lnTo>
                    <a:pt x="5169" y="1194"/>
                  </a:lnTo>
                  <a:lnTo>
                    <a:pt x="5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3081450" y="1029575"/>
              <a:ext cx="129225" cy="104450"/>
            </a:xfrm>
            <a:custGeom>
              <a:avLst/>
              <a:gdLst/>
              <a:ahLst/>
              <a:cxnLst/>
              <a:rect l="l" t="t" r="r" b="b"/>
              <a:pathLst>
                <a:path w="5169" h="4178" extrusionOk="0">
                  <a:moveTo>
                    <a:pt x="5169" y="0"/>
                  </a:moveTo>
                  <a:lnTo>
                    <a:pt x="1" y="2984"/>
                  </a:lnTo>
                  <a:lnTo>
                    <a:pt x="1" y="4178"/>
                  </a:lnTo>
                  <a:lnTo>
                    <a:pt x="5169" y="1194"/>
                  </a:lnTo>
                  <a:lnTo>
                    <a:pt x="5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3081450" y="1074300"/>
              <a:ext cx="129225" cy="104500"/>
            </a:xfrm>
            <a:custGeom>
              <a:avLst/>
              <a:gdLst/>
              <a:ahLst/>
              <a:cxnLst/>
              <a:rect l="l" t="t" r="r" b="b"/>
              <a:pathLst>
                <a:path w="5169" h="4180" extrusionOk="0">
                  <a:moveTo>
                    <a:pt x="5169" y="1"/>
                  </a:moveTo>
                  <a:lnTo>
                    <a:pt x="1" y="2986"/>
                  </a:lnTo>
                  <a:lnTo>
                    <a:pt x="1" y="4180"/>
                  </a:lnTo>
                  <a:lnTo>
                    <a:pt x="5169" y="1195"/>
                  </a:lnTo>
                  <a:lnTo>
                    <a:pt x="5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3081450" y="1119075"/>
              <a:ext cx="129225" cy="104500"/>
            </a:xfrm>
            <a:custGeom>
              <a:avLst/>
              <a:gdLst/>
              <a:ahLst/>
              <a:cxnLst/>
              <a:rect l="l" t="t" r="r" b="b"/>
              <a:pathLst>
                <a:path w="5169" h="4180" extrusionOk="0">
                  <a:moveTo>
                    <a:pt x="5169" y="0"/>
                  </a:moveTo>
                  <a:lnTo>
                    <a:pt x="1" y="2985"/>
                  </a:lnTo>
                  <a:lnTo>
                    <a:pt x="1" y="4180"/>
                  </a:lnTo>
                  <a:lnTo>
                    <a:pt x="5169" y="1195"/>
                  </a:lnTo>
                  <a:lnTo>
                    <a:pt x="5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3184850" y="1163850"/>
              <a:ext cx="25825" cy="44800"/>
            </a:xfrm>
            <a:custGeom>
              <a:avLst/>
              <a:gdLst/>
              <a:ahLst/>
              <a:cxnLst/>
              <a:rect l="l" t="t" r="r" b="b"/>
              <a:pathLst>
                <a:path w="1033" h="1792" extrusionOk="0">
                  <a:moveTo>
                    <a:pt x="1033" y="0"/>
                  </a:moveTo>
                  <a:lnTo>
                    <a:pt x="0" y="598"/>
                  </a:lnTo>
                  <a:lnTo>
                    <a:pt x="0" y="1791"/>
                  </a:lnTo>
                  <a:lnTo>
                    <a:pt x="1033" y="1194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3081450" y="1223550"/>
              <a:ext cx="25875" cy="44750"/>
            </a:xfrm>
            <a:custGeom>
              <a:avLst/>
              <a:gdLst/>
              <a:ahLst/>
              <a:cxnLst/>
              <a:rect l="l" t="t" r="r" b="b"/>
              <a:pathLst>
                <a:path w="1035" h="1790" extrusionOk="0">
                  <a:moveTo>
                    <a:pt x="1035" y="1"/>
                  </a:moveTo>
                  <a:lnTo>
                    <a:pt x="1" y="597"/>
                  </a:lnTo>
                  <a:lnTo>
                    <a:pt x="1" y="1790"/>
                  </a:lnTo>
                  <a:lnTo>
                    <a:pt x="1035" y="1194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2978050" y="1014625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1" y="1"/>
                  </a:moveTo>
                  <a:lnTo>
                    <a:pt x="1" y="1194"/>
                  </a:lnTo>
                  <a:lnTo>
                    <a:pt x="519" y="1493"/>
                  </a:lnTo>
                  <a:lnTo>
                    <a:pt x="519" y="3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2999600" y="1027075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0" y="0"/>
                  </a:moveTo>
                  <a:lnTo>
                    <a:pt x="0" y="1194"/>
                  </a:lnTo>
                  <a:lnTo>
                    <a:pt x="518" y="1492"/>
                  </a:lnTo>
                  <a:lnTo>
                    <a:pt x="518" y="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3021125" y="1039500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1" y="1"/>
                  </a:moveTo>
                  <a:lnTo>
                    <a:pt x="1" y="1194"/>
                  </a:lnTo>
                  <a:lnTo>
                    <a:pt x="518" y="1493"/>
                  </a:lnTo>
                  <a:lnTo>
                    <a:pt x="518" y="2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0"/>
            <p:cNvSpPr/>
            <p:nvPr/>
          </p:nvSpPr>
          <p:spPr>
            <a:xfrm>
              <a:off x="3042675" y="1051925"/>
              <a:ext cx="12950" cy="37350"/>
            </a:xfrm>
            <a:custGeom>
              <a:avLst/>
              <a:gdLst/>
              <a:ahLst/>
              <a:cxnLst/>
              <a:rect l="l" t="t" r="r" b="b"/>
              <a:pathLst>
                <a:path w="518" h="1494" extrusionOk="0">
                  <a:moveTo>
                    <a:pt x="0" y="1"/>
                  </a:moveTo>
                  <a:lnTo>
                    <a:pt x="0" y="1194"/>
                  </a:lnTo>
                  <a:lnTo>
                    <a:pt x="518" y="1493"/>
                  </a:lnTo>
                  <a:lnTo>
                    <a:pt x="518" y="3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2978050" y="1059400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1" y="1"/>
                  </a:moveTo>
                  <a:lnTo>
                    <a:pt x="1" y="1194"/>
                  </a:lnTo>
                  <a:lnTo>
                    <a:pt x="519" y="1493"/>
                  </a:lnTo>
                  <a:lnTo>
                    <a:pt x="519" y="2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2999600" y="1071850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0" y="0"/>
                  </a:moveTo>
                  <a:lnTo>
                    <a:pt x="0" y="1193"/>
                  </a:lnTo>
                  <a:lnTo>
                    <a:pt x="518" y="1492"/>
                  </a:lnTo>
                  <a:lnTo>
                    <a:pt x="518" y="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3021125" y="1084275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1" y="0"/>
                  </a:moveTo>
                  <a:lnTo>
                    <a:pt x="1" y="1194"/>
                  </a:lnTo>
                  <a:lnTo>
                    <a:pt x="518" y="1493"/>
                  </a:lnTo>
                  <a:lnTo>
                    <a:pt x="518" y="2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0"/>
            <p:cNvSpPr/>
            <p:nvPr/>
          </p:nvSpPr>
          <p:spPr>
            <a:xfrm>
              <a:off x="3042675" y="1096700"/>
              <a:ext cx="12950" cy="37325"/>
            </a:xfrm>
            <a:custGeom>
              <a:avLst/>
              <a:gdLst/>
              <a:ahLst/>
              <a:cxnLst/>
              <a:rect l="l" t="t" r="r" b="b"/>
              <a:pathLst>
                <a:path w="518" h="1493" extrusionOk="0">
                  <a:moveTo>
                    <a:pt x="0" y="1"/>
                  </a:moveTo>
                  <a:lnTo>
                    <a:pt x="0" y="1194"/>
                  </a:lnTo>
                  <a:lnTo>
                    <a:pt x="518" y="1493"/>
                  </a:lnTo>
                  <a:lnTo>
                    <a:pt x="518" y="2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0"/>
            <p:cNvSpPr/>
            <p:nvPr/>
          </p:nvSpPr>
          <p:spPr>
            <a:xfrm>
              <a:off x="2978050" y="1104175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1" y="0"/>
                  </a:moveTo>
                  <a:lnTo>
                    <a:pt x="1" y="1194"/>
                  </a:lnTo>
                  <a:lnTo>
                    <a:pt x="519" y="1493"/>
                  </a:lnTo>
                  <a:lnTo>
                    <a:pt x="519" y="2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0"/>
            <p:cNvSpPr/>
            <p:nvPr/>
          </p:nvSpPr>
          <p:spPr>
            <a:xfrm>
              <a:off x="2999600" y="1116600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0" y="1"/>
                  </a:moveTo>
                  <a:lnTo>
                    <a:pt x="0" y="1194"/>
                  </a:lnTo>
                  <a:lnTo>
                    <a:pt x="518" y="1493"/>
                  </a:lnTo>
                  <a:lnTo>
                    <a:pt x="518" y="2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0"/>
            <p:cNvSpPr/>
            <p:nvPr/>
          </p:nvSpPr>
          <p:spPr>
            <a:xfrm>
              <a:off x="3021125" y="1129050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1" y="0"/>
                  </a:moveTo>
                  <a:lnTo>
                    <a:pt x="1" y="1194"/>
                  </a:lnTo>
                  <a:lnTo>
                    <a:pt x="518" y="1492"/>
                  </a:lnTo>
                  <a:lnTo>
                    <a:pt x="518" y="2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0"/>
            <p:cNvSpPr/>
            <p:nvPr/>
          </p:nvSpPr>
          <p:spPr>
            <a:xfrm>
              <a:off x="3042675" y="1141475"/>
              <a:ext cx="12950" cy="37325"/>
            </a:xfrm>
            <a:custGeom>
              <a:avLst/>
              <a:gdLst/>
              <a:ahLst/>
              <a:cxnLst/>
              <a:rect l="l" t="t" r="r" b="b"/>
              <a:pathLst>
                <a:path w="518" h="1493" extrusionOk="0">
                  <a:moveTo>
                    <a:pt x="0" y="1"/>
                  </a:moveTo>
                  <a:lnTo>
                    <a:pt x="0" y="1194"/>
                  </a:lnTo>
                  <a:lnTo>
                    <a:pt x="518" y="1493"/>
                  </a:lnTo>
                  <a:lnTo>
                    <a:pt x="518" y="2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0"/>
            <p:cNvSpPr/>
            <p:nvPr/>
          </p:nvSpPr>
          <p:spPr>
            <a:xfrm>
              <a:off x="2978050" y="1148900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1" y="1"/>
                  </a:moveTo>
                  <a:lnTo>
                    <a:pt x="1" y="1196"/>
                  </a:lnTo>
                  <a:lnTo>
                    <a:pt x="519" y="1493"/>
                  </a:lnTo>
                  <a:lnTo>
                    <a:pt x="519" y="3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0"/>
            <p:cNvSpPr/>
            <p:nvPr/>
          </p:nvSpPr>
          <p:spPr>
            <a:xfrm>
              <a:off x="2999600" y="1161350"/>
              <a:ext cx="12975" cy="37350"/>
            </a:xfrm>
            <a:custGeom>
              <a:avLst/>
              <a:gdLst/>
              <a:ahLst/>
              <a:cxnLst/>
              <a:rect l="l" t="t" r="r" b="b"/>
              <a:pathLst>
                <a:path w="519" h="1494" extrusionOk="0">
                  <a:moveTo>
                    <a:pt x="0" y="0"/>
                  </a:moveTo>
                  <a:lnTo>
                    <a:pt x="0" y="1195"/>
                  </a:lnTo>
                  <a:lnTo>
                    <a:pt x="518" y="1494"/>
                  </a:lnTo>
                  <a:lnTo>
                    <a:pt x="518" y="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0"/>
            <p:cNvSpPr/>
            <p:nvPr/>
          </p:nvSpPr>
          <p:spPr>
            <a:xfrm>
              <a:off x="3021125" y="1173775"/>
              <a:ext cx="12975" cy="37375"/>
            </a:xfrm>
            <a:custGeom>
              <a:avLst/>
              <a:gdLst/>
              <a:ahLst/>
              <a:cxnLst/>
              <a:rect l="l" t="t" r="r" b="b"/>
              <a:pathLst>
                <a:path w="519" h="1495" extrusionOk="0">
                  <a:moveTo>
                    <a:pt x="1" y="1"/>
                  </a:moveTo>
                  <a:lnTo>
                    <a:pt x="1" y="1195"/>
                  </a:lnTo>
                  <a:lnTo>
                    <a:pt x="518" y="1494"/>
                  </a:lnTo>
                  <a:lnTo>
                    <a:pt x="518" y="2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0"/>
            <p:cNvSpPr/>
            <p:nvPr/>
          </p:nvSpPr>
          <p:spPr>
            <a:xfrm>
              <a:off x="3042675" y="1186200"/>
              <a:ext cx="12950" cy="37375"/>
            </a:xfrm>
            <a:custGeom>
              <a:avLst/>
              <a:gdLst/>
              <a:ahLst/>
              <a:cxnLst/>
              <a:rect l="l" t="t" r="r" b="b"/>
              <a:pathLst>
                <a:path w="518" h="1495" extrusionOk="0">
                  <a:moveTo>
                    <a:pt x="0" y="1"/>
                  </a:moveTo>
                  <a:lnTo>
                    <a:pt x="0" y="1196"/>
                  </a:lnTo>
                  <a:lnTo>
                    <a:pt x="518" y="1495"/>
                  </a:lnTo>
                  <a:lnTo>
                    <a:pt x="518" y="3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0"/>
            <p:cNvSpPr/>
            <p:nvPr/>
          </p:nvSpPr>
          <p:spPr>
            <a:xfrm>
              <a:off x="2978050" y="1193675"/>
              <a:ext cx="12975" cy="37325"/>
            </a:xfrm>
            <a:custGeom>
              <a:avLst/>
              <a:gdLst/>
              <a:ahLst/>
              <a:cxnLst/>
              <a:rect l="l" t="t" r="r" b="b"/>
              <a:pathLst>
                <a:path w="519" h="1493" extrusionOk="0">
                  <a:moveTo>
                    <a:pt x="1" y="1"/>
                  </a:moveTo>
                  <a:lnTo>
                    <a:pt x="1" y="1196"/>
                  </a:lnTo>
                  <a:lnTo>
                    <a:pt x="519" y="1493"/>
                  </a:lnTo>
                  <a:lnTo>
                    <a:pt x="519" y="2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0"/>
            <p:cNvSpPr/>
            <p:nvPr/>
          </p:nvSpPr>
          <p:spPr>
            <a:xfrm>
              <a:off x="3042675" y="1230975"/>
              <a:ext cx="12950" cy="37325"/>
            </a:xfrm>
            <a:custGeom>
              <a:avLst/>
              <a:gdLst/>
              <a:ahLst/>
              <a:cxnLst/>
              <a:rect l="l" t="t" r="r" b="b"/>
              <a:pathLst>
                <a:path w="518" h="1493" extrusionOk="0">
                  <a:moveTo>
                    <a:pt x="0" y="1"/>
                  </a:moveTo>
                  <a:lnTo>
                    <a:pt x="0" y="1196"/>
                  </a:lnTo>
                  <a:lnTo>
                    <a:pt x="518" y="1493"/>
                  </a:lnTo>
                  <a:lnTo>
                    <a:pt x="518" y="3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0"/>
            <p:cNvSpPr/>
            <p:nvPr/>
          </p:nvSpPr>
          <p:spPr>
            <a:xfrm>
              <a:off x="2999600" y="1206125"/>
              <a:ext cx="34500" cy="64675"/>
            </a:xfrm>
            <a:custGeom>
              <a:avLst/>
              <a:gdLst/>
              <a:ahLst/>
              <a:cxnLst/>
              <a:rect l="l" t="t" r="r" b="b"/>
              <a:pathLst>
                <a:path w="1380" h="2587" extrusionOk="0">
                  <a:moveTo>
                    <a:pt x="0" y="0"/>
                  </a:moveTo>
                  <a:lnTo>
                    <a:pt x="0" y="1791"/>
                  </a:lnTo>
                  <a:lnTo>
                    <a:pt x="1379" y="2587"/>
                  </a:lnTo>
                  <a:lnTo>
                    <a:pt x="1379" y="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0"/>
            <p:cNvSpPr/>
            <p:nvPr/>
          </p:nvSpPr>
          <p:spPr>
            <a:xfrm>
              <a:off x="2926375" y="902725"/>
              <a:ext cx="25900" cy="52250"/>
            </a:xfrm>
            <a:custGeom>
              <a:avLst/>
              <a:gdLst/>
              <a:ahLst/>
              <a:cxnLst/>
              <a:rect l="l" t="t" r="r" b="b"/>
              <a:pathLst>
                <a:path w="1036" h="2090" extrusionOk="0">
                  <a:moveTo>
                    <a:pt x="1034" y="0"/>
                  </a:moveTo>
                  <a:lnTo>
                    <a:pt x="0" y="598"/>
                  </a:lnTo>
                  <a:lnTo>
                    <a:pt x="0" y="2090"/>
                  </a:lnTo>
                  <a:lnTo>
                    <a:pt x="1036" y="1493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0"/>
            <p:cNvSpPr/>
            <p:nvPr/>
          </p:nvSpPr>
          <p:spPr>
            <a:xfrm>
              <a:off x="2958675" y="887800"/>
              <a:ext cx="19400" cy="33575"/>
            </a:xfrm>
            <a:custGeom>
              <a:avLst/>
              <a:gdLst/>
              <a:ahLst/>
              <a:cxnLst/>
              <a:rect l="l" t="t" r="r" b="b"/>
              <a:pathLst>
                <a:path w="776" h="1343" extrusionOk="0">
                  <a:moveTo>
                    <a:pt x="776" y="0"/>
                  </a:moveTo>
                  <a:lnTo>
                    <a:pt x="0" y="448"/>
                  </a:lnTo>
                  <a:lnTo>
                    <a:pt x="0" y="1343"/>
                  </a:lnTo>
                  <a:lnTo>
                    <a:pt x="776" y="896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0"/>
            <p:cNvSpPr/>
            <p:nvPr/>
          </p:nvSpPr>
          <p:spPr>
            <a:xfrm>
              <a:off x="2900525" y="921350"/>
              <a:ext cx="19425" cy="33625"/>
            </a:xfrm>
            <a:custGeom>
              <a:avLst/>
              <a:gdLst/>
              <a:ahLst/>
              <a:cxnLst/>
              <a:rect l="l" t="t" r="r" b="b"/>
              <a:pathLst>
                <a:path w="777" h="1345" extrusionOk="0">
                  <a:moveTo>
                    <a:pt x="776" y="1"/>
                  </a:moveTo>
                  <a:lnTo>
                    <a:pt x="0" y="449"/>
                  </a:lnTo>
                  <a:lnTo>
                    <a:pt x="0" y="1345"/>
                  </a:lnTo>
                  <a:lnTo>
                    <a:pt x="776" y="897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0"/>
            <p:cNvSpPr/>
            <p:nvPr/>
          </p:nvSpPr>
          <p:spPr>
            <a:xfrm>
              <a:off x="2797200" y="887800"/>
              <a:ext cx="19425" cy="33575"/>
            </a:xfrm>
            <a:custGeom>
              <a:avLst/>
              <a:gdLst/>
              <a:ahLst/>
              <a:cxnLst/>
              <a:rect l="l" t="t" r="r" b="b"/>
              <a:pathLst>
                <a:path w="777" h="1343" extrusionOk="0">
                  <a:moveTo>
                    <a:pt x="1" y="0"/>
                  </a:moveTo>
                  <a:lnTo>
                    <a:pt x="1" y="896"/>
                  </a:lnTo>
                  <a:lnTo>
                    <a:pt x="776" y="1343"/>
                  </a:lnTo>
                  <a:lnTo>
                    <a:pt x="776" y="4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0"/>
            <p:cNvSpPr/>
            <p:nvPr/>
          </p:nvSpPr>
          <p:spPr>
            <a:xfrm>
              <a:off x="2826275" y="904575"/>
              <a:ext cx="19425" cy="33625"/>
            </a:xfrm>
            <a:custGeom>
              <a:avLst/>
              <a:gdLst/>
              <a:ahLst/>
              <a:cxnLst/>
              <a:rect l="l" t="t" r="r" b="b"/>
              <a:pathLst>
                <a:path w="777" h="1345" extrusionOk="0">
                  <a:moveTo>
                    <a:pt x="1" y="0"/>
                  </a:moveTo>
                  <a:lnTo>
                    <a:pt x="1" y="897"/>
                  </a:lnTo>
                  <a:lnTo>
                    <a:pt x="776" y="1345"/>
                  </a:lnTo>
                  <a:lnTo>
                    <a:pt x="776" y="4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0"/>
            <p:cNvSpPr/>
            <p:nvPr/>
          </p:nvSpPr>
          <p:spPr>
            <a:xfrm>
              <a:off x="2855350" y="921350"/>
              <a:ext cx="19425" cy="33625"/>
            </a:xfrm>
            <a:custGeom>
              <a:avLst/>
              <a:gdLst/>
              <a:ahLst/>
              <a:cxnLst/>
              <a:rect l="l" t="t" r="r" b="b"/>
              <a:pathLst>
                <a:path w="777" h="1345" extrusionOk="0">
                  <a:moveTo>
                    <a:pt x="0" y="1"/>
                  </a:moveTo>
                  <a:lnTo>
                    <a:pt x="0" y="897"/>
                  </a:lnTo>
                  <a:lnTo>
                    <a:pt x="776" y="1345"/>
                  </a:lnTo>
                  <a:lnTo>
                    <a:pt x="776" y="44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0"/>
            <p:cNvSpPr/>
            <p:nvPr/>
          </p:nvSpPr>
          <p:spPr>
            <a:xfrm>
              <a:off x="2396575" y="813175"/>
              <a:ext cx="310175" cy="179125"/>
            </a:xfrm>
            <a:custGeom>
              <a:avLst/>
              <a:gdLst/>
              <a:ahLst/>
              <a:cxnLst/>
              <a:rect l="l" t="t" r="r" b="b"/>
              <a:pathLst>
                <a:path w="12407" h="7165" extrusionOk="0">
                  <a:moveTo>
                    <a:pt x="6203" y="1"/>
                  </a:moveTo>
                  <a:lnTo>
                    <a:pt x="1" y="3582"/>
                  </a:lnTo>
                  <a:lnTo>
                    <a:pt x="6203" y="7164"/>
                  </a:lnTo>
                  <a:lnTo>
                    <a:pt x="12406" y="3582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0"/>
            <p:cNvSpPr/>
            <p:nvPr/>
          </p:nvSpPr>
          <p:spPr>
            <a:xfrm>
              <a:off x="2551625" y="723675"/>
              <a:ext cx="103425" cy="238750"/>
            </a:xfrm>
            <a:custGeom>
              <a:avLst/>
              <a:gdLst/>
              <a:ahLst/>
              <a:cxnLst/>
              <a:rect l="l" t="t" r="r" b="b"/>
              <a:pathLst>
                <a:path w="4137" h="9550" extrusionOk="0">
                  <a:moveTo>
                    <a:pt x="4136" y="1"/>
                  </a:moveTo>
                  <a:lnTo>
                    <a:pt x="1" y="2387"/>
                  </a:lnTo>
                  <a:lnTo>
                    <a:pt x="1" y="9549"/>
                  </a:lnTo>
                  <a:lnTo>
                    <a:pt x="4136" y="7162"/>
                  </a:lnTo>
                  <a:lnTo>
                    <a:pt x="413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0"/>
            <p:cNvSpPr/>
            <p:nvPr/>
          </p:nvSpPr>
          <p:spPr>
            <a:xfrm>
              <a:off x="2448275" y="663975"/>
              <a:ext cx="206775" cy="119400"/>
            </a:xfrm>
            <a:custGeom>
              <a:avLst/>
              <a:gdLst/>
              <a:ahLst/>
              <a:cxnLst/>
              <a:rect l="l" t="t" r="r" b="b"/>
              <a:pathLst>
                <a:path w="8271" h="4776" extrusionOk="0">
                  <a:moveTo>
                    <a:pt x="4135" y="598"/>
                  </a:moveTo>
                  <a:lnTo>
                    <a:pt x="7236" y="2389"/>
                  </a:lnTo>
                  <a:lnTo>
                    <a:pt x="6978" y="2538"/>
                  </a:lnTo>
                  <a:lnTo>
                    <a:pt x="4135" y="4178"/>
                  </a:lnTo>
                  <a:lnTo>
                    <a:pt x="1291" y="2538"/>
                  </a:lnTo>
                  <a:lnTo>
                    <a:pt x="1033" y="2389"/>
                  </a:lnTo>
                  <a:lnTo>
                    <a:pt x="4135" y="598"/>
                  </a:lnTo>
                  <a:close/>
                  <a:moveTo>
                    <a:pt x="4135" y="0"/>
                  </a:moveTo>
                  <a:lnTo>
                    <a:pt x="1" y="2389"/>
                  </a:lnTo>
                  <a:lnTo>
                    <a:pt x="4135" y="4775"/>
                  </a:lnTo>
                  <a:lnTo>
                    <a:pt x="8270" y="2389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0"/>
            <p:cNvSpPr/>
            <p:nvPr/>
          </p:nvSpPr>
          <p:spPr>
            <a:xfrm>
              <a:off x="2480550" y="686375"/>
              <a:ext cx="142200" cy="82050"/>
            </a:xfrm>
            <a:custGeom>
              <a:avLst/>
              <a:gdLst/>
              <a:ahLst/>
              <a:cxnLst/>
              <a:rect l="l" t="t" r="r" b="b"/>
              <a:pathLst>
                <a:path w="5688" h="3282" extrusionOk="0">
                  <a:moveTo>
                    <a:pt x="2844" y="0"/>
                  </a:moveTo>
                  <a:lnTo>
                    <a:pt x="0" y="1642"/>
                  </a:lnTo>
                  <a:lnTo>
                    <a:pt x="2844" y="3282"/>
                  </a:lnTo>
                  <a:lnTo>
                    <a:pt x="5687" y="1642"/>
                  </a:lnTo>
                  <a:lnTo>
                    <a:pt x="284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0"/>
            <p:cNvSpPr/>
            <p:nvPr/>
          </p:nvSpPr>
          <p:spPr>
            <a:xfrm>
              <a:off x="2551625" y="678900"/>
              <a:ext cx="77575" cy="48525"/>
            </a:xfrm>
            <a:custGeom>
              <a:avLst/>
              <a:gdLst/>
              <a:ahLst/>
              <a:cxnLst/>
              <a:rect l="l" t="t" r="r" b="b"/>
              <a:pathLst>
                <a:path w="3103" h="1941" extrusionOk="0">
                  <a:moveTo>
                    <a:pt x="1" y="1"/>
                  </a:moveTo>
                  <a:lnTo>
                    <a:pt x="1" y="299"/>
                  </a:lnTo>
                  <a:lnTo>
                    <a:pt x="2844" y="1941"/>
                  </a:lnTo>
                  <a:lnTo>
                    <a:pt x="3102" y="17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0"/>
            <p:cNvSpPr/>
            <p:nvPr/>
          </p:nvSpPr>
          <p:spPr>
            <a:xfrm>
              <a:off x="2448275" y="723675"/>
              <a:ext cx="103375" cy="238750"/>
            </a:xfrm>
            <a:custGeom>
              <a:avLst/>
              <a:gdLst/>
              <a:ahLst/>
              <a:cxnLst/>
              <a:rect l="l" t="t" r="r" b="b"/>
              <a:pathLst>
                <a:path w="4135" h="9550" extrusionOk="0">
                  <a:moveTo>
                    <a:pt x="1" y="1"/>
                  </a:moveTo>
                  <a:lnTo>
                    <a:pt x="1" y="7162"/>
                  </a:lnTo>
                  <a:lnTo>
                    <a:pt x="4135" y="9549"/>
                  </a:lnTo>
                  <a:lnTo>
                    <a:pt x="4135" y="23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0"/>
            <p:cNvSpPr/>
            <p:nvPr/>
          </p:nvSpPr>
          <p:spPr>
            <a:xfrm>
              <a:off x="2474100" y="678900"/>
              <a:ext cx="77550" cy="48525"/>
            </a:xfrm>
            <a:custGeom>
              <a:avLst/>
              <a:gdLst/>
              <a:ahLst/>
              <a:cxnLst/>
              <a:rect l="l" t="t" r="r" b="b"/>
              <a:pathLst>
                <a:path w="3102" h="1941" extrusionOk="0">
                  <a:moveTo>
                    <a:pt x="3102" y="1"/>
                  </a:moveTo>
                  <a:lnTo>
                    <a:pt x="0" y="1792"/>
                  </a:lnTo>
                  <a:lnTo>
                    <a:pt x="258" y="1941"/>
                  </a:lnTo>
                  <a:lnTo>
                    <a:pt x="3102" y="299"/>
                  </a:lnTo>
                  <a:lnTo>
                    <a:pt x="310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0"/>
            <p:cNvSpPr/>
            <p:nvPr/>
          </p:nvSpPr>
          <p:spPr>
            <a:xfrm>
              <a:off x="2564575" y="783350"/>
              <a:ext cx="12925" cy="22425"/>
            </a:xfrm>
            <a:custGeom>
              <a:avLst/>
              <a:gdLst/>
              <a:ahLst/>
              <a:cxnLst/>
              <a:rect l="l" t="t" r="r" b="b"/>
              <a:pathLst>
                <a:path w="517" h="897" extrusionOk="0">
                  <a:moveTo>
                    <a:pt x="517" y="0"/>
                  </a:moveTo>
                  <a:lnTo>
                    <a:pt x="0" y="299"/>
                  </a:lnTo>
                  <a:lnTo>
                    <a:pt x="0" y="897"/>
                  </a:lnTo>
                  <a:lnTo>
                    <a:pt x="517" y="598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0"/>
            <p:cNvSpPr/>
            <p:nvPr/>
          </p:nvSpPr>
          <p:spPr>
            <a:xfrm>
              <a:off x="2586100" y="770925"/>
              <a:ext cx="12950" cy="22425"/>
            </a:xfrm>
            <a:custGeom>
              <a:avLst/>
              <a:gdLst/>
              <a:ahLst/>
              <a:cxnLst/>
              <a:rect l="l" t="t" r="r" b="b"/>
              <a:pathLst>
                <a:path w="518" h="897" extrusionOk="0">
                  <a:moveTo>
                    <a:pt x="517" y="0"/>
                  </a:moveTo>
                  <a:lnTo>
                    <a:pt x="1" y="299"/>
                  </a:lnTo>
                  <a:lnTo>
                    <a:pt x="1" y="896"/>
                  </a:lnTo>
                  <a:lnTo>
                    <a:pt x="517" y="597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0"/>
            <p:cNvSpPr/>
            <p:nvPr/>
          </p:nvSpPr>
          <p:spPr>
            <a:xfrm>
              <a:off x="2607650" y="758475"/>
              <a:ext cx="12925" cy="22425"/>
            </a:xfrm>
            <a:custGeom>
              <a:avLst/>
              <a:gdLst/>
              <a:ahLst/>
              <a:cxnLst/>
              <a:rect l="l" t="t" r="r" b="b"/>
              <a:pathLst>
                <a:path w="517" h="897" extrusionOk="0">
                  <a:moveTo>
                    <a:pt x="516" y="1"/>
                  </a:moveTo>
                  <a:lnTo>
                    <a:pt x="0" y="299"/>
                  </a:lnTo>
                  <a:lnTo>
                    <a:pt x="0" y="897"/>
                  </a:lnTo>
                  <a:lnTo>
                    <a:pt x="516" y="598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0"/>
            <p:cNvSpPr/>
            <p:nvPr/>
          </p:nvSpPr>
          <p:spPr>
            <a:xfrm>
              <a:off x="2629175" y="746050"/>
              <a:ext cx="12925" cy="22375"/>
            </a:xfrm>
            <a:custGeom>
              <a:avLst/>
              <a:gdLst/>
              <a:ahLst/>
              <a:cxnLst/>
              <a:rect l="l" t="t" r="r" b="b"/>
              <a:pathLst>
                <a:path w="517" h="895" extrusionOk="0">
                  <a:moveTo>
                    <a:pt x="517" y="0"/>
                  </a:moveTo>
                  <a:lnTo>
                    <a:pt x="0" y="299"/>
                  </a:lnTo>
                  <a:lnTo>
                    <a:pt x="0" y="895"/>
                  </a:lnTo>
                  <a:lnTo>
                    <a:pt x="517" y="598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0"/>
            <p:cNvSpPr/>
            <p:nvPr/>
          </p:nvSpPr>
          <p:spPr>
            <a:xfrm>
              <a:off x="2564575" y="816925"/>
              <a:ext cx="12925" cy="22425"/>
            </a:xfrm>
            <a:custGeom>
              <a:avLst/>
              <a:gdLst/>
              <a:ahLst/>
              <a:cxnLst/>
              <a:rect l="l" t="t" r="r" b="b"/>
              <a:pathLst>
                <a:path w="517" h="897" extrusionOk="0">
                  <a:moveTo>
                    <a:pt x="517" y="0"/>
                  </a:moveTo>
                  <a:lnTo>
                    <a:pt x="0" y="299"/>
                  </a:lnTo>
                  <a:lnTo>
                    <a:pt x="0" y="896"/>
                  </a:lnTo>
                  <a:lnTo>
                    <a:pt x="517" y="598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0"/>
            <p:cNvSpPr/>
            <p:nvPr/>
          </p:nvSpPr>
          <p:spPr>
            <a:xfrm>
              <a:off x="2586100" y="804475"/>
              <a:ext cx="12950" cy="22425"/>
            </a:xfrm>
            <a:custGeom>
              <a:avLst/>
              <a:gdLst/>
              <a:ahLst/>
              <a:cxnLst/>
              <a:rect l="l" t="t" r="r" b="b"/>
              <a:pathLst>
                <a:path w="518" h="897" extrusionOk="0">
                  <a:moveTo>
                    <a:pt x="517" y="1"/>
                  </a:moveTo>
                  <a:lnTo>
                    <a:pt x="1" y="299"/>
                  </a:lnTo>
                  <a:lnTo>
                    <a:pt x="1" y="897"/>
                  </a:lnTo>
                  <a:lnTo>
                    <a:pt x="517" y="598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0"/>
            <p:cNvSpPr/>
            <p:nvPr/>
          </p:nvSpPr>
          <p:spPr>
            <a:xfrm>
              <a:off x="2607650" y="792050"/>
              <a:ext cx="12925" cy="22425"/>
            </a:xfrm>
            <a:custGeom>
              <a:avLst/>
              <a:gdLst/>
              <a:ahLst/>
              <a:cxnLst/>
              <a:rect l="l" t="t" r="r" b="b"/>
              <a:pathLst>
                <a:path w="517" h="897" extrusionOk="0">
                  <a:moveTo>
                    <a:pt x="516" y="0"/>
                  </a:moveTo>
                  <a:lnTo>
                    <a:pt x="0" y="299"/>
                  </a:lnTo>
                  <a:lnTo>
                    <a:pt x="0" y="897"/>
                  </a:lnTo>
                  <a:lnTo>
                    <a:pt x="516" y="598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0"/>
            <p:cNvSpPr/>
            <p:nvPr/>
          </p:nvSpPr>
          <p:spPr>
            <a:xfrm>
              <a:off x="2629175" y="779625"/>
              <a:ext cx="12925" cy="22425"/>
            </a:xfrm>
            <a:custGeom>
              <a:avLst/>
              <a:gdLst/>
              <a:ahLst/>
              <a:cxnLst/>
              <a:rect l="l" t="t" r="r" b="b"/>
              <a:pathLst>
                <a:path w="517" h="897" extrusionOk="0">
                  <a:moveTo>
                    <a:pt x="517" y="0"/>
                  </a:moveTo>
                  <a:lnTo>
                    <a:pt x="0" y="299"/>
                  </a:lnTo>
                  <a:lnTo>
                    <a:pt x="0" y="896"/>
                  </a:lnTo>
                  <a:lnTo>
                    <a:pt x="517" y="597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0"/>
            <p:cNvSpPr/>
            <p:nvPr/>
          </p:nvSpPr>
          <p:spPr>
            <a:xfrm>
              <a:off x="2564575" y="850475"/>
              <a:ext cx="12925" cy="22450"/>
            </a:xfrm>
            <a:custGeom>
              <a:avLst/>
              <a:gdLst/>
              <a:ahLst/>
              <a:cxnLst/>
              <a:rect l="l" t="t" r="r" b="b"/>
              <a:pathLst>
                <a:path w="517" h="898" extrusionOk="0">
                  <a:moveTo>
                    <a:pt x="517" y="1"/>
                  </a:moveTo>
                  <a:lnTo>
                    <a:pt x="0" y="300"/>
                  </a:lnTo>
                  <a:lnTo>
                    <a:pt x="0" y="897"/>
                  </a:lnTo>
                  <a:lnTo>
                    <a:pt x="517" y="598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2586100" y="838050"/>
              <a:ext cx="12950" cy="22425"/>
            </a:xfrm>
            <a:custGeom>
              <a:avLst/>
              <a:gdLst/>
              <a:ahLst/>
              <a:cxnLst/>
              <a:rect l="l" t="t" r="r" b="b"/>
              <a:pathLst>
                <a:path w="518" h="897" extrusionOk="0">
                  <a:moveTo>
                    <a:pt x="517" y="1"/>
                  </a:moveTo>
                  <a:lnTo>
                    <a:pt x="1" y="299"/>
                  </a:lnTo>
                  <a:lnTo>
                    <a:pt x="1" y="897"/>
                  </a:lnTo>
                  <a:lnTo>
                    <a:pt x="517" y="598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0"/>
            <p:cNvSpPr/>
            <p:nvPr/>
          </p:nvSpPr>
          <p:spPr>
            <a:xfrm>
              <a:off x="2607650" y="825625"/>
              <a:ext cx="12925" cy="22425"/>
            </a:xfrm>
            <a:custGeom>
              <a:avLst/>
              <a:gdLst/>
              <a:ahLst/>
              <a:cxnLst/>
              <a:rect l="l" t="t" r="r" b="b"/>
              <a:pathLst>
                <a:path w="517" h="897" extrusionOk="0">
                  <a:moveTo>
                    <a:pt x="516" y="0"/>
                  </a:moveTo>
                  <a:lnTo>
                    <a:pt x="0" y="299"/>
                  </a:lnTo>
                  <a:lnTo>
                    <a:pt x="0" y="896"/>
                  </a:lnTo>
                  <a:lnTo>
                    <a:pt x="516" y="598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0"/>
            <p:cNvSpPr/>
            <p:nvPr/>
          </p:nvSpPr>
          <p:spPr>
            <a:xfrm>
              <a:off x="2629175" y="813175"/>
              <a:ext cx="12925" cy="22425"/>
            </a:xfrm>
            <a:custGeom>
              <a:avLst/>
              <a:gdLst/>
              <a:ahLst/>
              <a:cxnLst/>
              <a:rect l="l" t="t" r="r" b="b"/>
              <a:pathLst>
                <a:path w="517" h="897" extrusionOk="0">
                  <a:moveTo>
                    <a:pt x="517" y="1"/>
                  </a:moveTo>
                  <a:lnTo>
                    <a:pt x="0" y="300"/>
                  </a:lnTo>
                  <a:lnTo>
                    <a:pt x="0" y="897"/>
                  </a:lnTo>
                  <a:lnTo>
                    <a:pt x="517" y="598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2564575" y="884050"/>
              <a:ext cx="12925" cy="22425"/>
            </a:xfrm>
            <a:custGeom>
              <a:avLst/>
              <a:gdLst/>
              <a:ahLst/>
              <a:cxnLst/>
              <a:rect l="l" t="t" r="r" b="b"/>
              <a:pathLst>
                <a:path w="517" h="897" extrusionOk="0">
                  <a:moveTo>
                    <a:pt x="517" y="1"/>
                  </a:moveTo>
                  <a:lnTo>
                    <a:pt x="0" y="299"/>
                  </a:lnTo>
                  <a:lnTo>
                    <a:pt x="0" y="897"/>
                  </a:lnTo>
                  <a:lnTo>
                    <a:pt x="517" y="598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0"/>
            <p:cNvSpPr/>
            <p:nvPr/>
          </p:nvSpPr>
          <p:spPr>
            <a:xfrm>
              <a:off x="2586100" y="871625"/>
              <a:ext cx="12950" cy="22425"/>
            </a:xfrm>
            <a:custGeom>
              <a:avLst/>
              <a:gdLst/>
              <a:ahLst/>
              <a:cxnLst/>
              <a:rect l="l" t="t" r="r" b="b"/>
              <a:pathLst>
                <a:path w="518" h="897" extrusionOk="0">
                  <a:moveTo>
                    <a:pt x="517" y="0"/>
                  </a:moveTo>
                  <a:lnTo>
                    <a:pt x="1" y="299"/>
                  </a:lnTo>
                  <a:lnTo>
                    <a:pt x="1" y="896"/>
                  </a:lnTo>
                  <a:lnTo>
                    <a:pt x="517" y="598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0"/>
            <p:cNvSpPr/>
            <p:nvPr/>
          </p:nvSpPr>
          <p:spPr>
            <a:xfrm>
              <a:off x="2607650" y="859175"/>
              <a:ext cx="12925" cy="22450"/>
            </a:xfrm>
            <a:custGeom>
              <a:avLst/>
              <a:gdLst/>
              <a:ahLst/>
              <a:cxnLst/>
              <a:rect l="l" t="t" r="r" b="b"/>
              <a:pathLst>
                <a:path w="517" h="898" extrusionOk="0">
                  <a:moveTo>
                    <a:pt x="516" y="1"/>
                  </a:moveTo>
                  <a:lnTo>
                    <a:pt x="0" y="300"/>
                  </a:lnTo>
                  <a:lnTo>
                    <a:pt x="0" y="897"/>
                  </a:lnTo>
                  <a:lnTo>
                    <a:pt x="516" y="598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2629175" y="846750"/>
              <a:ext cx="12925" cy="22425"/>
            </a:xfrm>
            <a:custGeom>
              <a:avLst/>
              <a:gdLst/>
              <a:ahLst/>
              <a:cxnLst/>
              <a:rect l="l" t="t" r="r" b="b"/>
              <a:pathLst>
                <a:path w="517" h="897" extrusionOk="0">
                  <a:moveTo>
                    <a:pt x="517" y="1"/>
                  </a:moveTo>
                  <a:lnTo>
                    <a:pt x="0" y="299"/>
                  </a:lnTo>
                  <a:lnTo>
                    <a:pt x="0" y="897"/>
                  </a:lnTo>
                  <a:lnTo>
                    <a:pt x="517" y="598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0"/>
            <p:cNvSpPr/>
            <p:nvPr/>
          </p:nvSpPr>
          <p:spPr>
            <a:xfrm>
              <a:off x="2564575" y="917650"/>
              <a:ext cx="12925" cy="22400"/>
            </a:xfrm>
            <a:custGeom>
              <a:avLst/>
              <a:gdLst/>
              <a:ahLst/>
              <a:cxnLst/>
              <a:rect l="l" t="t" r="r" b="b"/>
              <a:pathLst>
                <a:path w="517" h="896" extrusionOk="0">
                  <a:moveTo>
                    <a:pt x="517" y="1"/>
                  </a:moveTo>
                  <a:lnTo>
                    <a:pt x="0" y="298"/>
                  </a:lnTo>
                  <a:lnTo>
                    <a:pt x="0" y="896"/>
                  </a:lnTo>
                  <a:lnTo>
                    <a:pt x="517" y="597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0"/>
            <p:cNvSpPr/>
            <p:nvPr/>
          </p:nvSpPr>
          <p:spPr>
            <a:xfrm>
              <a:off x="2629175" y="880350"/>
              <a:ext cx="12925" cy="22400"/>
            </a:xfrm>
            <a:custGeom>
              <a:avLst/>
              <a:gdLst/>
              <a:ahLst/>
              <a:cxnLst/>
              <a:rect l="l" t="t" r="r" b="b"/>
              <a:pathLst>
                <a:path w="517" h="896" extrusionOk="0">
                  <a:moveTo>
                    <a:pt x="517" y="1"/>
                  </a:moveTo>
                  <a:lnTo>
                    <a:pt x="0" y="298"/>
                  </a:lnTo>
                  <a:lnTo>
                    <a:pt x="0" y="895"/>
                  </a:lnTo>
                  <a:lnTo>
                    <a:pt x="517" y="597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2482725" y="892800"/>
              <a:ext cx="34500" cy="49750"/>
            </a:xfrm>
            <a:custGeom>
              <a:avLst/>
              <a:gdLst/>
              <a:ahLst/>
              <a:cxnLst/>
              <a:rect l="l" t="t" r="r" b="b"/>
              <a:pathLst>
                <a:path w="1380" h="1990" extrusionOk="0">
                  <a:moveTo>
                    <a:pt x="0" y="0"/>
                  </a:moveTo>
                  <a:lnTo>
                    <a:pt x="0" y="1194"/>
                  </a:lnTo>
                  <a:lnTo>
                    <a:pt x="1379" y="1990"/>
                  </a:lnTo>
                  <a:lnTo>
                    <a:pt x="1379" y="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0"/>
            <p:cNvSpPr/>
            <p:nvPr/>
          </p:nvSpPr>
          <p:spPr>
            <a:xfrm>
              <a:off x="2482725" y="892800"/>
              <a:ext cx="34500" cy="49750"/>
            </a:xfrm>
            <a:custGeom>
              <a:avLst/>
              <a:gdLst/>
              <a:ahLst/>
              <a:cxnLst/>
              <a:rect l="l" t="t" r="r" b="b"/>
              <a:pathLst>
                <a:path w="1380" h="1990" extrusionOk="0">
                  <a:moveTo>
                    <a:pt x="0" y="0"/>
                  </a:moveTo>
                  <a:lnTo>
                    <a:pt x="0" y="1194"/>
                  </a:lnTo>
                  <a:lnTo>
                    <a:pt x="1379" y="1990"/>
                  </a:lnTo>
                  <a:lnTo>
                    <a:pt x="1379" y="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0"/>
            <p:cNvSpPr/>
            <p:nvPr/>
          </p:nvSpPr>
          <p:spPr>
            <a:xfrm>
              <a:off x="2482725" y="892800"/>
              <a:ext cx="34500" cy="49750"/>
            </a:xfrm>
            <a:custGeom>
              <a:avLst/>
              <a:gdLst/>
              <a:ahLst/>
              <a:cxnLst/>
              <a:rect l="l" t="t" r="r" b="b"/>
              <a:pathLst>
                <a:path w="1380" h="1990" extrusionOk="0">
                  <a:moveTo>
                    <a:pt x="0" y="0"/>
                  </a:moveTo>
                  <a:lnTo>
                    <a:pt x="0" y="1194"/>
                  </a:lnTo>
                  <a:lnTo>
                    <a:pt x="181" y="1298"/>
                  </a:lnTo>
                  <a:lnTo>
                    <a:pt x="181" y="312"/>
                  </a:lnTo>
                  <a:lnTo>
                    <a:pt x="1199" y="899"/>
                  </a:lnTo>
                  <a:lnTo>
                    <a:pt x="1199" y="1885"/>
                  </a:lnTo>
                  <a:lnTo>
                    <a:pt x="1379" y="1990"/>
                  </a:lnTo>
                  <a:lnTo>
                    <a:pt x="1379" y="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2461175" y="746050"/>
              <a:ext cx="77575" cy="194000"/>
            </a:xfrm>
            <a:custGeom>
              <a:avLst/>
              <a:gdLst/>
              <a:ahLst/>
              <a:cxnLst/>
              <a:rect l="l" t="t" r="r" b="b"/>
              <a:pathLst>
                <a:path w="3103" h="7760" extrusionOk="0">
                  <a:moveTo>
                    <a:pt x="1" y="0"/>
                  </a:moveTo>
                  <a:lnTo>
                    <a:pt x="1" y="5969"/>
                  </a:lnTo>
                  <a:lnTo>
                    <a:pt x="862" y="6466"/>
                  </a:lnTo>
                  <a:lnTo>
                    <a:pt x="862" y="5870"/>
                  </a:lnTo>
                  <a:lnTo>
                    <a:pt x="2241" y="6665"/>
                  </a:lnTo>
                  <a:lnTo>
                    <a:pt x="2241" y="7262"/>
                  </a:lnTo>
                  <a:lnTo>
                    <a:pt x="3103" y="7760"/>
                  </a:lnTo>
                  <a:lnTo>
                    <a:pt x="3103" y="17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0"/>
            <p:cNvSpPr/>
            <p:nvPr/>
          </p:nvSpPr>
          <p:spPr>
            <a:xfrm>
              <a:off x="2586100" y="892800"/>
              <a:ext cx="34475" cy="49750"/>
            </a:xfrm>
            <a:custGeom>
              <a:avLst/>
              <a:gdLst/>
              <a:ahLst/>
              <a:cxnLst/>
              <a:rect l="l" t="t" r="r" b="b"/>
              <a:pathLst>
                <a:path w="1379" h="1990" extrusionOk="0">
                  <a:moveTo>
                    <a:pt x="1378" y="0"/>
                  </a:moveTo>
                  <a:lnTo>
                    <a:pt x="1" y="795"/>
                  </a:lnTo>
                  <a:lnTo>
                    <a:pt x="1" y="1990"/>
                  </a:lnTo>
                  <a:lnTo>
                    <a:pt x="1378" y="1194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0"/>
            <p:cNvSpPr/>
            <p:nvPr/>
          </p:nvSpPr>
          <p:spPr>
            <a:xfrm>
              <a:off x="2693225" y="1016000"/>
              <a:ext cx="4675" cy="37200"/>
            </a:xfrm>
            <a:custGeom>
              <a:avLst/>
              <a:gdLst/>
              <a:ahLst/>
              <a:cxnLst/>
              <a:rect l="l" t="t" r="r" b="b"/>
              <a:pathLst>
                <a:path w="187" h="1488" extrusionOk="0">
                  <a:moveTo>
                    <a:pt x="186" y="1"/>
                  </a:moveTo>
                  <a:lnTo>
                    <a:pt x="1" y="108"/>
                  </a:lnTo>
                  <a:lnTo>
                    <a:pt x="1" y="1409"/>
                  </a:lnTo>
                  <a:cubicBezTo>
                    <a:pt x="1" y="1454"/>
                    <a:pt x="39" y="1487"/>
                    <a:pt x="80" y="1487"/>
                  </a:cubicBezTo>
                  <a:cubicBezTo>
                    <a:pt x="93" y="1487"/>
                    <a:pt x="106" y="1484"/>
                    <a:pt x="118" y="1477"/>
                  </a:cubicBezTo>
                  <a:lnTo>
                    <a:pt x="186" y="1438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2679350" y="940675"/>
              <a:ext cx="31625" cy="88600"/>
            </a:xfrm>
            <a:custGeom>
              <a:avLst/>
              <a:gdLst/>
              <a:ahLst/>
              <a:cxnLst/>
              <a:rect l="l" t="t" r="r" b="b"/>
              <a:pathLst>
                <a:path w="1265" h="3544" extrusionOk="0">
                  <a:moveTo>
                    <a:pt x="631" y="1"/>
                  </a:moveTo>
                  <a:cubicBezTo>
                    <a:pt x="283" y="1"/>
                    <a:pt x="0" y="1863"/>
                    <a:pt x="0" y="2461"/>
                  </a:cubicBezTo>
                  <a:cubicBezTo>
                    <a:pt x="0" y="3059"/>
                    <a:pt x="283" y="3543"/>
                    <a:pt x="633" y="3543"/>
                  </a:cubicBezTo>
                  <a:cubicBezTo>
                    <a:pt x="981" y="3543"/>
                    <a:pt x="1265" y="3059"/>
                    <a:pt x="1265" y="2461"/>
                  </a:cubicBezTo>
                  <a:cubicBezTo>
                    <a:pt x="1265" y="1863"/>
                    <a:pt x="981" y="1"/>
                    <a:pt x="631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0"/>
            <p:cNvSpPr/>
            <p:nvPr/>
          </p:nvSpPr>
          <p:spPr>
            <a:xfrm>
              <a:off x="2695050" y="1029250"/>
              <a:ext cx="50" cy="25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2" y="0"/>
                  </a:moveTo>
                  <a:lnTo>
                    <a:pt x="2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0"/>
            <p:cNvSpPr/>
            <p:nvPr/>
          </p:nvSpPr>
          <p:spPr>
            <a:xfrm>
              <a:off x="2684600" y="943800"/>
              <a:ext cx="26350" cy="85475"/>
            </a:xfrm>
            <a:custGeom>
              <a:avLst/>
              <a:gdLst/>
              <a:ahLst/>
              <a:cxnLst/>
              <a:rect l="l" t="t" r="r" b="b"/>
              <a:pathLst>
                <a:path w="1054" h="3419" extrusionOk="0">
                  <a:moveTo>
                    <a:pt x="576" y="0"/>
                  </a:moveTo>
                  <a:cubicBezTo>
                    <a:pt x="577" y="2"/>
                    <a:pt x="578" y="3"/>
                    <a:pt x="579" y="5"/>
                  </a:cubicBezTo>
                  <a:lnTo>
                    <a:pt x="579" y="5"/>
                  </a:lnTo>
                  <a:cubicBezTo>
                    <a:pt x="579" y="3"/>
                    <a:pt x="578" y="2"/>
                    <a:pt x="578" y="0"/>
                  </a:cubicBezTo>
                  <a:close/>
                  <a:moveTo>
                    <a:pt x="579" y="5"/>
                  </a:moveTo>
                  <a:cubicBezTo>
                    <a:pt x="683" y="330"/>
                    <a:pt x="745" y="713"/>
                    <a:pt x="745" y="1124"/>
                  </a:cubicBezTo>
                  <a:cubicBezTo>
                    <a:pt x="745" y="2055"/>
                    <a:pt x="434" y="2845"/>
                    <a:pt x="1" y="3140"/>
                  </a:cubicBezTo>
                  <a:cubicBezTo>
                    <a:pt x="112" y="3309"/>
                    <a:pt x="257" y="3417"/>
                    <a:pt x="417" y="3418"/>
                  </a:cubicBezTo>
                  <a:lnTo>
                    <a:pt x="421" y="3418"/>
                  </a:lnTo>
                  <a:cubicBezTo>
                    <a:pt x="771" y="3418"/>
                    <a:pt x="1053" y="2934"/>
                    <a:pt x="1053" y="2335"/>
                  </a:cubicBezTo>
                  <a:cubicBezTo>
                    <a:pt x="1053" y="1831"/>
                    <a:pt x="852" y="434"/>
                    <a:pt x="579" y="5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2846950" y="1097175"/>
              <a:ext cx="4650" cy="37175"/>
            </a:xfrm>
            <a:custGeom>
              <a:avLst/>
              <a:gdLst/>
              <a:ahLst/>
              <a:cxnLst/>
              <a:rect l="l" t="t" r="r" b="b"/>
              <a:pathLst>
                <a:path w="186" h="1487" extrusionOk="0">
                  <a:moveTo>
                    <a:pt x="186" y="1"/>
                  </a:moveTo>
                  <a:lnTo>
                    <a:pt x="2" y="106"/>
                  </a:lnTo>
                  <a:lnTo>
                    <a:pt x="2" y="1407"/>
                  </a:lnTo>
                  <a:cubicBezTo>
                    <a:pt x="0" y="1453"/>
                    <a:pt x="38" y="1486"/>
                    <a:pt x="78" y="1486"/>
                  </a:cubicBezTo>
                  <a:cubicBezTo>
                    <a:pt x="91" y="1486"/>
                    <a:pt x="105" y="1483"/>
                    <a:pt x="118" y="1475"/>
                  </a:cubicBezTo>
                  <a:lnTo>
                    <a:pt x="186" y="1436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2833050" y="1021775"/>
              <a:ext cx="31600" cy="88625"/>
            </a:xfrm>
            <a:custGeom>
              <a:avLst/>
              <a:gdLst/>
              <a:ahLst/>
              <a:cxnLst/>
              <a:rect l="l" t="t" r="r" b="b"/>
              <a:pathLst>
                <a:path w="1264" h="3545" extrusionOk="0">
                  <a:moveTo>
                    <a:pt x="633" y="0"/>
                  </a:moveTo>
                  <a:cubicBezTo>
                    <a:pt x="283" y="0"/>
                    <a:pt x="1" y="1864"/>
                    <a:pt x="1" y="2461"/>
                  </a:cubicBezTo>
                  <a:cubicBezTo>
                    <a:pt x="1" y="3060"/>
                    <a:pt x="283" y="3544"/>
                    <a:pt x="633" y="3544"/>
                  </a:cubicBezTo>
                  <a:cubicBezTo>
                    <a:pt x="981" y="3544"/>
                    <a:pt x="1264" y="3060"/>
                    <a:pt x="1264" y="2461"/>
                  </a:cubicBezTo>
                  <a:cubicBezTo>
                    <a:pt x="1264" y="1864"/>
                    <a:pt x="981" y="0"/>
                    <a:pt x="633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0"/>
            <p:cNvSpPr/>
            <p:nvPr/>
          </p:nvSpPr>
          <p:spPr>
            <a:xfrm>
              <a:off x="2848750" y="1110375"/>
              <a:ext cx="75" cy="2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2" y="0"/>
                  </a:moveTo>
                  <a:lnTo>
                    <a:pt x="2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2838350" y="1024925"/>
              <a:ext cx="26300" cy="85500"/>
            </a:xfrm>
            <a:custGeom>
              <a:avLst/>
              <a:gdLst/>
              <a:ahLst/>
              <a:cxnLst/>
              <a:rect l="l" t="t" r="r" b="b"/>
              <a:pathLst>
                <a:path w="1052" h="3420" extrusionOk="0">
                  <a:moveTo>
                    <a:pt x="576" y="1"/>
                  </a:moveTo>
                  <a:lnTo>
                    <a:pt x="575" y="2"/>
                  </a:lnTo>
                  <a:cubicBezTo>
                    <a:pt x="576" y="4"/>
                    <a:pt x="577" y="6"/>
                    <a:pt x="579" y="8"/>
                  </a:cubicBezTo>
                  <a:lnTo>
                    <a:pt x="579" y="8"/>
                  </a:lnTo>
                  <a:cubicBezTo>
                    <a:pt x="578" y="6"/>
                    <a:pt x="577" y="3"/>
                    <a:pt x="576" y="1"/>
                  </a:cubicBezTo>
                  <a:close/>
                  <a:moveTo>
                    <a:pt x="579" y="8"/>
                  </a:moveTo>
                  <a:lnTo>
                    <a:pt x="579" y="8"/>
                  </a:lnTo>
                  <a:cubicBezTo>
                    <a:pt x="683" y="333"/>
                    <a:pt x="743" y="714"/>
                    <a:pt x="743" y="1124"/>
                  </a:cubicBezTo>
                  <a:cubicBezTo>
                    <a:pt x="743" y="2055"/>
                    <a:pt x="433" y="2847"/>
                    <a:pt x="0" y="3140"/>
                  </a:cubicBezTo>
                  <a:cubicBezTo>
                    <a:pt x="111" y="3311"/>
                    <a:pt x="256" y="3418"/>
                    <a:pt x="415" y="3420"/>
                  </a:cubicBezTo>
                  <a:lnTo>
                    <a:pt x="419" y="3420"/>
                  </a:lnTo>
                  <a:cubicBezTo>
                    <a:pt x="769" y="3420"/>
                    <a:pt x="1052" y="2934"/>
                    <a:pt x="1052" y="2337"/>
                  </a:cubicBezTo>
                  <a:cubicBezTo>
                    <a:pt x="1052" y="1833"/>
                    <a:pt x="851" y="437"/>
                    <a:pt x="579" y="8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0"/>
            <p:cNvSpPr/>
            <p:nvPr/>
          </p:nvSpPr>
          <p:spPr>
            <a:xfrm>
              <a:off x="2515300" y="974550"/>
              <a:ext cx="4625" cy="37175"/>
            </a:xfrm>
            <a:custGeom>
              <a:avLst/>
              <a:gdLst/>
              <a:ahLst/>
              <a:cxnLst/>
              <a:rect l="l" t="t" r="r" b="b"/>
              <a:pathLst>
                <a:path w="185" h="1487" extrusionOk="0">
                  <a:moveTo>
                    <a:pt x="185" y="0"/>
                  </a:moveTo>
                  <a:lnTo>
                    <a:pt x="1" y="107"/>
                  </a:lnTo>
                  <a:lnTo>
                    <a:pt x="1" y="1408"/>
                  </a:lnTo>
                  <a:cubicBezTo>
                    <a:pt x="1" y="1454"/>
                    <a:pt x="38" y="1486"/>
                    <a:pt x="79" y="1486"/>
                  </a:cubicBezTo>
                  <a:cubicBezTo>
                    <a:pt x="92" y="1486"/>
                    <a:pt x="106" y="1483"/>
                    <a:pt x="118" y="1476"/>
                  </a:cubicBezTo>
                  <a:lnTo>
                    <a:pt x="185" y="143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0"/>
            <p:cNvSpPr/>
            <p:nvPr/>
          </p:nvSpPr>
          <p:spPr>
            <a:xfrm>
              <a:off x="2501375" y="899175"/>
              <a:ext cx="31650" cy="88625"/>
            </a:xfrm>
            <a:custGeom>
              <a:avLst/>
              <a:gdLst/>
              <a:ahLst/>
              <a:cxnLst/>
              <a:rect l="l" t="t" r="r" b="b"/>
              <a:pathLst>
                <a:path w="1266" h="3545" extrusionOk="0">
                  <a:moveTo>
                    <a:pt x="633" y="0"/>
                  </a:moveTo>
                  <a:cubicBezTo>
                    <a:pt x="284" y="0"/>
                    <a:pt x="1" y="1864"/>
                    <a:pt x="1" y="2461"/>
                  </a:cubicBezTo>
                  <a:cubicBezTo>
                    <a:pt x="1" y="3060"/>
                    <a:pt x="284" y="3544"/>
                    <a:pt x="633" y="3544"/>
                  </a:cubicBezTo>
                  <a:cubicBezTo>
                    <a:pt x="983" y="3544"/>
                    <a:pt x="1265" y="3060"/>
                    <a:pt x="1265" y="2461"/>
                  </a:cubicBezTo>
                  <a:cubicBezTo>
                    <a:pt x="1265" y="1864"/>
                    <a:pt x="983" y="0"/>
                    <a:pt x="633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2517075" y="987775"/>
              <a:ext cx="100" cy="25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4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2506675" y="902325"/>
              <a:ext cx="26300" cy="85500"/>
            </a:xfrm>
            <a:custGeom>
              <a:avLst/>
              <a:gdLst/>
              <a:ahLst/>
              <a:cxnLst/>
              <a:rect l="l" t="t" r="r" b="b"/>
              <a:pathLst>
                <a:path w="1052" h="3420" extrusionOk="0">
                  <a:moveTo>
                    <a:pt x="576" y="1"/>
                  </a:moveTo>
                  <a:lnTo>
                    <a:pt x="576" y="2"/>
                  </a:lnTo>
                  <a:cubicBezTo>
                    <a:pt x="577" y="2"/>
                    <a:pt x="577" y="3"/>
                    <a:pt x="577" y="3"/>
                  </a:cubicBezTo>
                  <a:lnTo>
                    <a:pt x="577" y="3"/>
                  </a:lnTo>
                  <a:cubicBezTo>
                    <a:pt x="577" y="2"/>
                    <a:pt x="577" y="1"/>
                    <a:pt x="576" y="1"/>
                  </a:cubicBezTo>
                  <a:close/>
                  <a:moveTo>
                    <a:pt x="577" y="3"/>
                  </a:moveTo>
                  <a:lnTo>
                    <a:pt x="577" y="3"/>
                  </a:lnTo>
                  <a:cubicBezTo>
                    <a:pt x="683" y="329"/>
                    <a:pt x="743" y="712"/>
                    <a:pt x="743" y="1124"/>
                  </a:cubicBezTo>
                  <a:cubicBezTo>
                    <a:pt x="743" y="2055"/>
                    <a:pt x="433" y="2846"/>
                    <a:pt x="1" y="3140"/>
                  </a:cubicBezTo>
                  <a:cubicBezTo>
                    <a:pt x="111" y="3311"/>
                    <a:pt x="256" y="3418"/>
                    <a:pt x="417" y="3420"/>
                  </a:cubicBezTo>
                  <a:lnTo>
                    <a:pt x="420" y="3420"/>
                  </a:lnTo>
                  <a:cubicBezTo>
                    <a:pt x="769" y="3420"/>
                    <a:pt x="1052" y="2934"/>
                    <a:pt x="1052" y="2337"/>
                  </a:cubicBezTo>
                  <a:cubicBezTo>
                    <a:pt x="1052" y="1831"/>
                    <a:pt x="849" y="427"/>
                    <a:pt x="577" y="3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2654975" y="1111600"/>
              <a:ext cx="103450" cy="89575"/>
            </a:xfrm>
            <a:custGeom>
              <a:avLst/>
              <a:gdLst/>
              <a:ahLst/>
              <a:cxnLst/>
              <a:rect l="l" t="t" r="r" b="b"/>
              <a:pathLst>
                <a:path w="4138" h="3583" extrusionOk="0">
                  <a:moveTo>
                    <a:pt x="4138" y="1"/>
                  </a:moveTo>
                  <a:lnTo>
                    <a:pt x="1" y="2389"/>
                  </a:lnTo>
                  <a:lnTo>
                    <a:pt x="1" y="3582"/>
                  </a:lnTo>
                  <a:lnTo>
                    <a:pt x="4137" y="1196"/>
                  </a:lnTo>
                  <a:lnTo>
                    <a:pt x="4138" y="1"/>
                  </a:lnTo>
                  <a:close/>
                </a:path>
              </a:pathLst>
            </a:custGeom>
            <a:solidFill>
              <a:srgbClr val="F4AA9E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551600" y="1096700"/>
              <a:ext cx="206825" cy="74650"/>
            </a:xfrm>
            <a:custGeom>
              <a:avLst/>
              <a:gdLst/>
              <a:ahLst/>
              <a:cxnLst/>
              <a:rect l="l" t="t" r="r" b="b"/>
              <a:pathLst>
                <a:path w="8273" h="2986" extrusionOk="0">
                  <a:moveTo>
                    <a:pt x="1036" y="1"/>
                  </a:moveTo>
                  <a:lnTo>
                    <a:pt x="0" y="597"/>
                  </a:lnTo>
                  <a:lnTo>
                    <a:pt x="4136" y="2985"/>
                  </a:lnTo>
                  <a:lnTo>
                    <a:pt x="8273" y="597"/>
                  </a:lnTo>
                  <a:lnTo>
                    <a:pt x="7238" y="1"/>
                  </a:lnTo>
                  <a:lnTo>
                    <a:pt x="7238" y="597"/>
                  </a:lnTo>
                  <a:lnTo>
                    <a:pt x="4137" y="2389"/>
                  </a:lnTo>
                  <a:lnTo>
                    <a:pt x="1036" y="597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F4AA9E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2654975" y="1096700"/>
              <a:ext cx="77575" cy="59750"/>
            </a:xfrm>
            <a:custGeom>
              <a:avLst/>
              <a:gdLst/>
              <a:ahLst/>
              <a:cxnLst/>
              <a:rect l="l" t="t" r="r" b="b"/>
              <a:pathLst>
                <a:path w="3103" h="2390" extrusionOk="0">
                  <a:moveTo>
                    <a:pt x="3103" y="1"/>
                  </a:moveTo>
                  <a:lnTo>
                    <a:pt x="1" y="1792"/>
                  </a:lnTo>
                  <a:lnTo>
                    <a:pt x="2" y="2389"/>
                  </a:lnTo>
                  <a:lnTo>
                    <a:pt x="3103" y="597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2577475" y="1081775"/>
              <a:ext cx="155075" cy="59725"/>
            </a:xfrm>
            <a:custGeom>
              <a:avLst/>
              <a:gdLst/>
              <a:ahLst/>
              <a:cxnLst/>
              <a:rect l="l" t="t" r="r" b="b"/>
              <a:pathLst>
                <a:path w="6203" h="2389" extrusionOk="0">
                  <a:moveTo>
                    <a:pt x="1033" y="0"/>
                  </a:moveTo>
                  <a:lnTo>
                    <a:pt x="1" y="598"/>
                  </a:lnTo>
                  <a:lnTo>
                    <a:pt x="3101" y="2389"/>
                  </a:lnTo>
                  <a:lnTo>
                    <a:pt x="6203" y="598"/>
                  </a:lnTo>
                  <a:lnTo>
                    <a:pt x="5170" y="2"/>
                  </a:lnTo>
                  <a:lnTo>
                    <a:pt x="5170" y="598"/>
                  </a:lnTo>
                  <a:lnTo>
                    <a:pt x="3102" y="1791"/>
                  </a:lnTo>
                  <a:lnTo>
                    <a:pt x="1035" y="598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F4AA9E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654975" y="1051925"/>
              <a:ext cx="51775" cy="74650"/>
            </a:xfrm>
            <a:custGeom>
              <a:avLst/>
              <a:gdLst/>
              <a:ahLst/>
              <a:cxnLst/>
              <a:rect l="l" t="t" r="r" b="b"/>
              <a:pathLst>
                <a:path w="2071" h="2986" extrusionOk="0">
                  <a:moveTo>
                    <a:pt x="2069" y="1"/>
                  </a:moveTo>
                  <a:lnTo>
                    <a:pt x="1" y="1194"/>
                  </a:lnTo>
                  <a:lnTo>
                    <a:pt x="2" y="2985"/>
                  </a:lnTo>
                  <a:lnTo>
                    <a:pt x="2070" y="1792"/>
                  </a:lnTo>
                  <a:lnTo>
                    <a:pt x="2070" y="1196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rgbClr val="F4AA9E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2654975" y="1027675"/>
              <a:ext cx="42050" cy="28950"/>
            </a:xfrm>
            <a:custGeom>
              <a:avLst/>
              <a:gdLst/>
              <a:ahLst/>
              <a:cxnLst/>
              <a:rect l="l" t="t" r="r" b="b"/>
              <a:pathLst>
                <a:path w="1682" h="1158" extrusionOk="0">
                  <a:moveTo>
                    <a:pt x="1" y="1"/>
                  </a:moveTo>
                  <a:lnTo>
                    <a:pt x="2" y="375"/>
                  </a:lnTo>
                  <a:lnTo>
                    <a:pt x="1360" y="1158"/>
                  </a:lnTo>
                  <a:lnTo>
                    <a:pt x="1682" y="9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2603300" y="1051925"/>
              <a:ext cx="51750" cy="74650"/>
            </a:xfrm>
            <a:custGeom>
              <a:avLst/>
              <a:gdLst/>
              <a:ahLst/>
              <a:cxnLst/>
              <a:rect l="l" t="t" r="r" b="b"/>
              <a:pathLst>
                <a:path w="2070" h="2986" extrusionOk="0">
                  <a:moveTo>
                    <a:pt x="0" y="1"/>
                  </a:moveTo>
                  <a:lnTo>
                    <a:pt x="2" y="1194"/>
                  </a:lnTo>
                  <a:lnTo>
                    <a:pt x="2" y="1792"/>
                  </a:lnTo>
                  <a:lnTo>
                    <a:pt x="2069" y="2985"/>
                  </a:lnTo>
                  <a:lnTo>
                    <a:pt x="2068" y="11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2577475" y="1096700"/>
              <a:ext cx="77575" cy="59750"/>
            </a:xfrm>
            <a:custGeom>
              <a:avLst/>
              <a:gdLst/>
              <a:ahLst/>
              <a:cxnLst/>
              <a:rect l="l" t="t" r="r" b="b"/>
              <a:pathLst>
                <a:path w="3103" h="2390" extrusionOk="0">
                  <a:moveTo>
                    <a:pt x="1" y="1"/>
                  </a:moveTo>
                  <a:lnTo>
                    <a:pt x="1" y="597"/>
                  </a:lnTo>
                  <a:lnTo>
                    <a:pt x="3102" y="2389"/>
                  </a:lnTo>
                  <a:lnTo>
                    <a:pt x="3101" y="17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876C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2551600" y="1111600"/>
              <a:ext cx="103400" cy="89575"/>
            </a:xfrm>
            <a:custGeom>
              <a:avLst/>
              <a:gdLst/>
              <a:ahLst/>
              <a:cxnLst/>
              <a:rect l="l" t="t" r="r" b="b"/>
              <a:pathLst>
                <a:path w="4136" h="3583" extrusionOk="0">
                  <a:moveTo>
                    <a:pt x="0" y="1"/>
                  </a:moveTo>
                  <a:lnTo>
                    <a:pt x="0" y="1194"/>
                  </a:lnTo>
                  <a:lnTo>
                    <a:pt x="4136" y="3582"/>
                  </a:lnTo>
                  <a:lnTo>
                    <a:pt x="4136" y="23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2603300" y="1022100"/>
              <a:ext cx="103400" cy="59700"/>
            </a:xfrm>
            <a:custGeom>
              <a:avLst/>
              <a:gdLst/>
              <a:ahLst/>
              <a:cxnLst/>
              <a:rect l="l" t="t" r="r" b="b"/>
              <a:pathLst>
                <a:path w="4136" h="2388" extrusionOk="0">
                  <a:moveTo>
                    <a:pt x="2068" y="224"/>
                  </a:moveTo>
                  <a:lnTo>
                    <a:pt x="3749" y="1194"/>
                  </a:lnTo>
                  <a:lnTo>
                    <a:pt x="3427" y="1381"/>
                  </a:lnTo>
                  <a:lnTo>
                    <a:pt x="2068" y="2164"/>
                  </a:lnTo>
                  <a:lnTo>
                    <a:pt x="387" y="1194"/>
                  </a:lnTo>
                  <a:lnTo>
                    <a:pt x="2068" y="224"/>
                  </a:lnTo>
                  <a:close/>
                  <a:moveTo>
                    <a:pt x="2068" y="1"/>
                  </a:moveTo>
                  <a:lnTo>
                    <a:pt x="0" y="1194"/>
                  </a:lnTo>
                  <a:lnTo>
                    <a:pt x="2068" y="2387"/>
                  </a:lnTo>
                  <a:lnTo>
                    <a:pt x="4136" y="1194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2612975" y="1027675"/>
              <a:ext cx="42075" cy="28925"/>
            </a:xfrm>
            <a:custGeom>
              <a:avLst/>
              <a:gdLst/>
              <a:ahLst/>
              <a:cxnLst/>
              <a:rect l="l" t="t" r="r" b="b"/>
              <a:pathLst>
                <a:path w="1683" h="1157" extrusionOk="0">
                  <a:moveTo>
                    <a:pt x="1681" y="1"/>
                  </a:moveTo>
                  <a:lnTo>
                    <a:pt x="0" y="971"/>
                  </a:lnTo>
                  <a:lnTo>
                    <a:pt x="324" y="1157"/>
                  </a:lnTo>
                  <a:lnTo>
                    <a:pt x="1682" y="374"/>
                  </a:lnTo>
                  <a:lnTo>
                    <a:pt x="1681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2621050" y="1037000"/>
              <a:ext cx="67925" cy="39225"/>
            </a:xfrm>
            <a:custGeom>
              <a:avLst/>
              <a:gdLst/>
              <a:ahLst/>
              <a:cxnLst/>
              <a:rect l="l" t="t" r="r" b="b"/>
              <a:pathLst>
                <a:path w="2717" h="1569" extrusionOk="0">
                  <a:moveTo>
                    <a:pt x="1359" y="1"/>
                  </a:moveTo>
                  <a:lnTo>
                    <a:pt x="1" y="784"/>
                  </a:lnTo>
                  <a:lnTo>
                    <a:pt x="1358" y="1568"/>
                  </a:lnTo>
                  <a:lnTo>
                    <a:pt x="2717" y="785"/>
                  </a:lnTo>
                  <a:lnTo>
                    <a:pt x="1359" y="2"/>
                  </a:lnTo>
                  <a:lnTo>
                    <a:pt x="1359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2653800" y="976100"/>
              <a:ext cx="2450" cy="77100"/>
            </a:xfrm>
            <a:custGeom>
              <a:avLst/>
              <a:gdLst/>
              <a:ahLst/>
              <a:cxnLst/>
              <a:rect l="l" t="t" r="r" b="b"/>
              <a:pathLst>
                <a:path w="98" h="3084" extrusionOk="0">
                  <a:moveTo>
                    <a:pt x="49" y="1"/>
                  </a:moveTo>
                  <a:cubicBezTo>
                    <a:pt x="24" y="1"/>
                    <a:pt x="0" y="17"/>
                    <a:pt x="0" y="50"/>
                  </a:cubicBezTo>
                  <a:lnTo>
                    <a:pt x="0" y="3034"/>
                  </a:lnTo>
                  <a:cubicBezTo>
                    <a:pt x="0" y="3061"/>
                    <a:pt x="22" y="3083"/>
                    <a:pt x="48" y="3083"/>
                  </a:cubicBezTo>
                  <a:cubicBezTo>
                    <a:pt x="75" y="3083"/>
                    <a:pt x="97" y="3061"/>
                    <a:pt x="97" y="3034"/>
                  </a:cubicBezTo>
                  <a:lnTo>
                    <a:pt x="97" y="50"/>
                  </a:lnTo>
                  <a:cubicBezTo>
                    <a:pt x="97" y="17"/>
                    <a:pt x="73" y="1"/>
                    <a:pt x="49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2637775" y="964425"/>
              <a:ext cx="30175" cy="25850"/>
            </a:xfrm>
            <a:custGeom>
              <a:avLst/>
              <a:gdLst/>
              <a:ahLst/>
              <a:cxnLst/>
              <a:rect l="l" t="t" r="r" b="b"/>
              <a:pathLst>
                <a:path w="1207" h="1034" extrusionOk="0">
                  <a:moveTo>
                    <a:pt x="690" y="0"/>
                  </a:moveTo>
                  <a:cubicBezTo>
                    <a:pt x="231" y="0"/>
                    <a:pt x="0" y="557"/>
                    <a:pt x="325" y="882"/>
                  </a:cubicBezTo>
                  <a:cubicBezTo>
                    <a:pt x="424" y="981"/>
                    <a:pt x="556" y="1033"/>
                    <a:pt x="690" y="1033"/>
                  </a:cubicBezTo>
                  <a:cubicBezTo>
                    <a:pt x="756" y="1033"/>
                    <a:pt x="824" y="1020"/>
                    <a:pt x="888" y="994"/>
                  </a:cubicBezTo>
                  <a:cubicBezTo>
                    <a:pt x="1080" y="914"/>
                    <a:pt x="1207" y="726"/>
                    <a:pt x="1207" y="517"/>
                  </a:cubicBezTo>
                  <a:cubicBezTo>
                    <a:pt x="1207" y="232"/>
                    <a:pt x="975" y="0"/>
                    <a:pt x="690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2767500" y="798175"/>
              <a:ext cx="5400" cy="43325"/>
            </a:xfrm>
            <a:custGeom>
              <a:avLst/>
              <a:gdLst/>
              <a:ahLst/>
              <a:cxnLst/>
              <a:rect l="l" t="t" r="r" b="b"/>
              <a:pathLst>
                <a:path w="216" h="1733" extrusionOk="0">
                  <a:moveTo>
                    <a:pt x="216" y="0"/>
                  </a:moveTo>
                  <a:lnTo>
                    <a:pt x="1" y="125"/>
                  </a:lnTo>
                  <a:lnTo>
                    <a:pt x="1" y="1640"/>
                  </a:lnTo>
                  <a:cubicBezTo>
                    <a:pt x="1" y="1694"/>
                    <a:pt x="45" y="1732"/>
                    <a:pt x="93" y="1732"/>
                  </a:cubicBezTo>
                  <a:cubicBezTo>
                    <a:pt x="108" y="1732"/>
                    <a:pt x="123" y="1729"/>
                    <a:pt x="137" y="1720"/>
                  </a:cubicBezTo>
                  <a:lnTo>
                    <a:pt x="216" y="1674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2751300" y="710400"/>
              <a:ext cx="36875" cy="103200"/>
            </a:xfrm>
            <a:custGeom>
              <a:avLst/>
              <a:gdLst/>
              <a:ahLst/>
              <a:cxnLst/>
              <a:rect l="l" t="t" r="r" b="b"/>
              <a:pathLst>
                <a:path w="1475" h="4128" extrusionOk="0">
                  <a:moveTo>
                    <a:pt x="737" y="1"/>
                  </a:moveTo>
                  <a:cubicBezTo>
                    <a:pt x="331" y="1"/>
                    <a:pt x="1" y="2170"/>
                    <a:pt x="1" y="2866"/>
                  </a:cubicBezTo>
                  <a:cubicBezTo>
                    <a:pt x="1" y="3564"/>
                    <a:pt x="331" y="4128"/>
                    <a:pt x="737" y="4128"/>
                  </a:cubicBezTo>
                  <a:cubicBezTo>
                    <a:pt x="1143" y="4128"/>
                    <a:pt x="1474" y="3564"/>
                    <a:pt x="1474" y="2866"/>
                  </a:cubicBezTo>
                  <a:cubicBezTo>
                    <a:pt x="1474" y="2170"/>
                    <a:pt x="1143" y="1"/>
                    <a:pt x="737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2788150" y="781100"/>
              <a:ext cx="25" cy="975"/>
            </a:xfrm>
            <a:custGeom>
              <a:avLst/>
              <a:gdLst/>
              <a:ahLst/>
              <a:cxnLst/>
              <a:rect l="l" t="t" r="r" b="b"/>
              <a:pathLst>
                <a:path w="1" h="39" extrusionOk="0">
                  <a:moveTo>
                    <a:pt x="0" y="37"/>
                  </a:moveTo>
                  <a:lnTo>
                    <a:pt x="0" y="38"/>
                  </a:lnTo>
                  <a:lnTo>
                    <a:pt x="0" y="38"/>
                  </a:lnTo>
                  <a:lnTo>
                    <a:pt x="0" y="37"/>
                  </a:lnTo>
                  <a:close/>
                  <a:moveTo>
                    <a:pt x="0" y="35"/>
                  </a:moveTo>
                  <a:lnTo>
                    <a:pt x="0" y="35"/>
                  </a:lnTo>
                  <a:close/>
                  <a:moveTo>
                    <a:pt x="0" y="32"/>
                  </a:moveTo>
                  <a:lnTo>
                    <a:pt x="0" y="32"/>
                  </a:lnTo>
                  <a:close/>
                  <a:moveTo>
                    <a:pt x="0" y="31"/>
                  </a:moveTo>
                  <a:lnTo>
                    <a:pt x="0" y="31"/>
                  </a:lnTo>
                  <a:close/>
                  <a:moveTo>
                    <a:pt x="0" y="28"/>
                  </a:moveTo>
                  <a:lnTo>
                    <a:pt x="0" y="28"/>
                  </a:lnTo>
                  <a:close/>
                  <a:moveTo>
                    <a:pt x="0" y="27"/>
                  </a:moveTo>
                  <a:lnTo>
                    <a:pt x="0" y="27"/>
                  </a:lnTo>
                  <a:close/>
                  <a:moveTo>
                    <a:pt x="0" y="24"/>
                  </a:moveTo>
                  <a:lnTo>
                    <a:pt x="0" y="24"/>
                  </a:lnTo>
                  <a:close/>
                  <a:moveTo>
                    <a:pt x="0" y="22"/>
                  </a:moveTo>
                  <a:lnTo>
                    <a:pt x="0" y="22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  <a:moveTo>
                    <a:pt x="0" y="19"/>
                  </a:moveTo>
                  <a:lnTo>
                    <a:pt x="0" y="19"/>
                  </a:lnTo>
                  <a:close/>
                  <a:moveTo>
                    <a:pt x="0" y="14"/>
                  </a:moveTo>
                  <a:lnTo>
                    <a:pt x="0" y="14"/>
                  </a:lnTo>
                  <a:close/>
                  <a:moveTo>
                    <a:pt x="0" y="12"/>
                  </a:moveTo>
                  <a:lnTo>
                    <a:pt x="0" y="12"/>
                  </a:lnTo>
                  <a:close/>
                  <a:moveTo>
                    <a:pt x="0" y="11"/>
                  </a:moveTo>
                  <a:lnTo>
                    <a:pt x="0" y="11"/>
                  </a:lnTo>
                  <a:close/>
                  <a:moveTo>
                    <a:pt x="0" y="8"/>
                  </a:moveTo>
                  <a:lnTo>
                    <a:pt x="0" y="8"/>
                  </a:lnTo>
                  <a:close/>
                  <a:moveTo>
                    <a:pt x="0" y="5"/>
                  </a:moveTo>
                  <a:lnTo>
                    <a:pt x="0" y="5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0"/>
            <p:cNvSpPr/>
            <p:nvPr/>
          </p:nvSpPr>
          <p:spPr>
            <a:xfrm>
              <a:off x="2769625" y="813575"/>
              <a:ext cx="50" cy="25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2" y="1"/>
                  </a:moveTo>
                  <a:lnTo>
                    <a:pt x="2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0"/>
            <p:cNvSpPr/>
            <p:nvPr/>
          </p:nvSpPr>
          <p:spPr>
            <a:xfrm>
              <a:off x="2765000" y="714025"/>
              <a:ext cx="23125" cy="99575"/>
            </a:xfrm>
            <a:custGeom>
              <a:avLst/>
              <a:gdLst/>
              <a:ahLst/>
              <a:cxnLst/>
              <a:rect l="l" t="t" r="r" b="b"/>
              <a:pathLst>
                <a:path w="925" h="3983" extrusionOk="0">
                  <a:moveTo>
                    <a:pt x="371" y="1"/>
                  </a:moveTo>
                  <a:lnTo>
                    <a:pt x="371" y="2"/>
                  </a:lnTo>
                  <a:cubicBezTo>
                    <a:pt x="494" y="382"/>
                    <a:pt x="565" y="829"/>
                    <a:pt x="565" y="1310"/>
                  </a:cubicBezTo>
                  <a:cubicBezTo>
                    <a:pt x="565" y="2163"/>
                    <a:pt x="342" y="2915"/>
                    <a:pt x="1" y="3364"/>
                  </a:cubicBezTo>
                  <a:cubicBezTo>
                    <a:pt x="13" y="3503"/>
                    <a:pt x="18" y="3623"/>
                    <a:pt x="18" y="3719"/>
                  </a:cubicBezTo>
                  <a:lnTo>
                    <a:pt x="18" y="3723"/>
                  </a:lnTo>
                  <a:lnTo>
                    <a:pt x="18" y="3736"/>
                  </a:lnTo>
                  <a:cubicBezTo>
                    <a:pt x="18" y="3807"/>
                    <a:pt x="15" y="3877"/>
                    <a:pt x="8" y="3944"/>
                  </a:cubicBezTo>
                  <a:cubicBezTo>
                    <a:pt x="63" y="3968"/>
                    <a:pt x="124" y="3983"/>
                    <a:pt x="184" y="3983"/>
                  </a:cubicBezTo>
                  <a:lnTo>
                    <a:pt x="188" y="3983"/>
                  </a:lnTo>
                  <a:cubicBezTo>
                    <a:pt x="595" y="3983"/>
                    <a:pt x="925" y="3419"/>
                    <a:pt x="925" y="2721"/>
                  </a:cubicBezTo>
                  <a:lnTo>
                    <a:pt x="925" y="2694"/>
                  </a:lnTo>
                  <a:lnTo>
                    <a:pt x="925" y="2688"/>
                  </a:lnTo>
                  <a:lnTo>
                    <a:pt x="925" y="2683"/>
                  </a:lnTo>
                  <a:cubicBezTo>
                    <a:pt x="914" y="2066"/>
                    <a:pt x="682" y="484"/>
                    <a:pt x="371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0"/>
            <p:cNvSpPr/>
            <p:nvPr/>
          </p:nvSpPr>
          <p:spPr>
            <a:xfrm>
              <a:off x="2744875" y="823550"/>
              <a:ext cx="5400" cy="43325"/>
            </a:xfrm>
            <a:custGeom>
              <a:avLst/>
              <a:gdLst/>
              <a:ahLst/>
              <a:cxnLst/>
              <a:rect l="l" t="t" r="r" b="b"/>
              <a:pathLst>
                <a:path w="216" h="1733" extrusionOk="0">
                  <a:moveTo>
                    <a:pt x="216" y="1"/>
                  </a:moveTo>
                  <a:lnTo>
                    <a:pt x="1" y="125"/>
                  </a:lnTo>
                  <a:lnTo>
                    <a:pt x="1" y="1641"/>
                  </a:lnTo>
                  <a:cubicBezTo>
                    <a:pt x="0" y="1694"/>
                    <a:pt x="44" y="1733"/>
                    <a:pt x="92" y="1733"/>
                  </a:cubicBezTo>
                  <a:cubicBezTo>
                    <a:pt x="107" y="1733"/>
                    <a:pt x="123" y="1729"/>
                    <a:pt x="137" y="1720"/>
                  </a:cubicBezTo>
                  <a:lnTo>
                    <a:pt x="216" y="1674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2728675" y="735775"/>
              <a:ext cx="36825" cy="103200"/>
            </a:xfrm>
            <a:custGeom>
              <a:avLst/>
              <a:gdLst/>
              <a:ahLst/>
              <a:cxnLst/>
              <a:rect l="l" t="t" r="r" b="b"/>
              <a:pathLst>
                <a:path w="1473" h="4128" extrusionOk="0">
                  <a:moveTo>
                    <a:pt x="736" y="1"/>
                  </a:moveTo>
                  <a:cubicBezTo>
                    <a:pt x="330" y="1"/>
                    <a:pt x="1" y="2170"/>
                    <a:pt x="1" y="2866"/>
                  </a:cubicBezTo>
                  <a:cubicBezTo>
                    <a:pt x="1" y="3564"/>
                    <a:pt x="330" y="4128"/>
                    <a:pt x="736" y="4128"/>
                  </a:cubicBezTo>
                  <a:cubicBezTo>
                    <a:pt x="1144" y="4128"/>
                    <a:pt x="1473" y="3564"/>
                    <a:pt x="1473" y="2866"/>
                  </a:cubicBezTo>
                  <a:cubicBezTo>
                    <a:pt x="1473" y="2170"/>
                    <a:pt x="1144" y="1"/>
                    <a:pt x="736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0"/>
            <p:cNvSpPr/>
            <p:nvPr/>
          </p:nvSpPr>
          <p:spPr>
            <a:xfrm>
              <a:off x="2765475" y="806975"/>
              <a:ext cx="25" cy="475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7"/>
                  </a:moveTo>
                  <a:lnTo>
                    <a:pt x="1" y="18"/>
                  </a:lnTo>
                  <a:lnTo>
                    <a:pt x="1" y="18"/>
                  </a:lnTo>
                  <a:lnTo>
                    <a:pt x="1" y="17"/>
                  </a:lnTo>
                  <a:close/>
                  <a:moveTo>
                    <a:pt x="1" y="15"/>
                  </a:moveTo>
                  <a:lnTo>
                    <a:pt x="1" y="15"/>
                  </a:lnTo>
                  <a:close/>
                  <a:moveTo>
                    <a:pt x="1" y="12"/>
                  </a:moveTo>
                  <a:lnTo>
                    <a:pt x="1" y="12"/>
                  </a:lnTo>
                  <a:close/>
                  <a:moveTo>
                    <a:pt x="1" y="11"/>
                  </a:moveTo>
                  <a:lnTo>
                    <a:pt x="1" y="11"/>
                  </a:lnTo>
                  <a:close/>
                  <a:moveTo>
                    <a:pt x="1" y="10"/>
                  </a:moveTo>
                  <a:lnTo>
                    <a:pt x="1" y="10"/>
                  </a:lnTo>
                  <a:close/>
                  <a:moveTo>
                    <a:pt x="1" y="4"/>
                  </a:moveTo>
                  <a:lnTo>
                    <a:pt x="1" y="4"/>
                  </a:lnTo>
                  <a:close/>
                  <a:moveTo>
                    <a:pt x="1" y="2"/>
                  </a:moveTo>
                  <a:lnTo>
                    <a:pt x="1" y="2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0"/>
            <p:cNvSpPr/>
            <p:nvPr/>
          </p:nvSpPr>
          <p:spPr>
            <a:xfrm>
              <a:off x="2746950" y="838950"/>
              <a:ext cx="100" cy="25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4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0"/>
            <p:cNvSpPr/>
            <p:nvPr/>
          </p:nvSpPr>
          <p:spPr>
            <a:xfrm>
              <a:off x="2734850" y="739400"/>
              <a:ext cx="30650" cy="99575"/>
            </a:xfrm>
            <a:custGeom>
              <a:avLst/>
              <a:gdLst/>
              <a:ahLst/>
              <a:cxnLst/>
              <a:rect l="l" t="t" r="r" b="b"/>
              <a:pathLst>
                <a:path w="1226" h="3983" extrusionOk="0">
                  <a:moveTo>
                    <a:pt x="670" y="1"/>
                  </a:moveTo>
                  <a:lnTo>
                    <a:pt x="670" y="1"/>
                  </a:lnTo>
                  <a:cubicBezTo>
                    <a:pt x="794" y="382"/>
                    <a:pt x="865" y="829"/>
                    <a:pt x="865" y="1310"/>
                  </a:cubicBezTo>
                  <a:cubicBezTo>
                    <a:pt x="865" y="2395"/>
                    <a:pt x="504" y="3314"/>
                    <a:pt x="0" y="3658"/>
                  </a:cubicBezTo>
                  <a:cubicBezTo>
                    <a:pt x="130" y="3857"/>
                    <a:pt x="298" y="3981"/>
                    <a:pt x="485" y="3983"/>
                  </a:cubicBezTo>
                  <a:lnTo>
                    <a:pt x="489" y="3983"/>
                  </a:lnTo>
                  <a:cubicBezTo>
                    <a:pt x="895" y="3983"/>
                    <a:pt x="1226" y="3419"/>
                    <a:pt x="1226" y="2721"/>
                  </a:cubicBezTo>
                  <a:lnTo>
                    <a:pt x="1226" y="2708"/>
                  </a:lnTo>
                  <a:lnTo>
                    <a:pt x="1226" y="2704"/>
                  </a:lnTo>
                  <a:cubicBezTo>
                    <a:pt x="1221" y="2101"/>
                    <a:pt x="987" y="490"/>
                    <a:pt x="670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0"/>
            <p:cNvSpPr/>
            <p:nvPr/>
          </p:nvSpPr>
          <p:spPr>
            <a:xfrm>
              <a:off x="2428375" y="872825"/>
              <a:ext cx="3500" cy="28075"/>
            </a:xfrm>
            <a:custGeom>
              <a:avLst/>
              <a:gdLst/>
              <a:ahLst/>
              <a:cxnLst/>
              <a:rect l="l" t="t" r="r" b="b"/>
              <a:pathLst>
                <a:path w="140" h="1123" extrusionOk="0">
                  <a:moveTo>
                    <a:pt x="140" y="0"/>
                  </a:moveTo>
                  <a:lnTo>
                    <a:pt x="1" y="80"/>
                  </a:lnTo>
                  <a:lnTo>
                    <a:pt x="1" y="1063"/>
                  </a:lnTo>
                  <a:cubicBezTo>
                    <a:pt x="1" y="1098"/>
                    <a:pt x="29" y="1123"/>
                    <a:pt x="60" y="1123"/>
                  </a:cubicBezTo>
                  <a:cubicBezTo>
                    <a:pt x="70" y="1123"/>
                    <a:pt x="80" y="1120"/>
                    <a:pt x="89" y="1115"/>
                  </a:cubicBezTo>
                  <a:lnTo>
                    <a:pt x="140" y="1085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0"/>
            <p:cNvSpPr/>
            <p:nvPr/>
          </p:nvSpPr>
          <p:spPr>
            <a:xfrm>
              <a:off x="2417875" y="815825"/>
              <a:ext cx="23875" cy="66975"/>
            </a:xfrm>
            <a:custGeom>
              <a:avLst/>
              <a:gdLst/>
              <a:ahLst/>
              <a:cxnLst/>
              <a:rect l="l" t="t" r="r" b="b"/>
              <a:pathLst>
                <a:path w="955" h="2679" extrusionOk="0">
                  <a:moveTo>
                    <a:pt x="477" y="1"/>
                  </a:moveTo>
                  <a:cubicBezTo>
                    <a:pt x="213" y="1"/>
                    <a:pt x="0" y="1409"/>
                    <a:pt x="0" y="1861"/>
                  </a:cubicBezTo>
                  <a:cubicBezTo>
                    <a:pt x="0" y="2314"/>
                    <a:pt x="213" y="2679"/>
                    <a:pt x="477" y="2679"/>
                  </a:cubicBezTo>
                  <a:cubicBezTo>
                    <a:pt x="741" y="2679"/>
                    <a:pt x="954" y="2314"/>
                    <a:pt x="954" y="1861"/>
                  </a:cubicBezTo>
                  <a:cubicBezTo>
                    <a:pt x="954" y="1409"/>
                    <a:pt x="741" y="1"/>
                    <a:pt x="477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2441725" y="861650"/>
              <a:ext cx="25" cy="725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0" y="27"/>
                  </a:moveTo>
                  <a:lnTo>
                    <a:pt x="0" y="28"/>
                  </a:lnTo>
                  <a:lnTo>
                    <a:pt x="0" y="28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5"/>
                  </a:lnTo>
                  <a:close/>
                  <a:moveTo>
                    <a:pt x="0" y="24"/>
                  </a:moveTo>
                  <a:lnTo>
                    <a:pt x="0" y="24"/>
                  </a:lnTo>
                  <a:close/>
                  <a:moveTo>
                    <a:pt x="0" y="22"/>
                  </a:moveTo>
                  <a:lnTo>
                    <a:pt x="0" y="22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  <a:moveTo>
                    <a:pt x="0" y="18"/>
                  </a:moveTo>
                  <a:lnTo>
                    <a:pt x="0" y="18"/>
                  </a:lnTo>
                  <a:close/>
                  <a:moveTo>
                    <a:pt x="0" y="15"/>
                  </a:moveTo>
                  <a:lnTo>
                    <a:pt x="0" y="15"/>
                  </a:lnTo>
                  <a:close/>
                  <a:moveTo>
                    <a:pt x="0" y="14"/>
                  </a:moveTo>
                  <a:lnTo>
                    <a:pt x="0" y="14"/>
                  </a:lnTo>
                  <a:close/>
                  <a:moveTo>
                    <a:pt x="0" y="11"/>
                  </a:moveTo>
                  <a:lnTo>
                    <a:pt x="0" y="11"/>
                  </a:lnTo>
                  <a:close/>
                  <a:moveTo>
                    <a:pt x="0" y="9"/>
                  </a:moveTo>
                  <a:lnTo>
                    <a:pt x="0" y="9"/>
                  </a:lnTo>
                  <a:close/>
                  <a:moveTo>
                    <a:pt x="0" y="9"/>
                  </a:moveTo>
                  <a:lnTo>
                    <a:pt x="0" y="9"/>
                  </a:lnTo>
                  <a:close/>
                  <a:moveTo>
                    <a:pt x="0" y="8"/>
                  </a:moveTo>
                  <a:lnTo>
                    <a:pt x="0" y="8"/>
                  </a:lnTo>
                  <a:close/>
                  <a:moveTo>
                    <a:pt x="0" y="5"/>
                  </a:moveTo>
                  <a:lnTo>
                    <a:pt x="0" y="5"/>
                  </a:lnTo>
                  <a:close/>
                  <a:moveTo>
                    <a:pt x="0" y="2"/>
                  </a:moveTo>
                  <a:lnTo>
                    <a:pt x="0" y="2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0"/>
            <p:cNvSpPr/>
            <p:nvPr/>
          </p:nvSpPr>
          <p:spPr>
            <a:xfrm>
              <a:off x="2429675" y="882775"/>
              <a:ext cx="100" cy="25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4" y="1"/>
                  </a:lnTo>
                  <a:close/>
                  <a:moveTo>
                    <a:pt x="2" y="1"/>
                  </a:moveTo>
                  <a:lnTo>
                    <a:pt x="2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0"/>
            <p:cNvSpPr/>
            <p:nvPr/>
          </p:nvSpPr>
          <p:spPr>
            <a:xfrm>
              <a:off x="2421850" y="818225"/>
              <a:ext cx="19900" cy="64575"/>
            </a:xfrm>
            <a:custGeom>
              <a:avLst/>
              <a:gdLst/>
              <a:ahLst/>
              <a:cxnLst/>
              <a:rect l="l" t="t" r="r" b="b"/>
              <a:pathLst>
                <a:path w="796" h="2583" extrusionOk="0">
                  <a:moveTo>
                    <a:pt x="436" y="0"/>
                  </a:moveTo>
                  <a:lnTo>
                    <a:pt x="436" y="0"/>
                  </a:lnTo>
                  <a:cubicBezTo>
                    <a:pt x="521" y="274"/>
                    <a:pt x="565" y="560"/>
                    <a:pt x="563" y="849"/>
                  </a:cubicBezTo>
                  <a:cubicBezTo>
                    <a:pt x="563" y="1552"/>
                    <a:pt x="328" y="2149"/>
                    <a:pt x="1" y="2373"/>
                  </a:cubicBezTo>
                  <a:cubicBezTo>
                    <a:pt x="85" y="2500"/>
                    <a:pt x="193" y="2581"/>
                    <a:pt x="314" y="2583"/>
                  </a:cubicBezTo>
                  <a:lnTo>
                    <a:pt x="318" y="2583"/>
                  </a:lnTo>
                  <a:cubicBezTo>
                    <a:pt x="582" y="2583"/>
                    <a:pt x="795" y="2218"/>
                    <a:pt x="795" y="1765"/>
                  </a:cubicBezTo>
                  <a:lnTo>
                    <a:pt x="795" y="1764"/>
                  </a:lnTo>
                  <a:lnTo>
                    <a:pt x="795" y="1758"/>
                  </a:lnTo>
                  <a:lnTo>
                    <a:pt x="795" y="1752"/>
                  </a:lnTo>
                  <a:lnTo>
                    <a:pt x="795" y="1749"/>
                  </a:lnTo>
                  <a:lnTo>
                    <a:pt x="795" y="1745"/>
                  </a:lnTo>
                  <a:lnTo>
                    <a:pt x="795" y="1738"/>
                  </a:lnTo>
                  <a:cubicBezTo>
                    <a:pt x="789" y="1334"/>
                    <a:pt x="639" y="312"/>
                    <a:pt x="436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0"/>
            <p:cNvSpPr/>
            <p:nvPr/>
          </p:nvSpPr>
          <p:spPr>
            <a:xfrm>
              <a:off x="2970125" y="935500"/>
              <a:ext cx="3550" cy="28075"/>
            </a:xfrm>
            <a:custGeom>
              <a:avLst/>
              <a:gdLst/>
              <a:ahLst/>
              <a:cxnLst/>
              <a:rect l="l" t="t" r="r" b="b"/>
              <a:pathLst>
                <a:path w="142" h="1123" extrusionOk="0">
                  <a:moveTo>
                    <a:pt x="140" y="0"/>
                  </a:moveTo>
                  <a:lnTo>
                    <a:pt x="0" y="80"/>
                  </a:lnTo>
                  <a:lnTo>
                    <a:pt x="0" y="1063"/>
                  </a:lnTo>
                  <a:cubicBezTo>
                    <a:pt x="0" y="1099"/>
                    <a:pt x="29" y="1123"/>
                    <a:pt x="61" y="1123"/>
                  </a:cubicBezTo>
                  <a:cubicBezTo>
                    <a:pt x="71" y="1123"/>
                    <a:pt x="81" y="1121"/>
                    <a:pt x="90" y="1115"/>
                  </a:cubicBezTo>
                  <a:lnTo>
                    <a:pt x="141" y="1085"/>
                  </a:lnTo>
                  <a:lnTo>
                    <a:pt x="140" y="1085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0"/>
            <p:cNvSpPr/>
            <p:nvPr/>
          </p:nvSpPr>
          <p:spPr>
            <a:xfrm>
              <a:off x="2959600" y="878500"/>
              <a:ext cx="23925" cy="67000"/>
            </a:xfrm>
            <a:custGeom>
              <a:avLst/>
              <a:gdLst/>
              <a:ahLst/>
              <a:cxnLst/>
              <a:rect l="l" t="t" r="r" b="b"/>
              <a:pathLst>
                <a:path w="957" h="2680" extrusionOk="0">
                  <a:moveTo>
                    <a:pt x="479" y="1"/>
                  </a:moveTo>
                  <a:cubicBezTo>
                    <a:pt x="216" y="1"/>
                    <a:pt x="1" y="1409"/>
                    <a:pt x="1" y="1861"/>
                  </a:cubicBezTo>
                  <a:cubicBezTo>
                    <a:pt x="1" y="2312"/>
                    <a:pt x="216" y="2679"/>
                    <a:pt x="479" y="2679"/>
                  </a:cubicBezTo>
                  <a:cubicBezTo>
                    <a:pt x="743" y="2679"/>
                    <a:pt x="957" y="2312"/>
                    <a:pt x="957" y="1861"/>
                  </a:cubicBezTo>
                  <a:cubicBezTo>
                    <a:pt x="957" y="1409"/>
                    <a:pt x="743" y="1"/>
                    <a:pt x="479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0"/>
            <p:cNvSpPr/>
            <p:nvPr/>
          </p:nvSpPr>
          <p:spPr>
            <a:xfrm>
              <a:off x="2983500" y="924325"/>
              <a:ext cx="25" cy="725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27"/>
                  </a:moveTo>
                  <a:lnTo>
                    <a:pt x="1" y="28"/>
                  </a:lnTo>
                  <a:lnTo>
                    <a:pt x="1" y="28"/>
                  </a:lnTo>
                  <a:lnTo>
                    <a:pt x="1" y="27"/>
                  </a:lnTo>
                  <a:close/>
                  <a:moveTo>
                    <a:pt x="1" y="25"/>
                  </a:moveTo>
                  <a:lnTo>
                    <a:pt x="1" y="25"/>
                  </a:lnTo>
                  <a:close/>
                  <a:moveTo>
                    <a:pt x="1" y="24"/>
                  </a:moveTo>
                  <a:lnTo>
                    <a:pt x="1" y="24"/>
                  </a:lnTo>
                  <a:close/>
                  <a:moveTo>
                    <a:pt x="1" y="22"/>
                  </a:moveTo>
                  <a:lnTo>
                    <a:pt x="1" y="22"/>
                  </a:lnTo>
                  <a:close/>
                  <a:moveTo>
                    <a:pt x="1" y="21"/>
                  </a:moveTo>
                  <a:lnTo>
                    <a:pt x="1" y="21"/>
                  </a:lnTo>
                  <a:close/>
                  <a:moveTo>
                    <a:pt x="1" y="18"/>
                  </a:moveTo>
                  <a:lnTo>
                    <a:pt x="1" y="18"/>
                  </a:lnTo>
                  <a:close/>
                  <a:moveTo>
                    <a:pt x="1" y="15"/>
                  </a:moveTo>
                  <a:lnTo>
                    <a:pt x="1" y="15"/>
                  </a:lnTo>
                  <a:close/>
                  <a:moveTo>
                    <a:pt x="1" y="14"/>
                  </a:moveTo>
                  <a:lnTo>
                    <a:pt x="1" y="14"/>
                  </a:lnTo>
                  <a:close/>
                  <a:moveTo>
                    <a:pt x="1" y="11"/>
                  </a:moveTo>
                  <a:lnTo>
                    <a:pt x="1" y="11"/>
                  </a:lnTo>
                  <a:close/>
                  <a:moveTo>
                    <a:pt x="1" y="9"/>
                  </a:moveTo>
                  <a:lnTo>
                    <a:pt x="1" y="9"/>
                  </a:lnTo>
                  <a:close/>
                  <a:moveTo>
                    <a:pt x="1" y="9"/>
                  </a:moveTo>
                  <a:lnTo>
                    <a:pt x="1" y="9"/>
                  </a:lnTo>
                  <a:close/>
                  <a:moveTo>
                    <a:pt x="1" y="8"/>
                  </a:moveTo>
                  <a:lnTo>
                    <a:pt x="1" y="8"/>
                  </a:lnTo>
                  <a:close/>
                  <a:moveTo>
                    <a:pt x="1" y="5"/>
                  </a:moveTo>
                  <a:lnTo>
                    <a:pt x="1" y="5"/>
                  </a:lnTo>
                  <a:close/>
                  <a:moveTo>
                    <a:pt x="1" y="2"/>
                  </a:moveTo>
                  <a:lnTo>
                    <a:pt x="1" y="2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0"/>
            <p:cNvSpPr/>
            <p:nvPr/>
          </p:nvSpPr>
          <p:spPr>
            <a:xfrm>
              <a:off x="2963625" y="880875"/>
              <a:ext cx="19900" cy="64625"/>
            </a:xfrm>
            <a:custGeom>
              <a:avLst/>
              <a:gdLst/>
              <a:ahLst/>
              <a:cxnLst/>
              <a:rect l="l" t="t" r="r" b="b"/>
              <a:pathLst>
                <a:path w="796" h="2585" extrusionOk="0">
                  <a:moveTo>
                    <a:pt x="436" y="0"/>
                  </a:moveTo>
                  <a:lnTo>
                    <a:pt x="436" y="2"/>
                  </a:lnTo>
                  <a:cubicBezTo>
                    <a:pt x="436" y="2"/>
                    <a:pt x="436" y="2"/>
                    <a:pt x="437" y="3"/>
                  </a:cubicBezTo>
                  <a:lnTo>
                    <a:pt x="437" y="3"/>
                  </a:lnTo>
                  <a:cubicBezTo>
                    <a:pt x="436" y="2"/>
                    <a:pt x="436" y="1"/>
                    <a:pt x="436" y="0"/>
                  </a:cubicBezTo>
                  <a:close/>
                  <a:moveTo>
                    <a:pt x="437" y="3"/>
                  </a:moveTo>
                  <a:cubicBezTo>
                    <a:pt x="522" y="278"/>
                    <a:pt x="565" y="562"/>
                    <a:pt x="562" y="850"/>
                  </a:cubicBezTo>
                  <a:cubicBezTo>
                    <a:pt x="562" y="1553"/>
                    <a:pt x="329" y="2151"/>
                    <a:pt x="1" y="2374"/>
                  </a:cubicBezTo>
                  <a:cubicBezTo>
                    <a:pt x="85" y="2503"/>
                    <a:pt x="195" y="2584"/>
                    <a:pt x="318" y="2584"/>
                  </a:cubicBezTo>
                  <a:cubicBezTo>
                    <a:pt x="582" y="2584"/>
                    <a:pt x="796" y="2217"/>
                    <a:pt x="796" y="1766"/>
                  </a:cubicBezTo>
                  <a:lnTo>
                    <a:pt x="796" y="1759"/>
                  </a:lnTo>
                  <a:lnTo>
                    <a:pt x="796" y="1753"/>
                  </a:lnTo>
                  <a:lnTo>
                    <a:pt x="796" y="1750"/>
                  </a:lnTo>
                  <a:lnTo>
                    <a:pt x="796" y="1740"/>
                  </a:lnTo>
                  <a:cubicBezTo>
                    <a:pt x="790" y="1338"/>
                    <a:pt x="638" y="318"/>
                    <a:pt x="437" y="3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0"/>
            <p:cNvSpPr/>
            <p:nvPr/>
          </p:nvSpPr>
          <p:spPr>
            <a:xfrm>
              <a:off x="3010700" y="921675"/>
              <a:ext cx="3525" cy="28125"/>
            </a:xfrm>
            <a:custGeom>
              <a:avLst/>
              <a:gdLst/>
              <a:ahLst/>
              <a:cxnLst/>
              <a:rect l="l" t="t" r="r" b="b"/>
              <a:pathLst>
                <a:path w="141" h="1125" extrusionOk="0">
                  <a:moveTo>
                    <a:pt x="139" y="1"/>
                  </a:moveTo>
                  <a:lnTo>
                    <a:pt x="0" y="81"/>
                  </a:lnTo>
                  <a:lnTo>
                    <a:pt x="0" y="1065"/>
                  </a:lnTo>
                  <a:cubicBezTo>
                    <a:pt x="0" y="1099"/>
                    <a:pt x="28" y="1124"/>
                    <a:pt x="60" y="1124"/>
                  </a:cubicBezTo>
                  <a:cubicBezTo>
                    <a:pt x="70" y="1124"/>
                    <a:pt x="80" y="1122"/>
                    <a:pt x="90" y="1116"/>
                  </a:cubicBezTo>
                  <a:lnTo>
                    <a:pt x="141" y="1087"/>
                  </a:lnTo>
                  <a:lnTo>
                    <a:pt x="139" y="1087"/>
                  </a:lnTo>
                  <a:lnTo>
                    <a:pt x="139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0"/>
            <p:cNvSpPr/>
            <p:nvPr/>
          </p:nvSpPr>
          <p:spPr>
            <a:xfrm>
              <a:off x="3000175" y="864700"/>
              <a:ext cx="23925" cy="67025"/>
            </a:xfrm>
            <a:custGeom>
              <a:avLst/>
              <a:gdLst/>
              <a:ahLst/>
              <a:cxnLst/>
              <a:rect l="l" t="t" r="r" b="b"/>
              <a:pathLst>
                <a:path w="957" h="2681" extrusionOk="0">
                  <a:moveTo>
                    <a:pt x="479" y="0"/>
                  </a:moveTo>
                  <a:cubicBezTo>
                    <a:pt x="215" y="0"/>
                    <a:pt x="1" y="1408"/>
                    <a:pt x="1" y="1861"/>
                  </a:cubicBezTo>
                  <a:cubicBezTo>
                    <a:pt x="1" y="2313"/>
                    <a:pt x="215" y="2680"/>
                    <a:pt x="479" y="2680"/>
                  </a:cubicBezTo>
                  <a:cubicBezTo>
                    <a:pt x="743" y="2680"/>
                    <a:pt x="956" y="2313"/>
                    <a:pt x="956" y="1861"/>
                  </a:cubicBezTo>
                  <a:cubicBezTo>
                    <a:pt x="956" y="1408"/>
                    <a:pt x="743" y="0"/>
                    <a:pt x="479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3004200" y="867100"/>
              <a:ext cx="19900" cy="64625"/>
            </a:xfrm>
            <a:custGeom>
              <a:avLst/>
              <a:gdLst/>
              <a:ahLst/>
              <a:cxnLst/>
              <a:rect l="l" t="t" r="r" b="b"/>
              <a:pathLst>
                <a:path w="796" h="2585" extrusionOk="0">
                  <a:moveTo>
                    <a:pt x="436" y="0"/>
                  </a:moveTo>
                  <a:cubicBezTo>
                    <a:pt x="521" y="274"/>
                    <a:pt x="565" y="561"/>
                    <a:pt x="562" y="848"/>
                  </a:cubicBezTo>
                  <a:cubicBezTo>
                    <a:pt x="562" y="1553"/>
                    <a:pt x="328" y="2149"/>
                    <a:pt x="0" y="2372"/>
                  </a:cubicBezTo>
                  <a:cubicBezTo>
                    <a:pt x="85" y="2503"/>
                    <a:pt x="195" y="2584"/>
                    <a:pt x="318" y="2584"/>
                  </a:cubicBezTo>
                  <a:cubicBezTo>
                    <a:pt x="582" y="2584"/>
                    <a:pt x="795" y="2217"/>
                    <a:pt x="795" y="1765"/>
                  </a:cubicBezTo>
                  <a:cubicBezTo>
                    <a:pt x="795" y="1382"/>
                    <a:pt x="643" y="319"/>
                    <a:pt x="436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0"/>
            <p:cNvSpPr/>
            <p:nvPr/>
          </p:nvSpPr>
          <p:spPr>
            <a:xfrm>
              <a:off x="2665500" y="708275"/>
              <a:ext cx="3500" cy="28075"/>
            </a:xfrm>
            <a:custGeom>
              <a:avLst/>
              <a:gdLst/>
              <a:ahLst/>
              <a:cxnLst/>
              <a:rect l="l" t="t" r="r" b="b"/>
              <a:pathLst>
                <a:path w="140" h="1123" extrusionOk="0">
                  <a:moveTo>
                    <a:pt x="140" y="0"/>
                  </a:moveTo>
                  <a:lnTo>
                    <a:pt x="0" y="80"/>
                  </a:lnTo>
                  <a:lnTo>
                    <a:pt x="0" y="1063"/>
                  </a:lnTo>
                  <a:cubicBezTo>
                    <a:pt x="0" y="1099"/>
                    <a:pt x="29" y="1123"/>
                    <a:pt x="60" y="1123"/>
                  </a:cubicBezTo>
                  <a:cubicBezTo>
                    <a:pt x="70" y="1123"/>
                    <a:pt x="80" y="1121"/>
                    <a:pt x="89" y="1115"/>
                  </a:cubicBezTo>
                  <a:lnTo>
                    <a:pt x="140" y="1085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0"/>
            <p:cNvSpPr/>
            <p:nvPr/>
          </p:nvSpPr>
          <p:spPr>
            <a:xfrm>
              <a:off x="2654975" y="651275"/>
              <a:ext cx="23925" cy="67000"/>
            </a:xfrm>
            <a:custGeom>
              <a:avLst/>
              <a:gdLst/>
              <a:ahLst/>
              <a:cxnLst/>
              <a:rect l="l" t="t" r="r" b="b"/>
              <a:pathLst>
                <a:path w="957" h="2680" extrusionOk="0">
                  <a:moveTo>
                    <a:pt x="479" y="1"/>
                  </a:moveTo>
                  <a:cubicBezTo>
                    <a:pt x="216" y="1"/>
                    <a:pt x="1" y="1409"/>
                    <a:pt x="1" y="1861"/>
                  </a:cubicBezTo>
                  <a:cubicBezTo>
                    <a:pt x="1" y="2312"/>
                    <a:pt x="216" y="2679"/>
                    <a:pt x="479" y="2679"/>
                  </a:cubicBezTo>
                  <a:cubicBezTo>
                    <a:pt x="743" y="2679"/>
                    <a:pt x="957" y="2312"/>
                    <a:pt x="957" y="1861"/>
                  </a:cubicBezTo>
                  <a:cubicBezTo>
                    <a:pt x="957" y="1409"/>
                    <a:pt x="743" y="1"/>
                    <a:pt x="479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2659000" y="653650"/>
              <a:ext cx="19900" cy="64625"/>
            </a:xfrm>
            <a:custGeom>
              <a:avLst/>
              <a:gdLst/>
              <a:ahLst/>
              <a:cxnLst/>
              <a:rect l="l" t="t" r="r" b="b"/>
              <a:pathLst>
                <a:path w="796" h="2585" extrusionOk="0">
                  <a:moveTo>
                    <a:pt x="436" y="0"/>
                  </a:moveTo>
                  <a:cubicBezTo>
                    <a:pt x="521" y="276"/>
                    <a:pt x="564" y="561"/>
                    <a:pt x="562" y="850"/>
                  </a:cubicBezTo>
                  <a:cubicBezTo>
                    <a:pt x="562" y="1553"/>
                    <a:pt x="329" y="2150"/>
                    <a:pt x="1" y="2374"/>
                  </a:cubicBezTo>
                  <a:cubicBezTo>
                    <a:pt x="85" y="2503"/>
                    <a:pt x="195" y="2584"/>
                    <a:pt x="318" y="2584"/>
                  </a:cubicBezTo>
                  <a:cubicBezTo>
                    <a:pt x="582" y="2584"/>
                    <a:pt x="796" y="2217"/>
                    <a:pt x="796" y="1765"/>
                  </a:cubicBezTo>
                  <a:cubicBezTo>
                    <a:pt x="796" y="1383"/>
                    <a:pt x="642" y="321"/>
                    <a:pt x="436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0"/>
            <p:cNvSpPr/>
            <p:nvPr/>
          </p:nvSpPr>
          <p:spPr>
            <a:xfrm>
              <a:off x="2402250" y="872750"/>
              <a:ext cx="5425" cy="43325"/>
            </a:xfrm>
            <a:custGeom>
              <a:avLst/>
              <a:gdLst/>
              <a:ahLst/>
              <a:cxnLst/>
              <a:rect l="l" t="t" r="r" b="b"/>
              <a:pathLst>
                <a:path w="217" h="1733" extrusionOk="0">
                  <a:moveTo>
                    <a:pt x="216" y="0"/>
                  </a:moveTo>
                  <a:lnTo>
                    <a:pt x="1" y="125"/>
                  </a:lnTo>
                  <a:lnTo>
                    <a:pt x="1" y="1640"/>
                  </a:lnTo>
                  <a:cubicBezTo>
                    <a:pt x="0" y="1694"/>
                    <a:pt x="44" y="1732"/>
                    <a:pt x="92" y="1732"/>
                  </a:cubicBezTo>
                  <a:cubicBezTo>
                    <a:pt x="107" y="1732"/>
                    <a:pt x="123" y="1728"/>
                    <a:pt x="138" y="1720"/>
                  </a:cubicBezTo>
                  <a:lnTo>
                    <a:pt x="216" y="1674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0"/>
            <p:cNvSpPr/>
            <p:nvPr/>
          </p:nvSpPr>
          <p:spPr>
            <a:xfrm>
              <a:off x="2386025" y="784975"/>
              <a:ext cx="36875" cy="103200"/>
            </a:xfrm>
            <a:custGeom>
              <a:avLst/>
              <a:gdLst/>
              <a:ahLst/>
              <a:cxnLst/>
              <a:rect l="l" t="t" r="r" b="b"/>
              <a:pathLst>
                <a:path w="1475" h="4128" extrusionOk="0">
                  <a:moveTo>
                    <a:pt x="737" y="1"/>
                  </a:moveTo>
                  <a:cubicBezTo>
                    <a:pt x="330" y="1"/>
                    <a:pt x="1" y="2170"/>
                    <a:pt x="1" y="2866"/>
                  </a:cubicBezTo>
                  <a:cubicBezTo>
                    <a:pt x="1" y="3563"/>
                    <a:pt x="331" y="4128"/>
                    <a:pt x="737" y="4128"/>
                  </a:cubicBezTo>
                  <a:cubicBezTo>
                    <a:pt x="1145" y="4128"/>
                    <a:pt x="1474" y="3563"/>
                    <a:pt x="1474" y="2866"/>
                  </a:cubicBezTo>
                  <a:lnTo>
                    <a:pt x="1473" y="2866"/>
                  </a:lnTo>
                  <a:cubicBezTo>
                    <a:pt x="1473" y="2170"/>
                    <a:pt x="1144" y="1"/>
                    <a:pt x="737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0"/>
            <p:cNvSpPr/>
            <p:nvPr/>
          </p:nvSpPr>
          <p:spPr>
            <a:xfrm>
              <a:off x="2422875" y="855850"/>
              <a:ext cx="25" cy="775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0" y="30"/>
                  </a:moveTo>
                  <a:lnTo>
                    <a:pt x="0" y="31"/>
                  </a:lnTo>
                  <a:lnTo>
                    <a:pt x="0" y="31"/>
                  </a:lnTo>
                  <a:lnTo>
                    <a:pt x="0" y="30"/>
                  </a:lnTo>
                  <a:close/>
                  <a:moveTo>
                    <a:pt x="0" y="28"/>
                  </a:moveTo>
                  <a:lnTo>
                    <a:pt x="0" y="28"/>
                  </a:lnTo>
                  <a:close/>
                  <a:moveTo>
                    <a:pt x="0" y="25"/>
                  </a:moveTo>
                  <a:lnTo>
                    <a:pt x="0" y="25"/>
                  </a:lnTo>
                  <a:close/>
                  <a:moveTo>
                    <a:pt x="0" y="24"/>
                  </a:moveTo>
                  <a:lnTo>
                    <a:pt x="0" y="24"/>
                  </a:lnTo>
                  <a:close/>
                  <a:moveTo>
                    <a:pt x="0" y="21"/>
                  </a:moveTo>
                  <a:lnTo>
                    <a:pt x="0" y="21"/>
                  </a:lnTo>
                  <a:close/>
                  <a:moveTo>
                    <a:pt x="0" y="19"/>
                  </a:moveTo>
                  <a:lnTo>
                    <a:pt x="0" y="19"/>
                  </a:lnTo>
                  <a:close/>
                  <a:moveTo>
                    <a:pt x="0" y="16"/>
                  </a:moveTo>
                  <a:lnTo>
                    <a:pt x="0" y="16"/>
                  </a:lnTo>
                  <a:close/>
                  <a:moveTo>
                    <a:pt x="0" y="15"/>
                  </a:moveTo>
                  <a:lnTo>
                    <a:pt x="0" y="15"/>
                  </a:lnTo>
                  <a:close/>
                  <a:moveTo>
                    <a:pt x="0" y="14"/>
                  </a:moveTo>
                  <a:lnTo>
                    <a:pt x="0" y="14"/>
                  </a:lnTo>
                  <a:close/>
                  <a:moveTo>
                    <a:pt x="0" y="11"/>
                  </a:moveTo>
                  <a:lnTo>
                    <a:pt x="0" y="11"/>
                  </a:lnTo>
                  <a:close/>
                  <a:moveTo>
                    <a:pt x="0" y="6"/>
                  </a:moveTo>
                  <a:lnTo>
                    <a:pt x="0" y="6"/>
                  </a:lnTo>
                  <a:close/>
                  <a:moveTo>
                    <a:pt x="0" y="5"/>
                  </a:moveTo>
                  <a:lnTo>
                    <a:pt x="0" y="5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0"/>
            <p:cNvSpPr/>
            <p:nvPr/>
          </p:nvSpPr>
          <p:spPr>
            <a:xfrm>
              <a:off x="2404350" y="888150"/>
              <a:ext cx="100" cy="25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1"/>
                  </a:moveTo>
                  <a:lnTo>
                    <a:pt x="3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0"/>
            <p:cNvSpPr/>
            <p:nvPr/>
          </p:nvSpPr>
          <p:spPr>
            <a:xfrm>
              <a:off x="2392225" y="788600"/>
              <a:ext cx="30675" cy="99575"/>
            </a:xfrm>
            <a:custGeom>
              <a:avLst/>
              <a:gdLst/>
              <a:ahLst/>
              <a:cxnLst/>
              <a:rect l="l" t="t" r="r" b="b"/>
              <a:pathLst>
                <a:path w="1227" h="3983" extrusionOk="0">
                  <a:moveTo>
                    <a:pt x="671" y="1"/>
                  </a:moveTo>
                  <a:lnTo>
                    <a:pt x="671" y="1"/>
                  </a:lnTo>
                  <a:cubicBezTo>
                    <a:pt x="794" y="382"/>
                    <a:pt x="865" y="829"/>
                    <a:pt x="865" y="1310"/>
                  </a:cubicBezTo>
                  <a:cubicBezTo>
                    <a:pt x="865" y="2395"/>
                    <a:pt x="504" y="3314"/>
                    <a:pt x="1" y="3658"/>
                  </a:cubicBezTo>
                  <a:cubicBezTo>
                    <a:pt x="130" y="3856"/>
                    <a:pt x="298" y="3981"/>
                    <a:pt x="485" y="3983"/>
                  </a:cubicBezTo>
                  <a:lnTo>
                    <a:pt x="489" y="3983"/>
                  </a:lnTo>
                  <a:cubicBezTo>
                    <a:pt x="897" y="3983"/>
                    <a:pt x="1226" y="3418"/>
                    <a:pt x="1226" y="2721"/>
                  </a:cubicBezTo>
                  <a:lnTo>
                    <a:pt x="1226" y="2691"/>
                  </a:lnTo>
                  <a:cubicBezTo>
                    <a:pt x="1219" y="2077"/>
                    <a:pt x="984" y="485"/>
                    <a:pt x="671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2923175" y="1012425"/>
              <a:ext cx="3500" cy="28100"/>
            </a:xfrm>
            <a:custGeom>
              <a:avLst/>
              <a:gdLst/>
              <a:ahLst/>
              <a:cxnLst/>
              <a:rect l="l" t="t" r="r" b="b"/>
              <a:pathLst>
                <a:path w="140" h="1124" extrusionOk="0">
                  <a:moveTo>
                    <a:pt x="140" y="0"/>
                  </a:moveTo>
                  <a:lnTo>
                    <a:pt x="1" y="80"/>
                  </a:lnTo>
                  <a:lnTo>
                    <a:pt x="1" y="1065"/>
                  </a:lnTo>
                  <a:cubicBezTo>
                    <a:pt x="1" y="1099"/>
                    <a:pt x="29" y="1123"/>
                    <a:pt x="60" y="1123"/>
                  </a:cubicBezTo>
                  <a:cubicBezTo>
                    <a:pt x="70" y="1123"/>
                    <a:pt x="80" y="1121"/>
                    <a:pt x="89" y="1115"/>
                  </a:cubicBezTo>
                  <a:lnTo>
                    <a:pt x="140" y="1086"/>
                  </a:lnTo>
                  <a:lnTo>
                    <a:pt x="140" y="1085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2912675" y="955425"/>
              <a:ext cx="23900" cy="67000"/>
            </a:xfrm>
            <a:custGeom>
              <a:avLst/>
              <a:gdLst/>
              <a:ahLst/>
              <a:cxnLst/>
              <a:rect l="l" t="t" r="r" b="b"/>
              <a:pathLst>
                <a:path w="956" h="2680" extrusionOk="0">
                  <a:moveTo>
                    <a:pt x="479" y="1"/>
                  </a:moveTo>
                  <a:cubicBezTo>
                    <a:pt x="215" y="1"/>
                    <a:pt x="0" y="1409"/>
                    <a:pt x="0" y="1861"/>
                  </a:cubicBezTo>
                  <a:cubicBezTo>
                    <a:pt x="0" y="2314"/>
                    <a:pt x="215" y="2679"/>
                    <a:pt x="479" y="2679"/>
                  </a:cubicBezTo>
                  <a:cubicBezTo>
                    <a:pt x="743" y="2679"/>
                    <a:pt x="956" y="2314"/>
                    <a:pt x="956" y="1861"/>
                  </a:cubicBezTo>
                  <a:cubicBezTo>
                    <a:pt x="956" y="1409"/>
                    <a:pt x="743" y="1"/>
                    <a:pt x="479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0"/>
            <p:cNvSpPr/>
            <p:nvPr/>
          </p:nvSpPr>
          <p:spPr>
            <a:xfrm>
              <a:off x="2936550" y="1001250"/>
              <a:ext cx="25" cy="725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27"/>
                  </a:moveTo>
                  <a:lnTo>
                    <a:pt x="1" y="28"/>
                  </a:lnTo>
                  <a:lnTo>
                    <a:pt x="1" y="28"/>
                  </a:lnTo>
                  <a:lnTo>
                    <a:pt x="1" y="27"/>
                  </a:lnTo>
                  <a:moveTo>
                    <a:pt x="1" y="25"/>
                  </a:moveTo>
                  <a:lnTo>
                    <a:pt x="1" y="25"/>
                  </a:lnTo>
                  <a:close/>
                  <a:moveTo>
                    <a:pt x="1" y="25"/>
                  </a:moveTo>
                  <a:lnTo>
                    <a:pt x="1" y="25"/>
                  </a:lnTo>
                  <a:close/>
                  <a:moveTo>
                    <a:pt x="1" y="24"/>
                  </a:moveTo>
                  <a:lnTo>
                    <a:pt x="1" y="24"/>
                  </a:lnTo>
                  <a:close/>
                  <a:moveTo>
                    <a:pt x="1" y="21"/>
                  </a:moveTo>
                  <a:lnTo>
                    <a:pt x="1" y="21"/>
                  </a:lnTo>
                  <a:close/>
                  <a:moveTo>
                    <a:pt x="1" y="20"/>
                  </a:moveTo>
                  <a:lnTo>
                    <a:pt x="1" y="20"/>
                  </a:lnTo>
                  <a:close/>
                  <a:moveTo>
                    <a:pt x="1" y="17"/>
                  </a:moveTo>
                  <a:lnTo>
                    <a:pt x="1" y="17"/>
                  </a:lnTo>
                  <a:close/>
                  <a:moveTo>
                    <a:pt x="1" y="15"/>
                  </a:moveTo>
                  <a:lnTo>
                    <a:pt x="1" y="15"/>
                  </a:lnTo>
                  <a:close/>
                  <a:moveTo>
                    <a:pt x="1" y="12"/>
                  </a:moveTo>
                  <a:lnTo>
                    <a:pt x="1" y="12"/>
                  </a:lnTo>
                  <a:close/>
                  <a:moveTo>
                    <a:pt x="1" y="11"/>
                  </a:moveTo>
                  <a:lnTo>
                    <a:pt x="1" y="11"/>
                  </a:lnTo>
                  <a:close/>
                  <a:moveTo>
                    <a:pt x="1" y="9"/>
                  </a:moveTo>
                  <a:lnTo>
                    <a:pt x="1" y="9"/>
                  </a:lnTo>
                  <a:close/>
                  <a:moveTo>
                    <a:pt x="1" y="8"/>
                  </a:moveTo>
                  <a:lnTo>
                    <a:pt x="1" y="8"/>
                  </a:lnTo>
                  <a:close/>
                  <a:moveTo>
                    <a:pt x="1" y="5"/>
                  </a:moveTo>
                  <a:lnTo>
                    <a:pt x="1" y="5"/>
                  </a:lnTo>
                  <a:close/>
                  <a:moveTo>
                    <a:pt x="1" y="2"/>
                  </a:moveTo>
                  <a:lnTo>
                    <a:pt x="1" y="2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2916700" y="957825"/>
              <a:ext cx="19875" cy="64600"/>
            </a:xfrm>
            <a:custGeom>
              <a:avLst/>
              <a:gdLst/>
              <a:ahLst/>
              <a:cxnLst/>
              <a:rect l="l" t="t" r="r" b="b"/>
              <a:pathLst>
                <a:path w="795" h="2584" extrusionOk="0">
                  <a:moveTo>
                    <a:pt x="435" y="1"/>
                  </a:moveTo>
                  <a:lnTo>
                    <a:pt x="435" y="1"/>
                  </a:lnTo>
                  <a:cubicBezTo>
                    <a:pt x="521" y="275"/>
                    <a:pt x="563" y="560"/>
                    <a:pt x="561" y="849"/>
                  </a:cubicBezTo>
                  <a:cubicBezTo>
                    <a:pt x="561" y="1552"/>
                    <a:pt x="326" y="2150"/>
                    <a:pt x="0" y="2373"/>
                  </a:cubicBezTo>
                  <a:cubicBezTo>
                    <a:pt x="84" y="2502"/>
                    <a:pt x="194" y="2583"/>
                    <a:pt x="316" y="2583"/>
                  </a:cubicBezTo>
                  <a:cubicBezTo>
                    <a:pt x="580" y="2583"/>
                    <a:pt x="795" y="2218"/>
                    <a:pt x="795" y="1765"/>
                  </a:cubicBezTo>
                  <a:lnTo>
                    <a:pt x="795" y="1764"/>
                  </a:lnTo>
                  <a:lnTo>
                    <a:pt x="795" y="1758"/>
                  </a:lnTo>
                  <a:lnTo>
                    <a:pt x="795" y="1754"/>
                  </a:lnTo>
                  <a:lnTo>
                    <a:pt x="795" y="1752"/>
                  </a:lnTo>
                  <a:lnTo>
                    <a:pt x="795" y="1749"/>
                  </a:lnTo>
                  <a:lnTo>
                    <a:pt x="795" y="1741"/>
                  </a:lnTo>
                  <a:lnTo>
                    <a:pt x="795" y="1739"/>
                  </a:lnTo>
                  <a:cubicBezTo>
                    <a:pt x="787" y="1335"/>
                    <a:pt x="637" y="312"/>
                    <a:pt x="435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2560775" y="1195050"/>
              <a:ext cx="3975" cy="31850"/>
            </a:xfrm>
            <a:custGeom>
              <a:avLst/>
              <a:gdLst/>
              <a:ahLst/>
              <a:cxnLst/>
              <a:rect l="l" t="t" r="r" b="b"/>
              <a:pathLst>
                <a:path w="159" h="1274" extrusionOk="0">
                  <a:moveTo>
                    <a:pt x="158" y="1"/>
                  </a:moveTo>
                  <a:lnTo>
                    <a:pt x="0" y="91"/>
                  </a:lnTo>
                  <a:lnTo>
                    <a:pt x="0" y="1206"/>
                  </a:lnTo>
                  <a:cubicBezTo>
                    <a:pt x="0" y="1245"/>
                    <a:pt x="32" y="1273"/>
                    <a:pt x="66" y="1273"/>
                  </a:cubicBezTo>
                  <a:cubicBezTo>
                    <a:pt x="78" y="1273"/>
                    <a:pt x="89" y="1270"/>
                    <a:pt x="100" y="1264"/>
                  </a:cubicBezTo>
                  <a:lnTo>
                    <a:pt x="158" y="1230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0"/>
            <p:cNvSpPr/>
            <p:nvPr/>
          </p:nvSpPr>
          <p:spPr>
            <a:xfrm>
              <a:off x="2548850" y="1130450"/>
              <a:ext cx="27100" cy="75950"/>
            </a:xfrm>
            <a:custGeom>
              <a:avLst/>
              <a:gdLst/>
              <a:ahLst/>
              <a:cxnLst/>
              <a:rect l="l" t="t" r="r" b="b"/>
              <a:pathLst>
                <a:path w="1084" h="3038" extrusionOk="0">
                  <a:moveTo>
                    <a:pt x="541" y="1"/>
                  </a:moveTo>
                  <a:cubicBezTo>
                    <a:pt x="242" y="1"/>
                    <a:pt x="0" y="1596"/>
                    <a:pt x="0" y="2109"/>
                  </a:cubicBezTo>
                  <a:cubicBezTo>
                    <a:pt x="0" y="2621"/>
                    <a:pt x="242" y="3037"/>
                    <a:pt x="541" y="3037"/>
                  </a:cubicBezTo>
                  <a:cubicBezTo>
                    <a:pt x="840" y="3037"/>
                    <a:pt x="1083" y="2621"/>
                    <a:pt x="1083" y="2109"/>
                  </a:cubicBezTo>
                  <a:cubicBezTo>
                    <a:pt x="1083" y="1596"/>
                    <a:pt x="840" y="1"/>
                    <a:pt x="541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0"/>
            <p:cNvSpPr/>
            <p:nvPr/>
          </p:nvSpPr>
          <p:spPr>
            <a:xfrm>
              <a:off x="2562300" y="1206375"/>
              <a:ext cx="75" cy="2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3" y="0"/>
                  </a:moveTo>
                  <a:lnTo>
                    <a:pt x="3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0"/>
            <p:cNvSpPr/>
            <p:nvPr/>
          </p:nvSpPr>
          <p:spPr>
            <a:xfrm>
              <a:off x="2553400" y="1133150"/>
              <a:ext cx="18850" cy="73250"/>
            </a:xfrm>
            <a:custGeom>
              <a:avLst/>
              <a:gdLst/>
              <a:ahLst/>
              <a:cxnLst/>
              <a:rect l="l" t="t" r="r" b="b"/>
              <a:pathLst>
                <a:path w="754" h="2930" extrusionOk="0">
                  <a:moveTo>
                    <a:pt x="494" y="0"/>
                  </a:moveTo>
                  <a:lnTo>
                    <a:pt x="494" y="0"/>
                  </a:lnTo>
                  <a:cubicBezTo>
                    <a:pt x="590" y="312"/>
                    <a:pt x="639" y="637"/>
                    <a:pt x="636" y="963"/>
                  </a:cubicBezTo>
                  <a:cubicBezTo>
                    <a:pt x="636" y="1760"/>
                    <a:pt x="371" y="2438"/>
                    <a:pt x="1" y="2690"/>
                  </a:cubicBezTo>
                  <a:cubicBezTo>
                    <a:pt x="95" y="2835"/>
                    <a:pt x="220" y="2928"/>
                    <a:pt x="356" y="2929"/>
                  </a:cubicBezTo>
                  <a:lnTo>
                    <a:pt x="360" y="2929"/>
                  </a:lnTo>
                  <a:cubicBezTo>
                    <a:pt x="514" y="2929"/>
                    <a:pt x="653" y="2818"/>
                    <a:pt x="753" y="2639"/>
                  </a:cubicBezTo>
                  <a:cubicBezTo>
                    <a:pt x="674" y="2420"/>
                    <a:pt x="635" y="2190"/>
                    <a:pt x="636" y="1958"/>
                  </a:cubicBezTo>
                  <a:cubicBezTo>
                    <a:pt x="636" y="1707"/>
                    <a:pt x="679" y="1265"/>
                    <a:pt x="752" y="802"/>
                  </a:cubicBezTo>
                  <a:cubicBezTo>
                    <a:pt x="684" y="464"/>
                    <a:pt x="594" y="155"/>
                    <a:pt x="494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0"/>
            <p:cNvSpPr/>
            <p:nvPr/>
          </p:nvSpPr>
          <p:spPr>
            <a:xfrm>
              <a:off x="2963550" y="1244625"/>
              <a:ext cx="4000" cy="31825"/>
            </a:xfrm>
            <a:custGeom>
              <a:avLst/>
              <a:gdLst/>
              <a:ahLst/>
              <a:cxnLst/>
              <a:rect l="l" t="t" r="r" b="b"/>
              <a:pathLst>
                <a:path w="160" h="1273" extrusionOk="0">
                  <a:moveTo>
                    <a:pt x="159" y="0"/>
                  </a:moveTo>
                  <a:lnTo>
                    <a:pt x="1" y="91"/>
                  </a:lnTo>
                  <a:lnTo>
                    <a:pt x="1" y="1205"/>
                  </a:lnTo>
                  <a:cubicBezTo>
                    <a:pt x="1" y="1244"/>
                    <a:pt x="33" y="1272"/>
                    <a:pt x="68" y="1272"/>
                  </a:cubicBezTo>
                  <a:cubicBezTo>
                    <a:pt x="79" y="1272"/>
                    <a:pt x="90" y="1269"/>
                    <a:pt x="101" y="1263"/>
                  </a:cubicBezTo>
                  <a:lnTo>
                    <a:pt x="159" y="1230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2951625" y="1180025"/>
              <a:ext cx="27125" cy="75925"/>
            </a:xfrm>
            <a:custGeom>
              <a:avLst/>
              <a:gdLst/>
              <a:ahLst/>
              <a:cxnLst/>
              <a:rect l="l" t="t" r="r" b="b"/>
              <a:pathLst>
                <a:path w="1085" h="3037" extrusionOk="0">
                  <a:moveTo>
                    <a:pt x="543" y="0"/>
                  </a:moveTo>
                  <a:cubicBezTo>
                    <a:pt x="243" y="0"/>
                    <a:pt x="1" y="1595"/>
                    <a:pt x="1" y="2108"/>
                  </a:cubicBezTo>
                  <a:cubicBezTo>
                    <a:pt x="1" y="2620"/>
                    <a:pt x="243" y="3036"/>
                    <a:pt x="543" y="3036"/>
                  </a:cubicBezTo>
                  <a:cubicBezTo>
                    <a:pt x="842" y="3036"/>
                    <a:pt x="1084" y="2620"/>
                    <a:pt x="1084" y="2108"/>
                  </a:cubicBezTo>
                  <a:cubicBezTo>
                    <a:pt x="1084" y="1595"/>
                    <a:pt x="842" y="0"/>
                    <a:pt x="543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0"/>
            <p:cNvSpPr/>
            <p:nvPr/>
          </p:nvSpPr>
          <p:spPr>
            <a:xfrm>
              <a:off x="2978725" y="1232250"/>
              <a:ext cx="25" cy="500"/>
            </a:xfrm>
            <a:custGeom>
              <a:avLst/>
              <a:gdLst/>
              <a:ahLst/>
              <a:cxnLst/>
              <a:rect l="l" t="t" r="r" b="b"/>
              <a:pathLst>
                <a:path w="1" h="20" extrusionOk="0">
                  <a:moveTo>
                    <a:pt x="0" y="18"/>
                  </a:moveTo>
                  <a:lnTo>
                    <a:pt x="0" y="19"/>
                  </a:lnTo>
                  <a:lnTo>
                    <a:pt x="0" y="19"/>
                  </a:lnTo>
                  <a:lnTo>
                    <a:pt x="0" y="18"/>
                  </a:lnTo>
                  <a:close/>
                  <a:moveTo>
                    <a:pt x="0" y="17"/>
                  </a:moveTo>
                  <a:lnTo>
                    <a:pt x="0" y="17"/>
                  </a:lnTo>
                  <a:close/>
                  <a:moveTo>
                    <a:pt x="0" y="15"/>
                  </a:moveTo>
                  <a:lnTo>
                    <a:pt x="0" y="15"/>
                  </a:lnTo>
                  <a:close/>
                  <a:moveTo>
                    <a:pt x="0" y="14"/>
                  </a:moveTo>
                  <a:lnTo>
                    <a:pt x="0" y="14"/>
                  </a:lnTo>
                  <a:close/>
                  <a:moveTo>
                    <a:pt x="0" y="12"/>
                  </a:moveTo>
                  <a:lnTo>
                    <a:pt x="0" y="12"/>
                  </a:lnTo>
                  <a:close/>
                  <a:moveTo>
                    <a:pt x="0" y="11"/>
                  </a:moveTo>
                  <a:lnTo>
                    <a:pt x="0" y="11"/>
                  </a:lnTo>
                  <a:close/>
                  <a:moveTo>
                    <a:pt x="0" y="9"/>
                  </a:moveTo>
                  <a:lnTo>
                    <a:pt x="0" y="9"/>
                  </a:lnTo>
                  <a:close/>
                  <a:moveTo>
                    <a:pt x="0" y="6"/>
                  </a:moveTo>
                  <a:lnTo>
                    <a:pt x="0" y="6"/>
                  </a:lnTo>
                  <a:close/>
                  <a:moveTo>
                    <a:pt x="0" y="6"/>
                  </a:moveTo>
                  <a:lnTo>
                    <a:pt x="0" y="6"/>
                  </a:lnTo>
                  <a:close/>
                  <a:moveTo>
                    <a:pt x="0" y="5"/>
                  </a:moveTo>
                  <a:lnTo>
                    <a:pt x="0" y="5"/>
                  </a:lnTo>
                  <a:close/>
                  <a:moveTo>
                    <a:pt x="0" y="3"/>
                  </a:moveTo>
                  <a:lnTo>
                    <a:pt x="0" y="3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0"/>
            <p:cNvSpPr/>
            <p:nvPr/>
          </p:nvSpPr>
          <p:spPr>
            <a:xfrm>
              <a:off x="2956200" y="1182700"/>
              <a:ext cx="22550" cy="73250"/>
            </a:xfrm>
            <a:custGeom>
              <a:avLst/>
              <a:gdLst/>
              <a:ahLst/>
              <a:cxnLst/>
              <a:rect l="l" t="t" r="r" b="b"/>
              <a:pathLst>
                <a:path w="902" h="2930" extrusionOk="0">
                  <a:moveTo>
                    <a:pt x="494" y="0"/>
                  </a:moveTo>
                  <a:cubicBezTo>
                    <a:pt x="589" y="312"/>
                    <a:pt x="639" y="637"/>
                    <a:pt x="636" y="963"/>
                  </a:cubicBezTo>
                  <a:cubicBezTo>
                    <a:pt x="636" y="1761"/>
                    <a:pt x="370" y="2438"/>
                    <a:pt x="1" y="2690"/>
                  </a:cubicBezTo>
                  <a:cubicBezTo>
                    <a:pt x="96" y="2837"/>
                    <a:pt x="221" y="2929"/>
                    <a:pt x="360" y="2929"/>
                  </a:cubicBezTo>
                  <a:cubicBezTo>
                    <a:pt x="659" y="2929"/>
                    <a:pt x="901" y="2513"/>
                    <a:pt x="901" y="2001"/>
                  </a:cubicBezTo>
                  <a:lnTo>
                    <a:pt x="901" y="1988"/>
                  </a:lnTo>
                  <a:lnTo>
                    <a:pt x="901" y="1983"/>
                  </a:lnTo>
                  <a:cubicBezTo>
                    <a:pt x="897" y="1534"/>
                    <a:pt x="724" y="358"/>
                    <a:pt x="494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0"/>
            <p:cNvSpPr/>
            <p:nvPr/>
          </p:nvSpPr>
          <p:spPr>
            <a:xfrm>
              <a:off x="3240625" y="1196875"/>
              <a:ext cx="3975" cy="31825"/>
            </a:xfrm>
            <a:custGeom>
              <a:avLst/>
              <a:gdLst/>
              <a:ahLst/>
              <a:cxnLst/>
              <a:rect l="l" t="t" r="r" b="b"/>
              <a:pathLst>
                <a:path w="159" h="1273" extrusionOk="0">
                  <a:moveTo>
                    <a:pt x="159" y="0"/>
                  </a:moveTo>
                  <a:lnTo>
                    <a:pt x="1" y="90"/>
                  </a:lnTo>
                  <a:lnTo>
                    <a:pt x="1" y="1205"/>
                  </a:lnTo>
                  <a:cubicBezTo>
                    <a:pt x="1" y="1244"/>
                    <a:pt x="34" y="1272"/>
                    <a:pt x="68" y="1272"/>
                  </a:cubicBezTo>
                  <a:cubicBezTo>
                    <a:pt x="79" y="1272"/>
                    <a:pt x="90" y="1270"/>
                    <a:pt x="101" y="1263"/>
                  </a:cubicBezTo>
                  <a:lnTo>
                    <a:pt x="159" y="1230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0"/>
            <p:cNvSpPr/>
            <p:nvPr/>
          </p:nvSpPr>
          <p:spPr>
            <a:xfrm>
              <a:off x="3228700" y="1132275"/>
              <a:ext cx="27125" cy="75925"/>
            </a:xfrm>
            <a:custGeom>
              <a:avLst/>
              <a:gdLst/>
              <a:ahLst/>
              <a:cxnLst/>
              <a:rect l="l" t="t" r="r" b="b"/>
              <a:pathLst>
                <a:path w="1085" h="3037" extrusionOk="0">
                  <a:moveTo>
                    <a:pt x="543" y="0"/>
                  </a:moveTo>
                  <a:cubicBezTo>
                    <a:pt x="244" y="0"/>
                    <a:pt x="1" y="1595"/>
                    <a:pt x="1" y="2109"/>
                  </a:cubicBezTo>
                  <a:cubicBezTo>
                    <a:pt x="1" y="2621"/>
                    <a:pt x="244" y="3037"/>
                    <a:pt x="543" y="3037"/>
                  </a:cubicBezTo>
                  <a:cubicBezTo>
                    <a:pt x="842" y="3037"/>
                    <a:pt x="1084" y="2621"/>
                    <a:pt x="1084" y="2109"/>
                  </a:cubicBezTo>
                  <a:cubicBezTo>
                    <a:pt x="1084" y="1595"/>
                    <a:pt x="842" y="0"/>
                    <a:pt x="543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0"/>
            <p:cNvSpPr/>
            <p:nvPr/>
          </p:nvSpPr>
          <p:spPr>
            <a:xfrm>
              <a:off x="3255800" y="1184500"/>
              <a:ext cx="25" cy="500"/>
            </a:xfrm>
            <a:custGeom>
              <a:avLst/>
              <a:gdLst/>
              <a:ahLst/>
              <a:cxnLst/>
              <a:rect l="l" t="t" r="r" b="b"/>
              <a:pathLst>
                <a:path w="1" h="20" extrusionOk="0">
                  <a:moveTo>
                    <a:pt x="0" y="18"/>
                  </a:move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close/>
                  <a:moveTo>
                    <a:pt x="0" y="17"/>
                  </a:moveTo>
                  <a:lnTo>
                    <a:pt x="0" y="17"/>
                  </a:lnTo>
                  <a:close/>
                  <a:moveTo>
                    <a:pt x="0" y="15"/>
                  </a:moveTo>
                  <a:lnTo>
                    <a:pt x="0" y="15"/>
                  </a:lnTo>
                  <a:close/>
                  <a:moveTo>
                    <a:pt x="0" y="14"/>
                  </a:moveTo>
                  <a:lnTo>
                    <a:pt x="0" y="14"/>
                  </a:lnTo>
                  <a:close/>
                  <a:moveTo>
                    <a:pt x="0" y="12"/>
                  </a:moveTo>
                  <a:lnTo>
                    <a:pt x="0" y="12"/>
                  </a:lnTo>
                  <a:close/>
                  <a:moveTo>
                    <a:pt x="0" y="11"/>
                  </a:moveTo>
                  <a:lnTo>
                    <a:pt x="0" y="11"/>
                  </a:lnTo>
                  <a:close/>
                  <a:moveTo>
                    <a:pt x="0" y="10"/>
                  </a:moveTo>
                  <a:lnTo>
                    <a:pt x="0" y="10"/>
                  </a:lnTo>
                  <a:close/>
                  <a:moveTo>
                    <a:pt x="0" y="7"/>
                  </a:moveTo>
                  <a:lnTo>
                    <a:pt x="0" y="7"/>
                  </a:lnTo>
                  <a:close/>
                  <a:moveTo>
                    <a:pt x="0" y="5"/>
                  </a:moveTo>
                  <a:lnTo>
                    <a:pt x="0" y="5"/>
                  </a:lnTo>
                  <a:close/>
                  <a:moveTo>
                    <a:pt x="0" y="5"/>
                  </a:moveTo>
                  <a:lnTo>
                    <a:pt x="0" y="5"/>
                  </a:lnTo>
                  <a:close/>
                  <a:moveTo>
                    <a:pt x="0" y="2"/>
                  </a:moveTo>
                  <a:lnTo>
                    <a:pt x="0" y="2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0"/>
            <p:cNvSpPr/>
            <p:nvPr/>
          </p:nvSpPr>
          <p:spPr>
            <a:xfrm>
              <a:off x="3233275" y="1134950"/>
              <a:ext cx="22550" cy="73250"/>
            </a:xfrm>
            <a:custGeom>
              <a:avLst/>
              <a:gdLst/>
              <a:ahLst/>
              <a:cxnLst/>
              <a:rect l="l" t="t" r="r" b="b"/>
              <a:pathLst>
                <a:path w="902" h="2930" extrusionOk="0">
                  <a:moveTo>
                    <a:pt x="494" y="1"/>
                  </a:moveTo>
                  <a:lnTo>
                    <a:pt x="494" y="1"/>
                  </a:lnTo>
                  <a:cubicBezTo>
                    <a:pt x="591" y="312"/>
                    <a:pt x="639" y="637"/>
                    <a:pt x="636" y="963"/>
                  </a:cubicBezTo>
                  <a:cubicBezTo>
                    <a:pt x="636" y="1761"/>
                    <a:pt x="370" y="2438"/>
                    <a:pt x="1" y="2690"/>
                  </a:cubicBezTo>
                  <a:cubicBezTo>
                    <a:pt x="96" y="2837"/>
                    <a:pt x="221" y="2930"/>
                    <a:pt x="360" y="2930"/>
                  </a:cubicBezTo>
                  <a:cubicBezTo>
                    <a:pt x="659" y="2930"/>
                    <a:pt x="901" y="2514"/>
                    <a:pt x="901" y="2002"/>
                  </a:cubicBezTo>
                  <a:lnTo>
                    <a:pt x="901" y="1993"/>
                  </a:lnTo>
                  <a:lnTo>
                    <a:pt x="901" y="1983"/>
                  </a:lnTo>
                  <a:cubicBezTo>
                    <a:pt x="897" y="1535"/>
                    <a:pt x="724" y="359"/>
                    <a:pt x="494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0"/>
            <p:cNvSpPr/>
            <p:nvPr/>
          </p:nvSpPr>
          <p:spPr>
            <a:xfrm>
              <a:off x="3248975" y="1039075"/>
              <a:ext cx="3975" cy="31850"/>
            </a:xfrm>
            <a:custGeom>
              <a:avLst/>
              <a:gdLst/>
              <a:ahLst/>
              <a:cxnLst/>
              <a:rect l="l" t="t" r="r" b="b"/>
              <a:pathLst>
                <a:path w="159" h="1274" extrusionOk="0">
                  <a:moveTo>
                    <a:pt x="158" y="0"/>
                  </a:moveTo>
                  <a:lnTo>
                    <a:pt x="0" y="92"/>
                  </a:lnTo>
                  <a:lnTo>
                    <a:pt x="0" y="1207"/>
                  </a:lnTo>
                  <a:cubicBezTo>
                    <a:pt x="0" y="1245"/>
                    <a:pt x="33" y="1273"/>
                    <a:pt x="68" y="1273"/>
                  </a:cubicBezTo>
                  <a:cubicBezTo>
                    <a:pt x="79" y="1273"/>
                    <a:pt x="90" y="1270"/>
                    <a:pt x="100" y="1265"/>
                  </a:cubicBezTo>
                  <a:lnTo>
                    <a:pt x="158" y="1231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0"/>
            <p:cNvSpPr/>
            <p:nvPr/>
          </p:nvSpPr>
          <p:spPr>
            <a:xfrm>
              <a:off x="3237050" y="974500"/>
              <a:ext cx="27100" cy="75900"/>
            </a:xfrm>
            <a:custGeom>
              <a:avLst/>
              <a:gdLst/>
              <a:ahLst/>
              <a:cxnLst/>
              <a:rect l="l" t="t" r="r" b="b"/>
              <a:pathLst>
                <a:path w="1084" h="3036" extrusionOk="0">
                  <a:moveTo>
                    <a:pt x="541" y="1"/>
                  </a:moveTo>
                  <a:cubicBezTo>
                    <a:pt x="242" y="1"/>
                    <a:pt x="0" y="1596"/>
                    <a:pt x="0" y="2108"/>
                  </a:cubicBezTo>
                  <a:cubicBezTo>
                    <a:pt x="0" y="2621"/>
                    <a:pt x="242" y="3036"/>
                    <a:pt x="541" y="3036"/>
                  </a:cubicBezTo>
                  <a:cubicBezTo>
                    <a:pt x="840" y="3036"/>
                    <a:pt x="1084" y="2621"/>
                    <a:pt x="1084" y="2108"/>
                  </a:cubicBezTo>
                  <a:cubicBezTo>
                    <a:pt x="1084" y="1596"/>
                    <a:pt x="840" y="1"/>
                    <a:pt x="541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0"/>
            <p:cNvSpPr/>
            <p:nvPr/>
          </p:nvSpPr>
          <p:spPr>
            <a:xfrm>
              <a:off x="3250500" y="1050375"/>
              <a:ext cx="50" cy="25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2" y="1"/>
                  </a:moveTo>
                  <a:lnTo>
                    <a:pt x="2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0"/>
            <p:cNvSpPr/>
            <p:nvPr/>
          </p:nvSpPr>
          <p:spPr>
            <a:xfrm>
              <a:off x="3241575" y="977175"/>
              <a:ext cx="20550" cy="73225"/>
            </a:xfrm>
            <a:custGeom>
              <a:avLst/>
              <a:gdLst/>
              <a:ahLst/>
              <a:cxnLst/>
              <a:rect l="l" t="t" r="r" b="b"/>
              <a:pathLst>
                <a:path w="822" h="2929" extrusionOk="0">
                  <a:moveTo>
                    <a:pt x="494" y="1"/>
                  </a:moveTo>
                  <a:lnTo>
                    <a:pt x="494" y="1"/>
                  </a:lnTo>
                  <a:cubicBezTo>
                    <a:pt x="591" y="311"/>
                    <a:pt x="639" y="636"/>
                    <a:pt x="637" y="962"/>
                  </a:cubicBezTo>
                  <a:cubicBezTo>
                    <a:pt x="637" y="1760"/>
                    <a:pt x="372" y="2437"/>
                    <a:pt x="1" y="2691"/>
                  </a:cubicBezTo>
                  <a:cubicBezTo>
                    <a:pt x="96" y="2836"/>
                    <a:pt x="220" y="2927"/>
                    <a:pt x="357" y="2929"/>
                  </a:cubicBezTo>
                  <a:lnTo>
                    <a:pt x="360" y="2929"/>
                  </a:lnTo>
                  <a:cubicBezTo>
                    <a:pt x="430" y="2929"/>
                    <a:pt x="498" y="2907"/>
                    <a:pt x="555" y="2868"/>
                  </a:cubicBezTo>
                  <a:lnTo>
                    <a:pt x="555" y="2849"/>
                  </a:lnTo>
                  <a:cubicBezTo>
                    <a:pt x="555" y="2510"/>
                    <a:pt x="662" y="1692"/>
                    <a:pt x="821" y="1181"/>
                  </a:cubicBezTo>
                  <a:cubicBezTo>
                    <a:pt x="749" y="716"/>
                    <a:pt x="631" y="214"/>
                    <a:pt x="495" y="2"/>
                  </a:cubicBezTo>
                  <a:lnTo>
                    <a:pt x="49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0"/>
            <p:cNvSpPr/>
            <p:nvPr/>
          </p:nvSpPr>
          <p:spPr>
            <a:xfrm>
              <a:off x="3267350" y="1060275"/>
              <a:ext cx="3975" cy="31825"/>
            </a:xfrm>
            <a:custGeom>
              <a:avLst/>
              <a:gdLst/>
              <a:ahLst/>
              <a:cxnLst/>
              <a:rect l="l" t="t" r="r" b="b"/>
              <a:pathLst>
                <a:path w="159" h="1273" extrusionOk="0">
                  <a:moveTo>
                    <a:pt x="159" y="0"/>
                  </a:moveTo>
                  <a:lnTo>
                    <a:pt x="1" y="90"/>
                  </a:lnTo>
                  <a:lnTo>
                    <a:pt x="1" y="1205"/>
                  </a:lnTo>
                  <a:cubicBezTo>
                    <a:pt x="1" y="1245"/>
                    <a:pt x="32" y="1273"/>
                    <a:pt x="67" y="1273"/>
                  </a:cubicBezTo>
                  <a:cubicBezTo>
                    <a:pt x="78" y="1273"/>
                    <a:pt x="90" y="1270"/>
                    <a:pt x="101" y="1263"/>
                  </a:cubicBezTo>
                  <a:lnTo>
                    <a:pt x="159" y="1230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0"/>
            <p:cNvSpPr/>
            <p:nvPr/>
          </p:nvSpPr>
          <p:spPr>
            <a:xfrm>
              <a:off x="3255425" y="995700"/>
              <a:ext cx="27100" cy="75900"/>
            </a:xfrm>
            <a:custGeom>
              <a:avLst/>
              <a:gdLst/>
              <a:ahLst/>
              <a:cxnLst/>
              <a:rect l="l" t="t" r="r" b="b"/>
              <a:pathLst>
                <a:path w="1084" h="3036" extrusionOk="0">
                  <a:moveTo>
                    <a:pt x="543" y="1"/>
                  </a:moveTo>
                  <a:cubicBezTo>
                    <a:pt x="243" y="1"/>
                    <a:pt x="1" y="1596"/>
                    <a:pt x="1" y="2109"/>
                  </a:cubicBezTo>
                  <a:cubicBezTo>
                    <a:pt x="1" y="2621"/>
                    <a:pt x="243" y="3036"/>
                    <a:pt x="543" y="3036"/>
                  </a:cubicBezTo>
                  <a:cubicBezTo>
                    <a:pt x="842" y="3036"/>
                    <a:pt x="1084" y="2621"/>
                    <a:pt x="1084" y="2109"/>
                  </a:cubicBezTo>
                  <a:cubicBezTo>
                    <a:pt x="1084" y="1596"/>
                    <a:pt x="842" y="1"/>
                    <a:pt x="543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0"/>
            <p:cNvSpPr/>
            <p:nvPr/>
          </p:nvSpPr>
          <p:spPr>
            <a:xfrm>
              <a:off x="3282500" y="1048025"/>
              <a:ext cx="25" cy="375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3"/>
                  </a:moveTo>
                  <a:lnTo>
                    <a:pt x="1" y="15"/>
                  </a:lnTo>
                  <a:lnTo>
                    <a:pt x="1" y="15"/>
                  </a:lnTo>
                  <a:lnTo>
                    <a:pt x="1" y="13"/>
                  </a:lnTo>
                  <a:close/>
                  <a:moveTo>
                    <a:pt x="1" y="12"/>
                  </a:moveTo>
                  <a:lnTo>
                    <a:pt x="1" y="12"/>
                  </a:lnTo>
                  <a:close/>
                  <a:moveTo>
                    <a:pt x="1" y="10"/>
                  </a:moveTo>
                  <a:lnTo>
                    <a:pt x="1" y="10"/>
                  </a:lnTo>
                  <a:close/>
                  <a:moveTo>
                    <a:pt x="1" y="9"/>
                  </a:moveTo>
                  <a:lnTo>
                    <a:pt x="1" y="9"/>
                  </a:lnTo>
                  <a:close/>
                  <a:moveTo>
                    <a:pt x="1" y="8"/>
                  </a:moveTo>
                  <a:lnTo>
                    <a:pt x="1" y="8"/>
                  </a:lnTo>
                  <a:close/>
                  <a:moveTo>
                    <a:pt x="1" y="6"/>
                  </a:moveTo>
                  <a:lnTo>
                    <a:pt x="1" y="6"/>
                  </a:lnTo>
                  <a:close/>
                  <a:moveTo>
                    <a:pt x="1" y="3"/>
                  </a:moveTo>
                  <a:lnTo>
                    <a:pt x="1" y="3"/>
                  </a:lnTo>
                  <a:close/>
                  <a:moveTo>
                    <a:pt x="1" y="2"/>
                  </a:moveTo>
                  <a:lnTo>
                    <a:pt x="1" y="2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0"/>
            <p:cNvSpPr/>
            <p:nvPr/>
          </p:nvSpPr>
          <p:spPr>
            <a:xfrm>
              <a:off x="3268875" y="1071575"/>
              <a:ext cx="50" cy="25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2" y="1"/>
                  </a:moveTo>
                  <a:lnTo>
                    <a:pt x="2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0"/>
            <p:cNvSpPr/>
            <p:nvPr/>
          </p:nvSpPr>
          <p:spPr>
            <a:xfrm>
              <a:off x="3259950" y="998350"/>
              <a:ext cx="22575" cy="73250"/>
            </a:xfrm>
            <a:custGeom>
              <a:avLst/>
              <a:gdLst/>
              <a:ahLst/>
              <a:cxnLst/>
              <a:rect l="l" t="t" r="r" b="b"/>
              <a:pathLst>
                <a:path w="903" h="2930" extrusionOk="0">
                  <a:moveTo>
                    <a:pt x="495" y="1"/>
                  </a:moveTo>
                  <a:cubicBezTo>
                    <a:pt x="591" y="312"/>
                    <a:pt x="640" y="637"/>
                    <a:pt x="637" y="964"/>
                  </a:cubicBezTo>
                  <a:cubicBezTo>
                    <a:pt x="637" y="1761"/>
                    <a:pt x="372" y="2438"/>
                    <a:pt x="1" y="2691"/>
                  </a:cubicBezTo>
                  <a:cubicBezTo>
                    <a:pt x="96" y="2836"/>
                    <a:pt x="221" y="2928"/>
                    <a:pt x="357" y="2930"/>
                  </a:cubicBezTo>
                  <a:lnTo>
                    <a:pt x="362" y="2930"/>
                  </a:lnTo>
                  <a:cubicBezTo>
                    <a:pt x="661" y="2930"/>
                    <a:pt x="903" y="2514"/>
                    <a:pt x="903" y="2002"/>
                  </a:cubicBezTo>
                  <a:lnTo>
                    <a:pt x="903" y="1987"/>
                  </a:lnTo>
                  <a:cubicBezTo>
                    <a:pt x="898" y="1542"/>
                    <a:pt x="726" y="359"/>
                    <a:pt x="495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0"/>
            <p:cNvSpPr/>
            <p:nvPr/>
          </p:nvSpPr>
          <p:spPr>
            <a:xfrm>
              <a:off x="2835275" y="1178675"/>
              <a:ext cx="40075" cy="51800"/>
            </a:xfrm>
            <a:custGeom>
              <a:avLst/>
              <a:gdLst/>
              <a:ahLst/>
              <a:cxnLst/>
              <a:rect l="l" t="t" r="r" b="b"/>
              <a:pathLst>
                <a:path w="1603" h="2072" extrusionOk="0">
                  <a:moveTo>
                    <a:pt x="1552" y="0"/>
                  </a:moveTo>
                  <a:lnTo>
                    <a:pt x="0" y="897"/>
                  </a:lnTo>
                  <a:lnTo>
                    <a:pt x="776" y="973"/>
                  </a:lnTo>
                  <a:lnTo>
                    <a:pt x="1552" y="0"/>
                  </a:lnTo>
                  <a:close/>
                  <a:moveTo>
                    <a:pt x="1602" y="79"/>
                  </a:moveTo>
                  <a:lnTo>
                    <a:pt x="802" y="1084"/>
                  </a:lnTo>
                  <a:lnTo>
                    <a:pt x="0" y="1004"/>
                  </a:lnTo>
                  <a:lnTo>
                    <a:pt x="0" y="2071"/>
                  </a:lnTo>
                  <a:lnTo>
                    <a:pt x="1602" y="1147"/>
                  </a:lnTo>
                  <a:lnTo>
                    <a:pt x="1602" y="79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0"/>
            <p:cNvSpPr/>
            <p:nvPr/>
          </p:nvSpPr>
          <p:spPr>
            <a:xfrm>
              <a:off x="2731175" y="646125"/>
              <a:ext cx="41500" cy="43200"/>
            </a:xfrm>
            <a:custGeom>
              <a:avLst/>
              <a:gdLst/>
              <a:ahLst/>
              <a:cxnLst/>
              <a:rect l="l" t="t" r="r" b="b"/>
              <a:pathLst>
                <a:path w="1660" h="1728" extrusionOk="0">
                  <a:moveTo>
                    <a:pt x="1365" y="0"/>
                  </a:moveTo>
                  <a:cubicBezTo>
                    <a:pt x="1204" y="0"/>
                    <a:pt x="1023" y="53"/>
                    <a:pt x="830" y="165"/>
                  </a:cubicBezTo>
                  <a:cubicBezTo>
                    <a:pt x="509" y="350"/>
                    <a:pt x="217" y="665"/>
                    <a:pt x="1" y="1029"/>
                  </a:cubicBezTo>
                  <a:lnTo>
                    <a:pt x="121" y="1104"/>
                  </a:lnTo>
                  <a:cubicBezTo>
                    <a:pt x="306" y="794"/>
                    <a:pt x="555" y="526"/>
                    <a:pt x="830" y="366"/>
                  </a:cubicBezTo>
                  <a:cubicBezTo>
                    <a:pt x="995" y="272"/>
                    <a:pt x="1150" y="227"/>
                    <a:pt x="1287" y="227"/>
                  </a:cubicBezTo>
                  <a:cubicBezTo>
                    <a:pt x="1379" y="227"/>
                    <a:pt x="1464" y="247"/>
                    <a:pt x="1538" y="287"/>
                  </a:cubicBezTo>
                  <a:lnTo>
                    <a:pt x="1660" y="70"/>
                  </a:lnTo>
                  <a:cubicBezTo>
                    <a:pt x="1573" y="24"/>
                    <a:pt x="1474" y="0"/>
                    <a:pt x="1365" y="0"/>
                  </a:cubicBezTo>
                  <a:close/>
                  <a:moveTo>
                    <a:pt x="1198" y="482"/>
                  </a:moveTo>
                  <a:cubicBezTo>
                    <a:pt x="1088" y="482"/>
                    <a:pt x="963" y="518"/>
                    <a:pt x="830" y="594"/>
                  </a:cubicBezTo>
                  <a:cubicBezTo>
                    <a:pt x="609" y="723"/>
                    <a:pt x="407" y="939"/>
                    <a:pt x="259" y="1190"/>
                  </a:cubicBezTo>
                  <a:lnTo>
                    <a:pt x="379" y="1267"/>
                  </a:lnTo>
                  <a:cubicBezTo>
                    <a:pt x="497" y="1070"/>
                    <a:pt x="655" y="897"/>
                    <a:pt x="830" y="797"/>
                  </a:cubicBezTo>
                  <a:cubicBezTo>
                    <a:pt x="935" y="736"/>
                    <a:pt x="1033" y="708"/>
                    <a:pt x="1121" y="708"/>
                  </a:cubicBezTo>
                  <a:cubicBezTo>
                    <a:pt x="1180" y="708"/>
                    <a:pt x="1234" y="721"/>
                    <a:pt x="1281" y="746"/>
                  </a:cubicBezTo>
                  <a:lnTo>
                    <a:pt x="1402" y="530"/>
                  </a:lnTo>
                  <a:cubicBezTo>
                    <a:pt x="1342" y="499"/>
                    <a:pt x="1273" y="482"/>
                    <a:pt x="1198" y="482"/>
                  </a:cubicBezTo>
                  <a:close/>
                  <a:moveTo>
                    <a:pt x="1036" y="951"/>
                  </a:moveTo>
                  <a:cubicBezTo>
                    <a:pt x="974" y="951"/>
                    <a:pt x="903" y="971"/>
                    <a:pt x="829" y="1014"/>
                  </a:cubicBezTo>
                  <a:cubicBezTo>
                    <a:pt x="704" y="1087"/>
                    <a:pt x="593" y="1207"/>
                    <a:pt x="510" y="1348"/>
                  </a:cubicBezTo>
                  <a:lnTo>
                    <a:pt x="630" y="1425"/>
                  </a:lnTo>
                  <a:cubicBezTo>
                    <a:pt x="678" y="1339"/>
                    <a:pt x="746" y="1268"/>
                    <a:pt x="829" y="1216"/>
                  </a:cubicBezTo>
                  <a:cubicBezTo>
                    <a:pt x="876" y="1189"/>
                    <a:pt x="920" y="1176"/>
                    <a:pt x="959" y="1176"/>
                  </a:cubicBezTo>
                  <a:cubicBezTo>
                    <a:pt x="985" y="1176"/>
                    <a:pt x="1008" y="1182"/>
                    <a:pt x="1029" y="1193"/>
                  </a:cubicBezTo>
                  <a:lnTo>
                    <a:pt x="1149" y="978"/>
                  </a:lnTo>
                  <a:cubicBezTo>
                    <a:pt x="1116" y="960"/>
                    <a:pt x="1078" y="951"/>
                    <a:pt x="1036" y="951"/>
                  </a:cubicBezTo>
                  <a:close/>
                  <a:moveTo>
                    <a:pt x="892" y="1372"/>
                  </a:moveTo>
                  <a:cubicBezTo>
                    <a:pt x="873" y="1372"/>
                    <a:pt x="852" y="1378"/>
                    <a:pt x="830" y="1391"/>
                  </a:cubicBezTo>
                  <a:cubicBezTo>
                    <a:pt x="749" y="1445"/>
                    <a:pt x="698" y="1532"/>
                    <a:pt x="693" y="1629"/>
                  </a:cubicBezTo>
                  <a:cubicBezTo>
                    <a:pt x="693" y="1691"/>
                    <a:pt x="724" y="1727"/>
                    <a:pt x="770" y="1727"/>
                  </a:cubicBezTo>
                  <a:cubicBezTo>
                    <a:pt x="788" y="1727"/>
                    <a:pt x="809" y="1722"/>
                    <a:pt x="830" y="1709"/>
                  </a:cubicBezTo>
                  <a:cubicBezTo>
                    <a:pt x="912" y="1655"/>
                    <a:pt x="962" y="1567"/>
                    <a:pt x="968" y="1471"/>
                  </a:cubicBezTo>
                  <a:cubicBezTo>
                    <a:pt x="968" y="1409"/>
                    <a:pt x="937" y="1372"/>
                    <a:pt x="892" y="1372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0"/>
            <p:cNvSpPr/>
            <p:nvPr/>
          </p:nvSpPr>
          <p:spPr>
            <a:xfrm>
              <a:off x="2585500" y="1198200"/>
              <a:ext cx="5375" cy="43325"/>
            </a:xfrm>
            <a:custGeom>
              <a:avLst/>
              <a:gdLst/>
              <a:ahLst/>
              <a:cxnLst/>
              <a:rect l="l" t="t" r="r" b="b"/>
              <a:pathLst>
                <a:path w="215" h="1733" extrusionOk="0">
                  <a:moveTo>
                    <a:pt x="215" y="1"/>
                  </a:moveTo>
                  <a:lnTo>
                    <a:pt x="0" y="126"/>
                  </a:lnTo>
                  <a:lnTo>
                    <a:pt x="0" y="1641"/>
                  </a:lnTo>
                  <a:cubicBezTo>
                    <a:pt x="0" y="1694"/>
                    <a:pt x="43" y="1732"/>
                    <a:pt x="91" y="1732"/>
                  </a:cubicBezTo>
                  <a:cubicBezTo>
                    <a:pt x="106" y="1732"/>
                    <a:pt x="122" y="1728"/>
                    <a:pt x="136" y="1719"/>
                  </a:cubicBezTo>
                  <a:lnTo>
                    <a:pt x="215" y="1674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0"/>
            <p:cNvSpPr/>
            <p:nvPr/>
          </p:nvSpPr>
          <p:spPr>
            <a:xfrm>
              <a:off x="2569275" y="1110450"/>
              <a:ext cx="36825" cy="103200"/>
            </a:xfrm>
            <a:custGeom>
              <a:avLst/>
              <a:gdLst/>
              <a:ahLst/>
              <a:cxnLst/>
              <a:rect l="l" t="t" r="r" b="b"/>
              <a:pathLst>
                <a:path w="1473" h="4128" extrusionOk="0">
                  <a:moveTo>
                    <a:pt x="738" y="0"/>
                  </a:moveTo>
                  <a:cubicBezTo>
                    <a:pt x="330" y="0"/>
                    <a:pt x="1" y="2170"/>
                    <a:pt x="1" y="2866"/>
                  </a:cubicBezTo>
                  <a:cubicBezTo>
                    <a:pt x="1" y="3562"/>
                    <a:pt x="330" y="4127"/>
                    <a:pt x="738" y="4127"/>
                  </a:cubicBezTo>
                  <a:cubicBezTo>
                    <a:pt x="1144" y="4127"/>
                    <a:pt x="1473" y="3563"/>
                    <a:pt x="1473" y="2866"/>
                  </a:cubicBezTo>
                  <a:cubicBezTo>
                    <a:pt x="1473" y="2170"/>
                    <a:pt x="1144" y="0"/>
                    <a:pt x="738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0"/>
            <p:cNvSpPr/>
            <p:nvPr/>
          </p:nvSpPr>
          <p:spPr>
            <a:xfrm>
              <a:off x="2606075" y="1181125"/>
              <a:ext cx="25" cy="375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lnTo>
                    <a:pt x="1" y="14"/>
                  </a:lnTo>
                  <a:close/>
                  <a:moveTo>
                    <a:pt x="1" y="13"/>
                  </a:moveTo>
                  <a:lnTo>
                    <a:pt x="1" y="13"/>
                  </a:lnTo>
                  <a:close/>
                  <a:moveTo>
                    <a:pt x="1" y="10"/>
                  </a:moveTo>
                  <a:lnTo>
                    <a:pt x="1" y="10"/>
                  </a:lnTo>
                  <a:close/>
                  <a:moveTo>
                    <a:pt x="1" y="8"/>
                  </a:moveTo>
                  <a:lnTo>
                    <a:pt x="1" y="8"/>
                  </a:lnTo>
                  <a:close/>
                  <a:moveTo>
                    <a:pt x="1" y="5"/>
                  </a:moveTo>
                  <a:lnTo>
                    <a:pt x="1" y="5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0"/>
            <p:cNvSpPr/>
            <p:nvPr/>
          </p:nvSpPr>
          <p:spPr>
            <a:xfrm>
              <a:off x="2606075" y="1181575"/>
              <a:ext cx="25" cy="525"/>
            </a:xfrm>
            <a:custGeom>
              <a:avLst/>
              <a:gdLst/>
              <a:ahLst/>
              <a:cxnLst/>
              <a:rect l="l" t="t" r="r" b="b"/>
              <a:pathLst>
                <a:path w="1" h="21" extrusionOk="0">
                  <a:moveTo>
                    <a:pt x="1" y="19"/>
                  </a:moveTo>
                  <a:lnTo>
                    <a:pt x="1" y="21"/>
                  </a:lnTo>
                  <a:lnTo>
                    <a:pt x="1" y="21"/>
                  </a:lnTo>
                  <a:lnTo>
                    <a:pt x="1" y="19"/>
                  </a:lnTo>
                  <a:close/>
                  <a:moveTo>
                    <a:pt x="1" y="16"/>
                  </a:moveTo>
                  <a:lnTo>
                    <a:pt x="1" y="16"/>
                  </a:lnTo>
                  <a:close/>
                  <a:moveTo>
                    <a:pt x="1" y="15"/>
                  </a:moveTo>
                  <a:lnTo>
                    <a:pt x="1" y="15"/>
                  </a:lnTo>
                  <a:close/>
                  <a:moveTo>
                    <a:pt x="1" y="13"/>
                  </a:moveTo>
                  <a:lnTo>
                    <a:pt x="1" y="13"/>
                  </a:lnTo>
                  <a:close/>
                  <a:moveTo>
                    <a:pt x="1" y="11"/>
                  </a:moveTo>
                  <a:lnTo>
                    <a:pt x="1" y="11"/>
                  </a:lnTo>
                  <a:close/>
                  <a:moveTo>
                    <a:pt x="1" y="9"/>
                  </a:moveTo>
                  <a:lnTo>
                    <a:pt x="1" y="9"/>
                  </a:lnTo>
                  <a:close/>
                  <a:moveTo>
                    <a:pt x="1" y="6"/>
                  </a:moveTo>
                  <a:lnTo>
                    <a:pt x="1" y="6"/>
                  </a:lnTo>
                  <a:close/>
                  <a:moveTo>
                    <a:pt x="1" y="5"/>
                  </a:moveTo>
                  <a:lnTo>
                    <a:pt x="1" y="5"/>
                  </a:lnTo>
                  <a:close/>
                  <a:moveTo>
                    <a:pt x="1" y="3"/>
                  </a:moveTo>
                  <a:lnTo>
                    <a:pt x="1" y="3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0"/>
            <p:cNvSpPr/>
            <p:nvPr/>
          </p:nvSpPr>
          <p:spPr>
            <a:xfrm>
              <a:off x="2575450" y="1114075"/>
              <a:ext cx="30650" cy="99575"/>
            </a:xfrm>
            <a:custGeom>
              <a:avLst/>
              <a:gdLst/>
              <a:ahLst/>
              <a:cxnLst/>
              <a:rect l="l" t="t" r="r" b="b"/>
              <a:pathLst>
                <a:path w="1226" h="3983" extrusionOk="0">
                  <a:moveTo>
                    <a:pt x="672" y="0"/>
                  </a:moveTo>
                  <a:lnTo>
                    <a:pt x="672" y="0"/>
                  </a:lnTo>
                  <a:cubicBezTo>
                    <a:pt x="794" y="382"/>
                    <a:pt x="866" y="828"/>
                    <a:pt x="866" y="1308"/>
                  </a:cubicBezTo>
                  <a:cubicBezTo>
                    <a:pt x="866" y="2393"/>
                    <a:pt x="504" y="3314"/>
                    <a:pt x="0" y="3657"/>
                  </a:cubicBezTo>
                  <a:cubicBezTo>
                    <a:pt x="131" y="3856"/>
                    <a:pt x="301" y="3982"/>
                    <a:pt x="491" y="3982"/>
                  </a:cubicBezTo>
                  <a:cubicBezTo>
                    <a:pt x="897" y="3982"/>
                    <a:pt x="1226" y="3418"/>
                    <a:pt x="1226" y="2721"/>
                  </a:cubicBezTo>
                  <a:lnTo>
                    <a:pt x="1226" y="2700"/>
                  </a:lnTo>
                  <a:lnTo>
                    <a:pt x="1226" y="2696"/>
                  </a:lnTo>
                  <a:lnTo>
                    <a:pt x="1226" y="2693"/>
                  </a:lnTo>
                  <a:lnTo>
                    <a:pt x="1226" y="2687"/>
                  </a:lnTo>
                  <a:lnTo>
                    <a:pt x="1226" y="2683"/>
                  </a:lnTo>
                  <a:cubicBezTo>
                    <a:pt x="1217" y="2065"/>
                    <a:pt x="984" y="483"/>
                    <a:pt x="672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0"/>
            <p:cNvSpPr/>
            <p:nvPr/>
          </p:nvSpPr>
          <p:spPr>
            <a:xfrm>
              <a:off x="2774600" y="1342825"/>
              <a:ext cx="5400" cy="43275"/>
            </a:xfrm>
            <a:custGeom>
              <a:avLst/>
              <a:gdLst/>
              <a:ahLst/>
              <a:cxnLst/>
              <a:rect l="l" t="t" r="r" b="b"/>
              <a:pathLst>
                <a:path w="216" h="1731" extrusionOk="0">
                  <a:moveTo>
                    <a:pt x="216" y="0"/>
                  </a:moveTo>
                  <a:lnTo>
                    <a:pt x="1" y="124"/>
                  </a:lnTo>
                  <a:lnTo>
                    <a:pt x="1" y="1639"/>
                  </a:lnTo>
                  <a:cubicBezTo>
                    <a:pt x="0" y="1693"/>
                    <a:pt x="44" y="1731"/>
                    <a:pt x="92" y="1731"/>
                  </a:cubicBezTo>
                  <a:cubicBezTo>
                    <a:pt x="107" y="1731"/>
                    <a:pt x="123" y="1727"/>
                    <a:pt x="137" y="1719"/>
                  </a:cubicBezTo>
                  <a:lnTo>
                    <a:pt x="216" y="1674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0"/>
            <p:cNvSpPr/>
            <p:nvPr/>
          </p:nvSpPr>
          <p:spPr>
            <a:xfrm>
              <a:off x="2758425" y="1254975"/>
              <a:ext cx="36850" cy="103250"/>
            </a:xfrm>
            <a:custGeom>
              <a:avLst/>
              <a:gdLst/>
              <a:ahLst/>
              <a:cxnLst/>
              <a:rect l="l" t="t" r="r" b="b"/>
              <a:pathLst>
                <a:path w="1474" h="4130" extrusionOk="0">
                  <a:moveTo>
                    <a:pt x="737" y="1"/>
                  </a:moveTo>
                  <a:cubicBezTo>
                    <a:pt x="331" y="1"/>
                    <a:pt x="0" y="2170"/>
                    <a:pt x="0" y="2868"/>
                  </a:cubicBezTo>
                  <a:cubicBezTo>
                    <a:pt x="0" y="3564"/>
                    <a:pt x="331" y="4129"/>
                    <a:pt x="737" y="4129"/>
                  </a:cubicBezTo>
                  <a:cubicBezTo>
                    <a:pt x="1143" y="4129"/>
                    <a:pt x="1473" y="3564"/>
                    <a:pt x="1473" y="2868"/>
                  </a:cubicBezTo>
                  <a:cubicBezTo>
                    <a:pt x="1473" y="2170"/>
                    <a:pt x="1143" y="1"/>
                    <a:pt x="737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0"/>
            <p:cNvSpPr/>
            <p:nvPr/>
          </p:nvSpPr>
          <p:spPr>
            <a:xfrm>
              <a:off x="2795250" y="1325600"/>
              <a:ext cx="25" cy="1075"/>
            </a:xfrm>
            <a:custGeom>
              <a:avLst/>
              <a:gdLst/>
              <a:ahLst/>
              <a:cxnLst/>
              <a:rect l="l" t="t" r="r" b="b"/>
              <a:pathLst>
                <a:path w="1" h="43" extrusionOk="0">
                  <a:moveTo>
                    <a:pt x="0" y="40"/>
                  </a:moveTo>
                  <a:lnTo>
                    <a:pt x="0" y="43"/>
                  </a:lnTo>
                  <a:lnTo>
                    <a:pt x="0" y="43"/>
                  </a:lnTo>
                  <a:lnTo>
                    <a:pt x="0" y="40"/>
                  </a:lnTo>
                  <a:close/>
                  <a:moveTo>
                    <a:pt x="0" y="38"/>
                  </a:moveTo>
                  <a:lnTo>
                    <a:pt x="0" y="38"/>
                  </a:lnTo>
                  <a:close/>
                  <a:moveTo>
                    <a:pt x="0" y="37"/>
                  </a:moveTo>
                  <a:lnTo>
                    <a:pt x="0" y="37"/>
                  </a:lnTo>
                  <a:close/>
                  <a:moveTo>
                    <a:pt x="0" y="34"/>
                  </a:moveTo>
                  <a:lnTo>
                    <a:pt x="0" y="34"/>
                  </a:lnTo>
                  <a:close/>
                  <a:moveTo>
                    <a:pt x="0" y="32"/>
                  </a:moveTo>
                  <a:lnTo>
                    <a:pt x="0" y="32"/>
                  </a:lnTo>
                  <a:close/>
                  <a:moveTo>
                    <a:pt x="0" y="28"/>
                  </a:moveTo>
                  <a:lnTo>
                    <a:pt x="0" y="28"/>
                  </a:lnTo>
                  <a:close/>
                  <a:moveTo>
                    <a:pt x="0" y="25"/>
                  </a:moveTo>
                  <a:lnTo>
                    <a:pt x="0" y="25"/>
                  </a:lnTo>
                  <a:close/>
                  <a:moveTo>
                    <a:pt x="0" y="24"/>
                  </a:moveTo>
                  <a:lnTo>
                    <a:pt x="0" y="24"/>
                  </a:lnTo>
                  <a:close/>
                  <a:moveTo>
                    <a:pt x="0" y="22"/>
                  </a:moveTo>
                  <a:lnTo>
                    <a:pt x="0" y="22"/>
                  </a:lnTo>
                  <a:close/>
                  <a:moveTo>
                    <a:pt x="0" y="16"/>
                  </a:moveTo>
                  <a:cubicBezTo>
                    <a:pt x="0" y="18"/>
                    <a:pt x="0" y="19"/>
                    <a:pt x="0" y="21"/>
                  </a:cubicBezTo>
                  <a:cubicBezTo>
                    <a:pt x="0" y="19"/>
                    <a:pt x="0" y="18"/>
                    <a:pt x="0" y="16"/>
                  </a:cubicBezTo>
                  <a:close/>
                  <a:moveTo>
                    <a:pt x="0" y="15"/>
                  </a:moveTo>
                  <a:lnTo>
                    <a:pt x="0" y="15"/>
                  </a:lnTo>
                  <a:close/>
                  <a:moveTo>
                    <a:pt x="0" y="14"/>
                  </a:moveTo>
                  <a:lnTo>
                    <a:pt x="0" y="14"/>
                  </a:lnTo>
                  <a:close/>
                  <a:moveTo>
                    <a:pt x="0" y="11"/>
                  </a:moveTo>
                  <a:lnTo>
                    <a:pt x="0" y="11"/>
                  </a:lnTo>
                  <a:close/>
                  <a:moveTo>
                    <a:pt x="0" y="5"/>
                  </a:moveTo>
                  <a:lnTo>
                    <a:pt x="0" y="5"/>
                  </a:lnTo>
                  <a:close/>
                  <a:moveTo>
                    <a:pt x="0" y="2"/>
                  </a:moveTo>
                  <a:lnTo>
                    <a:pt x="0" y="2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0"/>
            <p:cNvSpPr/>
            <p:nvPr/>
          </p:nvSpPr>
          <p:spPr>
            <a:xfrm>
              <a:off x="2764575" y="1258675"/>
              <a:ext cx="30650" cy="99550"/>
            </a:xfrm>
            <a:custGeom>
              <a:avLst/>
              <a:gdLst/>
              <a:ahLst/>
              <a:cxnLst/>
              <a:rect l="l" t="t" r="r" b="b"/>
              <a:pathLst>
                <a:path w="1226" h="3982" extrusionOk="0">
                  <a:moveTo>
                    <a:pt x="670" y="1"/>
                  </a:moveTo>
                  <a:cubicBezTo>
                    <a:pt x="794" y="381"/>
                    <a:pt x="865" y="827"/>
                    <a:pt x="865" y="1309"/>
                  </a:cubicBezTo>
                  <a:cubicBezTo>
                    <a:pt x="865" y="2393"/>
                    <a:pt x="504" y="3313"/>
                    <a:pt x="1" y="3656"/>
                  </a:cubicBezTo>
                  <a:cubicBezTo>
                    <a:pt x="131" y="3856"/>
                    <a:pt x="301" y="3981"/>
                    <a:pt x="491" y="3981"/>
                  </a:cubicBezTo>
                  <a:cubicBezTo>
                    <a:pt x="897" y="3981"/>
                    <a:pt x="1226" y="3417"/>
                    <a:pt x="1226" y="2720"/>
                  </a:cubicBezTo>
                  <a:lnTo>
                    <a:pt x="1226" y="2712"/>
                  </a:lnTo>
                  <a:lnTo>
                    <a:pt x="1226" y="2709"/>
                  </a:lnTo>
                  <a:lnTo>
                    <a:pt x="1226" y="2706"/>
                  </a:lnTo>
                  <a:lnTo>
                    <a:pt x="1226" y="2704"/>
                  </a:lnTo>
                  <a:lnTo>
                    <a:pt x="1226" y="2699"/>
                  </a:lnTo>
                  <a:cubicBezTo>
                    <a:pt x="1226" y="2698"/>
                    <a:pt x="1226" y="2696"/>
                    <a:pt x="1226" y="2695"/>
                  </a:cubicBezTo>
                  <a:lnTo>
                    <a:pt x="1226" y="2679"/>
                  </a:lnTo>
                  <a:cubicBezTo>
                    <a:pt x="1216" y="2058"/>
                    <a:pt x="984" y="482"/>
                    <a:pt x="672" y="1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0"/>
            <p:cNvSpPr/>
            <p:nvPr/>
          </p:nvSpPr>
          <p:spPr>
            <a:xfrm>
              <a:off x="2885550" y="599375"/>
              <a:ext cx="28000" cy="31525"/>
            </a:xfrm>
            <a:custGeom>
              <a:avLst/>
              <a:gdLst/>
              <a:ahLst/>
              <a:cxnLst/>
              <a:rect l="l" t="t" r="r" b="b"/>
              <a:pathLst>
                <a:path w="1120" h="1261" extrusionOk="0">
                  <a:moveTo>
                    <a:pt x="531" y="0"/>
                  </a:moveTo>
                  <a:cubicBezTo>
                    <a:pt x="530" y="1"/>
                    <a:pt x="529" y="1"/>
                    <a:pt x="529" y="2"/>
                  </a:cubicBezTo>
                  <a:lnTo>
                    <a:pt x="529" y="2"/>
                  </a:lnTo>
                  <a:lnTo>
                    <a:pt x="531" y="0"/>
                  </a:lnTo>
                  <a:close/>
                  <a:moveTo>
                    <a:pt x="1120" y="1020"/>
                  </a:moveTo>
                  <a:lnTo>
                    <a:pt x="1118" y="1021"/>
                  </a:lnTo>
                  <a:lnTo>
                    <a:pt x="1118" y="1021"/>
                  </a:lnTo>
                  <a:cubicBezTo>
                    <a:pt x="1118" y="1020"/>
                    <a:pt x="1119" y="1020"/>
                    <a:pt x="1120" y="1020"/>
                  </a:cubicBezTo>
                  <a:close/>
                  <a:moveTo>
                    <a:pt x="529" y="2"/>
                  </a:moveTo>
                  <a:lnTo>
                    <a:pt x="164" y="213"/>
                  </a:lnTo>
                  <a:cubicBezTo>
                    <a:pt x="2" y="308"/>
                    <a:pt x="0" y="611"/>
                    <a:pt x="163" y="892"/>
                  </a:cubicBezTo>
                  <a:cubicBezTo>
                    <a:pt x="244" y="1033"/>
                    <a:pt x="350" y="1141"/>
                    <a:pt x="457" y="1204"/>
                  </a:cubicBezTo>
                  <a:cubicBezTo>
                    <a:pt x="522" y="1240"/>
                    <a:pt x="586" y="1260"/>
                    <a:pt x="645" y="1260"/>
                  </a:cubicBezTo>
                  <a:cubicBezTo>
                    <a:pt x="684" y="1260"/>
                    <a:pt x="721" y="1251"/>
                    <a:pt x="753" y="1233"/>
                  </a:cubicBezTo>
                  <a:lnTo>
                    <a:pt x="1118" y="1021"/>
                  </a:lnTo>
                  <a:lnTo>
                    <a:pt x="1118" y="1021"/>
                  </a:lnTo>
                  <a:cubicBezTo>
                    <a:pt x="1086" y="1039"/>
                    <a:pt x="1050" y="1048"/>
                    <a:pt x="1012" y="1048"/>
                  </a:cubicBezTo>
                  <a:cubicBezTo>
                    <a:pt x="953" y="1048"/>
                    <a:pt x="889" y="1027"/>
                    <a:pt x="824" y="991"/>
                  </a:cubicBezTo>
                  <a:cubicBezTo>
                    <a:pt x="717" y="928"/>
                    <a:pt x="611" y="820"/>
                    <a:pt x="530" y="679"/>
                  </a:cubicBezTo>
                  <a:cubicBezTo>
                    <a:pt x="368" y="400"/>
                    <a:pt x="369" y="96"/>
                    <a:pt x="529" y="2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0"/>
            <p:cNvSpPr/>
            <p:nvPr/>
          </p:nvSpPr>
          <p:spPr>
            <a:xfrm>
              <a:off x="2922225" y="650300"/>
              <a:ext cx="9650" cy="7275"/>
            </a:xfrm>
            <a:custGeom>
              <a:avLst/>
              <a:gdLst/>
              <a:ahLst/>
              <a:cxnLst/>
              <a:rect l="l" t="t" r="r" b="b"/>
              <a:pathLst>
                <a:path w="386" h="291" extrusionOk="0">
                  <a:moveTo>
                    <a:pt x="368" y="1"/>
                  </a:moveTo>
                  <a:lnTo>
                    <a:pt x="1" y="214"/>
                  </a:lnTo>
                  <a:cubicBezTo>
                    <a:pt x="19" y="245"/>
                    <a:pt x="20" y="279"/>
                    <a:pt x="2" y="290"/>
                  </a:cubicBezTo>
                  <a:lnTo>
                    <a:pt x="2" y="290"/>
                  </a:lnTo>
                  <a:lnTo>
                    <a:pt x="368" y="77"/>
                  </a:lnTo>
                  <a:cubicBezTo>
                    <a:pt x="385" y="67"/>
                    <a:pt x="385" y="33"/>
                    <a:pt x="368" y="1"/>
                  </a:cubicBezTo>
                  <a:close/>
                  <a:moveTo>
                    <a:pt x="2" y="290"/>
                  </a:moveTo>
                  <a:lnTo>
                    <a:pt x="1" y="291"/>
                  </a:lnTo>
                  <a:cubicBezTo>
                    <a:pt x="1" y="290"/>
                    <a:pt x="2" y="290"/>
                    <a:pt x="2" y="29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2911275" y="631350"/>
              <a:ext cx="20150" cy="24300"/>
            </a:xfrm>
            <a:custGeom>
              <a:avLst/>
              <a:gdLst/>
              <a:ahLst/>
              <a:cxnLst/>
              <a:rect l="l" t="t" r="r" b="b"/>
              <a:pathLst>
                <a:path w="806" h="972" extrusionOk="0">
                  <a:moveTo>
                    <a:pt x="368" y="0"/>
                  </a:moveTo>
                  <a:lnTo>
                    <a:pt x="1" y="213"/>
                  </a:lnTo>
                  <a:lnTo>
                    <a:pt x="439" y="972"/>
                  </a:lnTo>
                  <a:lnTo>
                    <a:pt x="806" y="759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2884825" y="590025"/>
              <a:ext cx="40150" cy="46675"/>
            </a:xfrm>
            <a:custGeom>
              <a:avLst/>
              <a:gdLst/>
              <a:ahLst/>
              <a:cxnLst/>
              <a:rect l="l" t="t" r="r" b="b"/>
              <a:pathLst>
                <a:path w="1606" h="1867" extrusionOk="0">
                  <a:moveTo>
                    <a:pt x="1" y="259"/>
                  </a:moveTo>
                  <a:cubicBezTo>
                    <a:pt x="1" y="259"/>
                    <a:pt x="1" y="260"/>
                    <a:pt x="0" y="260"/>
                  </a:cubicBezTo>
                  <a:lnTo>
                    <a:pt x="1" y="259"/>
                  </a:lnTo>
                  <a:close/>
                  <a:moveTo>
                    <a:pt x="548" y="0"/>
                  </a:moveTo>
                  <a:cubicBezTo>
                    <a:pt x="484" y="0"/>
                    <a:pt x="423" y="15"/>
                    <a:pt x="369" y="47"/>
                  </a:cubicBezTo>
                  <a:lnTo>
                    <a:pt x="1" y="259"/>
                  </a:lnTo>
                  <a:lnTo>
                    <a:pt x="1" y="259"/>
                  </a:lnTo>
                  <a:cubicBezTo>
                    <a:pt x="55" y="228"/>
                    <a:pt x="116" y="214"/>
                    <a:pt x="181" y="214"/>
                  </a:cubicBezTo>
                  <a:cubicBezTo>
                    <a:pt x="279" y="214"/>
                    <a:pt x="385" y="247"/>
                    <a:pt x="491" y="308"/>
                  </a:cubicBezTo>
                  <a:cubicBezTo>
                    <a:pt x="667" y="409"/>
                    <a:pt x="843" y="589"/>
                    <a:pt x="976" y="819"/>
                  </a:cubicBezTo>
                  <a:cubicBezTo>
                    <a:pt x="1211" y="1225"/>
                    <a:pt x="1239" y="1662"/>
                    <a:pt x="1060" y="1866"/>
                  </a:cubicBezTo>
                  <a:lnTo>
                    <a:pt x="1426" y="1653"/>
                  </a:lnTo>
                  <a:cubicBezTo>
                    <a:pt x="1606" y="1449"/>
                    <a:pt x="1578" y="1014"/>
                    <a:pt x="1343" y="606"/>
                  </a:cubicBezTo>
                  <a:cubicBezTo>
                    <a:pt x="1210" y="376"/>
                    <a:pt x="1034" y="197"/>
                    <a:pt x="857" y="94"/>
                  </a:cubicBezTo>
                  <a:cubicBezTo>
                    <a:pt x="751" y="34"/>
                    <a:pt x="645" y="0"/>
                    <a:pt x="548" y="0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2878575" y="595325"/>
              <a:ext cx="44150" cy="64100"/>
            </a:xfrm>
            <a:custGeom>
              <a:avLst/>
              <a:gdLst/>
              <a:ahLst/>
              <a:cxnLst/>
              <a:rect l="l" t="t" r="r" b="b"/>
              <a:pathLst>
                <a:path w="1766" h="2564" extrusionOk="0">
                  <a:moveTo>
                    <a:pt x="552" y="348"/>
                  </a:moveTo>
                  <a:cubicBezTo>
                    <a:pt x="610" y="348"/>
                    <a:pt x="674" y="368"/>
                    <a:pt x="739" y="406"/>
                  </a:cubicBezTo>
                  <a:cubicBezTo>
                    <a:pt x="846" y="467"/>
                    <a:pt x="954" y="576"/>
                    <a:pt x="1035" y="716"/>
                  </a:cubicBezTo>
                  <a:cubicBezTo>
                    <a:pt x="1197" y="998"/>
                    <a:pt x="1196" y="1302"/>
                    <a:pt x="1032" y="1395"/>
                  </a:cubicBezTo>
                  <a:cubicBezTo>
                    <a:pt x="1000" y="1413"/>
                    <a:pt x="963" y="1422"/>
                    <a:pt x="924" y="1422"/>
                  </a:cubicBezTo>
                  <a:cubicBezTo>
                    <a:pt x="865" y="1422"/>
                    <a:pt x="801" y="1402"/>
                    <a:pt x="736" y="1364"/>
                  </a:cubicBezTo>
                  <a:cubicBezTo>
                    <a:pt x="630" y="1303"/>
                    <a:pt x="523" y="1195"/>
                    <a:pt x="442" y="1054"/>
                  </a:cubicBezTo>
                  <a:cubicBezTo>
                    <a:pt x="279" y="773"/>
                    <a:pt x="281" y="468"/>
                    <a:pt x="443" y="375"/>
                  </a:cubicBezTo>
                  <a:cubicBezTo>
                    <a:pt x="476" y="357"/>
                    <a:pt x="513" y="348"/>
                    <a:pt x="552" y="348"/>
                  </a:cubicBezTo>
                  <a:close/>
                  <a:moveTo>
                    <a:pt x="431" y="1"/>
                  </a:moveTo>
                  <a:cubicBezTo>
                    <a:pt x="345" y="1"/>
                    <a:pt x="266" y="27"/>
                    <a:pt x="201" y="83"/>
                  </a:cubicBezTo>
                  <a:cubicBezTo>
                    <a:pt x="1" y="255"/>
                    <a:pt x="2" y="677"/>
                    <a:pt x="205" y="1079"/>
                  </a:cubicBezTo>
                  <a:cubicBezTo>
                    <a:pt x="343" y="1351"/>
                    <a:pt x="539" y="1562"/>
                    <a:pt x="736" y="1675"/>
                  </a:cubicBezTo>
                  <a:cubicBezTo>
                    <a:pt x="843" y="1736"/>
                    <a:pt x="949" y="1770"/>
                    <a:pt x="1046" y="1770"/>
                  </a:cubicBezTo>
                  <a:cubicBezTo>
                    <a:pt x="1071" y="1770"/>
                    <a:pt x="1094" y="1768"/>
                    <a:pt x="1118" y="1763"/>
                  </a:cubicBezTo>
                  <a:lnTo>
                    <a:pt x="1557" y="2522"/>
                  </a:lnTo>
                  <a:cubicBezTo>
                    <a:pt x="1564" y="2536"/>
                    <a:pt x="1576" y="2548"/>
                    <a:pt x="1590" y="2556"/>
                  </a:cubicBezTo>
                  <a:cubicBezTo>
                    <a:pt x="1596" y="2561"/>
                    <a:pt x="1603" y="2563"/>
                    <a:pt x="1610" y="2563"/>
                  </a:cubicBezTo>
                  <a:cubicBezTo>
                    <a:pt x="1615" y="2563"/>
                    <a:pt x="1619" y="2562"/>
                    <a:pt x="1624" y="2561"/>
                  </a:cubicBezTo>
                  <a:lnTo>
                    <a:pt x="1747" y="2490"/>
                  </a:lnTo>
                  <a:cubicBezTo>
                    <a:pt x="1766" y="2479"/>
                    <a:pt x="1766" y="2445"/>
                    <a:pt x="1747" y="2413"/>
                  </a:cubicBezTo>
                  <a:lnTo>
                    <a:pt x="1309" y="1653"/>
                  </a:lnTo>
                  <a:cubicBezTo>
                    <a:pt x="1489" y="1450"/>
                    <a:pt x="1461" y="1013"/>
                    <a:pt x="1226" y="607"/>
                  </a:cubicBezTo>
                  <a:cubicBezTo>
                    <a:pt x="1093" y="375"/>
                    <a:pt x="917" y="197"/>
                    <a:pt x="741" y="96"/>
                  </a:cubicBezTo>
                  <a:cubicBezTo>
                    <a:pt x="634" y="34"/>
                    <a:pt x="528" y="1"/>
                    <a:pt x="431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3060575" y="798875"/>
              <a:ext cx="9200" cy="3900"/>
            </a:xfrm>
            <a:custGeom>
              <a:avLst/>
              <a:gdLst/>
              <a:ahLst/>
              <a:cxnLst/>
              <a:rect l="l" t="t" r="r" b="b"/>
              <a:pathLst>
                <a:path w="368" h="156" extrusionOk="0">
                  <a:moveTo>
                    <a:pt x="2" y="140"/>
                  </a:moveTo>
                  <a:cubicBezTo>
                    <a:pt x="1" y="140"/>
                    <a:pt x="1" y="140"/>
                    <a:pt x="0" y="141"/>
                  </a:cubicBezTo>
                  <a:lnTo>
                    <a:pt x="2" y="140"/>
                  </a:lnTo>
                  <a:close/>
                  <a:moveTo>
                    <a:pt x="272" y="1"/>
                  </a:moveTo>
                  <a:cubicBezTo>
                    <a:pt x="251" y="1"/>
                    <a:pt x="232" y="6"/>
                    <a:pt x="215" y="16"/>
                  </a:cubicBezTo>
                  <a:lnTo>
                    <a:pt x="2" y="140"/>
                  </a:lnTo>
                  <a:lnTo>
                    <a:pt x="2" y="140"/>
                  </a:lnTo>
                  <a:cubicBezTo>
                    <a:pt x="18" y="131"/>
                    <a:pt x="36" y="126"/>
                    <a:pt x="56" y="126"/>
                  </a:cubicBezTo>
                  <a:cubicBezTo>
                    <a:pt x="85" y="126"/>
                    <a:pt x="119" y="136"/>
                    <a:pt x="154" y="155"/>
                  </a:cubicBezTo>
                  <a:lnTo>
                    <a:pt x="367" y="30"/>
                  </a:lnTo>
                  <a:cubicBezTo>
                    <a:pt x="333" y="10"/>
                    <a:pt x="301" y="1"/>
                    <a:pt x="2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3117150" y="880900"/>
              <a:ext cx="5400" cy="18725"/>
            </a:xfrm>
            <a:custGeom>
              <a:avLst/>
              <a:gdLst/>
              <a:ahLst/>
              <a:cxnLst/>
              <a:rect l="l" t="t" r="r" b="b"/>
              <a:pathLst>
                <a:path w="216" h="749" extrusionOk="0">
                  <a:moveTo>
                    <a:pt x="216" y="1"/>
                  </a:moveTo>
                  <a:lnTo>
                    <a:pt x="2" y="125"/>
                  </a:lnTo>
                  <a:lnTo>
                    <a:pt x="1" y="749"/>
                  </a:lnTo>
                  <a:lnTo>
                    <a:pt x="214" y="62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3122900" y="878900"/>
              <a:ext cx="6925" cy="6600"/>
            </a:xfrm>
            <a:custGeom>
              <a:avLst/>
              <a:gdLst/>
              <a:ahLst/>
              <a:cxnLst/>
              <a:rect l="l" t="t" r="r" b="b"/>
              <a:pathLst>
                <a:path w="277" h="264" extrusionOk="0">
                  <a:moveTo>
                    <a:pt x="277" y="1"/>
                  </a:moveTo>
                  <a:lnTo>
                    <a:pt x="62" y="124"/>
                  </a:lnTo>
                  <a:cubicBezTo>
                    <a:pt x="62" y="192"/>
                    <a:pt x="39" y="240"/>
                    <a:pt x="0" y="263"/>
                  </a:cubicBezTo>
                  <a:lnTo>
                    <a:pt x="213" y="139"/>
                  </a:lnTo>
                  <a:cubicBezTo>
                    <a:pt x="252" y="115"/>
                    <a:pt x="277" y="67"/>
                    <a:pt x="2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3124450" y="840550"/>
              <a:ext cx="5500" cy="41475"/>
            </a:xfrm>
            <a:custGeom>
              <a:avLst/>
              <a:gdLst/>
              <a:ahLst/>
              <a:cxnLst/>
              <a:rect l="l" t="t" r="r" b="b"/>
              <a:pathLst>
                <a:path w="220" h="1659" extrusionOk="0">
                  <a:moveTo>
                    <a:pt x="219" y="1"/>
                  </a:moveTo>
                  <a:lnTo>
                    <a:pt x="5" y="125"/>
                  </a:lnTo>
                  <a:lnTo>
                    <a:pt x="0" y="1658"/>
                  </a:lnTo>
                  <a:lnTo>
                    <a:pt x="215" y="1535"/>
                  </a:lnTo>
                  <a:lnTo>
                    <a:pt x="21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3064425" y="799625"/>
              <a:ext cx="60150" cy="34800"/>
            </a:xfrm>
            <a:custGeom>
              <a:avLst/>
              <a:gdLst/>
              <a:ahLst/>
              <a:cxnLst/>
              <a:rect l="l" t="t" r="r" b="b"/>
              <a:pathLst>
                <a:path w="2406" h="1392" extrusionOk="0">
                  <a:moveTo>
                    <a:pt x="213" y="0"/>
                  </a:moveTo>
                  <a:lnTo>
                    <a:pt x="0" y="125"/>
                  </a:lnTo>
                  <a:lnTo>
                    <a:pt x="2191" y="1391"/>
                  </a:lnTo>
                  <a:lnTo>
                    <a:pt x="2406" y="1266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3119200" y="831275"/>
              <a:ext cx="10750" cy="12425"/>
            </a:xfrm>
            <a:custGeom>
              <a:avLst/>
              <a:gdLst/>
              <a:ahLst/>
              <a:cxnLst/>
              <a:rect l="l" t="t" r="r" b="b"/>
              <a:pathLst>
                <a:path w="430" h="497" extrusionOk="0">
                  <a:moveTo>
                    <a:pt x="215" y="0"/>
                  </a:moveTo>
                  <a:lnTo>
                    <a:pt x="0" y="125"/>
                  </a:lnTo>
                  <a:cubicBezTo>
                    <a:pt x="119" y="193"/>
                    <a:pt x="216" y="360"/>
                    <a:pt x="215" y="496"/>
                  </a:cubicBezTo>
                  <a:lnTo>
                    <a:pt x="429" y="372"/>
                  </a:lnTo>
                  <a:cubicBezTo>
                    <a:pt x="429" y="235"/>
                    <a:pt x="334" y="69"/>
                    <a:pt x="2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3058875" y="802000"/>
              <a:ext cx="65700" cy="97625"/>
            </a:xfrm>
            <a:custGeom>
              <a:avLst/>
              <a:gdLst/>
              <a:ahLst/>
              <a:cxnLst/>
              <a:rect l="l" t="t" r="r" b="b"/>
              <a:pathLst>
                <a:path w="2628" h="3905" extrusionOk="0">
                  <a:moveTo>
                    <a:pt x="126" y="1"/>
                  </a:moveTo>
                  <a:cubicBezTo>
                    <a:pt x="55" y="1"/>
                    <a:pt x="6" y="57"/>
                    <a:pt x="6" y="153"/>
                  </a:cubicBezTo>
                  <a:lnTo>
                    <a:pt x="2" y="1686"/>
                  </a:lnTo>
                  <a:cubicBezTo>
                    <a:pt x="0" y="1822"/>
                    <a:pt x="97" y="1989"/>
                    <a:pt x="216" y="2059"/>
                  </a:cubicBezTo>
                  <a:lnTo>
                    <a:pt x="1824" y="2987"/>
                  </a:lnTo>
                  <a:lnTo>
                    <a:pt x="2332" y="3905"/>
                  </a:lnTo>
                  <a:lnTo>
                    <a:pt x="2333" y="3281"/>
                  </a:lnTo>
                  <a:lnTo>
                    <a:pt x="2407" y="3323"/>
                  </a:lnTo>
                  <a:cubicBezTo>
                    <a:pt x="2442" y="3344"/>
                    <a:pt x="2475" y="3353"/>
                    <a:pt x="2505" y="3353"/>
                  </a:cubicBezTo>
                  <a:cubicBezTo>
                    <a:pt x="2575" y="3353"/>
                    <a:pt x="2623" y="3297"/>
                    <a:pt x="2623" y="3200"/>
                  </a:cubicBezTo>
                  <a:lnTo>
                    <a:pt x="2628" y="1667"/>
                  </a:lnTo>
                  <a:cubicBezTo>
                    <a:pt x="2628" y="1531"/>
                    <a:pt x="2532" y="1364"/>
                    <a:pt x="2413" y="1296"/>
                  </a:cubicBezTo>
                  <a:lnTo>
                    <a:pt x="222" y="30"/>
                  </a:lnTo>
                  <a:cubicBezTo>
                    <a:pt x="187" y="10"/>
                    <a:pt x="155" y="1"/>
                    <a:pt x="1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2570675" y="563450"/>
              <a:ext cx="6550" cy="31025"/>
            </a:xfrm>
            <a:custGeom>
              <a:avLst/>
              <a:gdLst/>
              <a:ahLst/>
              <a:cxnLst/>
              <a:rect l="l" t="t" r="r" b="b"/>
              <a:pathLst>
                <a:path w="262" h="1241" extrusionOk="0">
                  <a:moveTo>
                    <a:pt x="0" y="0"/>
                  </a:moveTo>
                  <a:lnTo>
                    <a:pt x="3" y="1091"/>
                  </a:lnTo>
                  <a:lnTo>
                    <a:pt x="261" y="1240"/>
                  </a:lnTo>
                  <a:lnTo>
                    <a:pt x="258" y="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2574725" y="553225"/>
              <a:ext cx="6650" cy="3875"/>
            </a:xfrm>
            <a:custGeom>
              <a:avLst/>
              <a:gdLst/>
              <a:ahLst/>
              <a:cxnLst/>
              <a:rect l="l" t="t" r="r" b="b"/>
              <a:pathLst>
                <a:path w="266" h="155" extrusionOk="0">
                  <a:moveTo>
                    <a:pt x="0" y="0"/>
                  </a:moveTo>
                  <a:lnTo>
                    <a:pt x="8" y="5"/>
                  </a:lnTo>
                  <a:lnTo>
                    <a:pt x="28" y="16"/>
                  </a:lnTo>
                  <a:lnTo>
                    <a:pt x="0" y="0"/>
                  </a:lnTo>
                  <a:close/>
                  <a:moveTo>
                    <a:pt x="28" y="16"/>
                  </a:moveTo>
                  <a:lnTo>
                    <a:pt x="259" y="151"/>
                  </a:lnTo>
                  <a:lnTo>
                    <a:pt x="266" y="154"/>
                  </a:lnTo>
                  <a:lnTo>
                    <a:pt x="28" y="16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2574550" y="553150"/>
              <a:ext cx="6650" cy="3875"/>
            </a:xfrm>
            <a:custGeom>
              <a:avLst/>
              <a:gdLst/>
              <a:ahLst/>
              <a:cxnLst/>
              <a:rect l="l" t="t" r="r" b="b"/>
              <a:pathLst>
                <a:path w="266" h="155" extrusionOk="0">
                  <a:moveTo>
                    <a:pt x="0" y="0"/>
                  </a:moveTo>
                  <a:lnTo>
                    <a:pt x="258" y="151"/>
                  </a:lnTo>
                  <a:lnTo>
                    <a:pt x="266" y="154"/>
                  </a:lnTo>
                  <a:lnTo>
                    <a:pt x="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2574350" y="553125"/>
              <a:ext cx="6675" cy="3825"/>
            </a:xfrm>
            <a:custGeom>
              <a:avLst/>
              <a:gdLst/>
              <a:ahLst/>
              <a:cxnLst/>
              <a:rect l="l" t="t" r="r" b="b"/>
              <a:pathLst>
                <a:path w="267" h="153" extrusionOk="0">
                  <a:moveTo>
                    <a:pt x="1" y="0"/>
                  </a:moveTo>
                  <a:lnTo>
                    <a:pt x="259" y="151"/>
                  </a:lnTo>
                  <a:lnTo>
                    <a:pt x="266" y="152"/>
                  </a:lnTo>
                  <a:lnTo>
                    <a:pt x="8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2574100" y="553125"/>
              <a:ext cx="6750" cy="3775"/>
            </a:xfrm>
            <a:custGeom>
              <a:avLst/>
              <a:gdLst/>
              <a:ahLst/>
              <a:cxnLst/>
              <a:rect l="l" t="t" r="r" b="b"/>
              <a:pathLst>
                <a:path w="270" h="151" extrusionOk="0">
                  <a:moveTo>
                    <a:pt x="1" y="0"/>
                  </a:moveTo>
                  <a:lnTo>
                    <a:pt x="259" y="149"/>
                  </a:lnTo>
                  <a:lnTo>
                    <a:pt x="269" y="151"/>
                  </a:lnTo>
                  <a:lnTo>
                    <a:pt x="269" y="15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2573925" y="553125"/>
              <a:ext cx="6650" cy="3750"/>
            </a:xfrm>
            <a:custGeom>
              <a:avLst/>
              <a:gdLst/>
              <a:ahLst/>
              <a:cxnLst/>
              <a:rect l="l" t="t" r="r" b="b"/>
              <a:pathLst>
                <a:path w="266" h="150" extrusionOk="0">
                  <a:moveTo>
                    <a:pt x="1" y="0"/>
                  </a:moveTo>
                  <a:lnTo>
                    <a:pt x="259" y="149"/>
                  </a:lnTo>
                  <a:lnTo>
                    <a:pt x="266" y="14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2573675" y="553125"/>
              <a:ext cx="6725" cy="3825"/>
            </a:xfrm>
            <a:custGeom>
              <a:avLst/>
              <a:gdLst/>
              <a:ahLst/>
              <a:cxnLst/>
              <a:rect l="l" t="t" r="r" b="b"/>
              <a:pathLst>
                <a:path w="269" h="153" extrusionOk="0">
                  <a:moveTo>
                    <a:pt x="11" y="0"/>
                  </a:moveTo>
                  <a:lnTo>
                    <a:pt x="0" y="3"/>
                  </a:lnTo>
                  <a:lnTo>
                    <a:pt x="259" y="152"/>
                  </a:lnTo>
                  <a:lnTo>
                    <a:pt x="269" y="14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2573450" y="553175"/>
              <a:ext cx="6700" cy="3850"/>
            </a:xfrm>
            <a:custGeom>
              <a:avLst/>
              <a:gdLst/>
              <a:ahLst/>
              <a:cxnLst/>
              <a:rect l="l" t="t" r="r" b="b"/>
              <a:pathLst>
                <a:path w="268" h="154" extrusionOk="0">
                  <a:moveTo>
                    <a:pt x="9" y="1"/>
                  </a:moveTo>
                  <a:lnTo>
                    <a:pt x="1" y="4"/>
                  </a:lnTo>
                  <a:lnTo>
                    <a:pt x="259" y="153"/>
                  </a:lnTo>
                  <a:lnTo>
                    <a:pt x="268" y="150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2573100" y="553250"/>
              <a:ext cx="6825" cy="3950"/>
            </a:xfrm>
            <a:custGeom>
              <a:avLst/>
              <a:gdLst/>
              <a:ahLst/>
              <a:cxnLst/>
              <a:rect l="l" t="t" r="r" b="b"/>
              <a:pathLst>
                <a:path w="273" h="158" extrusionOk="0">
                  <a:moveTo>
                    <a:pt x="15" y="1"/>
                  </a:moveTo>
                  <a:lnTo>
                    <a:pt x="0" y="8"/>
                  </a:lnTo>
                  <a:lnTo>
                    <a:pt x="258" y="157"/>
                  </a:lnTo>
                  <a:lnTo>
                    <a:pt x="273" y="150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2548400" y="563050"/>
              <a:ext cx="24200" cy="30300"/>
            </a:xfrm>
            <a:custGeom>
              <a:avLst/>
              <a:gdLst/>
              <a:ahLst/>
              <a:cxnLst/>
              <a:rect l="l" t="t" r="r" b="b"/>
              <a:pathLst>
                <a:path w="968" h="1212" extrusionOk="0">
                  <a:moveTo>
                    <a:pt x="710" y="0"/>
                  </a:moveTo>
                  <a:lnTo>
                    <a:pt x="1" y="1062"/>
                  </a:lnTo>
                  <a:lnTo>
                    <a:pt x="259" y="1211"/>
                  </a:lnTo>
                  <a:lnTo>
                    <a:pt x="968" y="150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2526150" y="590700"/>
              <a:ext cx="51075" cy="29550"/>
            </a:xfrm>
            <a:custGeom>
              <a:avLst/>
              <a:gdLst/>
              <a:ahLst/>
              <a:cxnLst/>
              <a:rect l="l" t="t" r="r" b="b"/>
              <a:pathLst>
                <a:path w="2043" h="1182" extrusionOk="0">
                  <a:moveTo>
                    <a:pt x="1784" y="1"/>
                  </a:moveTo>
                  <a:lnTo>
                    <a:pt x="0" y="1030"/>
                  </a:lnTo>
                  <a:lnTo>
                    <a:pt x="258" y="1181"/>
                  </a:lnTo>
                  <a:lnTo>
                    <a:pt x="2042" y="150"/>
                  </a:lnTo>
                  <a:lnTo>
                    <a:pt x="1784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2521175" y="622075"/>
              <a:ext cx="7275" cy="5300"/>
            </a:xfrm>
            <a:custGeom>
              <a:avLst/>
              <a:gdLst/>
              <a:ahLst/>
              <a:cxnLst/>
              <a:rect l="l" t="t" r="r" b="b"/>
              <a:pathLst>
                <a:path w="291" h="212" extrusionOk="0">
                  <a:moveTo>
                    <a:pt x="4" y="0"/>
                  </a:moveTo>
                  <a:lnTo>
                    <a:pt x="4" y="0"/>
                  </a:lnTo>
                  <a:cubicBezTo>
                    <a:pt x="1" y="25"/>
                    <a:pt x="12" y="48"/>
                    <a:pt x="33" y="62"/>
                  </a:cubicBezTo>
                  <a:lnTo>
                    <a:pt x="291" y="212"/>
                  </a:lnTo>
                  <a:cubicBezTo>
                    <a:pt x="270" y="199"/>
                    <a:pt x="259" y="174"/>
                    <a:pt x="262" y="149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2530575" y="583575"/>
              <a:ext cx="24300" cy="9775"/>
            </a:xfrm>
            <a:custGeom>
              <a:avLst/>
              <a:gdLst/>
              <a:ahLst/>
              <a:cxnLst/>
              <a:rect l="l" t="t" r="r" b="b"/>
              <a:pathLst>
                <a:path w="972" h="391" extrusionOk="0">
                  <a:moveTo>
                    <a:pt x="0" y="0"/>
                  </a:moveTo>
                  <a:lnTo>
                    <a:pt x="258" y="151"/>
                  </a:lnTo>
                  <a:lnTo>
                    <a:pt x="972" y="390"/>
                  </a:lnTo>
                  <a:lnTo>
                    <a:pt x="714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2521175" y="586200"/>
              <a:ext cx="6550" cy="39625"/>
            </a:xfrm>
            <a:custGeom>
              <a:avLst/>
              <a:gdLst/>
              <a:ahLst/>
              <a:cxnLst/>
              <a:rect l="l" t="t" r="r" b="b"/>
              <a:pathLst>
                <a:path w="262" h="1585" extrusionOk="0">
                  <a:moveTo>
                    <a:pt x="1" y="1"/>
                  </a:moveTo>
                  <a:lnTo>
                    <a:pt x="4" y="1435"/>
                  </a:lnTo>
                  <a:lnTo>
                    <a:pt x="262" y="1584"/>
                  </a:lnTo>
                  <a:lnTo>
                    <a:pt x="259" y="1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2523475" y="553450"/>
              <a:ext cx="56100" cy="32375"/>
            </a:xfrm>
            <a:custGeom>
              <a:avLst/>
              <a:gdLst/>
              <a:ahLst/>
              <a:cxnLst/>
              <a:rect l="l" t="t" r="r" b="b"/>
              <a:pathLst>
                <a:path w="2244" h="1295" extrusionOk="0">
                  <a:moveTo>
                    <a:pt x="1985" y="0"/>
                  </a:moveTo>
                  <a:lnTo>
                    <a:pt x="0" y="1146"/>
                  </a:lnTo>
                  <a:lnTo>
                    <a:pt x="258" y="1295"/>
                  </a:lnTo>
                  <a:lnTo>
                    <a:pt x="2243" y="149"/>
                  </a:lnTo>
                  <a:lnTo>
                    <a:pt x="1985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2521175" y="585775"/>
              <a:ext cx="6525" cy="4200"/>
            </a:xfrm>
            <a:custGeom>
              <a:avLst/>
              <a:gdLst/>
              <a:ahLst/>
              <a:cxnLst/>
              <a:rect l="l" t="t" r="r" b="b"/>
              <a:pathLst>
                <a:path w="261" h="168" extrusionOk="0">
                  <a:moveTo>
                    <a:pt x="2" y="1"/>
                  </a:moveTo>
                  <a:lnTo>
                    <a:pt x="1" y="18"/>
                  </a:lnTo>
                  <a:lnTo>
                    <a:pt x="259" y="167"/>
                  </a:lnTo>
                  <a:lnTo>
                    <a:pt x="260" y="15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2523200" y="582075"/>
              <a:ext cx="6750" cy="3950"/>
            </a:xfrm>
            <a:custGeom>
              <a:avLst/>
              <a:gdLst/>
              <a:ahLst/>
              <a:cxnLst/>
              <a:rect l="l" t="t" r="r" b="b"/>
              <a:pathLst>
                <a:path w="270" h="158" extrusionOk="0">
                  <a:moveTo>
                    <a:pt x="11" y="1"/>
                  </a:moveTo>
                  <a:lnTo>
                    <a:pt x="1" y="8"/>
                  </a:lnTo>
                  <a:lnTo>
                    <a:pt x="259" y="157"/>
                  </a:lnTo>
                  <a:lnTo>
                    <a:pt x="269" y="15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2521225" y="585525"/>
              <a:ext cx="6500" cy="4000"/>
            </a:xfrm>
            <a:custGeom>
              <a:avLst/>
              <a:gdLst/>
              <a:ahLst/>
              <a:cxnLst/>
              <a:rect l="l" t="t" r="r" b="b"/>
              <a:pathLst>
                <a:path w="260" h="160" extrusionOk="0">
                  <a:moveTo>
                    <a:pt x="2" y="0"/>
                  </a:moveTo>
                  <a:lnTo>
                    <a:pt x="0" y="11"/>
                  </a:lnTo>
                  <a:lnTo>
                    <a:pt x="258" y="160"/>
                  </a:lnTo>
                  <a:lnTo>
                    <a:pt x="260" y="15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2523025" y="582250"/>
              <a:ext cx="6675" cy="3950"/>
            </a:xfrm>
            <a:custGeom>
              <a:avLst/>
              <a:gdLst/>
              <a:ahLst/>
              <a:cxnLst/>
              <a:rect l="l" t="t" r="r" b="b"/>
              <a:pathLst>
                <a:path w="267" h="158" extrusionOk="0">
                  <a:moveTo>
                    <a:pt x="8" y="1"/>
                  </a:moveTo>
                  <a:lnTo>
                    <a:pt x="1" y="8"/>
                  </a:lnTo>
                  <a:lnTo>
                    <a:pt x="259" y="157"/>
                  </a:lnTo>
                  <a:lnTo>
                    <a:pt x="266" y="150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2521250" y="585200"/>
              <a:ext cx="6550" cy="4075"/>
            </a:xfrm>
            <a:custGeom>
              <a:avLst/>
              <a:gdLst/>
              <a:ahLst/>
              <a:cxnLst/>
              <a:rect l="l" t="t" r="r" b="b"/>
              <a:pathLst>
                <a:path w="262" h="163" extrusionOk="0">
                  <a:moveTo>
                    <a:pt x="4" y="0"/>
                  </a:moveTo>
                  <a:lnTo>
                    <a:pt x="1" y="13"/>
                  </a:lnTo>
                  <a:lnTo>
                    <a:pt x="259" y="163"/>
                  </a:lnTo>
                  <a:lnTo>
                    <a:pt x="262" y="15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2522775" y="582450"/>
              <a:ext cx="6725" cy="4000"/>
            </a:xfrm>
            <a:custGeom>
              <a:avLst/>
              <a:gdLst/>
              <a:ahLst/>
              <a:cxnLst/>
              <a:rect l="l" t="t" r="r" b="b"/>
              <a:pathLst>
                <a:path w="269" h="160" extrusionOk="0">
                  <a:moveTo>
                    <a:pt x="11" y="0"/>
                  </a:moveTo>
                  <a:lnTo>
                    <a:pt x="1" y="10"/>
                  </a:lnTo>
                  <a:lnTo>
                    <a:pt x="257" y="160"/>
                  </a:lnTo>
                  <a:lnTo>
                    <a:pt x="269" y="14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2521325" y="584950"/>
              <a:ext cx="6550" cy="4000"/>
            </a:xfrm>
            <a:custGeom>
              <a:avLst/>
              <a:gdLst/>
              <a:ahLst/>
              <a:cxnLst/>
              <a:rect l="l" t="t" r="r" b="b"/>
              <a:pathLst>
                <a:path w="262" h="160" extrusionOk="0">
                  <a:moveTo>
                    <a:pt x="3" y="0"/>
                  </a:moveTo>
                  <a:lnTo>
                    <a:pt x="1" y="10"/>
                  </a:lnTo>
                  <a:lnTo>
                    <a:pt x="259" y="160"/>
                  </a:lnTo>
                  <a:lnTo>
                    <a:pt x="262" y="15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2522600" y="582700"/>
              <a:ext cx="6625" cy="3925"/>
            </a:xfrm>
            <a:custGeom>
              <a:avLst/>
              <a:gdLst/>
              <a:ahLst/>
              <a:cxnLst/>
              <a:rect l="l" t="t" r="r" b="b"/>
              <a:pathLst>
                <a:path w="265" h="157" extrusionOk="0">
                  <a:moveTo>
                    <a:pt x="8" y="0"/>
                  </a:moveTo>
                  <a:lnTo>
                    <a:pt x="0" y="8"/>
                  </a:lnTo>
                  <a:lnTo>
                    <a:pt x="258" y="157"/>
                  </a:lnTo>
                  <a:lnTo>
                    <a:pt x="264" y="15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2521400" y="584575"/>
              <a:ext cx="6575" cy="4125"/>
            </a:xfrm>
            <a:custGeom>
              <a:avLst/>
              <a:gdLst/>
              <a:ahLst/>
              <a:cxnLst/>
              <a:rect l="l" t="t" r="r" b="b"/>
              <a:pathLst>
                <a:path w="263" h="165" extrusionOk="0">
                  <a:moveTo>
                    <a:pt x="5" y="1"/>
                  </a:moveTo>
                  <a:lnTo>
                    <a:pt x="0" y="15"/>
                  </a:lnTo>
                  <a:lnTo>
                    <a:pt x="259" y="165"/>
                  </a:lnTo>
                  <a:lnTo>
                    <a:pt x="263" y="15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2522350" y="582875"/>
              <a:ext cx="6725" cy="4050"/>
            </a:xfrm>
            <a:custGeom>
              <a:avLst/>
              <a:gdLst/>
              <a:ahLst/>
              <a:cxnLst/>
              <a:rect l="l" t="t" r="r" b="b"/>
              <a:pathLst>
                <a:path w="269" h="162" extrusionOk="0">
                  <a:moveTo>
                    <a:pt x="10" y="1"/>
                  </a:moveTo>
                  <a:lnTo>
                    <a:pt x="0" y="12"/>
                  </a:lnTo>
                  <a:lnTo>
                    <a:pt x="258" y="161"/>
                  </a:lnTo>
                  <a:lnTo>
                    <a:pt x="268" y="150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2521500" y="584300"/>
              <a:ext cx="6625" cy="4075"/>
            </a:xfrm>
            <a:custGeom>
              <a:avLst/>
              <a:gdLst/>
              <a:ahLst/>
              <a:cxnLst/>
              <a:rect l="l" t="t" r="r" b="b"/>
              <a:pathLst>
                <a:path w="265" h="163" extrusionOk="0">
                  <a:moveTo>
                    <a:pt x="7" y="0"/>
                  </a:moveTo>
                  <a:lnTo>
                    <a:pt x="1" y="12"/>
                  </a:lnTo>
                  <a:lnTo>
                    <a:pt x="259" y="162"/>
                  </a:lnTo>
                  <a:lnTo>
                    <a:pt x="265" y="14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2522150" y="583175"/>
              <a:ext cx="6675" cy="4000"/>
            </a:xfrm>
            <a:custGeom>
              <a:avLst/>
              <a:gdLst/>
              <a:ahLst/>
              <a:cxnLst/>
              <a:rect l="l" t="t" r="r" b="b"/>
              <a:pathLst>
                <a:path w="267" h="160" extrusionOk="0">
                  <a:moveTo>
                    <a:pt x="8" y="0"/>
                  </a:moveTo>
                  <a:lnTo>
                    <a:pt x="1" y="9"/>
                  </a:lnTo>
                  <a:lnTo>
                    <a:pt x="259" y="160"/>
                  </a:lnTo>
                  <a:lnTo>
                    <a:pt x="266" y="14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2521875" y="583375"/>
              <a:ext cx="6750" cy="4200"/>
            </a:xfrm>
            <a:custGeom>
              <a:avLst/>
              <a:gdLst/>
              <a:ahLst/>
              <a:cxnLst/>
              <a:rect l="l" t="t" r="r" b="b"/>
              <a:pathLst>
                <a:path w="270" h="168" extrusionOk="0">
                  <a:moveTo>
                    <a:pt x="12" y="1"/>
                  </a:moveTo>
                  <a:lnTo>
                    <a:pt x="0" y="18"/>
                  </a:lnTo>
                  <a:lnTo>
                    <a:pt x="258" y="168"/>
                  </a:lnTo>
                  <a:lnTo>
                    <a:pt x="270" y="152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2521650" y="583825"/>
              <a:ext cx="6700" cy="4225"/>
            </a:xfrm>
            <a:custGeom>
              <a:avLst/>
              <a:gdLst/>
              <a:ahLst/>
              <a:cxnLst/>
              <a:rect l="l" t="t" r="r" b="b"/>
              <a:pathLst>
                <a:path w="268" h="169" extrusionOk="0">
                  <a:moveTo>
                    <a:pt x="9" y="0"/>
                  </a:moveTo>
                  <a:lnTo>
                    <a:pt x="1" y="19"/>
                  </a:lnTo>
                  <a:lnTo>
                    <a:pt x="259" y="168"/>
                  </a:lnTo>
                  <a:lnTo>
                    <a:pt x="267" y="15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2527625" y="556875"/>
              <a:ext cx="54475" cy="70650"/>
            </a:xfrm>
            <a:custGeom>
              <a:avLst/>
              <a:gdLst/>
              <a:ahLst/>
              <a:cxnLst/>
              <a:rect l="l" t="t" r="r" b="b"/>
              <a:pathLst>
                <a:path w="2179" h="2826" extrusionOk="0">
                  <a:moveTo>
                    <a:pt x="1799" y="397"/>
                  </a:moveTo>
                  <a:lnTo>
                    <a:pt x="1090" y="1458"/>
                  </a:lnTo>
                  <a:lnTo>
                    <a:pt x="376" y="1217"/>
                  </a:lnTo>
                  <a:lnTo>
                    <a:pt x="1799" y="397"/>
                  </a:lnTo>
                  <a:close/>
                  <a:moveTo>
                    <a:pt x="1980" y="413"/>
                  </a:moveTo>
                  <a:lnTo>
                    <a:pt x="1983" y="1503"/>
                  </a:lnTo>
                  <a:lnTo>
                    <a:pt x="199" y="2533"/>
                  </a:lnTo>
                  <a:lnTo>
                    <a:pt x="197" y="1442"/>
                  </a:lnTo>
                  <a:lnTo>
                    <a:pt x="197" y="1442"/>
                  </a:lnTo>
                  <a:lnTo>
                    <a:pt x="1030" y="1723"/>
                  </a:lnTo>
                  <a:cubicBezTo>
                    <a:pt x="1036" y="1725"/>
                    <a:pt x="1043" y="1726"/>
                    <a:pt x="1049" y="1726"/>
                  </a:cubicBezTo>
                  <a:cubicBezTo>
                    <a:pt x="1063" y="1726"/>
                    <a:pt x="1078" y="1721"/>
                    <a:pt x="1090" y="1713"/>
                  </a:cubicBezTo>
                  <a:cubicBezTo>
                    <a:pt x="1114" y="1697"/>
                    <a:pt x="1135" y="1679"/>
                    <a:pt x="1151" y="1654"/>
                  </a:cubicBezTo>
                  <a:lnTo>
                    <a:pt x="1980" y="413"/>
                  </a:lnTo>
                  <a:close/>
                  <a:moveTo>
                    <a:pt x="2111" y="1"/>
                  </a:moveTo>
                  <a:lnTo>
                    <a:pt x="2101" y="4"/>
                  </a:lnTo>
                  <a:lnTo>
                    <a:pt x="2092" y="5"/>
                  </a:lnTo>
                  <a:lnTo>
                    <a:pt x="2077" y="14"/>
                  </a:lnTo>
                  <a:lnTo>
                    <a:pt x="92" y="1158"/>
                  </a:lnTo>
                  <a:lnTo>
                    <a:pt x="82" y="1165"/>
                  </a:lnTo>
                  <a:lnTo>
                    <a:pt x="73" y="1172"/>
                  </a:lnTo>
                  <a:lnTo>
                    <a:pt x="63" y="1183"/>
                  </a:lnTo>
                  <a:lnTo>
                    <a:pt x="56" y="1190"/>
                  </a:lnTo>
                  <a:lnTo>
                    <a:pt x="47" y="1201"/>
                  </a:lnTo>
                  <a:lnTo>
                    <a:pt x="40" y="1212"/>
                  </a:lnTo>
                  <a:lnTo>
                    <a:pt x="28" y="1228"/>
                  </a:lnTo>
                  <a:lnTo>
                    <a:pt x="20" y="1245"/>
                  </a:lnTo>
                  <a:lnTo>
                    <a:pt x="14" y="1258"/>
                  </a:lnTo>
                  <a:lnTo>
                    <a:pt x="10" y="1271"/>
                  </a:lnTo>
                  <a:lnTo>
                    <a:pt x="7" y="1281"/>
                  </a:lnTo>
                  <a:lnTo>
                    <a:pt x="4" y="1296"/>
                  </a:lnTo>
                  <a:lnTo>
                    <a:pt x="2" y="1306"/>
                  </a:lnTo>
                  <a:lnTo>
                    <a:pt x="1" y="1322"/>
                  </a:lnTo>
                  <a:lnTo>
                    <a:pt x="4" y="2756"/>
                  </a:lnTo>
                  <a:cubicBezTo>
                    <a:pt x="2" y="2781"/>
                    <a:pt x="12" y="2805"/>
                    <a:pt x="33" y="2820"/>
                  </a:cubicBezTo>
                  <a:cubicBezTo>
                    <a:pt x="42" y="2824"/>
                    <a:pt x="52" y="2826"/>
                    <a:pt x="61" y="2826"/>
                  </a:cubicBezTo>
                  <a:cubicBezTo>
                    <a:pt x="76" y="2826"/>
                    <a:pt x="90" y="2821"/>
                    <a:pt x="102" y="2812"/>
                  </a:cubicBezTo>
                  <a:lnTo>
                    <a:pt x="2082" y="1670"/>
                  </a:lnTo>
                  <a:cubicBezTo>
                    <a:pt x="2138" y="1634"/>
                    <a:pt x="2174" y="1570"/>
                    <a:pt x="2179" y="1502"/>
                  </a:cubicBezTo>
                  <a:lnTo>
                    <a:pt x="2174" y="65"/>
                  </a:lnTo>
                  <a:lnTo>
                    <a:pt x="2173" y="53"/>
                  </a:lnTo>
                  <a:lnTo>
                    <a:pt x="2172" y="44"/>
                  </a:lnTo>
                  <a:lnTo>
                    <a:pt x="2167" y="34"/>
                  </a:lnTo>
                  <a:lnTo>
                    <a:pt x="2164" y="27"/>
                  </a:lnTo>
                  <a:lnTo>
                    <a:pt x="2160" y="20"/>
                  </a:lnTo>
                  <a:lnTo>
                    <a:pt x="2150" y="8"/>
                  </a:lnTo>
                  <a:lnTo>
                    <a:pt x="2143" y="5"/>
                  </a:lnTo>
                  <a:lnTo>
                    <a:pt x="2134" y="2"/>
                  </a:lnTo>
                  <a:lnTo>
                    <a:pt x="2128" y="1"/>
                  </a:lnTo>
                  <a:close/>
                </a:path>
              </a:pathLst>
            </a:custGeom>
            <a:solidFill>
              <a:srgbClr val="F4A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2550325" y="617900"/>
              <a:ext cx="2625" cy="114275"/>
            </a:xfrm>
            <a:custGeom>
              <a:avLst/>
              <a:gdLst/>
              <a:ahLst/>
              <a:cxnLst/>
              <a:rect l="l" t="t" r="r" b="b"/>
              <a:pathLst>
                <a:path w="105" h="4571" extrusionOk="0">
                  <a:moveTo>
                    <a:pt x="53" y="0"/>
                  </a:moveTo>
                  <a:cubicBezTo>
                    <a:pt x="27" y="0"/>
                    <a:pt x="1" y="18"/>
                    <a:pt x="1" y="52"/>
                  </a:cubicBezTo>
                  <a:lnTo>
                    <a:pt x="1" y="313"/>
                  </a:lnTo>
                  <a:cubicBezTo>
                    <a:pt x="1" y="342"/>
                    <a:pt x="24" y="366"/>
                    <a:pt x="53" y="366"/>
                  </a:cubicBezTo>
                  <a:lnTo>
                    <a:pt x="53" y="369"/>
                  </a:lnTo>
                  <a:cubicBezTo>
                    <a:pt x="82" y="369"/>
                    <a:pt x="105" y="344"/>
                    <a:pt x="105" y="315"/>
                  </a:cubicBezTo>
                  <a:lnTo>
                    <a:pt x="105" y="52"/>
                  </a:lnTo>
                  <a:cubicBezTo>
                    <a:pt x="105" y="18"/>
                    <a:pt x="79" y="0"/>
                    <a:pt x="53" y="0"/>
                  </a:cubicBezTo>
                  <a:close/>
                  <a:moveTo>
                    <a:pt x="53" y="473"/>
                  </a:moveTo>
                  <a:cubicBezTo>
                    <a:pt x="27" y="473"/>
                    <a:pt x="1" y="490"/>
                    <a:pt x="1" y="525"/>
                  </a:cubicBezTo>
                  <a:lnTo>
                    <a:pt x="1" y="838"/>
                  </a:lnTo>
                  <a:cubicBezTo>
                    <a:pt x="1" y="869"/>
                    <a:pt x="24" y="892"/>
                    <a:pt x="53" y="892"/>
                  </a:cubicBezTo>
                  <a:lnTo>
                    <a:pt x="53" y="894"/>
                  </a:lnTo>
                  <a:cubicBezTo>
                    <a:pt x="82" y="894"/>
                    <a:pt x="105" y="870"/>
                    <a:pt x="105" y="841"/>
                  </a:cubicBezTo>
                  <a:lnTo>
                    <a:pt x="105" y="525"/>
                  </a:lnTo>
                  <a:cubicBezTo>
                    <a:pt x="105" y="490"/>
                    <a:pt x="79" y="473"/>
                    <a:pt x="53" y="473"/>
                  </a:cubicBezTo>
                  <a:close/>
                  <a:moveTo>
                    <a:pt x="53" y="998"/>
                  </a:moveTo>
                  <a:cubicBezTo>
                    <a:pt x="27" y="998"/>
                    <a:pt x="1" y="1016"/>
                    <a:pt x="1" y="1052"/>
                  </a:cubicBezTo>
                  <a:lnTo>
                    <a:pt x="1" y="1365"/>
                  </a:lnTo>
                  <a:cubicBezTo>
                    <a:pt x="1" y="1394"/>
                    <a:pt x="24" y="1417"/>
                    <a:pt x="53" y="1417"/>
                  </a:cubicBezTo>
                  <a:lnTo>
                    <a:pt x="53" y="1418"/>
                  </a:lnTo>
                  <a:cubicBezTo>
                    <a:pt x="82" y="1418"/>
                    <a:pt x="105" y="1395"/>
                    <a:pt x="105" y="1366"/>
                  </a:cubicBezTo>
                  <a:lnTo>
                    <a:pt x="105" y="1052"/>
                  </a:lnTo>
                  <a:cubicBezTo>
                    <a:pt x="105" y="1016"/>
                    <a:pt x="79" y="998"/>
                    <a:pt x="53" y="998"/>
                  </a:cubicBezTo>
                  <a:close/>
                  <a:moveTo>
                    <a:pt x="53" y="1524"/>
                  </a:moveTo>
                  <a:cubicBezTo>
                    <a:pt x="27" y="1524"/>
                    <a:pt x="1" y="1542"/>
                    <a:pt x="1" y="1576"/>
                  </a:cubicBezTo>
                  <a:lnTo>
                    <a:pt x="1" y="1890"/>
                  </a:lnTo>
                  <a:cubicBezTo>
                    <a:pt x="1" y="1920"/>
                    <a:pt x="24" y="1943"/>
                    <a:pt x="53" y="1943"/>
                  </a:cubicBezTo>
                  <a:lnTo>
                    <a:pt x="53" y="1945"/>
                  </a:lnTo>
                  <a:cubicBezTo>
                    <a:pt x="82" y="1945"/>
                    <a:pt x="105" y="1920"/>
                    <a:pt x="105" y="1891"/>
                  </a:cubicBezTo>
                  <a:lnTo>
                    <a:pt x="105" y="1576"/>
                  </a:lnTo>
                  <a:cubicBezTo>
                    <a:pt x="105" y="1542"/>
                    <a:pt x="79" y="1524"/>
                    <a:pt x="53" y="1524"/>
                  </a:cubicBezTo>
                  <a:close/>
                  <a:moveTo>
                    <a:pt x="53" y="2049"/>
                  </a:moveTo>
                  <a:cubicBezTo>
                    <a:pt x="27" y="2049"/>
                    <a:pt x="1" y="2067"/>
                    <a:pt x="1" y="2101"/>
                  </a:cubicBezTo>
                  <a:lnTo>
                    <a:pt x="1" y="2416"/>
                  </a:lnTo>
                  <a:cubicBezTo>
                    <a:pt x="1" y="2445"/>
                    <a:pt x="24" y="2468"/>
                    <a:pt x="53" y="2468"/>
                  </a:cubicBezTo>
                  <a:lnTo>
                    <a:pt x="53" y="2470"/>
                  </a:lnTo>
                  <a:cubicBezTo>
                    <a:pt x="82" y="2470"/>
                    <a:pt x="105" y="2447"/>
                    <a:pt x="105" y="2418"/>
                  </a:cubicBezTo>
                  <a:lnTo>
                    <a:pt x="105" y="2101"/>
                  </a:lnTo>
                  <a:cubicBezTo>
                    <a:pt x="105" y="2067"/>
                    <a:pt x="79" y="2049"/>
                    <a:pt x="53" y="2049"/>
                  </a:cubicBezTo>
                  <a:close/>
                  <a:moveTo>
                    <a:pt x="53" y="2575"/>
                  </a:moveTo>
                  <a:cubicBezTo>
                    <a:pt x="27" y="2575"/>
                    <a:pt x="1" y="2592"/>
                    <a:pt x="1" y="2628"/>
                  </a:cubicBezTo>
                  <a:lnTo>
                    <a:pt x="1" y="2942"/>
                  </a:lnTo>
                  <a:cubicBezTo>
                    <a:pt x="1" y="2971"/>
                    <a:pt x="24" y="2995"/>
                    <a:pt x="53" y="2995"/>
                  </a:cubicBezTo>
                  <a:cubicBezTo>
                    <a:pt x="82" y="2995"/>
                    <a:pt x="105" y="2971"/>
                    <a:pt x="105" y="2942"/>
                  </a:cubicBezTo>
                  <a:lnTo>
                    <a:pt x="105" y="2628"/>
                  </a:lnTo>
                  <a:cubicBezTo>
                    <a:pt x="105" y="2592"/>
                    <a:pt x="79" y="2575"/>
                    <a:pt x="53" y="2575"/>
                  </a:cubicBezTo>
                  <a:close/>
                  <a:moveTo>
                    <a:pt x="53" y="3101"/>
                  </a:moveTo>
                  <a:cubicBezTo>
                    <a:pt x="27" y="3101"/>
                    <a:pt x="1" y="3118"/>
                    <a:pt x="1" y="3153"/>
                  </a:cubicBezTo>
                  <a:lnTo>
                    <a:pt x="1" y="3467"/>
                  </a:lnTo>
                  <a:cubicBezTo>
                    <a:pt x="1" y="3496"/>
                    <a:pt x="24" y="3520"/>
                    <a:pt x="53" y="3520"/>
                  </a:cubicBezTo>
                  <a:lnTo>
                    <a:pt x="53" y="3521"/>
                  </a:lnTo>
                  <a:cubicBezTo>
                    <a:pt x="82" y="3521"/>
                    <a:pt x="105" y="3496"/>
                    <a:pt x="105" y="3467"/>
                  </a:cubicBezTo>
                  <a:lnTo>
                    <a:pt x="105" y="3153"/>
                  </a:lnTo>
                  <a:cubicBezTo>
                    <a:pt x="105" y="3118"/>
                    <a:pt x="79" y="3101"/>
                    <a:pt x="53" y="3101"/>
                  </a:cubicBezTo>
                  <a:close/>
                  <a:moveTo>
                    <a:pt x="53" y="3625"/>
                  </a:moveTo>
                  <a:cubicBezTo>
                    <a:pt x="27" y="3625"/>
                    <a:pt x="1" y="3643"/>
                    <a:pt x="1" y="3678"/>
                  </a:cubicBezTo>
                  <a:lnTo>
                    <a:pt x="1" y="3994"/>
                  </a:lnTo>
                  <a:cubicBezTo>
                    <a:pt x="1" y="4023"/>
                    <a:pt x="24" y="4046"/>
                    <a:pt x="53" y="4046"/>
                  </a:cubicBezTo>
                  <a:cubicBezTo>
                    <a:pt x="82" y="4046"/>
                    <a:pt x="105" y="4023"/>
                    <a:pt x="105" y="3994"/>
                  </a:cubicBezTo>
                  <a:lnTo>
                    <a:pt x="105" y="3678"/>
                  </a:lnTo>
                  <a:cubicBezTo>
                    <a:pt x="105" y="3643"/>
                    <a:pt x="79" y="3625"/>
                    <a:pt x="53" y="3625"/>
                  </a:cubicBezTo>
                  <a:close/>
                  <a:moveTo>
                    <a:pt x="53" y="4151"/>
                  </a:moveTo>
                  <a:cubicBezTo>
                    <a:pt x="27" y="4151"/>
                    <a:pt x="1" y="4168"/>
                    <a:pt x="1" y="4204"/>
                  </a:cubicBezTo>
                  <a:lnTo>
                    <a:pt x="1" y="4519"/>
                  </a:lnTo>
                  <a:cubicBezTo>
                    <a:pt x="1" y="4548"/>
                    <a:pt x="24" y="4571"/>
                    <a:pt x="53" y="4571"/>
                  </a:cubicBezTo>
                  <a:cubicBezTo>
                    <a:pt x="82" y="4571"/>
                    <a:pt x="105" y="4548"/>
                    <a:pt x="105" y="4519"/>
                  </a:cubicBezTo>
                  <a:lnTo>
                    <a:pt x="105" y="4204"/>
                  </a:lnTo>
                  <a:cubicBezTo>
                    <a:pt x="105" y="4168"/>
                    <a:pt x="79" y="4151"/>
                    <a:pt x="53" y="415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2901325" y="661225"/>
              <a:ext cx="2750" cy="168225"/>
            </a:xfrm>
            <a:custGeom>
              <a:avLst/>
              <a:gdLst/>
              <a:ahLst/>
              <a:cxnLst/>
              <a:rect l="l" t="t" r="r" b="b"/>
              <a:pathLst>
                <a:path w="110" h="6729" extrusionOk="0">
                  <a:moveTo>
                    <a:pt x="55" y="0"/>
                  </a:moveTo>
                  <a:cubicBezTo>
                    <a:pt x="28" y="0"/>
                    <a:pt x="1" y="19"/>
                    <a:pt x="3" y="57"/>
                  </a:cubicBezTo>
                  <a:lnTo>
                    <a:pt x="3" y="368"/>
                  </a:lnTo>
                  <a:cubicBezTo>
                    <a:pt x="3" y="397"/>
                    <a:pt x="26" y="421"/>
                    <a:pt x="55" y="421"/>
                  </a:cubicBezTo>
                  <a:lnTo>
                    <a:pt x="55" y="424"/>
                  </a:lnTo>
                  <a:cubicBezTo>
                    <a:pt x="84" y="424"/>
                    <a:pt x="109" y="400"/>
                    <a:pt x="107" y="371"/>
                  </a:cubicBezTo>
                  <a:lnTo>
                    <a:pt x="107" y="57"/>
                  </a:lnTo>
                  <a:cubicBezTo>
                    <a:pt x="110" y="19"/>
                    <a:pt x="82" y="0"/>
                    <a:pt x="55" y="0"/>
                  </a:cubicBezTo>
                  <a:close/>
                  <a:moveTo>
                    <a:pt x="56" y="529"/>
                  </a:moveTo>
                  <a:cubicBezTo>
                    <a:pt x="31" y="529"/>
                    <a:pt x="5" y="545"/>
                    <a:pt x="3" y="579"/>
                  </a:cubicBezTo>
                  <a:lnTo>
                    <a:pt x="3" y="893"/>
                  </a:lnTo>
                  <a:cubicBezTo>
                    <a:pt x="3" y="922"/>
                    <a:pt x="26" y="947"/>
                    <a:pt x="55" y="947"/>
                  </a:cubicBezTo>
                  <a:lnTo>
                    <a:pt x="55" y="950"/>
                  </a:lnTo>
                  <a:cubicBezTo>
                    <a:pt x="84" y="950"/>
                    <a:pt x="107" y="925"/>
                    <a:pt x="107" y="896"/>
                  </a:cubicBezTo>
                  <a:lnTo>
                    <a:pt x="107" y="579"/>
                  </a:lnTo>
                  <a:cubicBezTo>
                    <a:pt x="106" y="545"/>
                    <a:pt x="81" y="529"/>
                    <a:pt x="56" y="529"/>
                  </a:cubicBezTo>
                  <a:close/>
                  <a:moveTo>
                    <a:pt x="55" y="1051"/>
                  </a:moveTo>
                  <a:cubicBezTo>
                    <a:pt x="28" y="1051"/>
                    <a:pt x="1" y="1070"/>
                    <a:pt x="3" y="1107"/>
                  </a:cubicBezTo>
                  <a:lnTo>
                    <a:pt x="3" y="1420"/>
                  </a:lnTo>
                  <a:cubicBezTo>
                    <a:pt x="3" y="1449"/>
                    <a:pt x="26" y="1472"/>
                    <a:pt x="55" y="1472"/>
                  </a:cubicBezTo>
                  <a:lnTo>
                    <a:pt x="55" y="1475"/>
                  </a:lnTo>
                  <a:cubicBezTo>
                    <a:pt x="84" y="1475"/>
                    <a:pt x="107" y="1452"/>
                    <a:pt x="107" y="1423"/>
                  </a:cubicBezTo>
                  <a:lnTo>
                    <a:pt x="107" y="1107"/>
                  </a:lnTo>
                  <a:cubicBezTo>
                    <a:pt x="110" y="1070"/>
                    <a:pt x="82" y="1051"/>
                    <a:pt x="55" y="1051"/>
                  </a:cubicBezTo>
                  <a:close/>
                  <a:moveTo>
                    <a:pt x="55" y="1576"/>
                  </a:moveTo>
                  <a:cubicBezTo>
                    <a:pt x="28" y="1576"/>
                    <a:pt x="1" y="1595"/>
                    <a:pt x="3" y="1633"/>
                  </a:cubicBezTo>
                  <a:lnTo>
                    <a:pt x="3" y="1945"/>
                  </a:lnTo>
                  <a:cubicBezTo>
                    <a:pt x="3" y="1974"/>
                    <a:pt x="26" y="1998"/>
                    <a:pt x="55" y="1998"/>
                  </a:cubicBezTo>
                  <a:lnTo>
                    <a:pt x="55" y="2000"/>
                  </a:lnTo>
                  <a:cubicBezTo>
                    <a:pt x="84" y="2000"/>
                    <a:pt x="107" y="1977"/>
                    <a:pt x="107" y="1948"/>
                  </a:cubicBezTo>
                  <a:lnTo>
                    <a:pt x="107" y="1633"/>
                  </a:lnTo>
                  <a:cubicBezTo>
                    <a:pt x="110" y="1595"/>
                    <a:pt x="82" y="1576"/>
                    <a:pt x="55" y="1576"/>
                  </a:cubicBezTo>
                  <a:close/>
                  <a:moveTo>
                    <a:pt x="56" y="2106"/>
                  </a:moveTo>
                  <a:cubicBezTo>
                    <a:pt x="31" y="2106"/>
                    <a:pt x="5" y="2122"/>
                    <a:pt x="3" y="2155"/>
                  </a:cubicBezTo>
                  <a:lnTo>
                    <a:pt x="3" y="2471"/>
                  </a:lnTo>
                  <a:cubicBezTo>
                    <a:pt x="3" y="2500"/>
                    <a:pt x="26" y="2523"/>
                    <a:pt x="55" y="2523"/>
                  </a:cubicBezTo>
                  <a:lnTo>
                    <a:pt x="55" y="2526"/>
                  </a:lnTo>
                  <a:cubicBezTo>
                    <a:pt x="84" y="2526"/>
                    <a:pt x="107" y="2501"/>
                    <a:pt x="107" y="2474"/>
                  </a:cubicBezTo>
                  <a:lnTo>
                    <a:pt x="107" y="2155"/>
                  </a:lnTo>
                  <a:cubicBezTo>
                    <a:pt x="106" y="2122"/>
                    <a:pt x="81" y="2106"/>
                    <a:pt x="56" y="2106"/>
                  </a:cubicBezTo>
                  <a:close/>
                  <a:moveTo>
                    <a:pt x="55" y="2627"/>
                  </a:moveTo>
                  <a:cubicBezTo>
                    <a:pt x="28" y="2627"/>
                    <a:pt x="1" y="2646"/>
                    <a:pt x="3" y="2683"/>
                  </a:cubicBezTo>
                  <a:lnTo>
                    <a:pt x="3" y="2996"/>
                  </a:lnTo>
                  <a:cubicBezTo>
                    <a:pt x="3" y="3025"/>
                    <a:pt x="26" y="3050"/>
                    <a:pt x="55" y="3050"/>
                  </a:cubicBezTo>
                  <a:lnTo>
                    <a:pt x="55" y="3051"/>
                  </a:lnTo>
                  <a:cubicBezTo>
                    <a:pt x="84" y="3051"/>
                    <a:pt x="107" y="3028"/>
                    <a:pt x="107" y="2999"/>
                  </a:cubicBezTo>
                  <a:lnTo>
                    <a:pt x="107" y="2683"/>
                  </a:lnTo>
                  <a:cubicBezTo>
                    <a:pt x="110" y="2646"/>
                    <a:pt x="82" y="2627"/>
                    <a:pt x="55" y="2627"/>
                  </a:cubicBezTo>
                  <a:close/>
                  <a:moveTo>
                    <a:pt x="55" y="3153"/>
                  </a:moveTo>
                  <a:cubicBezTo>
                    <a:pt x="28" y="3153"/>
                    <a:pt x="1" y="3171"/>
                    <a:pt x="3" y="3209"/>
                  </a:cubicBezTo>
                  <a:lnTo>
                    <a:pt x="3" y="3522"/>
                  </a:lnTo>
                  <a:cubicBezTo>
                    <a:pt x="3" y="3551"/>
                    <a:pt x="26" y="3575"/>
                    <a:pt x="55" y="3575"/>
                  </a:cubicBezTo>
                  <a:lnTo>
                    <a:pt x="55" y="3576"/>
                  </a:lnTo>
                  <a:cubicBezTo>
                    <a:pt x="84" y="3576"/>
                    <a:pt x="107" y="3553"/>
                    <a:pt x="107" y="3525"/>
                  </a:cubicBezTo>
                  <a:lnTo>
                    <a:pt x="107" y="3209"/>
                  </a:lnTo>
                  <a:cubicBezTo>
                    <a:pt x="110" y="3171"/>
                    <a:pt x="82" y="3153"/>
                    <a:pt x="55" y="3153"/>
                  </a:cubicBezTo>
                  <a:close/>
                  <a:moveTo>
                    <a:pt x="55" y="3679"/>
                  </a:moveTo>
                  <a:cubicBezTo>
                    <a:pt x="28" y="3679"/>
                    <a:pt x="1" y="3697"/>
                    <a:pt x="3" y="3734"/>
                  </a:cubicBezTo>
                  <a:lnTo>
                    <a:pt x="3" y="4047"/>
                  </a:lnTo>
                  <a:cubicBezTo>
                    <a:pt x="3" y="4076"/>
                    <a:pt x="26" y="4101"/>
                    <a:pt x="55" y="4101"/>
                  </a:cubicBezTo>
                  <a:lnTo>
                    <a:pt x="55" y="4102"/>
                  </a:lnTo>
                  <a:cubicBezTo>
                    <a:pt x="84" y="4102"/>
                    <a:pt x="107" y="4078"/>
                    <a:pt x="107" y="4049"/>
                  </a:cubicBezTo>
                  <a:lnTo>
                    <a:pt x="107" y="3734"/>
                  </a:lnTo>
                  <a:cubicBezTo>
                    <a:pt x="110" y="3697"/>
                    <a:pt x="82" y="3679"/>
                    <a:pt x="55" y="3679"/>
                  </a:cubicBezTo>
                  <a:close/>
                  <a:moveTo>
                    <a:pt x="55" y="4203"/>
                  </a:moveTo>
                  <a:cubicBezTo>
                    <a:pt x="28" y="4203"/>
                    <a:pt x="1" y="4222"/>
                    <a:pt x="3" y="4259"/>
                  </a:cubicBezTo>
                  <a:lnTo>
                    <a:pt x="3" y="4574"/>
                  </a:lnTo>
                  <a:cubicBezTo>
                    <a:pt x="3" y="4603"/>
                    <a:pt x="26" y="4626"/>
                    <a:pt x="55" y="4626"/>
                  </a:cubicBezTo>
                  <a:lnTo>
                    <a:pt x="55" y="4627"/>
                  </a:lnTo>
                  <a:cubicBezTo>
                    <a:pt x="84" y="4627"/>
                    <a:pt x="107" y="4604"/>
                    <a:pt x="107" y="4574"/>
                  </a:cubicBezTo>
                  <a:lnTo>
                    <a:pt x="107" y="4259"/>
                  </a:lnTo>
                  <a:cubicBezTo>
                    <a:pt x="110" y="4222"/>
                    <a:pt x="82" y="4203"/>
                    <a:pt x="55" y="4203"/>
                  </a:cubicBezTo>
                  <a:close/>
                  <a:moveTo>
                    <a:pt x="55" y="4729"/>
                  </a:moveTo>
                  <a:cubicBezTo>
                    <a:pt x="28" y="4729"/>
                    <a:pt x="1" y="4748"/>
                    <a:pt x="3" y="4785"/>
                  </a:cubicBezTo>
                  <a:lnTo>
                    <a:pt x="3" y="5099"/>
                  </a:lnTo>
                  <a:cubicBezTo>
                    <a:pt x="3" y="5128"/>
                    <a:pt x="26" y="5152"/>
                    <a:pt x="55" y="5152"/>
                  </a:cubicBezTo>
                  <a:cubicBezTo>
                    <a:pt x="84" y="5152"/>
                    <a:pt x="107" y="5129"/>
                    <a:pt x="107" y="5100"/>
                  </a:cubicBezTo>
                  <a:lnTo>
                    <a:pt x="107" y="4785"/>
                  </a:lnTo>
                  <a:cubicBezTo>
                    <a:pt x="110" y="4748"/>
                    <a:pt x="82" y="4729"/>
                    <a:pt x="55" y="4729"/>
                  </a:cubicBezTo>
                  <a:close/>
                  <a:moveTo>
                    <a:pt x="55" y="5255"/>
                  </a:moveTo>
                  <a:cubicBezTo>
                    <a:pt x="28" y="5255"/>
                    <a:pt x="1" y="5273"/>
                    <a:pt x="3" y="5310"/>
                  </a:cubicBezTo>
                  <a:lnTo>
                    <a:pt x="3" y="5625"/>
                  </a:lnTo>
                  <a:cubicBezTo>
                    <a:pt x="3" y="5654"/>
                    <a:pt x="26" y="5677"/>
                    <a:pt x="55" y="5677"/>
                  </a:cubicBezTo>
                  <a:cubicBezTo>
                    <a:pt x="56" y="5677"/>
                    <a:pt x="57" y="5677"/>
                    <a:pt x="58" y="5677"/>
                  </a:cubicBezTo>
                  <a:cubicBezTo>
                    <a:pt x="86" y="5677"/>
                    <a:pt x="107" y="5653"/>
                    <a:pt x="107" y="5625"/>
                  </a:cubicBezTo>
                  <a:lnTo>
                    <a:pt x="107" y="5310"/>
                  </a:lnTo>
                  <a:cubicBezTo>
                    <a:pt x="110" y="5273"/>
                    <a:pt x="82" y="5255"/>
                    <a:pt x="55" y="5255"/>
                  </a:cubicBezTo>
                  <a:close/>
                  <a:moveTo>
                    <a:pt x="55" y="5780"/>
                  </a:moveTo>
                  <a:cubicBezTo>
                    <a:pt x="28" y="5780"/>
                    <a:pt x="1" y="5798"/>
                    <a:pt x="3" y="5835"/>
                  </a:cubicBezTo>
                  <a:lnTo>
                    <a:pt x="3" y="6150"/>
                  </a:lnTo>
                  <a:cubicBezTo>
                    <a:pt x="3" y="6179"/>
                    <a:pt x="26" y="6203"/>
                    <a:pt x="55" y="6203"/>
                  </a:cubicBezTo>
                  <a:cubicBezTo>
                    <a:pt x="84" y="6203"/>
                    <a:pt x="107" y="6180"/>
                    <a:pt x="107" y="6151"/>
                  </a:cubicBezTo>
                  <a:lnTo>
                    <a:pt x="107" y="5835"/>
                  </a:lnTo>
                  <a:cubicBezTo>
                    <a:pt x="110" y="5798"/>
                    <a:pt x="82" y="5780"/>
                    <a:pt x="55" y="5780"/>
                  </a:cubicBezTo>
                  <a:close/>
                  <a:moveTo>
                    <a:pt x="55" y="6305"/>
                  </a:moveTo>
                  <a:cubicBezTo>
                    <a:pt x="28" y="6305"/>
                    <a:pt x="1" y="6324"/>
                    <a:pt x="3" y="6362"/>
                  </a:cubicBezTo>
                  <a:lnTo>
                    <a:pt x="3" y="6676"/>
                  </a:lnTo>
                  <a:cubicBezTo>
                    <a:pt x="3" y="6705"/>
                    <a:pt x="26" y="6728"/>
                    <a:pt x="55" y="6728"/>
                  </a:cubicBezTo>
                  <a:cubicBezTo>
                    <a:pt x="84" y="6728"/>
                    <a:pt x="107" y="6705"/>
                    <a:pt x="107" y="6676"/>
                  </a:cubicBezTo>
                  <a:lnTo>
                    <a:pt x="107" y="6362"/>
                  </a:lnTo>
                  <a:cubicBezTo>
                    <a:pt x="110" y="6324"/>
                    <a:pt x="82" y="6305"/>
                    <a:pt x="55" y="6305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3088700" y="880875"/>
              <a:ext cx="2675" cy="102450"/>
            </a:xfrm>
            <a:custGeom>
              <a:avLst/>
              <a:gdLst/>
              <a:ahLst/>
              <a:cxnLst/>
              <a:rect l="l" t="t" r="r" b="b"/>
              <a:pathLst>
                <a:path w="107" h="4098" extrusionOk="0">
                  <a:moveTo>
                    <a:pt x="54" y="0"/>
                  </a:moveTo>
                  <a:cubicBezTo>
                    <a:pt x="27" y="0"/>
                    <a:pt x="1" y="17"/>
                    <a:pt x="1" y="52"/>
                  </a:cubicBezTo>
                  <a:lnTo>
                    <a:pt x="1" y="365"/>
                  </a:lnTo>
                  <a:cubicBezTo>
                    <a:pt x="1" y="394"/>
                    <a:pt x="24" y="419"/>
                    <a:pt x="54" y="419"/>
                  </a:cubicBezTo>
                  <a:lnTo>
                    <a:pt x="54" y="421"/>
                  </a:lnTo>
                  <a:cubicBezTo>
                    <a:pt x="83" y="421"/>
                    <a:pt x="106" y="396"/>
                    <a:pt x="106" y="367"/>
                  </a:cubicBezTo>
                  <a:lnTo>
                    <a:pt x="106" y="52"/>
                  </a:lnTo>
                  <a:cubicBezTo>
                    <a:pt x="106" y="17"/>
                    <a:pt x="80" y="0"/>
                    <a:pt x="54" y="0"/>
                  </a:cubicBezTo>
                  <a:close/>
                  <a:moveTo>
                    <a:pt x="54" y="525"/>
                  </a:moveTo>
                  <a:cubicBezTo>
                    <a:pt x="27" y="525"/>
                    <a:pt x="1" y="542"/>
                    <a:pt x="1" y="577"/>
                  </a:cubicBezTo>
                  <a:lnTo>
                    <a:pt x="1" y="892"/>
                  </a:lnTo>
                  <a:cubicBezTo>
                    <a:pt x="1" y="921"/>
                    <a:pt x="24" y="944"/>
                    <a:pt x="54" y="944"/>
                  </a:cubicBezTo>
                  <a:lnTo>
                    <a:pt x="54" y="946"/>
                  </a:lnTo>
                  <a:cubicBezTo>
                    <a:pt x="83" y="946"/>
                    <a:pt x="106" y="922"/>
                    <a:pt x="106" y="893"/>
                  </a:cubicBezTo>
                  <a:lnTo>
                    <a:pt x="106" y="577"/>
                  </a:lnTo>
                  <a:cubicBezTo>
                    <a:pt x="106" y="542"/>
                    <a:pt x="80" y="525"/>
                    <a:pt x="54" y="525"/>
                  </a:cubicBezTo>
                  <a:close/>
                  <a:moveTo>
                    <a:pt x="54" y="1050"/>
                  </a:moveTo>
                  <a:cubicBezTo>
                    <a:pt x="27" y="1050"/>
                    <a:pt x="1" y="1068"/>
                    <a:pt x="1" y="1104"/>
                  </a:cubicBezTo>
                  <a:lnTo>
                    <a:pt x="1" y="1417"/>
                  </a:lnTo>
                  <a:cubicBezTo>
                    <a:pt x="1" y="1446"/>
                    <a:pt x="24" y="1470"/>
                    <a:pt x="54" y="1470"/>
                  </a:cubicBezTo>
                  <a:cubicBezTo>
                    <a:pt x="83" y="1470"/>
                    <a:pt x="106" y="1447"/>
                    <a:pt x="106" y="1418"/>
                  </a:cubicBezTo>
                  <a:lnTo>
                    <a:pt x="106" y="1104"/>
                  </a:lnTo>
                  <a:cubicBezTo>
                    <a:pt x="106" y="1068"/>
                    <a:pt x="80" y="1050"/>
                    <a:pt x="54" y="1050"/>
                  </a:cubicBezTo>
                  <a:close/>
                  <a:moveTo>
                    <a:pt x="54" y="1576"/>
                  </a:moveTo>
                  <a:cubicBezTo>
                    <a:pt x="27" y="1576"/>
                    <a:pt x="1" y="1594"/>
                    <a:pt x="1" y="1628"/>
                  </a:cubicBezTo>
                  <a:lnTo>
                    <a:pt x="1" y="1943"/>
                  </a:lnTo>
                  <a:cubicBezTo>
                    <a:pt x="1" y="1972"/>
                    <a:pt x="24" y="1995"/>
                    <a:pt x="54" y="1995"/>
                  </a:cubicBezTo>
                  <a:lnTo>
                    <a:pt x="54" y="1997"/>
                  </a:lnTo>
                  <a:cubicBezTo>
                    <a:pt x="83" y="1997"/>
                    <a:pt x="106" y="1972"/>
                    <a:pt x="106" y="1943"/>
                  </a:cubicBezTo>
                  <a:lnTo>
                    <a:pt x="106" y="1628"/>
                  </a:lnTo>
                  <a:cubicBezTo>
                    <a:pt x="106" y="1594"/>
                    <a:pt x="80" y="1576"/>
                    <a:pt x="54" y="1576"/>
                  </a:cubicBezTo>
                  <a:close/>
                  <a:moveTo>
                    <a:pt x="54" y="2101"/>
                  </a:moveTo>
                  <a:cubicBezTo>
                    <a:pt x="27" y="2101"/>
                    <a:pt x="1" y="2119"/>
                    <a:pt x="1" y="2153"/>
                  </a:cubicBezTo>
                  <a:lnTo>
                    <a:pt x="1" y="2468"/>
                  </a:lnTo>
                  <a:cubicBezTo>
                    <a:pt x="1" y="2497"/>
                    <a:pt x="24" y="2522"/>
                    <a:pt x="54" y="2522"/>
                  </a:cubicBezTo>
                  <a:cubicBezTo>
                    <a:pt x="83" y="2522"/>
                    <a:pt x="106" y="2499"/>
                    <a:pt x="106" y="2470"/>
                  </a:cubicBezTo>
                  <a:lnTo>
                    <a:pt x="106" y="2153"/>
                  </a:lnTo>
                  <a:cubicBezTo>
                    <a:pt x="106" y="2119"/>
                    <a:pt x="80" y="2101"/>
                    <a:pt x="54" y="2101"/>
                  </a:cubicBezTo>
                  <a:close/>
                  <a:moveTo>
                    <a:pt x="54" y="2626"/>
                  </a:moveTo>
                  <a:cubicBezTo>
                    <a:pt x="27" y="2626"/>
                    <a:pt x="1" y="2644"/>
                    <a:pt x="1" y="2680"/>
                  </a:cubicBezTo>
                  <a:lnTo>
                    <a:pt x="1" y="2994"/>
                  </a:lnTo>
                  <a:cubicBezTo>
                    <a:pt x="1" y="3023"/>
                    <a:pt x="24" y="3047"/>
                    <a:pt x="54" y="3047"/>
                  </a:cubicBezTo>
                  <a:cubicBezTo>
                    <a:pt x="83" y="3047"/>
                    <a:pt x="106" y="3023"/>
                    <a:pt x="106" y="2994"/>
                  </a:cubicBezTo>
                  <a:lnTo>
                    <a:pt x="106" y="2680"/>
                  </a:lnTo>
                  <a:cubicBezTo>
                    <a:pt x="106" y="2644"/>
                    <a:pt x="80" y="2626"/>
                    <a:pt x="54" y="2626"/>
                  </a:cubicBezTo>
                  <a:close/>
                  <a:moveTo>
                    <a:pt x="54" y="3153"/>
                  </a:moveTo>
                  <a:cubicBezTo>
                    <a:pt x="27" y="3153"/>
                    <a:pt x="1" y="3170"/>
                    <a:pt x="1" y="3205"/>
                  </a:cubicBezTo>
                  <a:lnTo>
                    <a:pt x="1" y="3519"/>
                  </a:lnTo>
                  <a:cubicBezTo>
                    <a:pt x="1" y="3548"/>
                    <a:pt x="24" y="3573"/>
                    <a:pt x="54" y="3573"/>
                  </a:cubicBezTo>
                  <a:cubicBezTo>
                    <a:pt x="83" y="3573"/>
                    <a:pt x="106" y="3548"/>
                    <a:pt x="106" y="3519"/>
                  </a:cubicBezTo>
                  <a:lnTo>
                    <a:pt x="106" y="3205"/>
                  </a:lnTo>
                  <a:cubicBezTo>
                    <a:pt x="106" y="3170"/>
                    <a:pt x="80" y="3153"/>
                    <a:pt x="54" y="3153"/>
                  </a:cubicBezTo>
                  <a:close/>
                  <a:moveTo>
                    <a:pt x="54" y="3677"/>
                  </a:moveTo>
                  <a:cubicBezTo>
                    <a:pt x="27" y="3677"/>
                    <a:pt x="1" y="3695"/>
                    <a:pt x="1" y="3730"/>
                  </a:cubicBezTo>
                  <a:lnTo>
                    <a:pt x="1" y="4046"/>
                  </a:lnTo>
                  <a:cubicBezTo>
                    <a:pt x="1" y="4075"/>
                    <a:pt x="24" y="4098"/>
                    <a:pt x="54" y="4098"/>
                  </a:cubicBezTo>
                  <a:cubicBezTo>
                    <a:pt x="83" y="4098"/>
                    <a:pt x="106" y="4075"/>
                    <a:pt x="106" y="4046"/>
                  </a:cubicBezTo>
                  <a:lnTo>
                    <a:pt x="106" y="3730"/>
                  </a:lnTo>
                  <a:cubicBezTo>
                    <a:pt x="106" y="3695"/>
                    <a:pt x="80" y="3677"/>
                    <a:pt x="54" y="3677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2703875" y="641100"/>
              <a:ext cx="7350" cy="4725"/>
            </a:xfrm>
            <a:custGeom>
              <a:avLst/>
              <a:gdLst/>
              <a:ahLst/>
              <a:cxnLst/>
              <a:rect l="l" t="t" r="r" b="b"/>
              <a:pathLst>
                <a:path w="294" h="189" extrusionOk="0">
                  <a:moveTo>
                    <a:pt x="79" y="1"/>
                  </a:moveTo>
                  <a:cubicBezTo>
                    <a:pt x="31" y="1"/>
                    <a:pt x="0" y="76"/>
                    <a:pt x="59" y="103"/>
                  </a:cubicBezTo>
                  <a:lnTo>
                    <a:pt x="195" y="182"/>
                  </a:lnTo>
                  <a:cubicBezTo>
                    <a:pt x="203" y="186"/>
                    <a:pt x="213" y="189"/>
                    <a:pt x="222" y="189"/>
                  </a:cubicBezTo>
                  <a:cubicBezTo>
                    <a:pt x="275" y="189"/>
                    <a:pt x="294" y="118"/>
                    <a:pt x="248" y="90"/>
                  </a:cubicBezTo>
                  <a:lnTo>
                    <a:pt x="111" y="12"/>
                  </a:lnTo>
                  <a:cubicBezTo>
                    <a:pt x="100" y="4"/>
                    <a:pt x="89" y="1"/>
                    <a:pt x="79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2674250" y="624000"/>
              <a:ext cx="29625" cy="17600"/>
            </a:xfrm>
            <a:custGeom>
              <a:avLst/>
              <a:gdLst/>
              <a:ahLst/>
              <a:cxnLst/>
              <a:rect l="l" t="t" r="r" b="b"/>
              <a:pathLst>
                <a:path w="1185" h="704" extrusionOk="0">
                  <a:moveTo>
                    <a:pt x="78" y="1"/>
                  </a:moveTo>
                  <a:cubicBezTo>
                    <a:pt x="30" y="1"/>
                    <a:pt x="0" y="75"/>
                    <a:pt x="56" y="103"/>
                  </a:cubicBezTo>
                  <a:lnTo>
                    <a:pt x="294" y="239"/>
                  </a:lnTo>
                  <a:cubicBezTo>
                    <a:pt x="302" y="243"/>
                    <a:pt x="312" y="246"/>
                    <a:pt x="320" y="246"/>
                  </a:cubicBezTo>
                  <a:cubicBezTo>
                    <a:pt x="374" y="246"/>
                    <a:pt x="393" y="175"/>
                    <a:pt x="346" y="149"/>
                  </a:cubicBezTo>
                  <a:lnTo>
                    <a:pt x="109" y="11"/>
                  </a:lnTo>
                  <a:cubicBezTo>
                    <a:pt x="98" y="4"/>
                    <a:pt x="87" y="1"/>
                    <a:pt x="78" y="1"/>
                  </a:cubicBezTo>
                  <a:close/>
                  <a:moveTo>
                    <a:pt x="483" y="234"/>
                  </a:moveTo>
                  <a:cubicBezTo>
                    <a:pt x="437" y="234"/>
                    <a:pt x="409" y="298"/>
                    <a:pt x="454" y="330"/>
                  </a:cubicBezTo>
                  <a:lnTo>
                    <a:pt x="690" y="467"/>
                  </a:lnTo>
                  <a:cubicBezTo>
                    <a:pt x="697" y="471"/>
                    <a:pt x="706" y="474"/>
                    <a:pt x="716" y="474"/>
                  </a:cubicBezTo>
                  <a:cubicBezTo>
                    <a:pt x="770" y="474"/>
                    <a:pt x="789" y="403"/>
                    <a:pt x="742" y="377"/>
                  </a:cubicBezTo>
                  <a:lnTo>
                    <a:pt x="506" y="239"/>
                  </a:lnTo>
                  <a:cubicBezTo>
                    <a:pt x="498" y="236"/>
                    <a:pt x="490" y="234"/>
                    <a:pt x="483" y="234"/>
                  </a:cubicBezTo>
                  <a:close/>
                  <a:moveTo>
                    <a:pt x="869" y="457"/>
                  </a:moveTo>
                  <a:cubicBezTo>
                    <a:pt x="821" y="457"/>
                    <a:pt x="791" y="532"/>
                    <a:pt x="848" y="558"/>
                  </a:cubicBezTo>
                  <a:lnTo>
                    <a:pt x="1086" y="696"/>
                  </a:lnTo>
                  <a:cubicBezTo>
                    <a:pt x="1093" y="700"/>
                    <a:pt x="1102" y="702"/>
                    <a:pt x="1112" y="702"/>
                  </a:cubicBezTo>
                  <a:lnTo>
                    <a:pt x="1112" y="703"/>
                  </a:lnTo>
                  <a:cubicBezTo>
                    <a:pt x="1166" y="703"/>
                    <a:pt x="1185" y="632"/>
                    <a:pt x="1138" y="605"/>
                  </a:cubicBezTo>
                  <a:lnTo>
                    <a:pt x="900" y="468"/>
                  </a:lnTo>
                  <a:cubicBezTo>
                    <a:pt x="890" y="460"/>
                    <a:pt x="879" y="457"/>
                    <a:pt x="869" y="457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2663725" y="619625"/>
              <a:ext cx="10450" cy="4825"/>
            </a:xfrm>
            <a:custGeom>
              <a:avLst/>
              <a:gdLst/>
              <a:ahLst/>
              <a:cxnLst/>
              <a:rect l="l" t="t" r="r" b="b"/>
              <a:pathLst>
                <a:path w="418" h="193" extrusionOk="0">
                  <a:moveTo>
                    <a:pt x="209" y="1"/>
                  </a:moveTo>
                  <a:lnTo>
                    <a:pt x="47" y="95"/>
                  </a:lnTo>
                  <a:cubicBezTo>
                    <a:pt x="0" y="123"/>
                    <a:pt x="19" y="192"/>
                    <a:pt x="73" y="192"/>
                  </a:cubicBezTo>
                  <a:cubicBezTo>
                    <a:pt x="83" y="192"/>
                    <a:pt x="92" y="191"/>
                    <a:pt x="100" y="185"/>
                  </a:cubicBezTo>
                  <a:lnTo>
                    <a:pt x="211" y="121"/>
                  </a:lnTo>
                  <a:lnTo>
                    <a:pt x="321" y="185"/>
                  </a:lnTo>
                  <a:cubicBezTo>
                    <a:pt x="329" y="189"/>
                    <a:pt x="337" y="191"/>
                    <a:pt x="344" y="191"/>
                  </a:cubicBezTo>
                  <a:cubicBezTo>
                    <a:pt x="390" y="191"/>
                    <a:pt x="418" y="126"/>
                    <a:pt x="373" y="94"/>
                  </a:cubicBezTo>
                  <a:lnTo>
                    <a:pt x="209" y="1"/>
                  </a:ln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2558625" y="624500"/>
              <a:ext cx="104300" cy="61425"/>
            </a:xfrm>
            <a:custGeom>
              <a:avLst/>
              <a:gdLst/>
              <a:ahLst/>
              <a:cxnLst/>
              <a:rect l="l" t="t" r="r" b="b"/>
              <a:pathLst>
                <a:path w="4172" h="2457" extrusionOk="0">
                  <a:moveTo>
                    <a:pt x="4095" y="0"/>
                  </a:moveTo>
                  <a:cubicBezTo>
                    <a:pt x="4085" y="0"/>
                    <a:pt x="4074" y="3"/>
                    <a:pt x="4064" y="10"/>
                  </a:cubicBezTo>
                  <a:lnTo>
                    <a:pt x="3782" y="173"/>
                  </a:lnTo>
                  <a:cubicBezTo>
                    <a:pt x="3736" y="200"/>
                    <a:pt x="3755" y="271"/>
                    <a:pt x="3810" y="271"/>
                  </a:cubicBezTo>
                  <a:cubicBezTo>
                    <a:pt x="3819" y="271"/>
                    <a:pt x="3827" y="268"/>
                    <a:pt x="3836" y="264"/>
                  </a:cubicBezTo>
                  <a:lnTo>
                    <a:pt x="4117" y="100"/>
                  </a:lnTo>
                  <a:cubicBezTo>
                    <a:pt x="4172" y="73"/>
                    <a:pt x="4142" y="0"/>
                    <a:pt x="4095" y="0"/>
                  </a:cubicBezTo>
                  <a:close/>
                  <a:moveTo>
                    <a:pt x="3620" y="276"/>
                  </a:moveTo>
                  <a:cubicBezTo>
                    <a:pt x="3612" y="276"/>
                    <a:pt x="3603" y="278"/>
                    <a:pt x="3594" y="283"/>
                  </a:cubicBezTo>
                  <a:lnTo>
                    <a:pt x="3313" y="445"/>
                  </a:lnTo>
                  <a:cubicBezTo>
                    <a:pt x="3288" y="460"/>
                    <a:pt x="3279" y="493"/>
                    <a:pt x="3295" y="518"/>
                  </a:cubicBezTo>
                  <a:cubicBezTo>
                    <a:pt x="3304" y="534"/>
                    <a:pt x="3321" y="544"/>
                    <a:pt x="3340" y="544"/>
                  </a:cubicBezTo>
                  <a:cubicBezTo>
                    <a:pt x="3349" y="544"/>
                    <a:pt x="3358" y="541"/>
                    <a:pt x="3366" y="537"/>
                  </a:cubicBezTo>
                  <a:lnTo>
                    <a:pt x="3648" y="373"/>
                  </a:lnTo>
                  <a:cubicBezTo>
                    <a:pt x="3696" y="342"/>
                    <a:pt x="3666" y="276"/>
                    <a:pt x="3620" y="276"/>
                  </a:cubicBezTo>
                  <a:close/>
                  <a:moveTo>
                    <a:pt x="3151" y="549"/>
                  </a:moveTo>
                  <a:cubicBezTo>
                    <a:pt x="3143" y="549"/>
                    <a:pt x="3134" y="551"/>
                    <a:pt x="3126" y="556"/>
                  </a:cubicBezTo>
                  <a:lnTo>
                    <a:pt x="2844" y="719"/>
                  </a:lnTo>
                  <a:cubicBezTo>
                    <a:pt x="2820" y="734"/>
                    <a:pt x="2811" y="766"/>
                    <a:pt x="2827" y="792"/>
                  </a:cubicBezTo>
                  <a:cubicBezTo>
                    <a:pt x="2836" y="808"/>
                    <a:pt x="2853" y="818"/>
                    <a:pt x="2872" y="818"/>
                  </a:cubicBezTo>
                  <a:lnTo>
                    <a:pt x="2872" y="817"/>
                  </a:lnTo>
                  <a:cubicBezTo>
                    <a:pt x="2880" y="817"/>
                    <a:pt x="2889" y="814"/>
                    <a:pt x="2898" y="809"/>
                  </a:cubicBezTo>
                  <a:lnTo>
                    <a:pt x="3179" y="647"/>
                  </a:lnTo>
                  <a:cubicBezTo>
                    <a:pt x="3225" y="615"/>
                    <a:pt x="3197" y="549"/>
                    <a:pt x="3151" y="549"/>
                  </a:cubicBezTo>
                  <a:close/>
                  <a:moveTo>
                    <a:pt x="2684" y="823"/>
                  </a:moveTo>
                  <a:cubicBezTo>
                    <a:pt x="2676" y="823"/>
                    <a:pt x="2667" y="825"/>
                    <a:pt x="2659" y="830"/>
                  </a:cubicBezTo>
                  <a:lnTo>
                    <a:pt x="2377" y="992"/>
                  </a:lnTo>
                  <a:cubicBezTo>
                    <a:pt x="2329" y="1020"/>
                    <a:pt x="2350" y="1091"/>
                    <a:pt x="2403" y="1091"/>
                  </a:cubicBezTo>
                  <a:cubicBezTo>
                    <a:pt x="2412" y="1091"/>
                    <a:pt x="2422" y="1088"/>
                    <a:pt x="2430" y="1083"/>
                  </a:cubicBezTo>
                  <a:lnTo>
                    <a:pt x="2711" y="920"/>
                  </a:lnTo>
                  <a:cubicBezTo>
                    <a:pt x="2758" y="889"/>
                    <a:pt x="2729" y="823"/>
                    <a:pt x="2684" y="823"/>
                  </a:cubicBezTo>
                  <a:close/>
                  <a:moveTo>
                    <a:pt x="2215" y="1096"/>
                  </a:moveTo>
                  <a:cubicBezTo>
                    <a:pt x="2207" y="1096"/>
                    <a:pt x="2199" y="1098"/>
                    <a:pt x="2190" y="1102"/>
                  </a:cubicBezTo>
                  <a:lnTo>
                    <a:pt x="1909" y="1266"/>
                  </a:lnTo>
                  <a:cubicBezTo>
                    <a:pt x="1863" y="1292"/>
                    <a:pt x="1881" y="1363"/>
                    <a:pt x="1935" y="1363"/>
                  </a:cubicBezTo>
                  <a:cubicBezTo>
                    <a:pt x="1944" y="1363"/>
                    <a:pt x="1954" y="1360"/>
                    <a:pt x="1961" y="1356"/>
                  </a:cubicBezTo>
                  <a:lnTo>
                    <a:pt x="2242" y="1194"/>
                  </a:lnTo>
                  <a:cubicBezTo>
                    <a:pt x="2289" y="1161"/>
                    <a:pt x="2261" y="1096"/>
                    <a:pt x="2215" y="1096"/>
                  </a:cubicBezTo>
                  <a:close/>
                  <a:moveTo>
                    <a:pt x="1747" y="1370"/>
                  </a:moveTo>
                  <a:cubicBezTo>
                    <a:pt x="1739" y="1370"/>
                    <a:pt x="1731" y="1372"/>
                    <a:pt x="1722" y="1376"/>
                  </a:cubicBezTo>
                  <a:lnTo>
                    <a:pt x="1441" y="1539"/>
                  </a:lnTo>
                  <a:cubicBezTo>
                    <a:pt x="1394" y="1566"/>
                    <a:pt x="1413" y="1636"/>
                    <a:pt x="1467" y="1637"/>
                  </a:cubicBezTo>
                  <a:lnTo>
                    <a:pt x="1467" y="1636"/>
                  </a:lnTo>
                  <a:cubicBezTo>
                    <a:pt x="1475" y="1636"/>
                    <a:pt x="1486" y="1634"/>
                    <a:pt x="1493" y="1630"/>
                  </a:cubicBezTo>
                  <a:lnTo>
                    <a:pt x="1774" y="1466"/>
                  </a:lnTo>
                  <a:cubicBezTo>
                    <a:pt x="1821" y="1435"/>
                    <a:pt x="1792" y="1370"/>
                    <a:pt x="1747" y="1370"/>
                  </a:cubicBezTo>
                  <a:close/>
                  <a:moveTo>
                    <a:pt x="1278" y="1642"/>
                  </a:moveTo>
                  <a:cubicBezTo>
                    <a:pt x="1271" y="1642"/>
                    <a:pt x="1262" y="1644"/>
                    <a:pt x="1254" y="1649"/>
                  </a:cubicBezTo>
                  <a:lnTo>
                    <a:pt x="972" y="1811"/>
                  </a:lnTo>
                  <a:cubicBezTo>
                    <a:pt x="924" y="1839"/>
                    <a:pt x="945" y="1910"/>
                    <a:pt x="998" y="1910"/>
                  </a:cubicBezTo>
                  <a:cubicBezTo>
                    <a:pt x="1007" y="1910"/>
                    <a:pt x="1017" y="1907"/>
                    <a:pt x="1024" y="1903"/>
                  </a:cubicBezTo>
                  <a:lnTo>
                    <a:pt x="1306" y="1739"/>
                  </a:lnTo>
                  <a:cubicBezTo>
                    <a:pt x="1353" y="1708"/>
                    <a:pt x="1324" y="1642"/>
                    <a:pt x="1278" y="1642"/>
                  </a:cubicBezTo>
                  <a:close/>
                  <a:moveTo>
                    <a:pt x="814" y="1912"/>
                  </a:moveTo>
                  <a:cubicBezTo>
                    <a:pt x="804" y="1912"/>
                    <a:pt x="794" y="1915"/>
                    <a:pt x="784" y="1922"/>
                  </a:cubicBezTo>
                  <a:lnTo>
                    <a:pt x="504" y="2085"/>
                  </a:lnTo>
                  <a:cubicBezTo>
                    <a:pt x="457" y="2111"/>
                    <a:pt x="476" y="2183"/>
                    <a:pt x="530" y="2183"/>
                  </a:cubicBezTo>
                  <a:cubicBezTo>
                    <a:pt x="539" y="2183"/>
                    <a:pt x="549" y="2180"/>
                    <a:pt x="556" y="2175"/>
                  </a:cubicBezTo>
                  <a:lnTo>
                    <a:pt x="837" y="2013"/>
                  </a:lnTo>
                  <a:cubicBezTo>
                    <a:pt x="893" y="1984"/>
                    <a:pt x="862" y="1912"/>
                    <a:pt x="814" y="1912"/>
                  </a:cubicBezTo>
                  <a:close/>
                  <a:moveTo>
                    <a:pt x="341" y="2188"/>
                  </a:moveTo>
                  <a:cubicBezTo>
                    <a:pt x="333" y="2188"/>
                    <a:pt x="324" y="2190"/>
                    <a:pt x="315" y="2194"/>
                  </a:cubicBezTo>
                  <a:lnTo>
                    <a:pt x="34" y="2358"/>
                  </a:lnTo>
                  <a:cubicBezTo>
                    <a:pt x="9" y="2372"/>
                    <a:pt x="1" y="2404"/>
                    <a:pt x="17" y="2430"/>
                  </a:cubicBezTo>
                  <a:cubicBezTo>
                    <a:pt x="25" y="2446"/>
                    <a:pt x="43" y="2457"/>
                    <a:pt x="62" y="2457"/>
                  </a:cubicBezTo>
                  <a:cubicBezTo>
                    <a:pt x="70" y="2455"/>
                    <a:pt x="79" y="2452"/>
                    <a:pt x="88" y="2448"/>
                  </a:cubicBezTo>
                  <a:lnTo>
                    <a:pt x="368" y="2285"/>
                  </a:lnTo>
                  <a:cubicBezTo>
                    <a:pt x="414" y="2253"/>
                    <a:pt x="387" y="2188"/>
                    <a:pt x="341" y="2188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0"/>
            <p:cNvSpPr/>
            <p:nvPr/>
          </p:nvSpPr>
          <p:spPr>
            <a:xfrm>
              <a:off x="2550225" y="685975"/>
              <a:ext cx="7125" cy="4625"/>
            </a:xfrm>
            <a:custGeom>
              <a:avLst/>
              <a:gdLst/>
              <a:ahLst/>
              <a:cxnLst/>
              <a:rect l="l" t="t" r="r" b="b"/>
              <a:pathLst>
                <a:path w="285" h="185" extrusionOk="0">
                  <a:moveTo>
                    <a:pt x="209" y="1"/>
                  </a:moveTo>
                  <a:cubicBezTo>
                    <a:pt x="201" y="1"/>
                    <a:pt x="192" y="3"/>
                    <a:pt x="183" y="8"/>
                  </a:cubicBezTo>
                  <a:lnTo>
                    <a:pt x="48" y="88"/>
                  </a:lnTo>
                  <a:cubicBezTo>
                    <a:pt x="1" y="113"/>
                    <a:pt x="20" y="185"/>
                    <a:pt x="73" y="185"/>
                  </a:cubicBezTo>
                  <a:cubicBezTo>
                    <a:pt x="73" y="185"/>
                    <a:pt x="74" y="185"/>
                    <a:pt x="74" y="185"/>
                  </a:cubicBezTo>
                  <a:cubicBezTo>
                    <a:pt x="83" y="185"/>
                    <a:pt x="92" y="183"/>
                    <a:pt x="100" y="177"/>
                  </a:cubicBezTo>
                  <a:lnTo>
                    <a:pt x="237" y="99"/>
                  </a:lnTo>
                  <a:cubicBezTo>
                    <a:pt x="285" y="68"/>
                    <a:pt x="255" y="1"/>
                    <a:pt x="209" y="1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0"/>
            <p:cNvSpPr/>
            <p:nvPr/>
          </p:nvSpPr>
          <p:spPr>
            <a:xfrm>
              <a:off x="2544200" y="725300"/>
              <a:ext cx="13050" cy="13050"/>
            </a:xfrm>
            <a:custGeom>
              <a:avLst/>
              <a:gdLst/>
              <a:ahLst/>
              <a:cxnLst/>
              <a:rect l="l" t="t" r="r" b="b"/>
              <a:pathLst>
                <a:path w="522" h="522" extrusionOk="0">
                  <a:moveTo>
                    <a:pt x="520" y="223"/>
                  </a:moveTo>
                  <a:cubicBezTo>
                    <a:pt x="521" y="421"/>
                    <a:pt x="280" y="521"/>
                    <a:pt x="141" y="381"/>
                  </a:cubicBezTo>
                  <a:cubicBezTo>
                    <a:pt x="1" y="240"/>
                    <a:pt x="99" y="1"/>
                    <a:pt x="298" y="1"/>
                  </a:cubicBezTo>
                  <a:cubicBezTo>
                    <a:pt x="420" y="1"/>
                    <a:pt x="520" y="99"/>
                    <a:pt x="520" y="223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0"/>
            <p:cNvSpPr/>
            <p:nvPr/>
          </p:nvSpPr>
          <p:spPr>
            <a:xfrm>
              <a:off x="3082575" y="976425"/>
              <a:ext cx="13050" cy="13050"/>
            </a:xfrm>
            <a:custGeom>
              <a:avLst/>
              <a:gdLst/>
              <a:ahLst/>
              <a:cxnLst/>
              <a:rect l="l" t="t" r="r" b="b"/>
              <a:pathLst>
                <a:path w="522" h="522" extrusionOk="0">
                  <a:moveTo>
                    <a:pt x="521" y="224"/>
                  </a:moveTo>
                  <a:cubicBezTo>
                    <a:pt x="521" y="421"/>
                    <a:pt x="282" y="521"/>
                    <a:pt x="141" y="380"/>
                  </a:cubicBezTo>
                  <a:cubicBezTo>
                    <a:pt x="1" y="241"/>
                    <a:pt x="101" y="0"/>
                    <a:pt x="299" y="0"/>
                  </a:cubicBezTo>
                  <a:cubicBezTo>
                    <a:pt x="421" y="0"/>
                    <a:pt x="521" y="100"/>
                    <a:pt x="521" y="224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0"/>
            <p:cNvSpPr/>
            <p:nvPr/>
          </p:nvSpPr>
          <p:spPr>
            <a:xfrm>
              <a:off x="2895275" y="822525"/>
              <a:ext cx="13000" cy="13050"/>
            </a:xfrm>
            <a:custGeom>
              <a:avLst/>
              <a:gdLst/>
              <a:ahLst/>
              <a:cxnLst/>
              <a:rect l="l" t="t" r="r" b="b"/>
              <a:pathLst>
                <a:path w="520" h="522" extrusionOk="0">
                  <a:moveTo>
                    <a:pt x="519" y="224"/>
                  </a:moveTo>
                  <a:cubicBezTo>
                    <a:pt x="519" y="423"/>
                    <a:pt x="280" y="521"/>
                    <a:pt x="141" y="381"/>
                  </a:cubicBezTo>
                  <a:cubicBezTo>
                    <a:pt x="0" y="242"/>
                    <a:pt x="99" y="1"/>
                    <a:pt x="297" y="2"/>
                  </a:cubicBezTo>
                  <a:cubicBezTo>
                    <a:pt x="421" y="1"/>
                    <a:pt x="519" y="101"/>
                    <a:pt x="519" y="224"/>
                  </a:cubicBezTo>
                  <a:close/>
                </a:path>
              </a:pathLst>
            </a:custGeom>
            <a:solidFill>
              <a:srgbClr val="FD8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2" name="Google Shape;962;p30"/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01</a:t>
            </a: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프로그램 소개</a:t>
            </a:r>
            <a:endParaRPr sz="28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66" name="Google Shape;966;p30"/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A9080D29-B4A0-4E3C-9CDC-C1C42133FB9F}"/>
              </a:ext>
            </a:extLst>
          </p:cNvPr>
          <p:cNvSpPr txBox="1"/>
          <p:nvPr/>
        </p:nvSpPr>
        <p:spPr>
          <a:xfrm>
            <a:off x="4796574" y="699842"/>
            <a:ext cx="397288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아파트 실거래 가격을 조회하여</a:t>
            </a:r>
            <a:endParaRPr lang="en-US" altLang="ko-KR" sz="200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아파트의 시세를 파악할 수 있는</a:t>
            </a:r>
            <a:endParaRPr lang="en-US" altLang="ko-KR" sz="200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프로그램</a:t>
            </a:r>
            <a:endParaRPr lang="en-US" altLang="ko-KR" sz="200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30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0"/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01</a:t>
            </a: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프로그램 소개</a:t>
            </a:r>
            <a:endParaRPr sz="28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66" name="Google Shape;966;p30"/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8" name="Google Shape;5537;p50">
            <a:extLst>
              <a:ext uri="{FF2B5EF4-FFF2-40B4-BE49-F238E27FC236}">
                <a16:creationId xmlns:a16="http://schemas.microsoft.com/office/drawing/2014/main" id="{20D229FB-BF40-4E15-8230-1E1FE050F41F}"/>
              </a:ext>
            </a:extLst>
          </p:cNvPr>
          <p:cNvGrpSpPr/>
          <p:nvPr/>
        </p:nvGrpSpPr>
        <p:grpSpPr>
          <a:xfrm>
            <a:off x="-944416" y="542738"/>
            <a:ext cx="3590569" cy="4771106"/>
            <a:chOff x="-1139827" y="860371"/>
            <a:chExt cx="3590569" cy="4771106"/>
          </a:xfrm>
        </p:grpSpPr>
        <p:grpSp>
          <p:nvGrpSpPr>
            <p:cNvPr id="279" name="Google Shape;5538;p50">
              <a:extLst>
                <a:ext uri="{FF2B5EF4-FFF2-40B4-BE49-F238E27FC236}">
                  <a16:creationId xmlns:a16="http://schemas.microsoft.com/office/drawing/2014/main" id="{53480E21-986C-40A2-8371-131F659F621C}"/>
                </a:ext>
              </a:extLst>
            </p:cNvPr>
            <p:cNvGrpSpPr/>
            <p:nvPr/>
          </p:nvGrpSpPr>
          <p:grpSpPr>
            <a:xfrm flipH="1">
              <a:off x="-1139827" y="860371"/>
              <a:ext cx="3590569" cy="4771106"/>
              <a:chOff x="5562975" y="1605400"/>
              <a:chExt cx="456525" cy="606625"/>
            </a:xfrm>
          </p:grpSpPr>
          <p:sp>
            <p:nvSpPr>
              <p:cNvPr id="557" name="Google Shape;5539;p50">
                <a:extLst>
                  <a:ext uri="{FF2B5EF4-FFF2-40B4-BE49-F238E27FC236}">
                    <a16:creationId xmlns:a16="http://schemas.microsoft.com/office/drawing/2014/main" id="{BDAFAC92-6266-431A-BBBD-660FA880C236}"/>
                  </a:ext>
                </a:extLst>
              </p:cNvPr>
              <p:cNvSpPr/>
              <p:nvPr/>
            </p:nvSpPr>
            <p:spPr>
              <a:xfrm>
                <a:off x="5562975" y="1605400"/>
                <a:ext cx="456525" cy="606625"/>
              </a:xfrm>
              <a:custGeom>
                <a:avLst/>
                <a:gdLst/>
                <a:ahLst/>
                <a:cxnLst/>
                <a:rect l="l" t="t" r="r" b="b"/>
                <a:pathLst>
                  <a:path w="18261" h="24265" extrusionOk="0">
                    <a:moveTo>
                      <a:pt x="16345" y="0"/>
                    </a:moveTo>
                    <a:lnTo>
                      <a:pt x="2056" y="8354"/>
                    </a:lnTo>
                    <a:lnTo>
                      <a:pt x="1472" y="8701"/>
                    </a:lnTo>
                    <a:lnTo>
                      <a:pt x="6797" y="11775"/>
                    </a:lnTo>
                    <a:lnTo>
                      <a:pt x="912" y="15194"/>
                    </a:lnTo>
                    <a:lnTo>
                      <a:pt x="342" y="15526"/>
                    </a:lnTo>
                    <a:lnTo>
                      <a:pt x="0" y="15725"/>
                    </a:lnTo>
                    <a:lnTo>
                      <a:pt x="14710" y="24264"/>
                    </a:lnTo>
                    <a:lnTo>
                      <a:pt x="16616" y="23156"/>
                    </a:lnTo>
                    <a:lnTo>
                      <a:pt x="3822" y="15722"/>
                    </a:lnTo>
                    <a:lnTo>
                      <a:pt x="10616" y="11773"/>
                    </a:lnTo>
                    <a:lnTo>
                      <a:pt x="9470" y="11112"/>
                    </a:lnTo>
                    <a:lnTo>
                      <a:pt x="9472" y="11111"/>
                    </a:lnTo>
                    <a:lnTo>
                      <a:pt x="5287" y="8695"/>
                    </a:lnTo>
                    <a:lnTo>
                      <a:pt x="18261" y="1107"/>
                    </a:lnTo>
                    <a:lnTo>
                      <a:pt x="16345" y="0"/>
                    </a:lnTo>
                    <a:close/>
                  </a:path>
                </a:pathLst>
              </a:custGeom>
              <a:solidFill>
                <a:srgbClr val="06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40;p50">
                <a:extLst>
                  <a:ext uri="{FF2B5EF4-FFF2-40B4-BE49-F238E27FC236}">
                    <a16:creationId xmlns:a16="http://schemas.microsoft.com/office/drawing/2014/main" id="{415FD5E0-D132-4B85-A047-A5B6684F4254}"/>
                  </a:ext>
                </a:extLst>
              </p:cNvPr>
              <p:cNvSpPr/>
              <p:nvPr/>
            </p:nvSpPr>
            <p:spPr>
              <a:xfrm>
                <a:off x="5581850" y="1610900"/>
                <a:ext cx="428025" cy="595425"/>
              </a:xfrm>
              <a:custGeom>
                <a:avLst/>
                <a:gdLst/>
                <a:ahLst/>
                <a:cxnLst/>
                <a:rect l="l" t="t" r="r" b="b"/>
                <a:pathLst>
                  <a:path w="17121" h="23817" extrusionOk="0">
                    <a:moveTo>
                      <a:pt x="15961" y="1"/>
                    </a:moveTo>
                    <a:lnTo>
                      <a:pt x="2065" y="8135"/>
                    </a:lnTo>
                    <a:lnTo>
                      <a:pt x="1472" y="8479"/>
                    </a:lnTo>
                    <a:lnTo>
                      <a:pt x="6797" y="11553"/>
                    </a:lnTo>
                    <a:lnTo>
                      <a:pt x="347" y="15302"/>
                    </a:lnTo>
                    <a:lnTo>
                      <a:pt x="349" y="15302"/>
                    </a:lnTo>
                    <a:lnTo>
                      <a:pt x="1" y="15503"/>
                    </a:lnTo>
                    <a:lnTo>
                      <a:pt x="14340" y="23816"/>
                    </a:lnTo>
                    <a:lnTo>
                      <a:pt x="15492" y="23147"/>
                    </a:lnTo>
                    <a:lnTo>
                      <a:pt x="2310" y="15503"/>
                    </a:lnTo>
                    <a:lnTo>
                      <a:pt x="9106" y="11555"/>
                    </a:lnTo>
                    <a:lnTo>
                      <a:pt x="7960" y="10893"/>
                    </a:lnTo>
                    <a:lnTo>
                      <a:pt x="7961" y="10892"/>
                    </a:lnTo>
                    <a:lnTo>
                      <a:pt x="3777" y="8476"/>
                    </a:lnTo>
                    <a:lnTo>
                      <a:pt x="17120" y="670"/>
                    </a:lnTo>
                    <a:lnTo>
                      <a:pt x="15961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41;p50">
                <a:extLst>
                  <a:ext uri="{FF2B5EF4-FFF2-40B4-BE49-F238E27FC236}">
                    <a16:creationId xmlns:a16="http://schemas.microsoft.com/office/drawing/2014/main" id="{D6532B59-10B8-4A81-A778-EF8A59CB9DCA}"/>
                  </a:ext>
                </a:extLst>
              </p:cNvPr>
              <p:cNvSpPr/>
              <p:nvPr/>
            </p:nvSpPr>
            <p:spPr>
              <a:xfrm>
                <a:off x="5666800" y="1628200"/>
                <a:ext cx="310300" cy="182750"/>
              </a:xfrm>
              <a:custGeom>
                <a:avLst/>
                <a:gdLst/>
                <a:ahLst/>
                <a:cxnLst/>
                <a:rect l="l" t="t" r="r" b="b"/>
                <a:pathLst>
                  <a:path w="12412" h="7310" extrusionOk="0">
                    <a:moveTo>
                      <a:pt x="12392" y="0"/>
                    </a:moveTo>
                    <a:lnTo>
                      <a:pt x="12156" y="139"/>
                    </a:lnTo>
                    <a:lnTo>
                      <a:pt x="12176" y="173"/>
                    </a:lnTo>
                    <a:lnTo>
                      <a:pt x="12411" y="34"/>
                    </a:lnTo>
                    <a:lnTo>
                      <a:pt x="12392" y="0"/>
                    </a:lnTo>
                    <a:close/>
                    <a:moveTo>
                      <a:pt x="11582" y="476"/>
                    </a:moveTo>
                    <a:lnTo>
                      <a:pt x="11345" y="615"/>
                    </a:lnTo>
                    <a:lnTo>
                      <a:pt x="11366" y="648"/>
                    </a:lnTo>
                    <a:lnTo>
                      <a:pt x="11602" y="511"/>
                    </a:lnTo>
                    <a:lnTo>
                      <a:pt x="11582" y="476"/>
                    </a:lnTo>
                    <a:close/>
                    <a:moveTo>
                      <a:pt x="10771" y="951"/>
                    </a:moveTo>
                    <a:lnTo>
                      <a:pt x="10535" y="1091"/>
                    </a:lnTo>
                    <a:lnTo>
                      <a:pt x="10555" y="1124"/>
                    </a:lnTo>
                    <a:lnTo>
                      <a:pt x="10791" y="986"/>
                    </a:lnTo>
                    <a:lnTo>
                      <a:pt x="10771" y="951"/>
                    </a:lnTo>
                    <a:close/>
                    <a:moveTo>
                      <a:pt x="9961" y="1427"/>
                    </a:moveTo>
                    <a:lnTo>
                      <a:pt x="9726" y="1566"/>
                    </a:lnTo>
                    <a:lnTo>
                      <a:pt x="9745" y="1600"/>
                    </a:lnTo>
                    <a:lnTo>
                      <a:pt x="9981" y="1462"/>
                    </a:lnTo>
                    <a:lnTo>
                      <a:pt x="9961" y="1427"/>
                    </a:lnTo>
                    <a:close/>
                    <a:moveTo>
                      <a:pt x="9151" y="1904"/>
                    </a:moveTo>
                    <a:lnTo>
                      <a:pt x="8915" y="2042"/>
                    </a:lnTo>
                    <a:lnTo>
                      <a:pt x="8934" y="2077"/>
                    </a:lnTo>
                    <a:lnTo>
                      <a:pt x="9170" y="1938"/>
                    </a:lnTo>
                    <a:lnTo>
                      <a:pt x="9151" y="1904"/>
                    </a:lnTo>
                    <a:close/>
                    <a:moveTo>
                      <a:pt x="8339" y="2380"/>
                    </a:moveTo>
                    <a:lnTo>
                      <a:pt x="8104" y="2518"/>
                    </a:lnTo>
                    <a:lnTo>
                      <a:pt x="8125" y="2552"/>
                    </a:lnTo>
                    <a:lnTo>
                      <a:pt x="8360" y="2413"/>
                    </a:lnTo>
                    <a:lnTo>
                      <a:pt x="8339" y="2380"/>
                    </a:lnTo>
                    <a:close/>
                    <a:moveTo>
                      <a:pt x="7529" y="2855"/>
                    </a:moveTo>
                    <a:lnTo>
                      <a:pt x="7294" y="2995"/>
                    </a:lnTo>
                    <a:lnTo>
                      <a:pt x="7314" y="3028"/>
                    </a:lnTo>
                    <a:lnTo>
                      <a:pt x="7549" y="2889"/>
                    </a:lnTo>
                    <a:lnTo>
                      <a:pt x="7529" y="2855"/>
                    </a:lnTo>
                    <a:close/>
                    <a:moveTo>
                      <a:pt x="6720" y="3331"/>
                    </a:moveTo>
                    <a:lnTo>
                      <a:pt x="6483" y="3470"/>
                    </a:lnTo>
                    <a:lnTo>
                      <a:pt x="6504" y="3504"/>
                    </a:lnTo>
                    <a:lnTo>
                      <a:pt x="6739" y="3364"/>
                    </a:lnTo>
                    <a:lnTo>
                      <a:pt x="6720" y="3331"/>
                    </a:lnTo>
                    <a:close/>
                    <a:moveTo>
                      <a:pt x="5909" y="3807"/>
                    </a:moveTo>
                    <a:lnTo>
                      <a:pt x="5673" y="3946"/>
                    </a:lnTo>
                    <a:lnTo>
                      <a:pt x="5693" y="3979"/>
                    </a:lnTo>
                    <a:lnTo>
                      <a:pt x="5929" y="3840"/>
                    </a:lnTo>
                    <a:lnTo>
                      <a:pt x="5909" y="3807"/>
                    </a:lnTo>
                    <a:close/>
                    <a:moveTo>
                      <a:pt x="5098" y="4284"/>
                    </a:moveTo>
                    <a:lnTo>
                      <a:pt x="4862" y="4421"/>
                    </a:lnTo>
                    <a:lnTo>
                      <a:pt x="4882" y="4456"/>
                    </a:lnTo>
                    <a:lnTo>
                      <a:pt x="5117" y="4317"/>
                    </a:lnTo>
                    <a:lnTo>
                      <a:pt x="5098" y="4284"/>
                    </a:lnTo>
                    <a:close/>
                    <a:moveTo>
                      <a:pt x="4288" y="4759"/>
                    </a:moveTo>
                    <a:lnTo>
                      <a:pt x="4052" y="4897"/>
                    </a:lnTo>
                    <a:lnTo>
                      <a:pt x="4072" y="4932"/>
                    </a:lnTo>
                    <a:lnTo>
                      <a:pt x="4307" y="4793"/>
                    </a:lnTo>
                    <a:lnTo>
                      <a:pt x="4288" y="4759"/>
                    </a:lnTo>
                    <a:close/>
                    <a:moveTo>
                      <a:pt x="3477" y="5235"/>
                    </a:moveTo>
                    <a:lnTo>
                      <a:pt x="3241" y="5373"/>
                    </a:lnTo>
                    <a:lnTo>
                      <a:pt x="3261" y="5408"/>
                    </a:lnTo>
                    <a:lnTo>
                      <a:pt x="3496" y="5268"/>
                    </a:lnTo>
                    <a:lnTo>
                      <a:pt x="3477" y="5235"/>
                    </a:lnTo>
                    <a:close/>
                    <a:moveTo>
                      <a:pt x="2667" y="5711"/>
                    </a:moveTo>
                    <a:lnTo>
                      <a:pt x="2430" y="5850"/>
                    </a:lnTo>
                    <a:lnTo>
                      <a:pt x="2451" y="5883"/>
                    </a:lnTo>
                    <a:lnTo>
                      <a:pt x="2687" y="5744"/>
                    </a:lnTo>
                    <a:lnTo>
                      <a:pt x="2667" y="5711"/>
                    </a:lnTo>
                    <a:close/>
                    <a:moveTo>
                      <a:pt x="1856" y="6186"/>
                    </a:moveTo>
                    <a:lnTo>
                      <a:pt x="1621" y="6325"/>
                    </a:lnTo>
                    <a:lnTo>
                      <a:pt x="1640" y="6359"/>
                    </a:lnTo>
                    <a:lnTo>
                      <a:pt x="1876" y="6220"/>
                    </a:lnTo>
                    <a:lnTo>
                      <a:pt x="1856" y="6186"/>
                    </a:lnTo>
                    <a:close/>
                    <a:moveTo>
                      <a:pt x="1046" y="6662"/>
                    </a:moveTo>
                    <a:lnTo>
                      <a:pt x="811" y="6801"/>
                    </a:lnTo>
                    <a:lnTo>
                      <a:pt x="829" y="6834"/>
                    </a:lnTo>
                    <a:lnTo>
                      <a:pt x="1066" y="6695"/>
                    </a:lnTo>
                    <a:lnTo>
                      <a:pt x="1046" y="6662"/>
                    </a:lnTo>
                    <a:close/>
                    <a:moveTo>
                      <a:pt x="235" y="7137"/>
                    </a:moveTo>
                    <a:lnTo>
                      <a:pt x="0" y="7277"/>
                    </a:lnTo>
                    <a:lnTo>
                      <a:pt x="20" y="7310"/>
                    </a:lnTo>
                    <a:lnTo>
                      <a:pt x="255" y="7171"/>
                    </a:lnTo>
                    <a:lnTo>
                      <a:pt x="235" y="7137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542;p50">
                <a:extLst>
                  <a:ext uri="{FF2B5EF4-FFF2-40B4-BE49-F238E27FC236}">
                    <a16:creationId xmlns:a16="http://schemas.microsoft.com/office/drawing/2014/main" id="{639A273C-1D0E-4261-89A6-A9AD8635CB1C}"/>
                  </a:ext>
                </a:extLst>
              </p:cNvPr>
              <p:cNvSpPr/>
              <p:nvPr/>
            </p:nvSpPr>
            <p:spPr>
              <a:xfrm>
                <a:off x="5648775" y="1818525"/>
                <a:ext cx="4200" cy="4375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75" extrusionOk="0">
                    <a:moveTo>
                      <a:pt x="147" y="0"/>
                    </a:moveTo>
                    <a:lnTo>
                      <a:pt x="0" y="87"/>
                    </a:lnTo>
                    <a:lnTo>
                      <a:pt x="147" y="174"/>
                    </a:lnTo>
                    <a:lnTo>
                      <a:pt x="166" y="141"/>
                    </a:lnTo>
                    <a:lnTo>
                      <a:pt x="77" y="87"/>
                    </a:lnTo>
                    <a:lnTo>
                      <a:pt x="167" y="35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543;p50">
                <a:extLst>
                  <a:ext uri="{FF2B5EF4-FFF2-40B4-BE49-F238E27FC236}">
                    <a16:creationId xmlns:a16="http://schemas.microsoft.com/office/drawing/2014/main" id="{05ABF93D-8FD7-4303-98F2-47C672667E3A}"/>
                  </a:ext>
                </a:extLst>
              </p:cNvPr>
              <p:cNvSpPr/>
              <p:nvPr/>
            </p:nvSpPr>
            <p:spPr>
              <a:xfrm>
                <a:off x="5667775" y="1831275"/>
                <a:ext cx="93700" cy="56825"/>
              </a:xfrm>
              <a:custGeom>
                <a:avLst/>
                <a:gdLst/>
                <a:ahLst/>
                <a:cxnLst/>
                <a:rect l="l" t="t" r="r" b="b"/>
                <a:pathLst>
                  <a:path w="3748" h="2273" extrusionOk="0">
                    <a:moveTo>
                      <a:pt x="20" y="0"/>
                    </a:moveTo>
                    <a:lnTo>
                      <a:pt x="0" y="34"/>
                    </a:lnTo>
                    <a:lnTo>
                      <a:pt x="254" y="186"/>
                    </a:lnTo>
                    <a:lnTo>
                      <a:pt x="274" y="153"/>
                    </a:lnTo>
                    <a:lnTo>
                      <a:pt x="20" y="0"/>
                    </a:lnTo>
                    <a:close/>
                    <a:moveTo>
                      <a:pt x="889" y="523"/>
                    </a:moveTo>
                    <a:lnTo>
                      <a:pt x="869" y="556"/>
                    </a:lnTo>
                    <a:lnTo>
                      <a:pt x="1123" y="708"/>
                    </a:lnTo>
                    <a:lnTo>
                      <a:pt x="1143" y="675"/>
                    </a:lnTo>
                    <a:lnTo>
                      <a:pt x="889" y="523"/>
                    </a:lnTo>
                    <a:close/>
                    <a:moveTo>
                      <a:pt x="1758" y="1045"/>
                    </a:moveTo>
                    <a:lnTo>
                      <a:pt x="1737" y="1078"/>
                    </a:lnTo>
                    <a:lnTo>
                      <a:pt x="1991" y="1229"/>
                    </a:lnTo>
                    <a:lnTo>
                      <a:pt x="2011" y="1195"/>
                    </a:lnTo>
                    <a:lnTo>
                      <a:pt x="1758" y="1045"/>
                    </a:lnTo>
                    <a:close/>
                    <a:moveTo>
                      <a:pt x="2625" y="1565"/>
                    </a:moveTo>
                    <a:lnTo>
                      <a:pt x="2605" y="1598"/>
                    </a:lnTo>
                    <a:lnTo>
                      <a:pt x="2858" y="1751"/>
                    </a:lnTo>
                    <a:lnTo>
                      <a:pt x="2879" y="1717"/>
                    </a:lnTo>
                    <a:lnTo>
                      <a:pt x="2625" y="1565"/>
                    </a:lnTo>
                    <a:close/>
                    <a:moveTo>
                      <a:pt x="3493" y="2087"/>
                    </a:moveTo>
                    <a:lnTo>
                      <a:pt x="3473" y="2120"/>
                    </a:lnTo>
                    <a:lnTo>
                      <a:pt x="3727" y="2273"/>
                    </a:lnTo>
                    <a:lnTo>
                      <a:pt x="3747" y="2239"/>
                    </a:lnTo>
                    <a:lnTo>
                      <a:pt x="3493" y="2087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544;p50">
                <a:extLst>
                  <a:ext uri="{FF2B5EF4-FFF2-40B4-BE49-F238E27FC236}">
                    <a16:creationId xmlns:a16="http://schemas.microsoft.com/office/drawing/2014/main" id="{966A978C-18CF-4F48-9325-ADC7F8084B18}"/>
                  </a:ext>
                </a:extLst>
              </p:cNvPr>
              <p:cNvSpPr/>
              <p:nvPr/>
            </p:nvSpPr>
            <p:spPr>
              <a:xfrm>
                <a:off x="5776300" y="1896450"/>
                <a:ext cx="4175" cy="4375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75" extrusionOk="0">
                    <a:moveTo>
                      <a:pt x="21" y="1"/>
                    </a:moveTo>
                    <a:lnTo>
                      <a:pt x="1" y="34"/>
                    </a:lnTo>
                    <a:lnTo>
                      <a:pt x="91" y="88"/>
                    </a:lnTo>
                    <a:lnTo>
                      <a:pt x="1" y="141"/>
                    </a:lnTo>
                    <a:lnTo>
                      <a:pt x="21" y="175"/>
                    </a:lnTo>
                    <a:lnTo>
                      <a:pt x="166" y="89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545;p50">
                <a:extLst>
                  <a:ext uri="{FF2B5EF4-FFF2-40B4-BE49-F238E27FC236}">
                    <a16:creationId xmlns:a16="http://schemas.microsoft.com/office/drawing/2014/main" id="{728C5498-4469-4FA0-B2D4-C3245D2DF098}"/>
                  </a:ext>
                </a:extLst>
              </p:cNvPr>
              <p:cNvSpPr/>
              <p:nvPr/>
            </p:nvSpPr>
            <p:spPr>
              <a:xfrm>
                <a:off x="5630175" y="1908700"/>
                <a:ext cx="131875" cy="78725"/>
              </a:xfrm>
              <a:custGeom>
                <a:avLst/>
                <a:gdLst/>
                <a:ahLst/>
                <a:cxnLst/>
                <a:rect l="l" t="t" r="r" b="b"/>
                <a:pathLst>
                  <a:path w="5275" h="3149" extrusionOk="0">
                    <a:moveTo>
                      <a:pt x="5254" y="1"/>
                    </a:moveTo>
                    <a:lnTo>
                      <a:pt x="5010" y="146"/>
                    </a:lnTo>
                    <a:lnTo>
                      <a:pt x="5031" y="179"/>
                    </a:lnTo>
                    <a:lnTo>
                      <a:pt x="5274" y="36"/>
                    </a:lnTo>
                    <a:lnTo>
                      <a:pt x="5254" y="1"/>
                    </a:lnTo>
                    <a:close/>
                    <a:moveTo>
                      <a:pt x="4419" y="497"/>
                    </a:moveTo>
                    <a:lnTo>
                      <a:pt x="4175" y="642"/>
                    </a:lnTo>
                    <a:lnTo>
                      <a:pt x="4196" y="675"/>
                    </a:lnTo>
                    <a:lnTo>
                      <a:pt x="4439" y="530"/>
                    </a:lnTo>
                    <a:lnTo>
                      <a:pt x="4419" y="497"/>
                    </a:lnTo>
                    <a:close/>
                    <a:moveTo>
                      <a:pt x="3584" y="991"/>
                    </a:moveTo>
                    <a:lnTo>
                      <a:pt x="3340" y="1136"/>
                    </a:lnTo>
                    <a:lnTo>
                      <a:pt x="3360" y="1170"/>
                    </a:lnTo>
                    <a:lnTo>
                      <a:pt x="3604" y="1025"/>
                    </a:lnTo>
                    <a:lnTo>
                      <a:pt x="3584" y="991"/>
                    </a:lnTo>
                    <a:close/>
                    <a:moveTo>
                      <a:pt x="2748" y="1486"/>
                    </a:moveTo>
                    <a:lnTo>
                      <a:pt x="2505" y="1631"/>
                    </a:lnTo>
                    <a:lnTo>
                      <a:pt x="2525" y="1664"/>
                    </a:lnTo>
                    <a:lnTo>
                      <a:pt x="2769" y="1519"/>
                    </a:lnTo>
                    <a:lnTo>
                      <a:pt x="2748" y="1486"/>
                    </a:lnTo>
                    <a:close/>
                    <a:moveTo>
                      <a:pt x="1915" y="1980"/>
                    </a:moveTo>
                    <a:lnTo>
                      <a:pt x="1671" y="2125"/>
                    </a:lnTo>
                    <a:lnTo>
                      <a:pt x="1690" y="2160"/>
                    </a:lnTo>
                    <a:lnTo>
                      <a:pt x="1933" y="2015"/>
                    </a:lnTo>
                    <a:lnTo>
                      <a:pt x="1915" y="1980"/>
                    </a:lnTo>
                    <a:close/>
                    <a:moveTo>
                      <a:pt x="1079" y="2476"/>
                    </a:moveTo>
                    <a:lnTo>
                      <a:pt x="836" y="2621"/>
                    </a:lnTo>
                    <a:lnTo>
                      <a:pt x="856" y="2654"/>
                    </a:lnTo>
                    <a:lnTo>
                      <a:pt x="1100" y="2509"/>
                    </a:lnTo>
                    <a:lnTo>
                      <a:pt x="1079" y="2476"/>
                    </a:lnTo>
                    <a:close/>
                    <a:moveTo>
                      <a:pt x="244" y="2971"/>
                    </a:moveTo>
                    <a:lnTo>
                      <a:pt x="0" y="3116"/>
                    </a:lnTo>
                    <a:lnTo>
                      <a:pt x="21" y="3149"/>
                    </a:lnTo>
                    <a:lnTo>
                      <a:pt x="264" y="3004"/>
                    </a:lnTo>
                    <a:lnTo>
                      <a:pt x="244" y="297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546;p50">
                <a:extLst>
                  <a:ext uri="{FF2B5EF4-FFF2-40B4-BE49-F238E27FC236}">
                    <a16:creationId xmlns:a16="http://schemas.microsoft.com/office/drawing/2014/main" id="{24B8243F-D21B-412C-AFC0-67E8A58BADF6}"/>
                  </a:ext>
                </a:extLst>
              </p:cNvPr>
              <p:cNvSpPr/>
              <p:nvPr/>
            </p:nvSpPr>
            <p:spPr>
              <a:xfrm>
                <a:off x="5611725" y="1995350"/>
                <a:ext cx="4200" cy="435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74" extrusionOk="0">
                    <a:moveTo>
                      <a:pt x="147" y="0"/>
                    </a:moveTo>
                    <a:lnTo>
                      <a:pt x="0" y="86"/>
                    </a:lnTo>
                    <a:lnTo>
                      <a:pt x="148" y="173"/>
                    </a:lnTo>
                    <a:lnTo>
                      <a:pt x="167" y="138"/>
                    </a:lnTo>
                    <a:lnTo>
                      <a:pt x="79" y="86"/>
                    </a:lnTo>
                    <a:lnTo>
                      <a:pt x="167" y="34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547;p50">
                <a:extLst>
                  <a:ext uri="{FF2B5EF4-FFF2-40B4-BE49-F238E27FC236}">
                    <a16:creationId xmlns:a16="http://schemas.microsoft.com/office/drawing/2014/main" id="{A3B583EF-1B66-4702-ACB6-9C071BE2B53E}"/>
                  </a:ext>
                </a:extLst>
              </p:cNvPr>
              <p:cNvSpPr/>
              <p:nvPr/>
            </p:nvSpPr>
            <p:spPr>
              <a:xfrm>
                <a:off x="5629625" y="2007050"/>
                <a:ext cx="308000" cy="180750"/>
              </a:xfrm>
              <a:custGeom>
                <a:avLst/>
                <a:gdLst/>
                <a:ahLst/>
                <a:cxnLst/>
                <a:rect l="l" t="t" r="r" b="b"/>
                <a:pathLst>
                  <a:path w="12320" h="7230" extrusionOk="0">
                    <a:moveTo>
                      <a:pt x="21" y="1"/>
                    </a:moveTo>
                    <a:lnTo>
                      <a:pt x="1" y="36"/>
                    </a:lnTo>
                    <a:lnTo>
                      <a:pt x="236" y="172"/>
                    </a:lnTo>
                    <a:lnTo>
                      <a:pt x="256" y="139"/>
                    </a:lnTo>
                    <a:lnTo>
                      <a:pt x="21" y="1"/>
                    </a:lnTo>
                    <a:close/>
                    <a:moveTo>
                      <a:pt x="826" y="472"/>
                    </a:moveTo>
                    <a:lnTo>
                      <a:pt x="806" y="505"/>
                    </a:lnTo>
                    <a:lnTo>
                      <a:pt x="1040" y="642"/>
                    </a:lnTo>
                    <a:lnTo>
                      <a:pt x="1059" y="608"/>
                    </a:lnTo>
                    <a:lnTo>
                      <a:pt x="826" y="472"/>
                    </a:lnTo>
                    <a:close/>
                    <a:moveTo>
                      <a:pt x="1629" y="943"/>
                    </a:moveTo>
                    <a:lnTo>
                      <a:pt x="1610" y="977"/>
                    </a:lnTo>
                    <a:lnTo>
                      <a:pt x="1844" y="1113"/>
                    </a:lnTo>
                    <a:lnTo>
                      <a:pt x="1864" y="1080"/>
                    </a:lnTo>
                    <a:lnTo>
                      <a:pt x="1629" y="943"/>
                    </a:lnTo>
                    <a:close/>
                    <a:moveTo>
                      <a:pt x="2434" y="1413"/>
                    </a:moveTo>
                    <a:lnTo>
                      <a:pt x="2414" y="1447"/>
                    </a:lnTo>
                    <a:lnTo>
                      <a:pt x="2649" y="1584"/>
                    </a:lnTo>
                    <a:lnTo>
                      <a:pt x="2669" y="1550"/>
                    </a:lnTo>
                    <a:lnTo>
                      <a:pt x="2434" y="1413"/>
                    </a:lnTo>
                    <a:close/>
                    <a:moveTo>
                      <a:pt x="3239" y="1885"/>
                    </a:moveTo>
                    <a:lnTo>
                      <a:pt x="3218" y="1918"/>
                    </a:lnTo>
                    <a:lnTo>
                      <a:pt x="3453" y="2056"/>
                    </a:lnTo>
                    <a:lnTo>
                      <a:pt x="3472" y="2021"/>
                    </a:lnTo>
                    <a:lnTo>
                      <a:pt x="3239" y="1885"/>
                    </a:lnTo>
                    <a:close/>
                    <a:moveTo>
                      <a:pt x="4042" y="2354"/>
                    </a:moveTo>
                    <a:lnTo>
                      <a:pt x="4023" y="2388"/>
                    </a:lnTo>
                    <a:lnTo>
                      <a:pt x="4257" y="2525"/>
                    </a:lnTo>
                    <a:lnTo>
                      <a:pt x="4277" y="2492"/>
                    </a:lnTo>
                    <a:lnTo>
                      <a:pt x="4042" y="2354"/>
                    </a:lnTo>
                    <a:close/>
                    <a:moveTo>
                      <a:pt x="4847" y="2824"/>
                    </a:moveTo>
                    <a:lnTo>
                      <a:pt x="4827" y="2859"/>
                    </a:lnTo>
                    <a:lnTo>
                      <a:pt x="5061" y="2995"/>
                    </a:lnTo>
                    <a:lnTo>
                      <a:pt x="5082" y="2962"/>
                    </a:lnTo>
                    <a:lnTo>
                      <a:pt x="4847" y="2824"/>
                    </a:lnTo>
                    <a:close/>
                    <a:moveTo>
                      <a:pt x="5650" y="3295"/>
                    </a:moveTo>
                    <a:lnTo>
                      <a:pt x="5631" y="3329"/>
                    </a:lnTo>
                    <a:lnTo>
                      <a:pt x="5866" y="3467"/>
                    </a:lnTo>
                    <a:lnTo>
                      <a:pt x="5885" y="3432"/>
                    </a:lnTo>
                    <a:lnTo>
                      <a:pt x="5650" y="3295"/>
                    </a:lnTo>
                    <a:close/>
                    <a:moveTo>
                      <a:pt x="6455" y="3765"/>
                    </a:moveTo>
                    <a:lnTo>
                      <a:pt x="6435" y="3799"/>
                    </a:lnTo>
                    <a:lnTo>
                      <a:pt x="6670" y="3936"/>
                    </a:lnTo>
                    <a:lnTo>
                      <a:pt x="6690" y="3903"/>
                    </a:lnTo>
                    <a:lnTo>
                      <a:pt x="6455" y="3765"/>
                    </a:lnTo>
                    <a:close/>
                    <a:moveTo>
                      <a:pt x="7260" y="4235"/>
                    </a:moveTo>
                    <a:lnTo>
                      <a:pt x="7239" y="4270"/>
                    </a:lnTo>
                    <a:lnTo>
                      <a:pt x="7474" y="4406"/>
                    </a:lnTo>
                    <a:lnTo>
                      <a:pt x="7493" y="4373"/>
                    </a:lnTo>
                    <a:lnTo>
                      <a:pt x="7260" y="4235"/>
                    </a:lnTo>
                    <a:close/>
                    <a:moveTo>
                      <a:pt x="8063" y="4706"/>
                    </a:moveTo>
                    <a:lnTo>
                      <a:pt x="8044" y="4740"/>
                    </a:lnTo>
                    <a:lnTo>
                      <a:pt x="8278" y="4876"/>
                    </a:lnTo>
                    <a:lnTo>
                      <a:pt x="8298" y="4843"/>
                    </a:lnTo>
                    <a:lnTo>
                      <a:pt x="8063" y="4706"/>
                    </a:lnTo>
                    <a:close/>
                    <a:moveTo>
                      <a:pt x="8868" y="5178"/>
                    </a:moveTo>
                    <a:lnTo>
                      <a:pt x="8848" y="5211"/>
                    </a:lnTo>
                    <a:lnTo>
                      <a:pt x="9083" y="5347"/>
                    </a:lnTo>
                    <a:lnTo>
                      <a:pt x="9101" y="5314"/>
                    </a:lnTo>
                    <a:lnTo>
                      <a:pt x="8868" y="5178"/>
                    </a:lnTo>
                    <a:close/>
                    <a:moveTo>
                      <a:pt x="9673" y="5646"/>
                    </a:moveTo>
                    <a:lnTo>
                      <a:pt x="9652" y="5679"/>
                    </a:lnTo>
                    <a:lnTo>
                      <a:pt x="9887" y="5817"/>
                    </a:lnTo>
                    <a:lnTo>
                      <a:pt x="9906" y="5784"/>
                    </a:lnTo>
                    <a:lnTo>
                      <a:pt x="9673" y="5646"/>
                    </a:lnTo>
                    <a:close/>
                    <a:moveTo>
                      <a:pt x="10476" y="6116"/>
                    </a:moveTo>
                    <a:lnTo>
                      <a:pt x="10457" y="6151"/>
                    </a:lnTo>
                    <a:lnTo>
                      <a:pt x="10691" y="6287"/>
                    </a:lnTo>
                    <a:lnTo>
                      <a:pt x="10711" y="6254"/>
                    </a:lnTo>
                    <a:lnTo>
                      <a:pt x="10476" y="6116"/>
                    </a:lnTo>
                    <a:close/>
                    <a:moveTo>
                      <a:pt x="11281" y="6587"/>
                    </a:moveTo>
                    <a:lnTo>
                      <a:pt x="11261" y="6620"/>
                    </a:lnTo>
                    <a:lnTo>
                      <a:pt x="11495" y="6758"/>
                    </a:lnTo>
                    <a:lnTo>
                      <a:pt x="11516" y="6723"/>
                    </a:lnTo>
                    <a:lnTo>
                      <a:pt x="11281" y="6587"/>
                    </a:lnTo>
                    <a:close/>
                    <a:moveTo>
                      <a:pt x="12086" y="7058"/>
                    </a:moveTo>
                    <a:lnTo>
                      <a:pt x="12065" y="7092"/>
                    </a:lnTo>
                    <a:lnTo>
                      <a:pt x="12300" y="7229"/>
                    </a:lnTo>
                    <a:lnTo>
                      <a:pt x="12319" y="7195"/>
                    </a:lnTo>
                    <a:lnTo>
                      <a:pt x="12086" y="7058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548;p50">
                <a:extLst>
                  <a:ext uri="{FF2B5EF4-FFF2-40B4-BE49-F238E27FC236}">
                    <a16:creationId xmlns:a16="http://schemas.microsoft.com/office/drawing/2014/main" id="{0919FE43-60B3-4C86-ADD5-AD4CBFB3934F}"/>
                  </a:ext>
                </a:extLst>
              </p:cNvPr>
              <p:cNvSpPr/>
              <p:nvPr/>
            </p:nvSpPr>
            <p:spPr>
              <a:xfrm>
                <a:off x="5739475" y="1883450"/>
                <a:ext cx="750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30" h="720" extrusionOk="0">
                    <a:moveTo>
                      <a:pt x="0" y="0"/>
                    </a:moveTo>
                    <a:lnTo>
                      <a:pt x="0" y="702"/>
                    </a:lnTo>
                    <a:lnTo>
                      <a:pt x="29" y="719"/>
                    </a:lnTo>
                    <a:lnTo>
                      <a:pt x="29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549;p50">
                <a:extLst>
                  <a:ext uri="{FF2B5EF4-FFF2-40B4-BE49-F238E27FC236}">
                    <a16:creationId xmlns:a16="http://schemas.microsoft.com/office/drawing/2014/main" id="{4E967D66-3904-4BA3-BF6E-8FFD43DE0643}"/>
                  </a:ext>
                </a:extLst>
              </p:cNvPr>
              <p:cNvSpPr/>
              <p:nvPr/>
            </p:nvSpPr>
            <p:spPr>
              <a:xfrm>
                <a:off x="5740200" y="1883450"/>
                <a:ext cx="750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30" h="720" extrusionOk="0">
                    <a:moveTo>
                      <a:pt x="29" y="0"/>
                    </a:moveTo>
                    <a:lnTo>
                      <a:pt x="0" y="16"/>
                    </a:lnTo>
                    <a:lnTo>
                      <a:pt x="0" y="719"/>
                    </a:lnTo>
                    <a:lnTo>
                      <a:pt x="29" y="70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550;p50">
                <a:extLst>
                  <a:ext uri="{FF2B5EF4-FFF2-40B4-BE49-F238E27FC236}">
                    <a16:creationId xmlns:a16="http://schemas.microsoft.com/office/drawing/2014/main" id="{962A0056-7AE3-4B51-8231-157B37388993}"/>
                  </a:ext>
                </a:extLst>
              </p:cNvPr>
              <p:cNvSpPr/>
              <p:nvPr/>
            </p:nvSpPr>
            <p:spPr>
              <a:xfrm>
                <a:off x="5737975" y="1876450"/>
                <a:ext cx="2275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91" h="337" extrusionOk="0">
                    <a:moveTo>
                      <a:pt x="2" y="0"/>
                    </a:moveTo>
                    <a:lnTo>
                      <a:pt x="1" y="286"/>
                    </a:lnTo>
                    <a:lnTo>
                      <a:pt x="89" y="337"/>
                    </a:lnTo>
                    <a:lnTo>
                      <a:pt x="91" y="5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551;p50">
                <a:extLst>
                  <a:ext uri="{FF2B5EF4-FFF2-40B4-BE49-F238E27FC236}">
                    <a16:creationId xmlns:a16="http://schemas.microsoft.com/office/drawing/2014/main" id="{5001BA4F-1BCD-42FC-877E-9A727CEF77A7}"/>
                  </a:ext>
                </a:extLst>
              </p:cNvPr>
              <p:cNvSpPr/>
              <p:nvPr/>
            </p:nvSpPr>
            <p:spPr>
              <a:xfrm>
                <a:off x="5740200" y="1876450"/>
                <a:ext cx="2225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37" extrusionOk="0">
                    <a:moveTo>
                      <a:pt x="89" y="0"/>
                    </a:moveTo>
                    <a:lnTo>
                      <a:pt x="2" y="51"/>
                    </a:lnTo>
                    <a:lnTo>
                      <a:pt x="0" y="337"/>
                    </a:lnTo>
                    <a:lnTo>
                      <a:pt x="89" y="286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552;p50">
                <a:extLst>
                  <a:ext uri="{FF2B5EF4-FFF2-40B4-BE49-F238E27FC236}">
                    <a16:creationId xmlns:a16="http://schemas.microsoft.com/office/drawing/2014/main" id="{DE9DD9FB-58A5-4D81-BB85-1C10D0C4160D}"/>
                  </a:ext>
                </a:extLst>
              </p:cNvPr>
              <p:cNvSpPr/>
              <p:nvPr/>
            </p:nvSpPr>
            <p:spPr>
              <a:xfrm>
                <a:off x="5738025" y="1875175"/>
                <a:ext cx="4400" cy="2575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03" extrusionOk="0">
                    <a:moveTo>
                      <a:pt x="87" y="1"/>
                    </a:moveTo>
                    <a:lnTo>
                      <a:pt x="0" y="51"/>
                    </a:lnTo>
                    <a:lnTo>
                      <a:pt x="89" y="102"/>
                    </a:lnTo>
                    <a:lnTo>
                      <a:pt x="176" y="51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553;p50">
                <a:extLst>
                  <a:ext uri="{FF2B5EF4-FFF2-40B4-BE49-F238E27FC236}">
                    <a16:creationId xmlns:a16="http://schemas.microsoft.com/office/drawing/2014/main" id="{A4C727D0-55A6-4C00-8607-F47F5DCC981D}"/>
                  </a:ext>
                </a:extLst>
              </p:cNvPr>
              <p:cNvSpPr/>
              <p:nvPr/>
            </p:nvSpPr>
            <p:spPr>
              <a:xfrm>
                <a:off x="5740775" y="1882325"/>
                <a:ext cx="1075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43" h="55" extrusionOk="0">
                    <a:moveTo>
                      <a:pt x="31" y="1"/>
                    </a:moveTo>
                    <a:cubicBezTo>
                      <a:pt x="29" y="1"/>
                      <a:pt x="26" y="1"/>
                      <a:pt x="22" y="3"/>
                    </a:cubicBezTo>
                    <a:cubicBezTo>
                      <a:pt x="9" y="12"/>
                      <a:pt x="2" y="25"/>
                      <a:pt x="1" y="39"/>
                    </a:cubicBezTo>
                    <a:cubicBezTo>
                      <a:pt x="1" y="50"/>
                      <a:pt x="6" y="55"/>
                      <a:pt x="13" y="55"/>
                    </a:cubicBezTo>
                    <a:cubicBezTo>
                      <a:pt x="16" y="55"/>
                      <a:pt x="19" y="54"/>
                      <a:pt x="22" y="52"/>
                    </a:cubicBezTo>
                    <a:cubicBezTo>
                      <a:pt x="34" y="44"/>
                      <a:pt x="43" y="31"/>
                      <a:pt x="43" y="16"/>
                    </a:cubicBezTo>
                    <a:cubicBezTo>
                      <a:pt x="43" y="6"/>
                      <a:pt x="38" y="1"/>
                      <a:pt x="31" y="1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554;p50">
                <a:extLst>
                  <a:ext uri="{FF2B5EF4-FFF2-40B4-BE49-F238E27FC236}">
                    <a16:creationId xmlns:a16="http://schemas.microsoft.com/office/drawing/2014/main" id="{4729C8A6-34CD-48F3-8A21-4A6E958A343A}"/>
                  </a:ext>
                </a:extLst>
              </p:cNvPr>
              <p:cNvSpPr/>
              <p:nvPr/>
            </p:nvSpPr>
            <p:spPr>
              <a:xfrm>
                <a:off x="5740775" y="1880100"/>
                <a:ext cx="1075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43" h="55" extrusionOk="0">
                    <a:moveTo>
                      <a:pt x="32" y="0"/>
                    </a:moveTo>
                    <a:cubicBezTo>
                      <a:pt x="29" y="0"/>
                      <a:pt x="26" y="1"/>
                      <a:pt x="22" y="4"/>
                    </a:cubicBezTo>
                    <a:cubicBezTo>
                      <a:pt x="9" y="11"/>
                      <a:pt x="2" y="25"/>
                      <a:pt x="1" y="40"/>
                    </a:cubicBezTo>
                    <a:cubicBezTo>
                      <a:pt x="1" y="49"/>
                      <a:pt x="6" y="55"/>
                      <a:pt x="13" y="55"/>
                    </a:cubicBezTo>
                    <a:cubicBezTo>
                      <a:pt x="16" y="55"/>
                      <a:pt x="19" y="54"/>
                      <a:pt x="22" y="51"/>
                    </a:cubicBezTo>
                    <a:cubicBezTo>
                      <a:pt x="34" y="44"/>
                      <a:pt x="43" y="30"/>
                      <a:pt x="43" y="15"/>
                    </a:cubicBezTo>
                    <a:cubicBezTo>
                      <a:pt x="43" y="6"/>
                      <a:pt x="38" y="0"/>
                      <a:pt x="32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555;p50">
                <a:extLst>
                  <a:ext uri="{FF2B5EF4-FFF2-40B4-BE49-F238E27FC236}">
                    <a16:creationId xmlns:a16="http://schemas.microsoft.com/office/drawing/2014/main" id="{688CA1BD-EBD6-49BF-B993-0C38F2357E4F}"/>
                  </a:ext>
                </a:extLst>
              </p:cNvPr>
              <p:cNvSpPr/>
              <p:nvPr/>
            </p:nvSpPr>
            <p:spPr>
              <a:xfrm>
                <a:off x="5740775" y="1877950"/>
                <a:ext cx="1075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43" h="55" extrusionOk="0">
                    <a:moveTo>
                      <a:pt x="32" y="1"/>
                    </a:moveTo>
                    <a:cubicBezTo>
                      <a:pt x="29" y="1"/>
                      <a:pt x="26" y="2"/>
                      <a:pt x="22" y="4"/>
                    </a:cubicBezTo>
                    <a:cubicBezTo>
                      <a:pt x="9" y="11"/>
                      <a:pt x="2" y="24"/>
                      <a:pt x="1" y="40"/>
                    </a:cubicBezTo>
                    <a:cubicBezTo>
                      <a:pt x="1" y="50"/>
                      <a:pt x="6" y="54"/>
                      <a:pt x="13" y="54"/>
                    </a:cubicBezTo>
                    <a:cubicBezTo>
                      <a:pt x="16" y="54"/>
                      <a:pt x="19" y="54"/>
                      <a:pt x="22" y="52"/>
                    </a:cubicBezTo>
                    <a:cubicBezTo>
                      <a:pt x="34" y="43"/>
                      <a:pt x="41" y="30"/>
                      <a:pt x="43" y="16"/>
                    </a:cubicBezTo>
                    <a:cubicBezTo>
                      <a:pt x="43" y="7"/>
                      <a:pt x="38" y="1"/>
                      <a:pt x="32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556;p50">
                <a:extLst>
                  <a:ext uri="{FF2B5EF4-FFF2-40B4-BE49-F238E27FC236}">
                    <a16:creationId xmlns:a16="http://schemas.microsoft.com/office/drawing/2014/main" id="{CC71D19F-A0AA-40CA-8258-BA3D69A34825}"/>
                  </a:ext>
                </a:extLst>
              </p:cNvPr>
              <p:cNvSpPr/>
              <p:nvPr/>
            </p:nvSpPr>
            <p:spPr>
              <a:xfrm>
                <a:off x="5615175" y="2008300"/>
                <a:ext cx="775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31" h="720" extrusionOk="0">
                    <a:moveTo>
                      <a:pt x="0" y="0"/>
                    </a:moveTo>
                    <a:lnTo>
                      <a:pt x="0" y="703"/>
                    </a:lnTo>
                    <a:lnTo>
                      <a:pt x="29" y="719"/>
                    </a:lnTo>
                    <a:lnTo>
                      <a:pt x="31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557;p50">
                <a:extLst>
                  <a:ext uri="{FF2B5EF4-FFF2-40B4-BE49-F238E27FC236}">
                    <a16:creationId xmlns:a16="http://schemas.microsoft.com/office/drawing/2014/main" id="{BBCF2E89-A005-4A2B-8298-76B1CF4233E8}"/>
                  </a:ext>
                </a:extLst>
              </p:cNvPr>
              <p:cNvSpPr/>
              <p:nvPr/>
            </p:nvSpPr>
            <p:spPr>
              <a:xfrm>
                <a:off x="5615900" y="2008300"/>
                <a:ext cx="775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31" h="720" extrusionOk="0">
                    <a:moveTo>
                      <a:pt x="31" y="0"/>
                    </a:moveTo>
                    <a:lnTo>
                      <a:pt x="2" y="18"/>
                    </a:lnTo>
                    <a:lnTo>
                      <a:pt x="0" y="719"/>
                    </a:lnTo>
                    <a:lnTo>
                      <a:pt x="29" y="703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558;p50">
                <a:extLst>
                  <a:ext uri="{FF2B5EF4-FFF2-40B4-BE49-F238E27FC236}">
                    <a16:creationId xmlns:a16="http://schemas.microsoft.com/office/drawing/2014/main" id="{1B173678-CDBB-4A4D-86A8-238CAA549044}"/>
                  </a:ext>
                </a:extLst>
              </p:cNvPr>
              <p:cNvSpPr/>
              <p:nvPr/>
            </p:nvSpPr>
            <p:spPr>
              <a:xfrm>
                <a:off x="5613725" y="2001325"/>
                <a:ext cx="222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89" h="336" extrusionOk="0">
                    <a:moveTo>
                      <a:pt x="0" y="1"/>
                    </a:moveTo>
                    <a:lnTo>
                      <a:pt x="0" y="285"/>
                    </a:lnTo>
                    <a:lnTo>
                      <a:pt x="87" y="336"/>
                    </a:lnTo>
                    <a:lnTo>
                      <a:pt x="89" y="5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559;p50">
                <a:extLst>
                  <a:ext uri="{FF2B5EF4-FFF2-40B4-BE49-F238E27FC236}">
                    <a16:creationId xmlns:a16="http://schemas.microsoft.com/office/drawing/2014/main" id="{62DBC506-F96B-406D-BDA7-F558A4CD00B6}"/>
                  </a:ext>
                </a:extLst>
              </p:cNvPr>
              <p:cNvSpPr/>
              <p:nvPr/>
            </p:nvSpPr>
            <p:spPr>
              <a:xfrm>
                <a:off x="5615900" y="2001325"/>
                <a:ext cx="222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89" h="336" extrusionOk="0">
                    <a:moveTo>
                      <a:pt x="89" y="1"/>
                    </a:moveTo>
                    <a:lnTo>
                      <a:pt x="2" y="52"/>
                    </a:lnTo>
                    <a:lnTo>
                      <a:pt x="0" y="336"/>
                    </a:lnTo>
                    <a:lnTo>
                      <a:pt x="89" y="285"/>
                    </a:lnTo>
                    <a:lnTo>
                      <a:pt x="8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560;p50">
                <a:extLst>
                  <a:ext uri="{FF2B5EF4-FFF2-40B4-BE49-F238E27FC236}">
                    <a16:creationId xmlns:a16="http://schemas.microsoft.com/office/drawing/2014/main" id="{A5EAA7CD-E680-47BA-8142-89128B40AC33}"/>
                  </a:ext>
                </a:extLst>
              </p:cNvPr>
              <p:cNvSpPr/>
              <p:nvPr/>
            </p:nvSpPr>
            <p:spPr>
              <a:xfrm>
                <a:off x="5613725" y="2000025"/>
                <a:ext cx="4400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04" extrusionOk="0">
                    <a:moveTo>
                      <a:pt x="89" y="1"/>
                    </a:moveTo>
                    <a:lnTo>
                      <a:pt x="0" y="53"/>
                    </a:lnTo>
                    <a:lnTo>
                      <a:pt x="89" y="104"/>
                    </a:lnTo>
                    <a:lnTo>
                      <a:pt x="176" y="53"/>
                    </a:lnTo>
                    <a:lnTo>
                      <a:pt x="8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561;p50">
                <a:extLst>
                  <a:ext uri="{FF2B5EF4-FFF2-40B4-BE49-F238E27FC236}">
                    <a16:creationId xmlns:a16="http://schemas.microsoft.com/office/drawing/2014/main" id="{7578EF37-FAF5-4F17-98C1-1826FF873909}"/>
                  </a:ext>
                </a:extLst>
              </p:cNvPr>
              <p:cNvSpPr/>
              <p:nvPr/>
            </p:nvSpPr>
            <p:spPr>
              <a:xfrm>
                <a:off x="5616500" y="2007200"/>
                <a:ext cx="1075" cy="1350"/>
              </a:xfrm>
              <a:custGeom>
                <a:avLst/>
                <a:gdLst/>
                <a:ahLst/>
                <a:cxnLst/>
                <a:rect l="l" t="t" r="r" b="b"/>
                <a:pathLst>
                  <a:path w="43" h="54" extrusionOk="0">
                    <a:moveTo>
                      <a:pt x="31" y="0"/>
                    </a:moveTo>
                    <a:cubicBezTo>
                      <a:pt x="28" y="0"/>
                      <a:pt x="25" y="1"/>
                      <a:pt x="21" y="4"/>
                    </a:cubicBezTo>
                    <a:cubicBezTo>
                      <a:pt x="8" y="11"/>
                      <a:pt x="1" y="24"/>
                      <a:pt x="1" y="40"/>
                    </a:cubicBezTo>
                    <a:cubicBezTo>
                      <a:pt x="1" y="49"/>
                      <a:pt x="5" y="54"/>
                      <a:pt x="12" y="54"/>
                    </a:cubicBezTo>
                    <a:cubicBezTo>
                      <a:pt x="15" y="54"/>
                      <a:pt x="18" y="53"/>
                      <a:pt x="21" y="51"/>
                    </a:cubicBezTo>
                    <a:cubicBezTo>
                      <a:pt x="34" y="43"/>
                      <a:pt x="41" y="30"/>
                      <a:pt x="43" y="15"/>
                    </a:cubicBezTo>
                    <a:cubicBezTo>
                      <a:pt x="43" y="6"/>
                      <a:pt x="38" y="0"/>
                      <a:pt x="31" y="0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562;p50">
                <a:extLst>
                  <a:ext uri="{FF2B5EF4-FFF2-40B4-BE49-F238E27FC236}">
                    <a16:creationId xmlns:a16="http://schemas.microsoft.com/office/drawing/2014/main" id="{F91341F3-81EF-4B47-A075-E35453833AE5}"/>
                  </a:ext>
                </a:extLst>
              </p:cNvPr>
              <p:cNvSpPr/>
              <p:nvPr/>
            </p:nvSpPr>
            <p:spPr>
              <a:xfrm>
                <a:off x="5616475" y="2004975"/>
                <a:ext cx="1075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43" h="55" extrusionOk="0">
                    <a:moveTo>
                      <a:pt x="32" y="1"/>
                    </a:moveTo>
                    <a:cubicBezTo>
                      <a:pt x="29" y="1"/>
                      <a:pt x="26" y="2"/>
                      <a:pt x="22" y="4"/>
                    </a:cubicBezTo>
                    <a:cubicBezTo>
                      <a:pt x="9" y="11"/>
                      <a:pt x="2" y="24"/>
                      <a:pt x="0" y="39"/>
                    </a:cubicBezTo>
                    <a:cubicBezTo>
                      <a:pt x="0" y="49"/>
                      <a:pt x="6" y="54"/>
                      <a:pt x="13" y="54"/>
                    </a:cubicBezTo>
                    <a:cubicBezTo>
                      <a:pt x="16" y="54"/>
                      <a:pt x="19" y="54"/>
                      <a:pt x="22" y="52"/>
                    </a:cubicBezTo>
                    <a:cubicBezTo>
                      <a:pt x="34" y="43"/>
                      <a:pt x="42" y="30"/>
                      <a:pt x="42" y="16"/>
                    </a:cubicBezTo>
                    <a:cubicBezTo>
                      <a:pt x="42" y="7"/>
                      <a:pt x="38" y="1"/>
                      <a:pt x="32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563;p50">
                <a:extLst>
                  <a:ext uri="{FF2B5EF4-FFF2-40B4-BE49-F238E27FC236}">
                    <a16:creationId xmlns:a16="http://schemas.microsoft.com/office/drawing/2014/main" id="{1A55D11A-C297-4CD5-9CF4-0030B3EDE743}"/>
                  </a:ext>
                </a:extLst>
              </p:cNvPr>
              <p:cNvSpPr/>
              <p:nvPr/>
            </p:nvSpPr>
            <p:spPr>
              <a:xfrm>
                <a:off x="5616475" y="2002825"/>
                <a:ext cx="1075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43" h="55" extrusionOk="0">
                    <a:moveTo>
                      <a:pt x="31" y="1"/>
                    </a:moveTo>
                    <a:cubicBezTo>
                      <a:pt x="29" y="1"/>
                      <a:pt x="25" y="1"/>
                      <a:pt x="22" y="3"/>
                    </a:cubicBezTo>
                    <a:cubicBezTo>
                      <a:pt x="9" y="12"/>
                      <a:pt x="2" y="25"/>
                      <a:pt x="0" y="39"/>
                    </a:cubicBezTo>
                    <a:cubicBezTo>
                      <a:pt x="0" y="49"/>
                      <a:pt x="5" y="54"/>
                      <a:pt x="12" y="54"/>
                    </a:cubicBezTo>
                    <a:cubicBezTo>
                      <a:pt x="15" y="54"/>
                      <a:pt x="19" y="53"/>
                      <a:pt x="22" y="51"/>
                    </a:cubicBezTo>
                    <a:cubicBezTo>
                      <a:pt x="34" y="44"/>
                      <a:pt x="42" y="31"/>
                      <a:pt x="42" y="15"/>
                    </a:cubicBezTo>
                    <a:cubicBezTo>
                      <a:pt x="42" y="5"/>
                      <a:pt x="38" y="1"/>
                      <a:pt x="31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564;p50">
                <a:extLst>
                  <a:ext uri="{FF2B5EF4-FFF2-40B4-BE49-F238E27FC236}">
                    <a16:creationId xmlns:a16="http://schemas.microsoft.com/office/drawing/2014/main" id="{1813BC16-1F28-4DE4-9A22-49CA970C9A80}"/>
                  </a:ext>
                </a:extLst>
              </p:cNvPr>
              <p:cNvSpPr/>
              <p:nvPr/>
            </p:nvSpPr>
            <p:spPr>
              <a:xfrm>
                <a:off x="5681825" y="2032325"/>
                <a:ext cx="2572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596" extrusionOk="0">
                    <a:moveTo>
                      <a:pt x="708" y="1"/>
                    </a:moveTo>
                    <a:lnTo>
                      <a:pt x="1" y="408"/>
                    </a:lnTo>
                    <a:lnTo>
                      <a:pt x="326" y="595"/>
                    </a:lnTo>
                    <a:lnTo>
                      <a:pt x="1029" y="186"/>
                    </a:lnTo>
                    <a:lnTo>
                      <a:pt x="708" y="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565;p50">
                <a:extLst>
                  <a:ext uri="{FF2B5EF4-FFF2-40B4-BE49-F238E27FC236}">
                    <a16:creationId xmlns:a16="http://schemas.microsoft.com/office/drawing/2014/main" id="{71137ADD-C44A-43BA-A4FB-920B4EE6E6A7}"/>
                  </a:ext>
                </a:extLst>
              </p:cNvPr>
              <p:cNvSpPr/>
              <p:nvPr/>
            </p:nvSpPr>
            <p:spPr>
              <a:xfrm>
                <a:off x="5643075" y="2010550"/>
                <a:ext cx="22425" cy="12925"/>
              </a:xfrm>
              <a:custGeom>
                <a:avLst/>
                <a:gdLst/>
                <a:ahLst/>
                <a:cxnLst/>
                <a:rect l="l" t="t" r="r" b="b"/>
                <a:pathLst>
                  <a:path w="897" h="517" extrusionOk="0">
                    <a:moveTo>
                      <a:pt x="679" y="0"/>
                    </a:moveTo>
                    <a:lnTo>
                      <a:pt x="1" y="383"/>
                    </a:lnTo>
                    <a:lnTo>
                      <a:pt x="230" y="516"/>
                    </a:lnTo>
                    <a:lnTo>
                      <a:pt x="897" y="125"/>
                    </a:lnTo>
                    <a:lnTo>
                      <a:pt x="679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566;p50">
                <a:extLst>
                  <a:ext uri="{FF2B5EF4-FFF2-40B4-BE49-F238E27FC236}">
                    <a16:creationId xmlns:a16="http://schemas.microsoft.com/office/drawing/2014/main" id="{ED291334-1440-49E6-9229-B61128089442}"/>
                  </a:ext>
                </a:extLst>
              </p:cNvPr>
              <p:cNvSpPr/>
              <p:nvPr/>
            </p:nvSpPr>
            <p:spPr>
              <a:xfrm>
                <a:off x="5652350" y="2012175"/>
                <a:ext cx="43750" cy="25325"/>
              </a:xfrm>
              <a:custGeom>
                <a:avLst/>
                <a:gdLst/>
                <a:ahLst/>
                <a:cxnLst/>
                <a:rect l="l" t="t" r="r" b="b"/>
                <a:pathLst>
                  <a:path w="1750" h="1013" extrusionOk="0">
                    <a:moveTo>
                      <a:pt x="704" y="0"/>
                    </a:moveTo>
                    <a:lnTo>
                      <a:pt x="1" y="409"/>
                    </a:lnTo>
                    <a:lnTo>
                      <a:pt x="1046" y="1012"/>
                    </a:lnTo>
                    <a:lnTo>
                      <a:pt x="1750" y="604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567;p50">
                <a:extLst>
                  <a:ext uri="{FF2B5EF4-FFF2-40B4-BE49-F238E27FC236}">
                    <a16:creationId xmlns:a16="http://schemas.microsoft.com/office/drawing/2014/main" id="{2BFAF753-9F24-4225-BFAE-129214B2BFA8}"/>
                  </a:ext>
                </a:extLst>
              </p:cNvPr>
              <p:cNvSpPr/>
              <p:nvPr/>
            </p:nvSpPr>
            <p:spPr>
              <a:xfrm>
                <a:off x="5678500" y="2027250"/>
                <a:ext cx="21075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843" h="610" extrusionOk="0">
                    <a:moveTo>
                      <a:pt x="704" y="1"/>
                    </a:moveTo>
                    <a:lnTo>
                      <a:pt x="0" y="409"/>
                    </a:lnTo>
                    <a:lnTo>
                      <a:pt x="138" y="610"/>
                    </a:lnTo>
                    <a:lnTo>
                      <a:pt x="843" y="204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568;p50">
                <a:extLst>
                  <a:ext uri="{FF2B5EF4-FFF2-40B4-BE49-F238E27FC236}">
                    <a16:creationId xmlns:a16="http://schemas.microsoft.com/office/drawing/2014/main" id="{70DF843A-4058-4BD5-B6B1-13B33DEA3E79}"/>
                  </a:ext>
                </a:extLst>
              </p:cNvPr>
              <p:cNvSpPr/>
              <p:nvPr/>
            </p:nvSpPr>
            <p:spPr>
              <a:xfrm>
                <a:off x="5647675" y="2022400"/>
                <a:ext cx="34475" cy="20350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814" extrusionOk="0">
                    <a:moveTo>
                      <a:pt x="188" y="0"/>
                    </a:moveTo>
                    <a:lnTo>
                      <a:pt x="1" y="54"/>
                    </a:lnTo>
                    <a:lnTo>
                      <a:pt x="1378" y="814"/>
                    </a:lnTo>
                    <a:lnTo>
                      <a:pt x="1233" y="603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569;p50">
                <a:extLst>
                  <a:ext uri="{FF2B5EF4-FFF2-40B4-BE49-F238E27FC236}">
                    <a16:creationId xmlns:a16="http://schemas.microsoft.com/office/drawing/2014/main" id="{9828C70D-3C64-46DD-A5C2-E0D1E1BB9B73}"/>
                  </a:ext>
                </a:extLst>
              </p:cNvPr>
              <p:cNvSpPr/>
              <p:nvPr/>
            </p:nvSpPr>
            <p:spPr>
              <a:xfrm>
                <a:off x="5647675" y="2012350"/>
                <a:ext cx="221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456" extrusionOk="0">
                    <a:moveTo>
                      <a:pt x="887" y="1"/>
                    </a:moveTo>
                    <a:lnTo>
                      <a:pt x="706" y="56"/>
                    </a:lnTo>
                    <a:lnTo>
                      <a:pt x="1" y="456"/>
                    </a:lnTo>
                    <a:lnTo>
                      <a:pt x="1" y="456"/>
                    </a:lnTo>
                    <a:lnTo>
                      <a:pt x="188" y="402"/>
                    </a:lnTo>
                    <a:lnTo>
                      <a:pt x="88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570;p50">
                <a:extLst>
                  <a:ext uri="{FF2B5EF4-FFF2-40B4-BE49-F238E27FC236}">
                    <a16:creationId xmlns:a16="http://schemas.microsoft.com/office/drawing/2014/main" id="{60C5171C-249D-4C2D-A93D-F8E1708059FC}"/>
                  </a:ext>
                </a:extLst>
              </p:cNvPr>
              <p:cNvSpPr/>
              <p:nvPr/>
            </p:nvSpPr>
            <p:spPr>
              <a:xfrm>
                <a:off x="5643075" y="2020100"/>
                <a:ext cx="4690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338" extrusionOk="0">
                    <a:moveTo>
                      <a:pt x="1" y="1"/>
                    </a:moveTo>
                    <a:lnTo>
                      <a:pt x="1" y="255"/>
                    </a:lnTo>
                    <a:lnTo>
                      <a:pt x="1874" y="1338"/>
                    </a:lnTo>
                    <a:lnTo>
                      <a:pt x="1876" y="108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571;p50">
                <a:extLst>
                  <a:ext uri="{FF2B5EF4-FFF2-40B4-BE49-F238E27FC236}">
                    <a16:creationId xmlns:a16="http://schemas.microsoft.com/office/drawing/2014/main" id="{F4E15579-F136-484F-9484-CDB1418BDEEC}"/>
                  </a:ext>
                </a:extLst>
              </p:cNvPr>
              <p:cNvSpPr/>
              <p:nvPr/>
            </p:nvSpPr>
            <p:spPr>
              <a:xfrm>
                <a:off x="5689925" y="2036975"/>
                <a:ext cx="1760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63" extrusionOk="0">
                    <a:moveTo>
                      <a:pt x="703" y="0"/>
                    </a:moveTo>
                    <a:lnTo>
                      <a:pt x="2" y="409"/>
                    </a:lnTo>
                    <a:lnTo>
                      <a:pt x="0" y="663"/>
                    </a:lnTo>
                    <a:lnTo>
                      <a:pt x="703" y="252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572;p50">
                <a:extLst>
                  <a:ext uri="{FF2B5EF4-FFF2-40B4-BE49-F238E27FC236}">
                    <a16:creationId xmlns:a16="http://schemas.microsoft.com/office/drawing/2014/main" id="{DFB18E43-CC00-4609-B674-6FCD0368A8DC}"/>
                  </a:ext>
                </a:extLst>
              </p:cNvPr>
              <p:cNvSpPr/>
              <p:nvPr/>
            </p:nvSpPr>
            <p:spPr>
              <a:xfrm>
                <a:off x="5671600" y="2041975"/>
                <a:ext cx="2925" cy="82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33" extrusionOk="0">
                    <a:moveTo>
                      <a:pt x="58" y="1"/>
                    </a:moveTo>
                    <a:cubicBezTo>
                      <a:pt x="46" y="1"/>
                      <a:pt x="34" y="3"/>
                      <a:pt x="24" y="9"/>
                    </a:cubicBezTo>
                    <a:lnTo>
                      <a:pt x="1" y="22"/>
                    </a:lnTo>
                    <a:cubicBezTo>
                      <a:pt x="11" y="17"/>
                      <a:pt x="22" y="14"/>
                      <a:pt x="35" y="14"/>
                    </a:cubicBezTo>
                    <a:cubicBezTo>
                      <a:pt x="52" y="14"/>
                      <a:pt x="73" y="19"/>
                      <a:pt x="94" y="32"/>
                    </a:cubicBezTo>
                    <a:lnTo>
                      <a:pt x="117" y="18"/>
                    </a:lnTo>
                    <a:cubicBezTo>
                      <a:pt x="96" y="6"/>
                      <a:pt x="76" y="1"/>
                      <a:pt x="58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573;p50">
                <a:extLst>
                  <a:ext uri="{FF2B5EF4-FFF2-40B4-BE49-F238E27FC236}">
                    <a16:creationId xmlns:a16="http://schemas.microsoft.com/office/drawing/2014/main" id="{49B03EB0-46F2-4131-B399-91918EA72E1F}"/>
                  </a:ext>
                </a:extLst>
              </p:cNvPr>
              <p:cNvSpPr/>
              <p:nvPr/>
            </p:nvSpPr>
            <p:spPr>
              <a:xfrm>
                <a:off x="5673925" y="2042400"/>
                <a:ext cx="3900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327" extrusionOk="0">
                    <a:moveTo>
                      <a:pt x="24" y="1"/>
                    </a:moveTo>
                    <a:lnTo>
                      <a:pt x="1" y="15"/>
                    </a:lnTo>
                    <a:cubicBezTo>
                      <a:pt x="79" y="64"/>
                      <a:pt x="127" y="150"/>
                      <a:pt x="133" y="241"/>
                    </a:cubicBezTo>
                    <a:cubicBezTo>
                      <a:pt x="133" y="282"/>
                      <a:pt x="119" y="310"/>
                      <a:pt x="97" y="325"/>
                    </a:cubicBezTo>
                    <a:lnTo>
                      <a:pt x="97" y="325"/>
                    </a:lnTo>
                    <a:lnTo>
                      <a:pt x="117" y="312"/>
                    </a:lnTo>
                    <a:cubicBezTo>
                      <a:pt x="141" y="299"/>
                      <a:pt x="156" y="270"/>
                      <a:pt x="156" y="228"/>
                    </a:cubicBezTo>
                    <a:cubicBezTo>
                      <a:pt x="150" y="136"/>
                      <a:pt x="102" y="51"/>
                      <a:pt x="24" y="1"/>
                    </a:cubicBezTo>
                    <a:close/>
                    <a:moveTo>
                      <a:pt x="97" y="325"/>
                    </a:moveTo>
                    <a:lnTo>
                      <a:pt x="94" y="327"/>
                    </a:lnTo>
                    <a:cubicBezTo>
                      <a:pt x="95" y="326"/>
                      <a:pt x="96" y="326"/>
                      <a:pt x="97" y="325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574;p50">
                <a:extLst>
                  <a:ext uri="{FF2B5EF4-FFF2-40B4-BE49-F238E27FC236}">
                    <a16:creationId xmlns:a16="http://schemas.microsoft.com/office/drawing/2014/main" id="{B8615394-0C21-4204-95BF-AA9DE07C8E11}"/>
                  </a:ext>
                </a:extLst>
              </p:cNvPr>
              <p:cNvSpPr/>
              <p:nvPr/>
            </p:nvSpPr>
            <p:spPr>
              <a:xfrm>
                <a:off x="5670625" y="2042325"/>
                <a:ext cx="6625" cy="845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38" extrusionOk="0">
                    <a:moveTo>
                      <a:pt x="74" y="0"/>
                    </a:moveTo>
                    <a:cubicBezTo>
                      <a:pt x="31" y="0"/>
                      <a:pt x="2" y="34"/>
                      <a:pt x="1" y="94"/>
                    </a:cubicBezTo>
                    <a:cubicBezTo>
                      <a:pt x="7" y="185"/>
                      <a:pt x="54" y="269"/>
                      <a:pt x="133" y="320"/>
                    </a:cubicBezTo>
                    <a:cubicBezTo>
                      <a:pt x="154" y="332"/>
                      <a:pt x="174" y="338"/>
                      <a:pt x="192" y="338"/>
                    </a:cubicBezTo>
                    <a:cubicBezTo>
                      <a:pt x="235" y="338"/>
                      <a:pt x="265" y="304"/>
                      <a:pt x="265" y="244"/>
                    </a:cubicBezTo>
                    <a:cubicBezTo>
                      <a:pt x="259" y="153"/>
                      <a:pt x="211" y="67"/>
                      <a:pt x="133" y="18"/>
                    </a:cubicBezTo>
                    <a:cubicBezTo>
                      <a:pt x="111" y="6"/>
                      <a:pt x="91" y="0"/>
                      <a:pt x="74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575;p50">
                <a:extLst>
                  <a:ext uri="{FF2B5EF4-FFF2-40B4-BE49-F238E27FC236}">
                    <a16:creationId xmlns:a16="http://schemas.microsoft.com/office/drawing/2014/main" id="{5462B4AB-76DA-40D4-BBD5-21D3C4E169EE}"/>
                  </a:ext>
                </a:extLst>
              </p:cNvPr>
              <p:cNvSpPr/>
              <p:nvPr/>
            </p:nvSpPr>
            <p:spPr>
              <a:xfrm>
                <a:off x="5649600" y="2028850"/>
                <a:ext cx="2975" cy="82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33" extrusionOk="0">
                    <a:moveTo>
                      <a:pt x="58" y="1"/>
                    </a:moveTo>
                    <a:cubicBezTo>
                      <a:pt x="45" y="1"/>
                      <a:pt x="34" y="4"/>
                      <a:pt x="24" y="9"/>
                    </a:cubicBezTo>
                    <a:lnTo>
                      <a:pt x="1" y="22"/>
                    </a:lnTo>
                    <a:cubicBezTo>
                      <a:pt x="11" y="17"/>
                      <a:pt x="23" y="14"/>
                      <a:pt x="36" y="14"/>
                    </a:cubicBezTo>
                    <a:cubicBezTo>
                      <a:pt x="54" y="14"/>
                      <a:pt x="74" y="20"/>
                      <a:pt x="95" y="32"/>
                    </a:cubicBezTo>
                    <a:lnTo>
                      <a:pt x="118" y="18"/>
                    </a:lnTo>
                    <a:cubicBezTo>
                      <a:pt x="96" y="6"/>
                      <a:pt x="76" y="1"/>
                      <a:pt x="58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576;p50">
                <a:extLst>
                  <a:ext uri="{FF2B5EF4-FFF2-40B4-BE49-F238E27FC236}">
                    <a16:creationId xmlns:a16="http://schemas.microsoft.com/office/drawing/2014/main" id="{27F4FE3B-EB19-40EE-9F5E-FFCC51C4072C}"/>
                  </a:ext>
                </a:extLst>
              </p:cNvPr>
              <p:cNvSpPr/>
              <p:nvPr/>
            </p:nvSpPr>
            <p:spPr>
              <a:xfrm>
                <a:off x="5651950" y="2029275"/>
                <a:ext cx="3875" cy="820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328" extrusionOk="0">
                    <a:moveTo>
                      <a:pt x="24" y="1"/>
                    </a:moveTo>
                    <a:lnTo>
                      <a:pt x="1" y="15"/>
                    </a:lnTo>
                    <a:cubicBezTo>
                      <a:pt x="78" y="65"/>
                      <a:pt x="127" y="150"/>
                      <a:pt x="131" y="241"/>
                    </a:cubicBezTo>
                    <a:cubicBezTo>
                      <a:pt x="131" y="284"/>
                      <a:pt x="117" y="313"/>
                      <a:pt x="94" y="327"/>
                    </a:cubicBezTo>
                    <a:lnTo>
                      <a:pt x="117" y="313"/>
                    </a:lnTo>
                    <a:cubicBezTo>
                      <a:pt x="140" y="299"/>
                      <a:pt x="155" y="270"/>
                      <a:pt x="155" y="228"/>
                    </a:cubicBezTo>
                    <a:cubicBezTo>
                      <a:pt x="150" y="136"/>
                      <a:pt x="101" y="52"/>
                      <a:pt x="24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577;p50">
                <a:extLst>
                  <a:ext uri="{FF2B5EF4-FFF2-40B4-BE49-F238E27FC236}">
                    <a16:creationId xmlns:a16="http://schemas.microsoft.com/office/drawing/2014/main" id="{63EB0CE0-6DEE-4734-A106-98F7AB9DEF1C}"/>
                  </a:ext>
                </a:extLst>
              </p:cNvPr>
              <p:cNvSpPr/>
              <p:nvPr/>
            </p:nvSpPr>
            <p:spPr>
              <a:xfrm>
                <a:off x="5648675" y="2029200"/>
                <a:ext cx="6575" cy="847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39" extrusionOk="0">
                    <a:moveTo>
                      <a:pt x="73" y="0"/>
                    </a:moveTo>
                    <a:cubicBezTo>
                      <a:pt x="30" y="0"/>
                      <a:pt x="0" y="34"/>
                      <a:pt x="0" y="94"/>
                    </a:cubicBezTo>
                    <a:cubicBezTo>
                      <a:pt x="4" y="185"/>
                      <a:pt x="54" y="269"/>
                      <a:pt x="131" y="320"/>
                    </a:cubicBezTo>
                    <a:cubicBezTo>
                      <a:pt x="152" y="332"/>
                      <a:pt x="172" y="338"/>
                      <a:pt x="190" y="338"/>
                    </a:cubicBezTo>
                    <a:cubicBezTo>
                      <a:pt x="233" y="338"/>
                      <a:pt x="262" y="304"/>
                      <a:pt x="262" y="244"/>
                    </a:cubicBezTo>
                    <a:cubicBezTo>
                      <a:pt x="258" y="153"/>
                      <a:pt x="209" y="68"/>
                      <a:pt x="132" y="18"/>
                    </a:cubicBezTo>
                    <a:cubicBezTo>
                      <a:pt x="111" y="6"/>
                      <a:pt x="91" y="0"/>
                      <a:pt x="73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578;p50">
                <a:extLst>
                  <a:ext uri="{FF2B5EF4-FFF2-40B4-BE49-F238E27FC236}">
                    <a16:creationId xmlns:a16="http://schemas.microsoft.com/office/drawing/2014/main" id="{F862C074-EE51-4AFA-99E1-B5F489EB76AF}"/>
                  </a:ext>
                </a:extLst>
              </p:cNvPr>
              <p:cNvSpPr/>
              <p:nvPr/>
            </p:nvSpPr>
            <p:spPr>
              <a:xfrm>
                <a:off x="5655650" y="1986175"/>
                <a:ext cx="800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32" h="720" extrusionOk="0">
                    <a:moveTo>
                      <a:pt x="2" y="1"/>
                    </a:moveTo>
                    <a:lnTo>
                      <a:pt x="1" y="704"/>
                    </a:lnTo>
                    <a:lnTo>
                      <a:pt x="31" y="720"/>
                    </a:lnTo>
                    <a:lnTo>
                      <a:pt x="31" y="18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579;p50">
                <a:extLst>
                  <a:ext uri="{FF2B5EF4-FFF2-40B4-BE49-F238E27FC236}">
                    <a16:creationId xmlns:a16="http://schemas.microsoft.com/office/drawing/2014/main" id="{7FC716E5-8D87-4644-B074-9A9B0339C4F7}"/>
                  </a:ext>
                </a:extLst>
              </p:cNvPr>
              <p:cNvSpPr/>
              <p:nvPr/>
            </p:nvSpPr>
            <p:spPr>
              <a:xfrm>
                <a:off x="5656425" y="1986175"/>
                <a:ext cx="750" cy="18000"/>
              </a:xfrm>
              <a:custGeom>
                <a:avLst/>
                <a:gdLst/>
                <a:ahLst/>
                <a:cxnLst/>
                <a:rect l="l" t="t" r="r" b="b"/>
                <a:pathLst>
                  <a:path w="30" h="720" extrusionOk="0">
                    <a:moveTo>
                      <a:pt x="29" y="1"/>
                    </a:moveTo>
                    <a:lnTo>
                      <a:pt x="0" y="18"/>
                    </a:lnTo>
                    <a:lnTo>
                      <a:pt x="0" y="720"/>
                    </a:lnTo>
                    <a:lnTo>
                      <a:pt x="29" y="704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580;p50">
                <a:extLst>
                  <a:ext uri="{FF2B5EF4-FFF2-40B4-BE49-F238E27FC236}">
                    <a16:creationId xmlns:a16="http://schemas.microsoft.com/office/drawing/2014/main" id="{7F1252FE-51EA-44CE-B79C-5661B4CDDFF2}"/>
                  </a:ext>
                </a:extLst>
              </p:cNvPr>
              <p:cNvSpPr/>
              <p:nvPr/>
            </p:nvSpPr>
            <p:spPr>
              <a:xfrm>
                <a:off x="5654200" y="1979225"/>
                <a:ext cx="225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36" extrusionOk="0">
                    <a:moveTo>
                      <a:pt x="1" y="0"/>
                    </a:moveTo>
                    <a:lnTo>
                      <a:pt x="1" y="284"/>
                    </a:lnTo>
                    <a:lnTo>
                      <a:pt x="89" y="335"/>
                    </a:lnTo>
                    <a:lnTo>
                      <a:pt x="89" y="5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581;p50">
                <a:extLst>
                  <a:ext uri="{FF2B5EF4-FFF2-40B4-BE49-F238E27FC236}">
                    <a16:creationId xmlns:a16="http://schemas.microsoft.com/office/drawing/2014/main" id="{A7F87223-F342-4910-A817-A9F6B427FA85}"/>
                  </a:ext>
                </a:extLst>
              </p:cNvPr>
              <p:cNvSpPr/>
              <p:nvPr/>
            </p:nvSpPr>
            <p:spPr>
              <a:xfrm>
                <a:off x="5656425" y="1979225"/>
                <a:ext cx="222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89" h="336" extrusionOk="0">
                    <a:moveTo>
                      <a:pt x="89" y="0"/>
                    </a:moveTo>
                    <a:lnTo>
                      <a:pt x="0" y="51"/>
                    </a:lnTo>
                    <a:lnTo>
                      <a:pt x="0" y="335"/>
                    </a:lnTo>
                    <a:lnTo>
                      <a:pt x="87" y="284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5582;p50">
                <a:extLst>
                  <a:ext uri="{FF2B5EF4-FFF2-40B4-BE49-F238E27FC236}">
                    <a16:creationId xmlns:a16="http://schemas.microsoft.com/office/drawing/2014/main" id="{F0802C1D-54A8-4F15-BAFC-69E39959B86D}"/>
                  </a:ext>
                </a:extLst>
              </p:cNvPr>
              <p:cNvSpPr/>
              <p:nvPr/>
            </p:nvSpPr>
            <p:spPr>
              <a:xfrm>
                <a:off x="5654200" y="1977925"/>
                <a:ext cx="4450" cy="257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03" extrusionOk="0">
                    <a:moveTo>
                      <a:pt x="89" y="0"/>
                    </a:moveTo>
                    <a:lnTo>
                      <a:pt x="1" y="52"/>
                    </a:lnTo>
                    <a:lnTo>
                      <a:pt x="89" y="103"/>
                    </a:lnTo>
                    <a:lnTo>
                      <a:pt x="178" y="52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5583;p50">
                <a:extLst>
                  <a:ext uri="{FF2B5EF4-FFF2-40B4-BE49-F238E27FC236}">
                    <a16:creationId xmlns:a16="http://schemas.microsoft.com/office/drawing/2014/main" id="{CC4968FA-C5A5-49AA-8E0A-AE0430244A08}"/>
                  </a:ext>
                </a:extLst>
              </p:cNvPr>
              <p:cNvSpPr/>
              <p:nvPr/>
            </p:nvSpPr>
            <p:spPr>
              <a:xfrm>
                <a:off x="5657000" y="1985075"/>
                <a:ext cx="10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43" h="56" extrusionOk="0">
                    <a:moveTo>
                      <a:pt x="31" y="1"/>
                    </a:moveTo>
                    <a:cubicBezTo>
                      <a:pt x="28" y="1"/>
                      <a:pt x="24" y="2"/>
                      <a:pt x="21" y="4"/>
                    </a:cubicBezTo>
                    <a:cubicBezTo>
                      <a:pt x="9" y="11"/>
                      <a:pt x="1" y="26"/>
                      <a:pt x="1" y="40"/>
                    </a:cubicBezTo>
                    <a:cubicBezTo>
                      <a:pt x="1" y="49"/>
                      <a:pt x="5" y="55"/>
                      <a:pt x="11" y="55"/>
                    </a:cubicBezTo>
                    <a:cubicBezTo>
                      <a:pt x="14" y="55"/>
                      <a:pt x="17" y="54"/>
                      <a:pt x="21" y="52"/>
                    </a:cubicBezTo>
                    <a:cubicBezTo>
                      <a:pt x="34" y="45"/>
                      <a:pt x="41" y="30"/>
                      <a:pt x="43" y="16"/>
                    </a:cubicBezTo>
                    <a:cubicBezTo>
                      <a:pt x="43" y="6"/>
                      <a:pt x="38" y="1"/>
                      <a:pt x="31" y="1"/>
                    </a:cubicBez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5584;p50">
                <a:extLst>
                  <a:ext uri="{FF2B5EF4-FFF2-40B4-BE49-F238E27FC236}">
                    <a16:creationId xmlns:a16="http://schemas.microsoft.com/office/drawing/2014/main" id="{FF5470CD-7292-4441-A4E0-D1DF43601DF9}"/>
                  </a:ext>
                </a:extLst>
              </p:cNvPr>
              <p:cNvSpPr/>
              <p:nvPr/>
            </p:nvSpPr>
            <p:spPr>
              <a:xfrm>
                <a:off x="5657000" y="1982875"/>
                <a:ext cx="1075" cy="1350"/>
              </a:xfrm>
              <a:custGeom>
                <a:avLst/>
                <a:gdLst/>
                <a:ahLst/>
                <a:cxnLst/>
                <a:rect l="l" t="t" r="r" b="b"/>
                <a:pathLst>
                  <a:path w="43" h="54" extrusionOk="0">
                    <a:moveTo>
                      <a:pt x="31" y="0"/>
                    </a:moveTo>
                    <a:cubicBezTo>
                      <a:pt x="28" y="0"/>
                      <a:pt x="24" y="1"/>
                      <a:pt x="21" y="4"/>
                    </a:cubicBezTo>
                    <a:cubicBezTo>
                      <a:pt x="9" y="11"/>
                      <a:pt x="1" y="24"/>
                      <a:pt x="1" y="38"/>
                    </a:cubicBezTo>
                    <a:cubicBezTo>
                      <a:pt x="1" y="49"/>
                      <a:pt x="5" y="54"/>
                      <a:pt x="12" y="54"/>
                    </a:cubicBezTo>
                    <a:cubicBezTo>
                      <a:pt x="14" y="54"/>
                      <a:pt x="18" y="53"/>
                      <a:pt x="21" y="51"/>
                    </a:cubicBezTo>
                    <a:cubicBezTo>
                      <a:pt x="34" y="43"/>
                      <a:pt x="41" y="30"/>
                      <a:pt x="43" y="15"/>
                    </a:cubicBezTo>
                    <a:cubicBezTo>
                      <a:pt x="43" y="6"/>
                      <a:pt x="38" y="0"/>
                      <a:pt x="31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5585;p50">
                <a:extLst>
                  <a:ext uri="{FF2B5EF4-FFF2-40B4-BE49-F238E27FC236}">
                    <a16:creationId xmlns:a16="http://schemas.microsoft.com/office/drawing/2014/main" id="{3458F472-E937-4315-8BE0-4E65CC71F10B}"/>
                  </a:ext>
                </a:extLst>
              </p:cNvPr>
              <p:cNvSpPr/>
              <p:nvPr/>
            </p:nvSpPr>
            <p:spPr>
              <a:xfrm>
                <a:off x="5657000" y="1980725"/>
                <a:ext cx="1050" cy="1350"/>
              </a:xfrm>
              <a:custGeom>
                <a:avLst/>
                <a:gdLst/>
                <a:ahLst/>
                <a:cxnLst/>
                <a:rect l="l" t="t" r="r" b="b"/>
                <a:pathLst>
                  <a:path w="42" h="54" extrusionOk="0">
                    <a:moveTo>
                      <a:pt x="30" y="0"/>
                    </a:moveTo>
                    <a:cubicBezTo>
                      <a:pt x="27" y="0"/>
                      <a:pt x="24" y="1"/>
                      <a:pt x="21" y="3"/>
                    </a:cubicBezTo>
                    <a:cubicBezTo>
                      <a:pt x="8" y="11"/>
                      <a:pt x="1" y="24"/>
                      <a:pt x="1" y="39"/>
                    </a:cubicBezTo>
                    <a:cubicBezTo>
                      <a:pt x="1" y="48"/>
                      <a:pt x="5" y="54"/>
                      <a:pt x="11" y="54"/>
                    </a:cubicBezTo>
                    <a:cubicBezTo>
                      <a:pt x="14" y="54"/>
                      <a:pt x="17" y="53"/>
                      <a:pt x="21" y="50"/>
                    </a:cubicBezTo>
                    <a:cubicBezTo>
                      <a:pt x="34" y="43"/>
                      <a:pt x="41" y="30"/>
                      <a:pt x="41" y="14"/>
                    </a:cubicBezTo>
                    <a:cubicBezTo>
                      <a:pt x="41" y="5"/>
                      <a:pt x="37" y="0"/>
                      <a:pt x="30" y="0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5586;p50">
                <a:extLst>
                  <a:ext uri="{FF2B5EF4-FFF2-40B4-BE49-F238E27FC236}">
                    <a16:creationId xmlns:a16="http://schemas.microsoft.com/office/drawing/2014/main" id="{ABECBAE2-2520-47D9-B75E-D8BA0BDD3002}"/>
                  </a:ext>
                </a:extLst>
              </p:cNvPr>
              <p:cNvSpPr/>
              <p:nvPr/>
            </p:nvSpPr>
            <p:spPr>
              <a:xfrm>
                <a:off x="5695100" y="1757675"/>
                <a:ext cx="199625" cy="115575"/>
              </a:xfrm>
              <a:custGeom>
                <a:avLst/>
                <a:gdLst/>
                <a:ahLst/>
                <a:cxnLst/>
                <a:rect l="l" t="t" r="r" b="b"/>
                <a:pathLst>
                  <a:path w="7985" h="4623" extrusionOk="0">
                    <a:moveTo>
                      <a:pt x="4496" y="1"/>
                    </a:moveTo>
                    <a:lnTo>
                      <a:pt x="1" y="2608"/>
                    </a:lnTo>
                    <a:lnTo>
                      <a:pt x="3489" y="4622"/>
                    </a:lnTo>
                    <a:lnTo>
                      <a:pt x="7985" y="2015"/>
                    </a:lnTo>
                    <a:lnTo>
                      <a:pt x="449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5587;p50">
                <a:extLst>
                  <a:ext uri="{FF2B5EF4-FFF2-40B4-BE49-F238E27FC236}">
                    <a16:creationId xmlns:a16="http://schemas.microsoft.com/office/drawing/2014/main" id="{643642EF-9E3A-4865-BF0F-60E8D3E78B42}"/>
                  </a:ext>
                </a:extLst>
              </p:cNvPr>
              <p:cNvSpPr/>
              <p:nvPr/>
            </p:nvSpPr>
            <p:spPr>
              <a:xfrm>
                <a:off x="5728350" y="1814825"/>
                <a:ext cx="64575" cy="36475"/>
              </a:xfrm>
              <a:custGeom>
                <a:avLst/>
                <a:gdLst/>
                <a:ahLst/>
                <a:cxnLst/>
                <a:rect l="l" t="t" r="r" b="b"/>
                <a:pathLst>
                  <a:path w="2583" h="1459" extrusionOk="0">
                    <a:moveTo>
                      <a:pt x="1946" y="0"/>
                    </a:moveTo>
                    <a:lnTo>
                      <a:pt x="0" y="1085"/>
                    </a:lnTo>
                    <a:lnTo>
                      <a:pt x="640" y="1459"/>
                    </a:lnTo>
                    <a:lnTo>
                      <a:pt x="2583" y="361"/>
                    </a:lnTo>
                    <a:lnTo>
                      <a:pt x="1946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5588;p50">
                <a:extLst>
                  <a:ext uri="{FF2B5EF4-FFF2-40B4-BE49-F238E27FC236}">
                    <a16:creationId xmlns:a16="http://schemas.microsoft.com/office/drawing/2014/main" id="{37D8CC0E-A134-42D3-A225-318D6EDEC592}"/>
                  </a:ext>
                </a:extLst>
              </p:cNvPr>
              <p:cNvSpPr/>
              <p:nvPr/>
            </p:nvSpPr>
            <p:spPr>
              <a:xfrm>
                <a:off x="5792875" y="1725250"/>
                <a:ext cx="41700" cy="12262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4905" extrusionOk="0">
                    <a:moveTo>
                      <a:pt x="1668" y="0"/>
                    </a:moveTo>
                    <a:lnTo>
                      <a:pt x="12" y="961"/>
                    </a:lnTo>
                    <a:lnTo>
                      <a:pt x="0" y="4904"/>
                    </a:lnTo>
                    <a:lnTo>
                      <a:pt x="1656" y="3943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5589;p50">
                <a:extLst>
                  <a:ext uri="{FF2B5EF4-FFF2-40B4-BE49-F238E27FC236}">
                    <a16:creationId xmlns:a16="http://schemas.microsoft.com/office/drawing/2014/main" id="{D84C5B49-DABE-4BC3-9346-21E4DD050C2D}"/>
                  </a:ext>
                </a:extLst>
              </p:cNvPr>
              <p:cNvSpPr/>
              <p:nvPr/>
            </p:nvSpPr>
            <p:spPr>
              <a:xfrm>
                <a:off x="5747675" y="1698950"/>
                <a:ext cx="86900" cy="50350"/>
              </a:xfrm>
              <a:custGeom>
                <a:avLst/>
                <a:gdLst/>
                <a:ahLst/>
                <a:cxnLst/>
                <a:rect l="l" t="t" r="r" b="b"/>
                <a:pathLst>
                  <a:path w="3476" h="2014" extrusionOk="0">
                    <a:moveTo>
                      <a:pt x="1656" y="1"/>
                    </a:moveTo>
                    <a:lnTo>
                      <a:pt x="0" y="964"/>
                    </a:lnTo>
                    <a:lnTo>
                      <a:pt x="1820" y="2013"/>
                    </a:lnTo>
                    <a:lnTo>
                      <a:pt x="3476" y="1052"/>
                    </a:lnTo>
                    <a:lnTo>
                      <a:pt x="165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5590;p50">
                <a:extLst>
                  <a:ext uri="{FF2B5EF4-FFF2-40B4-BE49-F238E27FC236}">
                    <a16:creationId xmlns:a16="http://schemas.microsoft.com/office/drawing/2014/main" id="{DB74983C-66D5-4EAC-BDB4-3AF3963481C4}"/>
                  </a:ext>
                </a:extLst>
              </p:cNvPr>
              <p:cNvSpPr/>
              <p:nvPr/>
            </p:nvSpPr>
            <p:spPr>
              <a:xfrm>
                <a:off x="5747425" y="1723025"/>
                <a:ext cx="45750" cy="124850"/>
              </a:xfrm>
              <a:custGeom>
                <a:avLst/>
                <a:gdLst/>
                <a:ahLst/>
                <a:cxnLst/>
                <a:rect l="l" t="t" r="r" b="b"/>
                <a:pathLst>
                  <a:path w="1830" h="4994" extrusionOk="0">
                    <a:moveTo>
                      <a:pt x="10" y="1"/>
                    </a:moveTo>
                    <a:lnTo>
                      <a:pt x="0" y="3943"/>
                    </a:lnTo>
                    <a:lnTo>
                      <a:pt x="1818" y="4993"/>
                    </a:lnTo>
                    <a:lnTo>
                      <a:pt x="1830" y="1050"/>
                    </a:ln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5591;p50">
                <a:extLst>
                  <a:ext uri="{FF2B5EF4-FFF2-40B4-BE49-F238E27FC236}">
                    <a16:creationId xmlns:a16="http://schemas.microsoft.com/office/drawing/2014/main" id="{22FED1A9-E858-4524-8672-D0F6D496AD26}"/>
                  </a:ext>
                </a:extLst>
              </p:cNvPr>
              <p:cNvSpPr/>
              <p:nvPr/>
            </p:nvSpPr>
            <p:spPr>
              <a:xfrm>
                <a:off x="5770650" y="1750350"/>
                <a:ext cx="200" cy="1050"/>
              </a:xfrm>
              <a:custGeom>
                <a:avLst/>
                <a:gdLst/>
                <a:ahLst/>
                <a:cxnLst/>
                <a:rect l="l" t="t" r="r" b="b"/>
                <a:pathLst>
                  <a:path w="8" h="42" extrusionOk="0">
                    <a:moveTo>
                      <a:pt x="8" y="1"/>
                    </a:moveTo>
                    <a:lnTo>
                      <a:pt x="0" y="5"/>
                    </a:lnTo>
                    <a:lnTo>
                      <a:pt x="0" y="39"/>
                    </a:lnTo>
                    <a:lnTo>
                      <a:pt x="8" y="42"/>
                    </a:lnTo>
                    <a:lnTo>
                      <a:pt x="8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5592;p50">
                <a:extLst>
                  <a:ext uri="{FF2B5EF4-FFF2-40B4-BE49-F238E27FC236}">
                    <a16:creationId xmlns:a16="http://schemas.microsoft.com/office/drawing/2014/main" id="{B252D521-539B-4D1C-B358-FD871E0261B8}"/>
                  </a:ext>
                </a:extLst>
              </p:cNvPr>
              <p:cNvSpPr/>
              <p:nvPr/>
            </p:nvSpPr>
            <p:spPr>
              <a:xfrm>
                <a:off x="5757575" y="1739200"/>
                <a:ext cx="9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8" h="204" extrusionOk="0">
                    <a:moveTo>
                      <a:pt x="0" y="0"/>
                    </a:moveTo>
                    <a:lnTo>
                      <a:pt x="0" y="182"/>
                    </a:lnTo>
                    <a:lnTo>
                      <a:pt x="38" y="203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5593;p50">
                <a:extLst>
                  <a:ext uri="{FF2B5EF4-FFF2-40B4-BE49-F238E27FC236}">
                    <a16:creationId xmlns:a16="http://schemas.microsoft.com/office/drawing/2014/main" id="{3B807FBF-4BF1-44ED-8081-62FBA70FBF68}"/>
                  </a:ext>
                </a:extLst>
              </p:cNvPr>
              <p:cNvSpPr/>
              <p:nvPr/>
            </p:nvSpPr>
            <p:spPr>
              <a:xfrm>
                <a:off x="5757575" y="1736800"/>
                <a:ext cx="950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9" extrusionOk="0">
                    <a:moveTo>
                      <a:pt x="1" y="1"/>
                    </a:moveTo>
                    <a:lnTo>
                      <a:pt x="0" y="96"/>
                    </a:lnTo>
                    <a:lnTo>
                      <a:pt x="38" y="118"/>
                    </a:lnTo>
                    <a:lnTo>
                      <a:pt x="38" y="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5594;p50">
                <a:extLst>
                  <a:ext uri="{FF2B5EF4-FFF2-40B4-BE49-F238E27FC236}">
                    <a16:creationId xmlns:a16="http://schemas.microsoft.com/office/drawing/2014/main" id="{F48B9AB1-A4BC-4527-9A7A-F776A1A2A8A5}"/>
                  </a:ext>
                </a:extLst>
              </p:cNvPr>
              <p:cNvSpPr/>
              <p:nvPr/>
            </p:nvSpPr>
            <p:spPr>
              <a:xfrm>
                <a:off x="5758500" y="1739750"/>
                <a:ext cx="325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8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130" y="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5595;p50">
                <a:extLst>
                  <a:ext uri="{FF2B5EF4-FFF2-40B4-BE49-F238E27FC236}">
                    <a16:creationId xmlns:a16="http://schemas.microsoft.com/office/drawing/2014/main" id="{F9593F1B-534C-424C-9382-47A442A488BB}"/>
                  </a:ext>
                </a:extLst>
              </p:cNvPr>
              <p:cNvSpPr/>
              <p:nvPr/>
            </p:nvSpPr>
            <p:spPr>
              <a:xfrm>
                <a:off x="5758500" y="1741600"/>
                <a:ext cx="52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5" extrusionOk="0">
                    <a:moveTo>
                      <a:pt x="130" y="0"/>
                    </a:moveTo>
                    <a:lnTo>
                      <a:pt x="1" y="74"/>
                    </a:lnTo>
                    <a:lnTo>
                      <a:pt x="1" y="107"/>
                    </a:lnTo>
                    <a:lnTo>
                      <a:pt x="49" y="135"/>
                    </a:lnTo>
                    <a:lnTo>
                      <a:pt x="208" y="45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5596;p50">
                <a:extLst>
                  <a:ext uri="{FF2B5EF4-FFF2-40B4-BE49-F238E27FC236}">
                    <a16:creationId xmlns:a16="http://schemas.microsoft.com/office/drawing/2014/main" id="{617CA283-A7A3-47B1-B816-3AE16D8DC0F3}"/>
                  </a:ext>
                </a:extLst>
              </p:cNvPr>
              <p:cNvSpPr/>
              <p:nvPr/>
            </p:nvSpPr>
            <p:spPr>
              <a:xfrm>
                <a:off x="5759700" y="1742700"/>
                <a:ext cx="51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7" extrusionOk="0">
                    <a:moveTo>
                      <a:pt x="160" y="1"/>
                    </a:moveTo>
                    <a:lnTo>
                      <a:pt x="1" y="91"/>
                    </a:lnTo>
                    <a:lnTo>
                      <a:pt x="46" y="117"/>
                    </a:lnTo>
                    <a:lnTo>
                      <a:pt x="204" y="26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5597;p50">
                <a:extLst>
                  <a:ext uri="{FF2B5EF4-FFF2-40B4-BE49-F238E27FC236}">
                    <a16:creationId xmlns:a16="http://schemas.microsoft.com/office/drawing/2014/main" id="{497FCD8A-CC44-4D2D-ADE5-240FAF613E44}"/>
                  </a:ext>
                </a:extLst>
              </p:cNvPr>
              <p:cNvSpPr/>
              <p:nvPr/>
            </p:nvSpPr>
            <p:spPr>
              <a:xfrm>
                <a:off x="5760825" y="1743325"/>
                <a:ext cx="480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11" extrusionOk="0">
                    <a:moveTo>
                      <a:pt x="159" y="1"/>
                    </a:moveTo>
                    <a:lnTo>
                      <a:pt x="1" y="92"/>
                    </a:lnTo>
                    <a:lnTo>
                      <a:pt x="34" y="111"/>
                    </a:lnTo>
                    <a:lnTo>
                      <a:pt x="192" y="21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5598;p50">
                <a:extLst>
                  <a:ext uri="{FF2B5EF4-FFF2-40B4-BE49-F238E27FC236}">
                    <a16:creationId xmlns:a16="http://schemas.microsoft.com/office/drawing/2014/main" id="{B82A4011-E576-4E38-B209-B78D58D445CE}"/>
                  </a:ext>
                </a:extLst>
              </p:cNvPr>
              <p:cNvSpPr/>
              <p:nvPr/>
            </p:nvSpPr>
            <p:spPr>
              <a:xfrm>
                <a:off x="5758500" y="1737350"/>
                <a:ext cx="53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71" extrusionOk="0">
                    <a:moveTo>
                      <a:pt x="1" y="0"/>
                    </a:moveTo>
                    <a:lnTo>
                      <a:pt x="1" y="96"/>
                    </a:lnTo>
                    <a:lnTo>
                      <a:pt x="130" y="170"/>
                    </a:lnTo>
                    <a:lnTo>
                      <a:pt x="212" y="12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5599;p50">
                <a:extLst>
                  <a:ext uri="{FF2B5EF4-FFF2-40B4-BE49-F238E27FC236}">
                    <a16:creationId xmlns:a16="http://schemas.microsoft.com/office/drawing/2014/main" id="{1E9FAA0A-D14A-44DD-B68D-EA15493853A7}"/>
                  </a:ext>
                </a:extLst>
              </p:cNvPr>
              <p:cNvSpPr/>
              <p:nvPr/>
            </p:nvSpPr>
            <p:spPr>
              <a:xfrm>
                <a:off x="5761725" y="1740425"/>
                <a:ext cx="405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2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79" y="92"/>
                    </a:lnTo>
                    <a:lnTo>
                      <a:pt x="162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5600;p50">
                <a:extLst>
                  <a:ext uri="{FF2B5EF4-FFF2-40B4-BE49-F238E27FC236}">
                    <a16:creationId xmlns:a16="http://schemas.microsoft.com/office/drawing/2014/main" id="{8AFC9B6B-A682-4C6D-BA9B-ACB2450BA707}"/>
                  </a:ext>
                </a:extLst>
              </p:cNvPr>
              <p:cNvSpPr/>
              <p:nvPr/>
            </p:nvSpPr>
            <p:spPr>
              <a:xfrm>
                <a:off x="5763700" y="1741550"/>
                <a:ext cx="317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2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44" y="72"/>
                    </a:lnTo>
                    <a:lnTo>
                      <a:pt x="126" y="25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5601;p50">
                <a:extLst>
                  <a:ext uri="{FF2B5EF4-FFF2-40B4-BE49-F238E27FC236}">
                    <a16:creationId xmlns:a16="http://schemas.microsoft.com/office/drawing/2014/main" id="{D438760B-D9BB-46D3-AE94-961FF5B20FAA}"/>
                  </a:ext>
                </a:extLst>
              </p:cNvPr>
              <p:cNvSpPr/>
              <p:nvPr/>
            </p:nvSpPr>
            <p:spPr>
              <a:xfrm>
                <a:off x="5764775" y="1742175"/>
                <a:ext cx="292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7" extrusionOk="0">
                    <a:moveTo>
                      <a:pt x="83" y="0"/>
                    </a:moveTo>
                    <a:lnTo>
                      <a:pt x="1" y="47"/>
                    </a:lnTo>
                    <a:lnTo>
                      <a:pt x="34" y="67"/>
                    </a:lnTo>
                    <a:lnTo>
                      <a:pt x="117" y="21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5602;p50">
                <a:extLst>
                  <a:ext uri="{FF2B5EF4-FFF2-40B4-BE49-F238E27FC236}">
                    <a16:creationId xmlns:a16="http://schemas.microsoft.com/office/drawing/2014/main" id="{CBFBF6CB-1EF6-4220-9360-0B87B39D448B}"/>
                  </a:ext>
                </a:extLst>
              </p:cNvPr>
              <p:cNvSpPr/>
              <p:nvPr/>
            </p:nvSpPr>
            <p:spPr>
              <a:xfrm>
                <a:off x="5761650" y="1743825"/>
                <a:ext cx="8300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83" extrusionOk="0">
                    <a:moveTo>
                      <a:pt x="159" y="1"/>
                    </a:moveTo>
                    <a:lnTo>
                      <a:pt x="1" y="91"/>
                    </a:lnTo>
                    <a:lnTo>
                      <a:pt x="331" y="282"/>
                    </a:lnTo>
                    <a:lnTo>
                      <a:pt x="331" y="101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5603;p50">
                <a:extLst>
                  <a:ext uri="{FF2B5EF4-FFF2-40B4-BE49-F238E27FC236}">
                    <a16:creationId xmlns:a16="http://schemas.microsoft.com/office/drawing/2014/main" id="{FAB81EBE-2D67-461E-B764-D9D8E74CBF0B}"/>
                  </a:ext>
                </a:extLst>
              </p:cNvPr>
              <p:cNvSpPr/>
              <p:nvPr/>
            </p:nvSpPr>
            <p:spPr>
              <a:xfrm>
                <a:off x="5747625" y="1733475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130" y="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5604;p50">
                <a:extLst>
                  <a:ext uri="{FF2B5EF4-FFF2-40B4-BE49-F238E27FC236}">
                    <a16:creationId xmlns:a16="http://schemas.microsoft.com/office/drawing/2014/main" id="{F3C51784-20E1-473A-A01E-A9A0B697557B}"/>
                  </a:ext>
                </a:extLst>
              </p:cNvPr>
              <p:cNvSpPr/>
              <p:nvPr/>
            </p:nvSpPr>
            <p:spPr>
              <a:xfrm>
                <a:off x="5752825" y="1735275"/>
                <a:ext cx="317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2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44" y="72"/>
                    </a:lnTo>
                    <a:lnTo>
                      <a:pt x="126" y="25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5605;p50">
                <a:extLst>
                  <a:ext uri="{FF2B5EF4-FFF2-40B4-BE49-F238E27FC236}">
                    <a16:creationId xmlns:a16="http://schemas.microsoft.com/office/drawing/2014/main" id="{6F13C682-648F-43CA-9C21-3787617B10DF}"/>
                  </a:ext>
                </a:extLst>
              </p:cNvPr>
              <p:cNvSpPr/>
              <p:nvPr/>
            </p:nvSpPr>
            <p:spPr>
              <a:xfrm>
                <a:off x="5747625" y="1735325"/>
                <a:ext cx="52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6" extrusionOk="0">
                    <a:moveTo>
                      <a:pt x="130" y="0"/>
                    </a:moveTo>
                    <a:lnTo>
                      <a:pt x="1" y="74"/>
                    </a:lnTo>
                    <a:lnTo>
                      <a:pt x="1" y="107"/>
                    </a:lnTo>
                    <a:lnTo>
                      <a:pt x="50" y="135"/>
                    </a:lnTo>
                    <a:lnTo>
                      <a:pt x="208" y="45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5606;p50">
                <a:extLst>
                  <a:ext uri="{FF2B5EF4-FFF2-40B4-BE49-F238E27FC236}">
                    <a16:creationId xmlns:a16="http://schemas.microsoft.com/office/drawing/2014/main" id="{E65B92A5-847A-4F9A-BCED-B40A9CAE2760}"/>
                  </a:ext>
                </a:extLst>
              </p:cNvPr>
              <p:cNvSpPr/>
              <p:nvPr/>
            </p:nvSpPr>
            <p:spPr>
              <a:xfrm>
                <a:off x="5748875" y="1736450"/>
                <a:ext cx="50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17" extrusionOk="0">
                    <a:moveTo>
                      <a:pt x="158" y="0"/>
                    </a:moveTo>
                    <a:lnTo>
                      <a:pt x="0" y="90"/>
                    </a:lnTo>
                    <a:lnTo>
                      <a:pt x="44" y="116"/>
                    </a:lnTo>
                    <a:lnTo>
                      <a:pt x="202" y="25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5607;p50">
                <a:extLst>
                  <a:ext uri="{FF2B5EF4-FFF2-40B4-BE49-F238E27FC236}">
                    <a16:creationId xmlns:a16="http://schemas.microsoft.com/office/drawing/2014/main" id="{F464B408-A162-410A-98EC-88DF6DB954AD}"/>
                  </a:ext>
                </a:extLst>
              </p:cNvPr>
              <p:cNvSpPr/>
              <p:nvPr/>
            </p:nvSpPr>
            <p:spPr>
              <a:xfrm>
                <a:off x="5749950" y="1737050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59" y="1"/>
                    </a:moveTo>
                    <a:lnTo>
                      <a:pt x="1" y="92"/>
                    </a:lnTo>
                    <a:lnTo>
                      <a:pt x="34" y="111"/>
                    </a:lnTo>
                    <a:lnTo>
                      <a:pt x="193" y="21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5608;p50">
                <a:extLst>
                  <a:ext uri="{FF2B5EF4-FFF2-40B4-BE49-F238E27FC236}">
                    <a16:creationId xmlns:a16="http://schemas.microsoft.com/office/drawing/2014/main" id="{F02C98A0-1C8D-464C-9B73-F598B962BFA7}"/>
                  </a:ext>
                </a:extLst>
              </p:cNvPr>
              <p:cNvSpPr/>
              <p:nvPr/>
            </p:nvSpPr>
            <p:spPr>
              <a:xfrm>
                <a:off x="5747625" y="1731075"/>
                <a:ext cx="53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71" extrusionOk="0">
                    <a:moveTo>
                      <a:pt x="2" y="1"/>
                    </a:moveTo>
                    <a:lnTo>
                      <a:pt x="1" y="96"/>
                    </a:lnTo>
                    <a:lnTo>
                      <a:pt x="130" y="170"/>
                    </a:lnTo>
                    <a:lnTo>
                      <a:pt x="212" y="124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5609;p50">
                <a:extLst>
                  <a:ext uri="{FF2B5EF4-FFF2-40B4-BE49-F238E27FC236}">
                    <a16:creationId xmlns:a16="http://schemas.microsoft.com/office/drawing/2014/main" id="{F5F38420-B1BB-42EC-A238-7CCE3A54ACF4}"/>
                  </a:ext>
                </a:extLst>
              </p:cNvPr>
              <p:cNvSpPr/>
              <p:nvPr/>
            </p:nvSpPr>
            <p:spPr>
              <a:xfrm>
                <a:off x="5750850" y="1734150"/>
                <a:ext cx="40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3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79" y="92"/>
                    </a:lnTo>
                    <a:lnTo>
                      <a:pt x="162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5610;p50">
                <a:extLst>
                  <a:ext uri="{FF2B5EF4-FFF2-40B4-BE49-F238E27FC236}">
                    <a16:creationId xmlns:a16="http://schemas.microsoft.com/office/drawing/2014/main" id="{3E85E08B-9C07-4F92-B5C2-3D3E21E3DD69}"/>
                  </a:ext>
                </a:extLst>
              </p:cNvPr>
              <p:cNvSpPr/>
              <p:nvPr/>
            </p:nvSpPr>
            <p:spPr>
              <a:xfrm>
                <a:off x="5753900" y="1735900"/>
                <a:ext cx="29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68" extrusionOk="0">
                    <a:moveTo>
                      <a:pt x="83" y="0"/>
                    </a:moveTo>
                    <a:lnTo>
                      <a:pt x="1" y="47"/>
                    </a:lnTo>
                    <a:lnTo>
                      <a:pt x="35" y="67"/>
                    </a:lnTo>
                    <a:lnTo>
                      <a:pt x="118" y="1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5611;p50">
                <a:extLst>
                  <a:ext uri="{FF2B5EF4-FFF2-40B4-BE49-F238E27FC236}">
                    <a16:creationId xmlns:a16="http://schemas.microsoft.com/office/drawing/2014/main" id="{EEC35936-E923-4D74-B1CA-66B184C38896}"/>
                  </a:ext>
                </a:extLst>
              </p:cNvPr>
              <p:cNvSpPr/>
              <p:nvPr/>
            </p:nvSpPr>
            <p:spPr>
              <a:xfrm>
                <a:off x="5754775" y="1736375"/>
                <a:ext cx="285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14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112" y="113"/>
                    </a:lnTo>
                    <a:lnTo>
                      <a:pt x="113" y="18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5612;p50">
                <a:extLst>
                  <a:ext uri="{FF2B5EF4-FFF2-40B4-BE49-F238E27FC236}">
                    <a16:creationId xmlns:a16="http://schemas.microsoft.com/office/drawing/2014/main" id="{46DE4D2E-8A68-476A-85B9-600C15EABE37}"/>
                  </a:ext>
                </a:extLst>
              </p:cNvPr>
              <p:cNvSpPr/>
              <p:nvPr/>
            </p:nvSpPr>
            <p:spPr>
              <a:xfrm>
                <a:off x="5750775" y="1737575"/>
                <a:ext cx="682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47" extrusionOk="0">
                    <a:moveTo>
                      <a:pt x="160" y="0"/>
                    </a:moveTo>
                    <a:lnTo>
                      <a:pt x="1" y="90"/>
                    </a:lnTo>
                    <a:lnTo>
                      <a:pt x="272" y="247"/>
                    </a:lnTo>
                    <a:lnTo>
                      <a:pt x="272" y="65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5613;p50">
                <a:extLst>
                  <a:ext uri="{FF2B5EF4-FFF2-40B4-BE49-F238E27FC236}">
                    <a16:creationId xmlns:a16="http://schemas.microsoft.com/office/drawing/2014/main" id="{D6212C95-698C-4485-A475-8EFB89EADB58}"/>
                  </a:ext>
                </a:extLst>
              </p:cNvPr>
              <p:cNvSpPr/>
              <p:nvPr/>
            </p:nvSpPr>
            <p:spPr>
              <a:xfrm>
                <a:off x="5769925" y="1746325"/>
                <a:ext cx="925" cy="50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200" extrusionOk="0">
                    <a:moveTo>
                      <a:pt x="0" y="1"/>
                    </a:moveTo>
                    <a:lnTo>
                      <a:pt x="0" y="182"/>
                    </a:lnTo>
                    <a:lnTo>
                      <a:pt x="29" y="200"/>
                    </a:lnTo>
                    <a:lnTo>
                      <a:pt x="29" y="166"/>
                    </a:lnTo>
                    <a:lnTo>
                      <a:pt x="37" y="162"/>
                    </a:lnTo>
                    <a:lnTo>
                      <a:pt x="37" y="2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5614;p50">
                <a:extLst>
                  <a:ext uri="{FF2B5EF4-FFF2-40B4-BE49-F238E27FC236}">
                    <a16:creationId xmlns:a16="http://schemas.microsoft.com/office/drawing/2014/main" id="{F320C6B9-8677-4186-9514-BA2ADB7EBAFD}"/>
                  </a:ext>
                </a:extLst>
              </p:cNvPr>
              <p:cNvSpPr/>
              <p:nvPr/>
            </p:nvSpPr>
            <p:spPr>
              <a:xfrm>
                <a:off x="5765600" y="1742675"/>
                <a:ext cx="435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47" extrusionOk="0">
                    <a:moveTo>
                      <a:pt x="84" y="1"/>
                    </a:moveTo>
                    <a:lnTo>
                      <a:pt x="1" y="47"/>
                    </a:lnTo>
                    <a:lnTo>
                      <a:pt x="173" y="147"/>
                    </a:lnTo>
                    <a:lnTo>
                      <a:pt x="173" y="51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5615;p50">
                <a:extLst>
                  <a:ext uri="{FF2B5EF4-FFF2-40B4-BE49-F238E27FC236}">
                    <a16:creationId xmlns:a16="http://schemas.microsoft.com/office/drawing/2014/main" id="{52D9F0EA-2E06-4891-B31D-E563FA7A2B52}"/>
                  </a:ext>
                </a:extLst>
              </p:cNvPr>
              <p:cNvSpPr/>
              <p:nvPr/>
            </p:nvSpPr>
            <p:spPr>
              <a:xfrm>
                <a:off x="5769925" y="1743950"/>
                <a:ext cx="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7" extrusionOk="0">
                    <a:moveTo>
                      <a:pt x="0" y="0"/>
                    </a:moveTo>
                    <a:lnTo>
                      <a:pt x="0" y="96"/>
                    </a:lnTo>
                    <a:lnTo>
                      <a:pt x="37" y="116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5616;p50">
                <a:extLst>
                  <a:ext uri="{FF2B5EF4-FFF2-40B4-BE49-F238E27FC236}">
                    <a16:creationId xmlns:a16="http://schemas.microsoft.com/office/drawing/2014/main" id="{2A8315FF-C9AB-4297-8B86-A5B7E8848775}"/>
                  </a:ext>
                </a:extLst>
              </p:cNvPr>
              <p:cNvSpPr/>
              <p:nvPr/>
            </p:nvSpPr>
            <p:spPr>
              <a:xfrm>
                <a:off x="5770825" y="1746850"/>
                <a:ext cx="3075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41" extrusionOk="0">
                    <a:moveTo>
                      <a:pt x="1" y="0"/>
                    </a:moveTo>
                    <a:lnTo>
                      <a:pt x="1" y="141"/>
                    </a:lnTo>
                    <a:lnTo>
                      <a:pt x="123" y="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5617;p50">
                <a:extLst>
                  <a:ext uri="{FF2B5EF4-FFF2-40B4-BE49-F238E27FC236}">
                    <a16:creationId xmlns:a16="http://schemas.microsoft.com/office/drawing/2014/main" id="{51C4B9C4-89DD-4D61-B988-89277A0C0878}"/>
                  </a:ext>
                </a:extLst>
              </p:cNvPr>
              <p:cNvSpPr/>
              <p:nvPr/>
            </p:nvSpPr>
            <p:spPr>
              <a:xfrm>
                <a:off x="5770825" y="1748625"/>
                <a:ext cx="50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6" extrusionOk="0">
                    <a:moveTo>
                      <a:pt x="123" y="0"/>
                    </a:moveTo>
                    <a:lnTo>
                      <a:pt x="1" y="70"/>
                    </a:lnTo>
                    <a:lnTo>
                      <a:pt x="1" y="111"/>
                    </a:lnTo>
                    <a:lnTo>
                      <a:pt x="43" y="135"/>
                    </a:lnTo>
                    <a:lnTo>
                      <a:pt x="201" y="4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5618;p50">
                <a:extLst>
                  <a:ext uri="{FF2B5EF4-FFF2-40B4-BE49-F238E27FC236}">
                    <a16:creationId xmlns:a16="http://schemas.microsoft.com/office/drawing/2014/main" id="{B7B3444E-A26A-42D5-861C-9D92042F3C0F}"/>
                  </a:ext>
                </a:extLst>
              </p:cNvPr>
              <p:cNvSpPr/>
              <p:nvPr/>
            </p:nvSpPr>
            <p:spPr>
              <a:xfrm>
                <a:off x="5771875" y="1749750"/>
                <a:ext cx="50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5" extrusionOk="0">
                    <a:moveTo>
                      <a:pt x="159" y="0"/>
                    </a:moveTo>
                    <a:lnTo>
                      <a:pt x="1" y="90"/>
                    </a:lnTo>
                    <a:lnTo>
                      <a:pt x="44" y="115"/>
                    </a:lnTo>
                    <a:lnTo>
                      <a:pt x="202" y="25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5619;p50">
                <a:extLst>
                  <a:ext uri="{FF2B5EF4-FFF2-40B4-BE49-F238E27FC236}">
                    <a16:creationId xmlns:a16="http://schemas.microsoft.com/office/drawing/2014/main" id="{1371C8E4-AF21-47C3-8F9B-1AED716DA2F7}"/>
                  </a:ext>
                </a:extLst>
              </p:cNvPr>
              <p:cNvSpPr/>
              <p:nvPr/>
            </p:nvSpPr>
            <p:spPr>
              <a:xfrm>
                <a:off x="5777800" y="1749675"/>
                <a:ext cx="4475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52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179" y="151"/>
                    </a:lnTo>
                    <a:lnTo>
                      <a:pt x="179" y="57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5620;p50">
                <a:extLst>
                  <a:ext uri="{FF2B5EF4-FFF2-40B4-BE49-F238E27FC236}">
                    <a16:creationId xmlns:a16="http://schemas.microsoft.com/office/drawing/2014/main" id="{F8056940-B179-4614-B5DA-D1EB15625CAB}"/>
                  </a:ext>
                </a:extLst>
              </p:cNvPr>
              <p:cNvSpPr/>
              <p:nvPr/>
            </p:nvSpPr>
            <p:spPr>
              <a:xfrm>
                <a:off x="5772975" y="1750350"/>
                <a:ext cx="48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2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34" y="111"/>
                    </a:lnTo>
                    <a:lnTo>
                      <a:pt x="193" y="21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5621;p50">
                <a:extLst>
                  <a:ext uri="{FF2B5EF4-FFF2-40B4-BE49-F238E27FC236}">
                    <a16:creationId xmlns:a16="http://schemas.microsoft.com/office/drawing/2014/main" id="{BE71B3BF-C509-4E40-B2AD-4C914E4466D1}"/>
                  </a:ext>
                </a:extLst>
              </p:cNvPr>
              <p:cNvSpPr/>
              <p:nvPr/>
            </p:nvSpPr>
            <p:spPr>
              <a:xfrm>
                <a:off x="5770825" y="1744500"/>
                <a:ext cx="5150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66" extrusionOk="0">
                    <a:moveTo>
                      <a:pt x="2" y="0"/>
                    </a:moveTo>
                    <a:lnTo>
                      <a:pt x="1" y="94"/>
                    </a:lnTo>
                    <a:lnTo>
                      <a:pt x="123" y="165"/>
                    </a:lnTo>
                    <a:lnTo>
                      <a:pt x="205" y="117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5622;p50">
                <a:extLst>
                  <a:ext uri="{FF2B5EF4-FFF2-40B4-BE49-F238E27FC236}">
                    <a16:creationId xmlns:a16="http://schemas.microsoft.com/office/drawing/2014/main" id="{F82748F6-08D6-4AC2-B97D-A643F474DDA9}"/>
                  </a:ext>
                </a:extLst>
              </p:cNvPr>
              <p:cNvSpPr/>
              <p:nvPr/>
            </p:nvSpPr>
            <p:spPr>
              <a:xfrm>
                <a:off x="5783150" y="1757650"/>
                <a:ext cx="2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6" extrusionOk="0">
                    <a:moveTo>
                      <a:pt x="1" y="0"/>
                    </a:moveTo>
                    <a:lnTo>
                      <a:pt x="1" y="35"/>
                    </a:lnTo>
                    <a:lnTo>
                      <a:pt x="1" y="35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5623;p50">
                <a:extLst>
                  <a:ext uri="{FF2B5EF4-FFF2-40B4-BE49-F238E27FC236}">
                    <a16:creationId xmlns:a16="http://schemas.microsoft.com/office/drawing/2014/main" id="{5206090A-CFB5-46A5-B68C-3F62C8039D2E}"/>
                  </a:ext>
                </a:extLst>
              </p:cNvPr>
              <p:cNvSpPr/>
              <p:nvPr/>
            </p:nvSpPr>
            <p:spPr>
              <a:xfrm>
                <a:off x="5773875" y="1747425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0"/>
                    </a:moveTo>
                    <a:lnTo>
                      <a:pt x="1" y="48"/>
                    </a:lnTo>
                    <a:lnTo>
                      <a:pt x="79" y="93"/>
                    </a:lnTo>
                    <a:lnTo>
                      <a:pt x="162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5624;p50">
                <a:extLst>
                  <a:ext uri="{FF2B5EF4-FFF2-40B4-BE49-F238E27FC236}">
                    <a16:creationId xmlns:a16="http://schemas.microsoft.com/office/drawing/2014/main" id="{6B339748-A5AC-4B83-B58C-CE541D10B1FD}"/>
                  </a:ext>
                </a:extLst>
              </p:cNvPr>
              <p:cNvSpPr/>
              <p:nvPr/>
            </p:nvSpPr>
            <p:spPr>
              <a:xfrm>
                <a:off x="5775825" y="1748550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4" y="0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7" y="27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5625;p50">
                <a:extLst>
                  <a:ext uri="{FF2B5EF4-FFF2-40B4-BE49-F238E27FC236}">
                    <a16:creationId xmlns:a16="http://schemas.microsoft.com/office/drawing/2014/main" id="{4AAAF78B-1EC6-4271-9114-4E28522AB2FC}"/>
                  </a:ext>
                </a:extLst>
              </p:cNvPr>
              <p:cNvSpPr/>
              <p:nvPr/>
            </p:nvSpPr>
            <p:spPr>
              <a:xfrm>
                <a:off x="5776925" y="1749200"/>
                <a:ext cx="29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8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35" y="67"/>
                    </a:lnTo>
                    <a:lnTo>
                      <a:pt x="118" y="19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5626;p50">
                <a:extLst>
                  <a:ext uri="{FF2B5EF4-FFF2-40B4-BE49-F238E27FC236}">
                    <a16:creationId xmlns:a16="http://schemas.microsoft.com/office/drawing/2014/main" id="{9B49A6B6-9C6B-4DE4-B52A-401966297173}"/>
                  </a:ext>
                </a:extLst>
              </p:cNvPr>
              <p:cNvSpPr/>
              <p:nvPr/>
            </p:nvSpPr>
            <p:spPr>
              <a:xfrm>
                <a:off x="5773800" y="1750875"/>
                <a:ext cx="8475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5" extrusionOk="0">
                    <a:moveTo>
                      <a:pt x="160" y="0"/>
                    </a:moveTo>
                    <a:lnTo>
                      <a:pt x="1" y="90"/>
                    </a:lnTo>
                    <a:lnTo>
                      <a:pt x="339" y="284"/>
                    </a:lnTo>
                    <a:lnTo>
                      <a:pt x="339" y="10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5627;p50">
                <a:extLst>
                  <a:ext uri="{FF2B5EF4-FFF2-40B4-BE49-F238E27FC236}">
                    <a16:creationId xmlns:a16="http://schemas.microsoft.com/office/drawing/2014/main" id="{FE710910-8F81-41C1-AE3D-51DEF3FB3CA6}"/>
                  </a:ext>
                </a:extLst>
              </p:cNvPr>
              <p:cNvSpPr/>
              <p:nvPr/>
            </p:nvSpPr>
            <p:spPr>
              <a:xfrm>
                <a:off x="5783200" y="1751600"/>
                <a:ext cx="5275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1" h="170" extrusionOk="0">
                    <a:moveTo>
                      <a:pt x="0" y="0"/>
                    </a:moveTo>
                    <a:lnTo>
                      <a:pt x="0" y="96"/>
                    </a:lnTo>
                    <a:lnTo>
                      <a:pt x="128" y="170"/>
                    </a:lnTo>
                    <a:lnTo>
                      <a:pt x="210" y="1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5628;p50">
                <a:extLst>
                  <a:ext uri="{FF2B5EF4-FFF2-40B4-BE49-F238E27FC236}">
                    <a16:creationId xmlns:a16="http://schemas.microsoft.com/office/drawing/2014/main" id="{AEE3A26B-778B-4DAD-BCD0-B949869F9C7C}"/>
                  </a:ext>
                </a:extLst>
              </p:cNvPr>
              <p:cNvSpPr/>
              <p:nvPr/>
            </p:nvSpPr>
            <p:spPr>
              <a:xfrm>
                <a:off x="5782250" y="1753450"/>
                <a:ext cx="9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9" h="204" extrusionOk="0">
                    <a:moveTo>
                      <a:pt x="1" y="0"/>
                    </a:moveTo>
                    <a:lnTo>
                      <a:pt x="1" y="181"/>
                    </a:lnTo>
                    <a:lnTo>
                      <a:pt x="37" y="203"/>
                    </a:lnTo>
                    <a:lnTo>
                      <a:pt x="37" y="170"/>
                    </a:lnTo>
                    <a:lnTo>
                      <a:pt x="37" y="168"/>
                    </a:lnTo>
                    <a:lnTo>
                      <a:pt x="38" y="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5629;p50">
                <a:extLst>
                  <a:ext uri="{FF2B5EF4-FFF2-40B4-BE49-F238E27FC236}">
                    <a16:creationId xmlns:a16="http://schemas.microsoft.com/office/drawing/2014/main" id="{10F8ED94-232F-4FEA-9CC9-B03936EAB100}"/>
                  </a:ext>
                </a:extLst>
              </p:cNvPr>
              <p:cNvSpPr/>
              <p:nvPr/>
            </p:nvSpPr>
            <p:spPr>
              <a:xfrm>
                <a:off x="5782250" y="1751075"/>
                <a:ext cx="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7" extrusionOk="0">
                    <a:moveTo>
                      <a:pt x="1" y="1"/>
                    </a:moveTo>
                    <a:lnTo>
                      <a:pt x="1" y="95"/>
                    </a:lnTo>
                    <a:lnTo>
                      <a:pt x="38" y="117"/>
                    </a:lnTo>
                    <a:lnTo>
                      <a:pt x="38" y="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5630;p50">
                <a:extLst>
                  <a:ext uri="{FF2B5EF4-FFF2-40B4-BE49-F238E27FC236}">
                    <a16:creationId xmlns:a16="http://schemas.microsoft.com/office/drawing/2014/main" id="{2EAC2373-5F30-4B83-A2CB-88943EE2C437}"/>
                  </a:ext>
                </a:extLst>
              </p:cNvPr>
              <p:cNvSpPr/>
              <p:nvPr/>
            </p:nvSpPr>
            <p:spPr>
              <a:xfrm>
                <a:off x="5783150" y="1753975"/>
                <a:ext cx="325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8" extrusionOk="0">
                    <a:moveTo>
                      <a:pt x="2" y="1"/>
                    </a:moveTo>
                    <a:lnTo>
                      <a:pt x="1" y="147"/>
                    </a:lnTo>
                    <a:lnTo>
                      <a:pt x="130" y="75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5631;p50">
                <a:extLst>
                  <a:ext uri="{FF2B5EF4-FFF2-40B4-BE49-F238E27FC236}">
                    <a16:creationId xmlns:a16="http://schemas.microsoft.com/office/drawing/2014/main" id="{678A7238-13AE-472B-9BCF-A4E7C50A8A5F}"/>
                  </a:ext>
                </a:extLst>
              </p:cNvPr>
              <p:cNvSpPr/>
              <p:nvPr/>
            </p:nvSpPr>
            <p:spPr>
              <a:xfrm>
                <a:off x="5783150" y="1755825"/>
                <a:ext cx="52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6" extrusionOk="0">
                    <a:moveTo>
                      <a:pt x="130" y="1"/>
                    </a:moveTo>
                    <a:lnTo>
                      <a:pt x="1" y="73"/>
                    </a:lnTo>
                    <a:lnTo>
                      <a:pt x="1" y="108"/>
                    </a:lnTo>
                    <a:lnTo>
                      <a:pt x="50" y="136"/>
                    </a:lnTo>
                    <a:lnTo>
                      <a:pt x="208" y="46"/>
                    </a:lnTo>
                    <a:lnTo>
                      <a:pt x="13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5632;p50">
                <a:extLst>
                  <a:ext uri="{FF2B5EF4-FFF2-40B4-BE49-F238E27FC236}">
                    <a16:creationId xmlns:a16="http://schemas.microsoft.com/office/drawing/2014/main" id="{664326D2-CD36-4957-9995-CF43BDE1C237}"/>
                  </a:ext>
                </a:extLst>
              </p:cNvPr>
              <p:cNvSpPr/>
              <p:nvPr/>
            </p:nvSpPr>
            <p:spPr>
              <a:xfrm>
                <a:off x="5784400" y="1756950"/>
                <a:ext cx="50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17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44" y="117"/>
                    </a:lnTo>
                    <a:lnTo>
                      <a:pt x="202" y="26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5633;p50">
                <a:extLst>
                  <a:ext uri="{FF2B5EF4-FFF2-40B4-BE49-F238E27FC236}">
                    <a16:creationId xmlns:a16="http://schemas.microsoft.com/office/drawing/2014/main" id="{617EBFC2-AD4E-4553-AB46-FC12151B229C}"/>
                  </a:ext>
                </a:extLst>
              </p:cNvPr>
              <p:cNvSpPr/>
              <p:nvPr/>
            </p:nvSpPr>
            <p:spPr>
              <a:xfrm>
                <a:off x="5747625" y="1738000"/>
                <a:ext cx="45500" cy="27325"/>
              </a:xfrm>
              <a:custGeom>
                <a:avLst/>
                <a:gdLst/>
                <a:ahLst/>
                <a:cxnLst/>
                <a:rect l="l" t="t" r="r" b="b"/>
                <a:pathLst>
                  <a:path w="1820" h="1093" extrusionOk="0">
                    <a:moveTo>
                      <a:pt x="1" y="0"/>
                    </a:moveTo>
                    <a:lnTo>
                      <a:pt x="1" y="41"/>
                    </a:lnTo>
                    <a:lnTo>
                      <a:pt x="14" y="50"/>
                    </a:lnTo>
                    <a:lnTo>
                      <a:pt x="57" y="74"/>
                    </a:lnTo>
                    <a:lnTo>
                      <a:pt x="91" y="93"/>
                    </a:lnTo>
                    <a:lnTo>
                      <a:pt x="398" y="272"/>
                    </a:lnTo>
                    <a:lnTo>
                      <a:pt x="436" y="292"/>
                    </a:lnTo>
                    <a:lnTo>
                      <a:pt x="449" y="301"/>
                    </a:lnTo>
                    <a:lnTo>
                      <a:pt x="492" y="325"/>
                    </a:lnTo>
                    <a:lnTo>
                      <a:pt x="526" y="344"/>
                    </a:lnTo>
                    <a:lnTo>
                      <a:pt x="891" y="556"/>
                    </a:lnTo>
                    <a:lnTo>
                      <a:pt x="935" y="580"/>
                    </a:lnTo>
                    <a:lnTo>
                      <a:pt x="978" y="607"/>
                    </a:lnTo>
                    <a:lnTo>
                      <a:pt x="1011" y="625"/>
                    </a:lnTo>
                    <a:lnTo>
                      <a:pt x="1386" y="842"/>
                    </a:lnTo>
                    <a:lnTo>
                      <a:pt x="1435" y="869"/>
                    </a:lnTo>
                    <a:lnTo>
                      <a:pt x="1478" y="895"/>
                    </a:lnTo>
                    <a:lnTo>
                      <a:pt x="1512" y="914"/>
                    </a:lnTo>
                    <a:lnTo>
                      <a:pt x="1819" y="1092"/>
                    </a:lnTo>
                    <a:lnTo>
                      <a:pt x="1819" y="1050"/>
                    </a:lnTo>
                    <a:lnTo>
                      <a:pt x="1548" y="894"/>
                    </a:lnTo>
                    <a:lnTo>
                      <a:pt x="1515" y="875"/>
                    </a:lnTo>
                    <a:lnTo>
                      <a:pt x="1471" y="849"/>
                    </a:lnTo>
                    <a:lnTo>
                      <a:pt x="1422" y="821"/>
                    </a:lnTo>
                    <a:lnTo>
                      <a:pt x="1386" y="799"/>
                    </a:lnTo>
                    <a:lnTo>
                      <a:pt x="1048" y="605"/>
                    </a:lnTo>
                    <a:lnTo>
                      <a:pt x="1014" y="585"/>
                    </a:lnTo>
                    <a:lnTo>
                      <a:pt x="971" y="560"/>
                    </a:lnTo>
                    <a:lnTo>
                      <a:pt x="929" y="536"/>
                    </a:lnTo>
                    <a:lnTo>
                      <a:pt x="921" y="533"/>
                    </a:lnTo>
                    <a:lnTo>
                      <a:pt x="892" y="515"/>
                    </a:lnTo>
                    <a:lnTo>
                      <a:pt x="562" y="324"/>
                    </a:lnTo>
                    <a:lnTo>
                      <a:pt x="529" y="305"/>
                    </a:lnTo>
                    <a:lnTo>
                      <a:pt x="484" y="279"/>
                    </a:lnTo>
                    <a:lnTo>
                      <a:pt x="436" y="251"/>
                    </a:lnTo>
                    <a:lnTo>
                      <a:pt x="398" y="230"/>
                    </a:lnTo>
                    <a:lnTo>
                      <a:pt x="127" y="73"/>
                    </a:lnTo>
                    <a:lnTo>
                      <a:pt x="94" y="54"/>
                    </a:lnTo>
                    <a:lnTo>
                      <a:pt x="50" y="2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5634;p50">
                <a:extLst>
                  <a:ext uri="{FF2B5EF4-FFF2-40B4-BE49-F238E27FC236}">
                    <a16:creationId xmlns:a16="http://schemas.microsoft.com/office/drawing/2014/main" id="{C826B770-E2FC-42E3-9C03-061462C1A706}"/>
                  </a:ext>
                </a:extLst>
              </p:cNvPr>
              <p:cNvSpPr/>
              <p:nvPr/>
            </p:nvSpPr>
            <p:spPr>
              <a:xfrm>
                <a:off x="5785475" y="1757575"/>
                <a:ext cx="480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11" extrusionOk="0">
                    <a:moveTo>
                      <a:pt x="159" y="1"/>
                    </a:moveTo>
                    <a:lnTo>
                      <a:pt x="1" y="92"/>
                    </a:lnTo>
                    <a:lnTo>
                      <a:pt x="34" y="111"/>
                    </a:lnTo>
                    <a:lnTo>
                      <a:pt x="192" y="21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5635;p50">
                <a:extLst>
                  <a:ext uri="{FF2B5EF4-FFF2-40B4-BE49-F238E27FC236}">
                    <a16:creationId xmlns:a16="http://schemas.microsoft.com/office/drawing/2014/main" id="{5DE754D0-3745-4880-8441-6DD8C3A805E9}"/>
                  </a:ext>
                </a:extLst>
              </p:cNvPr>
              <p:cNvSpPr/>
              <p:nvPr/>
            </p:nvSpPr>
            <p:spPr>
              <a:xfrm>
                <a:off x="5786375" y="1754650"/>
                <a:ext cx="40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3" extrusionOk="0">
                    <a:moveTo>
                      <a:pt x="83" y="0"/>
                    </a:moveTo>
                    <a:lnTo>
                      <a:pt x="1" y="48"/>
                    </a:lnTo>
                    <a:lnTo>
                      <a:pt x="79" y="93"/>
                    </a:lnTo>
                    <a:lnTo>
                      <a:pt x="162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5636;p50">
                <a:extLst>
                  <a:ext uri="{FF2B5EF4-FFF2-40B4-BE49-F238E27FC236}">
                    <a16:creationId xmlns:a16="http://schemas.microsoft.com/office/drawing/2014/main" id="{0B6AB92F-7F5A-4C02-825A-5EC504488E3B}"/>
                  </a:ext>
                </a:extLst>
              </p:cNvPr>
              <p:cNvSpPr/>
              <p:nvPr/>
            </p:nvSpPr>
            <p:spPr>
              <a:xfrm>
                <a:off x="5786300" y="1758075"/>
                <a:ext cx="685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48" extrusionOk="0">
                    <a:moveTo>
                      <a:pt x="159" y="1"/>
                    </a:moveTo>
                    <a:lnTo>
                      <a:pt x="1" y="91"/>
                    </a:lnTo>
                    <a:lnTo>
                      <a:pt x="272" y="247"/>
                    </a:lnTo>
                    <a:lnTo>
                      <a:pt x="274" y="66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5637;p50">
                <a:extLst>
                  <a:ext uri="{FF2B5EF4-FFF2-40B4-BE49-F238E27FC236}">
                    <a16:creationId xmlns:a16="http://schemas.microsoft.com/office/drawing/2014/main" id="{296868D2-5DEC-4AD6-AF95-6CEF2F4D0D8A}"/>
                  </a:ext>
                </a:extLst>
              </p:cNvPr>
              <p:cNvSpPr/>
              <p:nvPr/>
            </p:nvSpPr>
            <p:spPr>
              <a:xfrm>
                <a:off x="5788350" y="1755750"/>
                <a:ext cx="31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44" y="74"/>
                    </a:lnTo>
                    <a:lnTo>
                      <a:pt x="126" y="27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5638;p50">
                <a:extLst>
                  <a:ext uri="{FF2B5EF4-FFF2-40B4-BE49-F238E27FC236}">
                    <a16:creationId xmlns:a16="http://schemas.microsoft.com/office/drawing/2014/main" id="{29214D76-88BD-4EC4-A7CD-E0678D6ABE3A}"/>
                  </a:ext>
                </a:extLst>
              </p:cNvPr>
              <p:cNvSpPr/>
              <p:nvPr/>
            </p:nvSpPr>
            <p:spPr>
              <a:xfrm>
                <a:off x="5789425" y="1756425"/>
                <a:ext cx="297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67" extrusionOk="0">
                    <a:moveTo>
                      <a:pt x="83" y="0"/>
                    </a:moveTo>
                    <a:lnTo>
                      <a:pt x="1" y="47"/>
                    </a:lnTo>
                    <a:lnTo>
                      <a:pt x="34" y="67"/>
                    </a:lnTo>
                    <a:lnTo>
                      <a:pt x="118" y="1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5639;p50">
                <a:extLst>
                  <a:ext uri="{FF2B5EF4-FFF2-40B4-BE49-F238E27FC236}">
                    <a16:creationId xmlns:a16="http://schemas.microsoft.com/office/drawing/2014/main" id="{70CE597E-5A8B-44D1-8073-00DA53F882E9}"/>
                  </a:ext>
                </a:extLst>
              </p:cNvPr>
              <p:cNvSpPr/>
              <p:nvPr/>
            </p:nvSpPr>
            <p:spPr>
              <a:xfrm>
                <a:off x="5790250" y="1756875"/>
                <a:ext cx="290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5" extrusionOk="0">
                    <a:moveTo>
                      <a:pt x="85" y="1"/>
                    </a:moveTo>
                    <a:lnTo>
                      <a:pt x="1" y="49"/>
                    </a:lnTo>
                    <a:lnTo>
                      <a:pt x="116" y="114"/>
                    </a:lnTo>
                    <a:lnTo>
                      <a:pt x="116" y="20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5640;p50">
                <a:extLst>
                  <a:ext uri="{FF2B5EF4-FFF2-40B4-BE49-F238E27FC236}">
                    <a16:creationId xmlns:a16="http://schemas.microsoft.com/office/drawing/2014/main" id="{E74882DD-CFF3-4DC8-A681-8CE590AF5F49}"/>
                  </a:ext>
                </a:extLst>
              </p:cNvPr>
              <p:cNvSpPr/>
              <p:nvPr/>
            </p:nvSpPr>
            <p:spPr>
              <a:xfrm>
                <a:off x="5760800" y="1755650"/>
                <a:ext cx="4825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11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33" y="111"/>
                    </a:lnTo>
                    <a:lnTo>
                      <a:pt x="193" y="1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5641;p50">
                <a:extLst>
                  <a:ext uri="{FF2B5EF4-FFF2-40B4-BE49-F238E27FC236}">
                    <a16:creationId xmlns:a16="http://schemas.microsoft.com/office/drawing/2014/main" id="{05D4959E-E274-421C-A8E3-ECD889B54ED7}"/>
                  </a:ext>
                </a:extLst>
              </p:cNvPr>
              <p:cNvSpPr/>
              <p:nvPr/>
            </p:nvSpPr>
            <p:spPr>
              <a:xfrm>
                <a:off x="5758500" y="1749675"/>
                <a:ext cx="53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71" extrusionOk="0">
                    <a:moveTo>
                      <a:pt x="1" y="0"/>
                    </a:moveTo>
                    <a:lnTo>
                      <a:pt x="1" y="95"/>
                    </a:lnTo>
                    <a:lnTo>
                      <a:pt x="130" y="170"/>
                    </a:lnTo>
                    <a:lnTo>
                      <a:pt x="212" y="1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5642;p50">
                <a:extLst>
                  <a:ext uri="{FF2B5EF4-FFF2-40B4-BE49-F238E27FC236}">
                    <a16:creationId xmlns:a16="http://schemas.microsoft.com/office/drawing/2014/main" id="{7528222F-5223-4BC0-8BBB-4436ECA01F80}"/>
                  </a:ext>
                </a:extLst>
              </p:cNvPr>
              <p:cNvSpPr/>
              <p:nvPr/>
            </p:nvSpPr>
            <p:spPr>
              <a:xfrm>
                <a:off x="5763650" y="1753850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5643;p50">
                <a:extLst>
                  <a:ext uri="{FF2B5EF4-FFF2-40B4-BE49-F238E27FC236}">
                    <a16:creationId xmlns:a16="http://schemas.microsoft.com/office/drawing/2014/main" id="{2E53DD2A-975E-4220-813C-1CC227C40992}"/>
                  </a:ext>
                </a:extLst>
              </p:cNvPr>
              <p:cNvSpPr/>
              <p:nvPr/>
            </p:nvSpPr>
            <p:spPr>
              <a:xfrm>
                <a:off x="5761725" y="1752725"/>
                <a:ext cx="4025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61" h="93" extrusionOk="0">
                    <a:moveTo>
                      <a:pt x="83" y="0"/>
                    </a:moveTo>
                    <a:lnTo>
                      <a:pt x="1" y="48"/>
                    </a:lnTo>
                    <a:lnTo>
                      <a:pt x="78" y="93"/>
                    </a:lnTo>
                    <a:lnTo>
                      <a:pt x="160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5644;p50">
                <a:extLst>
                  <a:ext uri="{FF2B5EF4-FFF2-40B4-BE49-F238E27FC236}">
                    <a16:creationId xmlns:a16="http://schemas.microsoft.com/office/drawing/2014/main" id="{DC6E6428-8B32-4F8A-AF36-961B5DCA40E6}"/>
                  </a:ext>
                </a:extLst>
              </p:cNvPr>
              <p:cNvSpPr/>
              <p:nvPr/>
            </p:nvSpPr>
            <p:spPr>
              <a:xfrm>
                <a:off x="5764750" y="1754450"/>
                <a:ext cx="29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8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35" y="67"/>
                    </a:lnTo>
                    <a:lnTo>
                      <a:pt x="118" y="21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5645;p50">
                <a:extLst>
                  <a:ext uri="{FF2B5EF4-FFF2-40B4-BE49-F238E27FC236}">
                    <a16:creationId xmlns:a16="http://schemas.microsoft.com/office/drawing/2014/main" id="{58D440AD-CBA8-4A50-B10A-B8F4A8B6350F}"/>
                  </a:ext>
                </a:extLst>
              </p:cNvPr>
              <p:cNvSpPr/>
              <p:nvPr/>
            </p:nvSpPr>
            <p:spPr>
              <a:xfrm>
                <a:off x="5758475" y="1753925"/>
                <a:ext cx="52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5" extrusionOk="0">
                    <a:moveTo>
                      <a:pt x="131" y="0"/>
                    </a:moveTo>
                    <a:lnTo>
                      <a:pt x="0" y="73"/>
                    </a:lnTo>
                    <a:lnTo>
                      <a:pt x="0" y="106"/>
                    </a:lnTo>
                    <a:lnTo>
                      <a:pt x="50" y="135"/>
                    </a:lnTo>
                    <a:lnTo>
                      <a:pt x="208" y="4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5646;p50">
                <a:extLst>
                  <a:ext uri="{FF2B5EF4-FFF2-40B4-BE49-F238E27FC236}">
                    <a16:creationId xmlns:a16="http://schemas.microsoft.com/office/drawing/2014/main" id="{32B919E0-E1EE-4CFC-A323-8A53A09D6052}"/>
                  </a:ext>
                </a:extLst>
              </p:cNvPr>
              <p:cNvSpPr/>
              <p:nvPr/>
            </p:nvSpPr>
            <p:spPr>
              <a:xfrm>
                <a:off x="5770650" y="1762650"/>
                <a:ext cx="200" cy="1075"/>
              </a:xfrm>
              <a:custGeom>
                <a:avLst/>
                <a:gdLst/>
                <a:ahLst/>
                <a:cxnLst/>
                <a:rect l="l" t="t" r="r" b="b"/>
                <a:pathLst>
                  <a:path w="8" h="43" extrusionOk="0">
                    <a:moveTo>
                      <a:pt x="8" y="1"/>
                    </a:moveTo>
                    <a:lnTo>
                      <a:pt x="0" y="5"/>
                    </a:lnTo>
                    <a:lnTo>
                      <a:pt x="0" y="38"/>
                    </a:lnTo>
                    <a:lnTo>
                      <a:pt x="8" y="43"/>
                    </a:lnTo>
                    <a:lnTo>
                      <a:pt x="8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5647;p50">
                <a:extLst>
                  <a:ext uri="{FF2B5EF4-FFF2-40B4-BE49-F238E27FC236}">
                    <a16:creationId xmlns:a16="http://schemas.microsoft.com/office/drawing/2014/main" id="{AF4F6766-3372-4F66-B6F6-F7E1A2CD036C}"/>
                  </a:ext>
                </a:extLst>
              </p:cNvPr>
              <p:cNvSpPr/>
              <p:nvPr/>
            </p:nvSpPr>
            <p:spPr>
              <a:xfrm>
                <a:off x="5785450" y="1769900"/>
                <a:ext cx="482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10" extrusionOk="0">
                    <a:moveTo>
                      <a:pt x="160" y="1"/>
                    </a:moveTo>
                    <a:lnTo>
                      <a:pt x="0" y="90"/>
                    </a:lnTo>
                    <a:lnTo>
                      <a:pt x="35" y="109"/>
                    </a:lnTo>
                    <a:lnTo>
                      <a:pt x="193" y="19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5648;p50">
                <a:extLst>
                  <a:ext uri="{FF2B5EF4-FFF2-40B4-BE49-F238E27FC236}">
                    <a16:creationId xmlns:a16="http://schemas.microsoft.com/office/drawing/2014/main" id="{5AEFAA3C-86C9-42B8-BE6B-D36E2A0903B3}"/>
                  </a:ext>
                </a:extLst>
              </p:cNvPr>
              <p:cNvSpPr/>
              <p:nvPr/>
            </p:nvSpPr>
            <p:spPr>
              <a:xfrm>
                <a:off x="5757575" y="1749125"/>
                <a:ext cx="9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7" extrusionOk="0">
                    <a:moveTo>
                      <a:pt x="0" y="1"/>
                    </a:moveTo>
                    <a:lnTo>
                      <a:pt x="0" y="95"/>
                    </a:lnTo>
                    <a:lnTo>
                      <a:pt x="38" y="117"/>
                    </a:lnTo>
                    <a:lnTo>
                      <a:pt x="38" y="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5649;p50">
                <a:extLst>
                  <a:ext uri="{FF2B5EF4-FFF2-40B4-BE49-F238E27FC236}">
                    <a16:creationId xmlns:a16="http://schemas.microsoft.com/office/drawing/2014/main" id="{F18CFE1B-978B-49F9-8F5C-AF6241058996}"/>
                  </a:ext>
                </a:extLst>
              </p:cNvPr>
              <p:cNvSpPr/>
              <p:nvPr/>
            </p:nvSpPr>
            <p:spPr>
              <a:xfrm>
                <a:off x="5747625" y="1745750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1" y="1"/>
                    </a:moveTo>
                    <a:lnTo>
                      <a:pt x="1" y="149"/>
                    </a:lnTo>
                    <a:lnTo>
                      <a:pt x="130" y="7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5650;p50">
                <a:extLst>
                  <a:ext uri="{FF2B5EF4-FFF2-40B4-BE49-F238E27FC236}">
                    <a16:creationId xmlns:a16="http://schemas.microsoft.com/office/drawing/2014/main" id="{73BCDDB2-5FB9-45C2-93DB-1F3B7F8254DE}"/>
                  </a:ext>
                </a:extLst>
              </p:cNvPr>
              <p:cNvSpPr/>
              <p:nvPr/>
            </p:nvSpPr>
            <p:spPr>
              <a:xfrm>
                <a:off x="5747600" y="1747600"/>
                <a:ext cx="5250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51" extrusionOk="0">
                    <a:moveTo>
                      <a:pt x="131" y="1"/>
                    </a:moveTo>
                    <a:lnTo>
                      <a:pt x="2" y="75"/>
                    </a:lnTo>
                    <a:lnTo>
                      <a:pt x="0" y="150"/>
                    </a:lnTo>
                    <a:lnTo>
                      <a:pt x="2" y="108"/>
                    </a:lnTo>
                    <a:lnTo>
                      <a:pt x="50" y="137"/>
                    </a:lnTo>
                    <a:lnTo>
                      <a:pt x="209" y="47"/>
                    </a:lnTo>
                    <a:lnTo>
                      <a:pt x="13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5651;p50">
                <a:extLst>
                  <a:ext uri="{FF2B5EF4-FFF2-40B4-BE49-F238E27FC236}">
                    <a16:creationId xmlns:a16="http://schemas.microsoft.com/office/drawing/2014/main" id="{86C8D017-13E2-47CF-A209-0EEC04A18D85}"/>
                  </a:ext>
                </a:extLst>
              </p:cNvPr>
              <p:cNvSpPr/>
              <p:nvPr/>
            </p:nvSpPr>
            <p:spPr>
              <a:xfrm>
                <a:off x="5748825" y="1748775"/>
                <a:ext cx="510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5" extrusionOk="0">
                    <a:moveTo>
                      <a:pt x="160" y="0"/>
                    </a:moveTo>
                    <a:lnTo>
                      <a:pt x="1" y="90"/>
                    </a:lnTo>
                    <a:lnTo>
                      <a:pt x="44" y="115"/>
                    </a:lnTo>
                    <a:lnTo>
                      <a:pt x="204" y="25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5652;p50">
                <a:extLst>
                  <a:ext uri="{FF2B5EF4-FFF2-40B4-BE49-F238E27FC236}">
                    <a16:creationId xmlns:a16="http://schemas.microsoft.com/office/drawing/2014/main" id="{35F0480E-2F1E-4B97-B494-9459666DA50C}"/>
                  </a:ext>
                </a:extLst>
              </p:cNvPr>
              <p:cNvSpPr/>
              <p:nvPr/>
            </p:nvSpPr>
            <p:spPr>
              <a:xfrm>
                <a:off x="5749925" y="1749375"/>
                <a:ext cx="4825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11" extrusionOk="0">
                    <a:moveTo>
                      <a:pt x="160" y="1"/>
                    </a:moveTo>
                    <a:lnTo>
                      <a:pt x="0" y="91"/>
                    </a:lnTo>
                    <a:lnTo>
                      <a:pt x="35" y="111"/>
                    </a:lnTo>
                    <a:lnTo>
                      <a:pt x="193" y="20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5653;p50">
                <a:extLst>
                  <a:ext uri="{FF2B5EF4-FFF2-40B4-BE49-F238E27FC236}">
                    <a16:creationId xmlns:a16="http://schemas.microsoft.com/office/drawing/2014/main" id="{2D4CB98C-6F82-49E8-B59C-E0A7EFB31F9E}"/>
                  </a:ext>
                </a:extLst>
              </p:cNvPr>
              <p:cNvSpPr/>
              <p:nvPr/>
            </p:nvSpPr>
            <p:spPr>
              <a:xfrm>
                <a:off x="5747625" y="1743400"/>
                <a:ext cx="5325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69" extrusionOk="0">
                    <a:moveTo>
                      <a:pt x="1" y="1"/>
                    </a:moveTo>
                    <a:lnTo>
                      <a:pt x="1" y="95"/>
                    </a:lnTo>
                    <a:lnTo>
                      <a:pt x="130" y="169"/>
                    </a:lnTo>
                    <a:lnTo>
                      <a:pt x="212" y="1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5654;p50">
                <a:extLst>
                  <a:ext uri="{FF2B5EF4-FFF2-40B4-BE49-F238E27FC236}">
                    <a16:creationId xmlns:a16="http://schemas.microsoft.com/office/drawing/2014/main" id="{AFCCC345-9A24-4B1A-9363-35117EF0AFAA}"/>
                  </a:ext>
                </a:extLst>
              </p:cNvPr>
              <p:cNvSpPr/>
              <p:nvPr/>
            </p:nvSpPr>
            <p:spPr>
              <a:xfrm>
                <a:off x="5752825" y="1747575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44" y="73"/>
                    </a:lnTo>
                    <a:lnTo>
                      <a:pt x="126" y="2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5655;p50">
                <a:extLst>
                  <a:ext uri="{FF2B5EF4-FFF2-40B4-BE49-F238E27FC236}">
                    <a16:creationId xmlns:a16="http://schemas.microsoft.com/office/drawing/2014/main" id="{9A37885B-7421-4701-A1F1-A0C58174BA03}"/>
                  </a:ext>
                </a:extLst>
              </p:cNvPr>
              <p:cNvSpPr/>
              <p:nvPr/>
            </p:nvSpPr>
            <p:spPr>
              <a:xfrm>
                <a:off x="5750850" y="1746450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0"/>
                    </a:moveTo>
                    <a:lnTo>
                      <a:pt x="1" y="47"/>
                    </a:lnTo>
                    <a:lnTo>
                      <a:pt x="79" y="93"/>
                    </a:lnTo>
                    <a:lnTo>
                      <a:pt x="162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5656;p50">
                <a:extLst>
                  <a:ext uri="{FF2B5EF4-FFF2-40B4-BE49-F238E27FC236}">
                    <a16:creationId xmlns:a16="http://schemas.microsoft.com/office/drawing/2014/main" id="{5DFF15DE-A668-4698-905A-8B684C50D284}"/>
                  </a:ext>
                </a:extLst>
              </p:cNvPr>
              <p:cNvSpPr/>
              <p:nvPr/>
            </p:nvSpPr>
            <p:spPr>
              <a:xfrm>
                <a:off x="5750775" y="1749850"/>
                <a:ext cx="6825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49" extrusionOk="0">
                    <a:moveTo>
                      <a:pt x="159" y="1"/>
                    </a:moveTo>
                    <a:lnTo>
                      <a:pt x="1" y="92"/>
                    </a:lnTo>
                    <a:lnTo>
                      <a:pt x="272" y="249"/>
                    </a:lnTo>
                    <a:lnTo>
                      <a:pt x="272" y="66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5657;p50">
                <a:extLst>
                  <a:ext uri="{FF2B5EF4-FFF2-40B4-BE49-F238E27FC236}">
                    <a16:creationId xmlns:a16="http://schemas.microsoft.com/office/drawing/2014/main" id="{786ABC1A-4757-4BCC-BFE9-7020C9505CC5}"/>
                  </a:ext>
                </a:extLst>
              </p:cNvPr>
              <p:cNvSpPr/>
              <p:nvPr/>
            </p:nvSpPr>
            <p:spPr>
              <a:xfrm>
                <a:off x="5757575" y="1751475"/>
                <a:ext cx="9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8" h="204" extrusionOk="0">
                    <a:moveTo>
                      <a:pt x="0" y="1"/>
                    </a:moveTo>
                    <a:lnTo>
                      <a:pt x="0" y="184"/>
                    </a:lnTo>
                    <a:lnTo>
                      <a:pt x="36" y="204"/>
                    </a:lnTo>
                    <a:lnTo>
                      <a:pt x="38" y="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5658;p50">
                <a:extLst>
                  <a:ext uri="{FF2B5EF4-FFF2-40B4-BE49-F238E27FC236}">
                    <a16:creationId xmlns:a16="http://schemas.microsoft.com/office/drawing/2014/main" id="{6A85C3E8-2A85-4E7B-B834-1118C402C9BC}"/>
                  </a:ext>
                </a:extLst>
              </p:cNvPr>
              <p:cNvSpPr/>
              <p:nvPr/>
            </p:nvSpPr>
            <p:spPr>
              <a:xfrm>
                <a:off x="5753900" y="1748175"/>
                <a:ext cx="29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8" extrusionOk="0">
                    <a:moveTo>
                      <a:pt x="83" y="1"/>
                    </a:moveTo>
                    <a:lnTo>
                      <a:pt x="1" y="49"/>
                    </a:lnTo>
                    <a:lnTo>
                      <a:pt x="34" y="68"/>
                    </a:lnTo>
                    <a:lnTo>
                      <a:pt x="117" y="21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5659;p50">
                <a:extLst>
                  <a:ext uri="{FF2B5EF4-FFF2-40B4-BE49-F238E27FC236}">
                    <a16:creationId xmlns:a16="http://schemas.microsoft.com/office/drawing/2014/main" id="{47D67992-181C-4943-AFA9-B2CE227763F0}"/>
                  </a:ext>
                </a:extLst>
              </p:cNvPr>
              <p:cNvSpPr/>
              <p:nvPr/>
            </p:nvSpPr>
            <p:spPr>
              <a:xfrm>
                <a:off x="5754725" y="1748700"/>
                <a:ext cx="287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12" extrusionOk="0">
                    <a:moveTo>
                      <a:pt x="84" y="0"/>
                    </a:moveTo>
                    <a:lnTo>
                      <a:pt x="1" y="47"/>
                    </a:lnTo>
                    <a:lnTo>
                      <a:pt x="114" y="112"/>
                    </a:lnTo>
                    <a:lnTo>
                      <a:pt x="114" y="18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5660;p50">
                <a:extLst>
                  <a:ext uri="{FF2B5EF4-FFF2-40B4-BE49-F238E27FC236}">
                    <a16:creationId xmlns:a16="http://schemas.microsoft.com/office/drawing/2014/main" id="{53C44650-AD75-40B9-9EFF-BC6C8102E3CA}"/>
                  </a:ext>
                </a:extLst>
              </p:cNvPr>
              <p:cNvSpPr/>
              <p:nvPr/>
            </p:nvSpPr>
            <p:spPr>
              <a:xfrm>
                <a:off x="5758475" y="1752025"/>
                <a:ext cx="3275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49" extrusionOk="0">
                    <a:moveTo>
                      <a:pt x="2" y="1"/>
                    </a:moveTo>
                    <a:lnTo>
                      <a:pt x="0" y="149"/>
                    </a:lnTo>
                    <a:lnTo>
                      <a:pt x="131" y="76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5661;p50">
                <a:extLst>
                  <a:ext uri="{FF2B5EF4-FFF2-40B4-BE49-F238E27FC236}">
                    <a16:creationId xmlns:a16="http://schemas.microsoft.com/office/drawing/2014/main" id="{9C0F3581-CEF1-4E6C-B8A5-DED398FE4C7D}"/>
                  </a:ext>
                </a:extLst>
              </p:cNvPr>
              <p:cNvSpPr/>
              <p:nvPr/>
            </p:nvSpPr>
            <p:spPr>
              <a:xfrm>
                <a:off x="5759700" y="1755025"/>
                <a:ext cx="5075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6" extrusionOk="0">
                    <a:moveTo>
                      <a:pt x="159" y="1"/>
                    </a:moveTo>
                    <a:lnTo>
                      <a:pt x="1" y="91"/>
                    </a:lnTo>
                    <a:lnTo>
                      <a:pt x="44" y="116"/>
                    </a:lnTo>
                    <a:lnTo>
                      <a:pt x="202" y="26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5662;p50">
                <a:extLst>
                  <a:ext uri="{FF2B5EF4-FFF2-40B4-BE49-F238E27FC236}">
                    <a16:creationId xmlns:a16="http://schemas.microsoft.com/office/drawing/2014/main" id="{6695AE21-DCF7-4493-AEB6-EF001F8FEDC1}"/>
                  </a:ext>
                </a:extLst>
              </p:cNvPr>
              <p:cNvSpPr/>
              <p:nvPr/>
            </p:nvSpPr>
            <p:spPr>
              <a:xfrm>
                <a:off x="5761625" y="1756125"/>
                <a:ext cx="8300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82" extrusionOk="0">
                    <a:moveTo>
                      <a:pt x="160" y="0"/>
                    </a:moveTo>
                    <a:lnTo>
                      <a:pt x="0" y="92"/>
                    </a:lnTo>
                    <a:lnTo>
                      <a:pt x="331" y="282"/>
                    </a:lnTo>
                    <a:lnTo>
                      <a:pt x="331" y="101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5663;p50">
                <a:extLst>
                  <a:ext uri="{FF2B5EF4-FFF2-40B4-BE49-F238E27FC236}">
                    <a16:creationId xmlns:a16="http://schemas.microsoft.com/office/drawing/2014/main" id="{280442FA-0F98-4AC5-9868-78598E27BBB6}"/>
                  </a:ext>
                </a:extLst>
              </p:cNvPr>
              <p:cNvSpPr/>
              <p:nvPr/>
            </p:nvSpPr>
            <p:spPr>
              <a:xfrm>
                <a:off x="5769900" y="1758625"/>
                <a:ext cx="950" cy="5000"/>
              </a:xfrm>
              <a:custGeom>
                <a:avLst/>
                <a:gdLst/>
                <a:ahLst/>
                <a:cxnLst/>
                <a:rect l="l" t="t" r="r" b="b"/>
                <a:pathLst>
                  <a:path w="38" h="200" extrusionOk="0">
                    <a:moveTo>
                      <a:pt x="0" y="1"/>
                    </a:moveTo>
                    <a:lnTo>
                      <a:pt x="0" y="182"/>
                    </a:lnTo>
                    <a:lnTo>
                      <a:pt x="30" y="199"/>
                    </a:lnTo>
                    <a:lnTo>
                      <a:pt x="30" y="166"/>
                    </a:lnTo>
                    <a:lnTo>
                      <a:pt x="38" y="162"/>
                    </a:lnTo>
                    <a:lnTo>
                      <a:pt x="38" y="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5664;p50">
                <a:extLst>
                  <a:ext uri="{FF2B5EF4-FFF2-40B4-BE49-F238E27FC236}">
                    <a16:creationId xmlns:a16="http://schemas.microsoft.com/office/drawing/2014/main" id="{2EC60C31-CD76-4FEE-AC17-664AC1391C6C}"/>
                  </a:ext>
                </a:extLst>
              </p:cNvPr>
              <p:cNvSpPr/>
              <p:nvPr/>
            </p:nvSpPr>
            <p:spPr>
              <a:xfrm>
                <a:off x="5765600" y="1754975"/>
                <a:ext cx="435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47" extrusionOk="0">
                    <a:moveTo>
                      <a:pt x="84" y="0"/>
                    </a:moveTo>
                    <a:lnTo>
                      <a:pt x="1" y="46"/>
                    </a:lnTo>
                    <a:lnTo>
                      <a:pt x="172" y="147"/>
                    </a:lnTo>
                    <a:lnTo>
                      <a:pt x="173" y="52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5665;p50">
                <a:extLst>
                  <a:ext uri="{FF2B5EF4-FFF2-40B4-BE49-F238E27FC236}">
                    <a16:creationId xmlns:a16="http://schemas.microsoft.com/office/drawing/2014/main" id="{467B4D76-D424-44EE-82DA-C75A58555C9C}"/>
                  </a:ext>
                </a:extLst>
              </p:cNvPr>
              <p:cNvSpPr/>
              <p:nvPr/>
            </p:nvSpPr>
            <p:spPr>
              <a:xfrm>
                <a:off x="5769900" y="1756275"/>
                <a:ext cx="9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7" extrusionOk="0">
                    <a:moveTo>
                      <a:pt x="1" y="0"/>
                    </a:moveTo>
                    <a:lnTo>
                      <a:pt x="0" y="95"/>
                    </a:lnTo>
                    <a:lnTo>
                      <a:pt x="38" y="116"/>
                    </a:lnTo>
                    <a:lnTo>
                      <a:pt x="38" y="2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5666;p50">
                <a:extLst>
                  <a:ext uri="{FF2B5EF4-FFF2-40B4-BE49-F238E27FC236}">
                    <a16:creationId xmlns:a16="http://schemas.microsoft.com/office/drawing/2014/main" id="{6796CAA7-F07F-4777-A0FC-D8FA9382FDCA}"/>
                  </a:ext>
                </a:extLst>
              </p:cNvPr>
              <p:cNvSpPr/>
              <p:nvPr/>
            </p:nvSpPr>
            <p:spPr>
              <a:xfrm>
                <a:off x="5770825" y="1759175"/>
                <a:ext cx="3075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40" extrusionOk="0">
                    <a:moveTo>
                      <a:pt x="1" y="0"/>
                    </a:moveTo>
                    <a:lnTo>
                      <a:pt x="1" y="140"/>
                    </a:lnTo>
                    <a:lnTo>
                      <a:pt x="123" y="7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5667;p50">
                <a:extLst>
                  <a:ext uri="{FF2B5EF4-FFF2-40B4-BE49-F238E27FC236}">
                    <a16:creationId xmlns:a16="http://schemas.microsoft.com/office/drawing/2014/main" id="{4120C028-734E-4CE3-AB52-66F807C918A2}"/>
                  </a:ext>
                </a:extLst>
              </p:cNvPr>
              <p:cNvSpPr/>
              <p:nvPr/>
            </p:nvSpPr>
            <p:spPr>
              <a:xfrm>
                <a:off x="5770825" y="1760900"/>
                <a:ext cx="50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6" extrusionOk="0">
                    <a:moveTo>
                      <a:pt x="123" y="1"/>
                    </a:moveTo>
                    <a:lnTo>
                      <a:pt x="1" y="71"/>
                    </a:lnTo>
                    <a:lnTo>
                      <a:pt x="1" y="113"/>
                    </a:lnTo>
                    <a:lnTo>
                      <a:pt x="41" y="136"/>
                    </a:lnTo>
                    <a:lnTo>
                      <a:pt x="201" y="46"/>
                    </a:lnTo>
                    <a:lnTo>
                      <a:pt x="123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5668;p50">
                <a:extLst>
                  <a:ext uri="{FF2B5EF4-FFF2-40B4-BE49-F238E27FC236}">
                    <a16:creationId xmlns:a16="http://schemas.microsoft.com/office/drawing/2014/main" id="{B56B3941-5814-4A51-A429-0CF917C34A48}"/>
                  </a:ext>
                </a:extLst>
              </p:cNvPr>
              <p:cNvSpPr/>
              <p:nvPr/>
            </p:nvSpPr>
            <p:spPr>
              <a:xfrm>
                <a:off x="5771850" y="1762025"/>
                <a:ext cx="51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7" extrusionOk="0">
                    <a:moveTo>
                      <a:pt x="160" y="1"/>
                    </a:moveTo>
                    <a:lnTo>
                      <a:pt x="0" y="91"/>
                    </a:lnTo>
                    <a:lnTo>
                      <a:pt x="44" y="117"/>
                    </a:lnTo>
                    <a:lnTo>
                      <a:pt x="203" y="27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5669;p50">
                <a:extLst>
                  <a:ext uri="{FF2B5EF4-FFF2-40B4-BE49-F238E27FC236}">
                    <a16:creationId xmlns:a16="http://schemas.microsoft.com/office/drawing/2014/main" id="{1394DD15-9952-4552-9D3C-A637B7EB1A2D}"/>
                  </a:ext>
                </a:extLst>
              </p:cNvPr>
              <p:cNvSpPr/>
              <p:nvPr/>
            </p:nvSpPr>
            <p:spPr>
              <a:xfrm>
                <a:off x="5772925" y="1762675"/>
                <a:ext cx="4850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0" extrusionOk="0">
                    <a:moveTo>
                      <a:pt x="160" y="1"/>
                    </a:moveTo>
                    <a:lnTo>
                      <a:pt x="1" y="91"/>
                    </a:lnTo>
                    <a:lnTo>
                      <a:pt x="36" y="110"/>
                    </a:lnTo>
                    <a:lnTo>
                      <a:pt x="194" y="20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5670;p50">
                <a:extLst>
                  <a:ext uri="{FF2B5EF4-FFF2-40B4-BE49-F238E27FC236}">
                    <a16:creationId xmlns:a16="http://schemas.microsoft.com/office/drawing/2014/main" id="{3F6DA547-FAEC-4FD7-BCCD-D8BF663CA53F}"/>
                  </a:ext>
                </a:extLst>
              </p:cNvPr>
              <p:cNvSpPr/>
              <p:nvPr/>
            </p:nvSpPr>
            <p:spPr>
              <a:xfrm>
                <a:off x="5770825" y="1756775"/>
                <a:ext cx="5150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66" extrusionOk="0">
                    <a:moveTo>
                      <a:pt x="1" y="1"/>
                    </a:moveTo>
                    <a:lnTo>
                      <a:pt x="1" y="96"/>
                    </a:lnTo>
                    <a:lnTo>
                      <a:pt x="123" y="166"/>
                    </a:lnTo>
                    <a:lnTo>
                      <a:pt x="205" y="12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5671;p50">
                <a:extLst>
                  <a:ext uri="{FF2B5EF4-FFF2-40B4-BE49-F238E27FC236}">
                    <a16:creationId xmlns:a16="http://schemas.microsoft.com/office/drawing/2014/main" id="{AD4E5859-0217-45FC-ABD8-C82D7323E88F}"/>
                  </a:ext>
                </a:extLst>
              </p:cNvPr>
              <p:cNvSpPr/>
              <p:nvPr/>
            </p:nvSpPr>
            <p:spPr>
              <a:xfrm>
                <a:off x="5783125" y="1769975"/>
                <a:ext cx="5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2" h="34" extrusionOk="0">
                    <a:moveTo>
                      <a:pt x="0" y="0"/>
                    </a:moveTo>
                    <a:lnTo>
                      <a:pt x="0" y="34"/>
                    </a:lnTo>
                    <a:lnTo>
                      <a:pt x="2" y="3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5672;p50">
                <a:extLst>
                  <a:ext uri="{FF2B5EF4-FFF2-40B4-BE49-F238E27FC236}">
                    <a16:creationId xmlns:a16="http://schemas.microsoft.com/office/drawing/2014/main" id="{69F2E57A-A1BF-4496-A4E8-8F72870D60D1}"/>
                  </a:ext>
                </a:extLst>
              </p:cNvPr>
              <p:cNvSpPr/>
              <p:nvPr/>
            </p:nvSpPr>
            <p:spPr>
              <a:xfrm>
                <a:off x="5773875" y="1759750"/>
                <a:ext cx="405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2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79" y="92"/>
                    </a:lnTo>
                    <a:lnTo>
                      <a:pt x="162" y="45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5673;p50">
                <a:extLst>
                  <a:ext uri="{FF2B5EF4-FFF2-40B4-BE49-F238E27FC236}">
                    <a16:creationId xmlns:a16="http://schemas.microsoft.com/office/drawing/2014/main" id="{897E0B64-D6DB-4D29-93BB-139A0A0EC0D9}"/>
                  </a:ext>
                </a:extLst>
              </p:cNvPr>
              <p:cNvSpPr/>
              <p:nvPr/>
            </p:nvSpPr>
            <p:spPr>
              <a:xfrm>
                <a:off x="5775825" y="1760875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4" y="0"/>
                    </a:moveTo>
                    <a:lnTo>
                      <a:pt x="1" y="47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5674;p50">
                <a:extLst>
                  <a:ext uri="{FF2B5EF4-FFF2-40B4-BE49-F238E27FC236}">
                    <a16:creationId xmlns:a16="http://schemas.microsoft.com/office/drawing/2014/main" id="{9B28B0A5-B7C6-47E9-B845-C2F0CCCCCC29}"/>
                  </a:ext>
                </a:extLst>
              </p:cNvPr>
              <p:cNvSpPr/>
              <p:nvPr/>
            </p:nvSpPr>
            <p:spPr>
              <a:xfrm>
                <a:off x="5776925" y="1761500"/>
                <a:ext cx="292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7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34" y="67"/>
                    </a:lnTo>
                    <a:lnTo>
                      <a:pt x="116" y="20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5675;p50">
                <a:extLst>
                  <a:ext uri="{FF2B5EF4-FFF2-40B4-BE49-F238E27FC236}">
                    <a16:creationId xmlns:a16="http://schemas.microsoft.com/office/drawing/2014/main" id="{F6FD2C5E-11CF-4C11-9A88-9260B4367431}"/>
                  </a:ext>
                </a:extLst>
              </p:cNvPr>
              <p:cNvSpPr/>
              <p:nvPr/>
            </p:nvSpPr>
            <p:spPr>
              <a:xfrm>
                <a:off x="5773800" y="1763150"/>
                <a:ext cx="847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7" extrusionOk="0">
                    <a:moveTo>
                      <a:pt x="159" y="1"/>
                    </a:moveTo>
                    <a:lnTo>
                      <a:pt x="1" y="91"/>
                    </a:lnTo>
                    <a:lnTo>
                      <a:pt x="337" y="286"/>
                    </a:lnTo>
                    <a:lnTo>
                      <a:pt x="339" y="104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5676;p50">
                <a:extLst>
                  <a:ext uri="{FF2B5EF4-FFF2-40B4-BE49-F238E27FC236}">
                    <a16:creationId xmlns:a16="http://schemas.microsoft.com/office/drawing/2014/main" id="{F14DD868-5A53-47D9-875B-D754B8A68CD6}"/>
                  </a:ext>
                </a:extLst>
              </p:cNvPr>
              <p:cNvSpPr/>
              <p:nvPr/>
            </p:nvSpPr>
            <p:spPr>
              <a:xfrm>
                <a:off x="5782225" y="1765725"/>
                <a:ext cx="9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8" h="204" extrusionOk="0">
                    <a:moveTo>
                      <a:pt x="2" y="1"/>
                    </a:moveTo>
                    <a:lnTo>
                      <a:pt x="0" y="183"/>
                    </a:lnTo>
                    <a:lnTo>
                      <a:pt x="36" y="204"/>
                    </a:lnTo>
                    <a:lnTo>
                      <a:pt x="36" y="170"/>
                    </a:lnTo>
                    <a:lnTo>
                      <a:pt x="38" y="170"/>
                    </a:lnTo>
                    <a:lnTo>
                      <a:pt x="38" y="2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5677;p50">
                <a:extLst>
                  <a:ext uri="{FF2B5EF4-FFF2-40B4-BE49-F238E27FC236}">
                    <a16:creationId xmlns:a16="http://schemas.microsoft.com/office/drawing/2014/main" id="{27D310BF-E126-4E8F-9C0F-D7FD14361C0A}"/>
                  </a:ext>
                </a:extLst>
              </p:cNvPr>
              <p:cNvSpPr/>
              <p:nvPr/>
            </p:nvSpPr>
            <p:spPr>
              <a:xfrm>
                <a:off x="5777750" y="1762000"/>
                <a:ext cx="4525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50" extrusionOk="0">
                    <a:moveTo>
                      <a:pt x="83" y="0"/>
                    </a:moveTo>
                    <a:lnTo>
                      <a:pt x="1" y="47"/>
                    </a:lnTo>
                    <a:lnTo>
                      <a:pt x="181" y="150"/>
                    </a:lnTo>
                    <a:lnTo>
                      <a:pt x="181" y="56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5678;p50">
                <a:extLst>
                  <a:ext uri="{FF2B5EF4-FFF2-40B4-BE49-F238E27FC236}">
                    <a16:creationId xmlns:a16="http://schemas.microsoft.com/office/drawing/2014/main" id="{5140BBE1-2DD8-40B3-89E6-4E901CA9C8B9}"/>
                  </a:ext>
                </a:extLst>
              </p:cNvPr>
              <p:cNvSpPr/>
              <p:nvPr/>
            </p:nvSpPr>
            <p:spPr>
              <a:xfrm>
                <a:off x="5782250" y="1763375"/>
                <a:ext cx="92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117" extrusionOk="0">
                    <a:moveTo>
                      <a:pt x="1" y="1"/>
                    </a:moveTo>
                    <a:lnTo>
                      <a:pt x="1" y="95"/>
                    </a:lnTo>
                    <a:lnTo>
                      <a:pt x="37" y="117"/>
                    </a:lnTo>
                    <a:lnTo>
                      <a:pt x="37" y="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5679;p50">
                <a:extLst>
                  <a:ext uri="{FF2B5EF4-FFF2-40B4-BE49-F238E27FC236}">
                    <a16:creationId xmlns:a16="http://schemas.microsoft.com/office/drawing/2014/main" id="{D60F3825-E921-414B-8FD0-342A41DA8120}"/>
                  </a:ext>
                </a:extLst>
              </p:cNvPr>
              <p:cNvSpPr/>
              <p:nvPr/>
            </p:nvSpPr>
            <p:spPr>
              <a:xfrm>
                <a:off x="5783150" y="1766275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1" y="1"/>
                    </a:moveTo>
                    <a:lnTo>
                      <a:pt x="1" y="148"/>
                    </a:lnTo>
                    <a:lnTo>
                      <a:pt x="130" y="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5680;p50">
                <a:extLst>
                  <a:ext uri="{FF2B5EF4-FFF2-40B4-BE49-F238E27FC236}">
                    <a16:creationId xmlns:a16="http://schemas.microsoft.com/office/drawing/2014/main" id="{DDEF92DC-1109-46BF-B79D-0F2D2F37C88B}"/>
                  </a:ext>
                </a:extLst>
              </p:cNvPr>
              <p:cNvSpPr/>
              <p:nvPr/>
            </p:nvSpPr>
            <p:spPr>
              <a:xfrm>
                <a:off x="5783150" y="1768125"/>
                <a:ext cx="5225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7" extrusionOk="0">
                    <a:moveTo>
                      <a:pt x="130" y="0"/>
                    </a:moveTo>
                    <a:lnTo>
                      <a:pt x="1" y="74"/>
                    </a:lnTo>
                    <a:lnTo>
                      <a:pt x="1" y="108"/>
                    </a:lnTo>
                    <a:lnTo>
                      <a:pt x="49" y="137"/>
                    </a:lnTo>
                    <a:lnTo>
                      <a:pt x="208" y="45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5681;p50">
                <a:extLst>
                  <a:ext uri="{FF2B5EF4-FFF2-40B4-BE49-F238E27FC236}">
                    <a16:creationId xmlns:a16="http://schemas.microsoft.com/office/drawing/2014/main" id="{DE553DFB-4CC6-4DEE-ADC2-6F90732B54F6}"/>
                  </a:ext>
                </a:extLst>
              </p:cNvPr>
              <p:cNvSpPr/>
              <p:nvPr/>
            </p:nvSpPr>
            <p:spPr>
              <a:xfrm>
                <a:off x="5747600" y="1750300"/>
                <a:ext cx="45525" cy="27300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092" extrusionOk="0">
                    <a:moveTo>
                      <a:pt x="2" y="0"/>
                    </a:moveTo>
                    <a:lnTo>
                      <a:pt x="0" y="42"/>
                    </a:lnTo>
                    <a:lnTo>
                      <a:pt x="13" y="49"/>
                    </a:lnTo>
                    <a:lnTo>
                      <a:pt x="57" y="74"/>
                    </a:lnTo>
                    <a:lnTo>
                      <a:pt x="92" y="94"/>
                    </a:lnTo>
                    <a:lnTo>
                      <a:pt x="399" y="271"/>
                    </a:lnTo>
                    <a:lnTo>
                      <a:pt x="435" y="293"/>
                    </a:lnTo>
                    <a:lnTo>
                      <a:pt x="448" y="300"/>
                    </a:lnTo>
                    <a:lnTo>
                      <a:pt x="492" y="325"/>
                    </a:lnTo>
                    <a:lnTo>
                      <a:pt x="525" y="345"/>
                    </a:lnTo>
                    <a:lnTo>
                      <a:pt x="892" y="557"/>
                    </a:lnTo>
                    <a:lnTo>
                      <a:pt x="936" y="582"/>
                    </a:lnTo>
                    <a:lnTo>
                      <a:pt x="978" y="606"/>
                    </a:lnTo>
                    <a:lnTo>
                      <a:pt x="1012" y="626"/>
                    </a:lnTo>
                    <a:lnTo>
                      <a:pt x="1385" y="841"/>
                    </a:lnTo>
                    <a:lnTo>
                      <a:pt x="1434" y="870"/>
                    </a:lnTo>
                    <a:lnTo>
                      <a:pt x="1478" y="895"/>
                    </a:lnTo>
                    <a:lnTo>
                      <a:pt x="1513" y="915"/>
                    </a:lnTo>
                    <a:lnTo>
                      <a:pt x="1820" y="1092"/>
                    </a:lnTo>
                    <a:lnTo>
                      <a:pt x="1820" y="1051"/>
                    </a:lnTo>
                    <a:lnTo>
                      <a:pt x="1549" y="893"/>
                    </a:lnTo>
                    <a:lnTo>
                      <a:pt x="1514" y="874"/>
                    </a:lnTo>
                    <a:lnTo>
                      <a:pt x="1471" y="850"/>
                    </a:lnTo>
                    <a:lnTo>
                      <a:pt x="1421" y="821"/>
                    </a:lnTo>
                    <a:lnTo>
                      <a:pt x="1385" y="800"/>
                    </a:lnTo>
                    <a:lnTo>
                      <a:pt x="1049" y="605"/>
                    </a:lnTo>
                    <a:lnTo>
                      <a:pt x="1014" y="586"/>
                    </a:lnTo>
                    <a:lnTo>
                      <a:pt x="970" y="560"/>
                    </a:lnTo>
                    <a:lnTo>
                      <a:pt x="930" y="537"/>
                    </a:lnTo>
                    <a:lnTo>
                      <a:pt x="922" y="532"/>
                    </a:lnTo>
                    <a:lnTo>
                      <a:pt x="892" y="515"/>
                    </a:lnTo>
                    <a:lnTo>
                      <a:pt x="561" y="325"/>
                    </a:lnTo>
                    <a:lnTo>
                      <a:pt x="528" y="305"/>
                    </a:lnTo>
                    <a:lnTo>
                      <a:pt x="485" y="280"/>
                    </a:lnTo>
                    <a:lnTo>
                      <a:pt x="435" y="251"/>
                    </a:lnTo>
                    <a:lnTo>
                      <a:pt x="399" y="231"/>
                    </a:lnTo>
                    <a:lnTo>
                      <a:pt x="128" y="74"/>
                    </a:lnTo>
                    <a:lnTo>
                      <a:pt x="93" y="54"/>
                    </a:lnTo>
                    <a:lnTo>
                      <a:pt x="50" y="29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5682;p50">
                <a:extLst>
                  <a:ext uri="{FF2B5EF4-FFF2-40B4-BE49-F238E27FC236}">
                    <a16:creationId xmlns:a16="http://schemas.microsoft.com/office/drawing/2014/main" id="{D157072B-2EF2-4086-BC4E-F15C724244E9}"/>
                  </a:ext>
                </a:extLst>
              </p:cNvPr>
              <p:cNvSpPr/>
              <p:nvPr/>
            </p:nvSpPr>
            <p:spPr>
              <a:xfrm>
                <a:off x="5784350" y="1769250"/>
                <a:ext cx="51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7" extrusionOk="0">
                    <a:moveTo>
                      <a:pt x="160" y="0"/>
                    </a:moveTo>
                    <a:lnTo>
                      <a:pt x="1" y="92"/>
                    </a:lnTo>
                    <a:lnTo>
                      <a:pt x="44" y="116"/>
                    </a:lnTo>
                    <a:lnTo>
                      <a:pt x="204" y="27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5683;p50">
                <a:extLst>
                  <a:ext uri="{FF2B5EF4-FFF2-40B4-BE49-F238E27FC236}">
                    <a16:creationId xmlns:a16="http://schemas.microsoft.com/office/drawing/2014/main" id="{F95387E8-B8B3-4E11-A72A-E6E0E95E6039}"/>
                  </a:ext>
                </a:extLst>
              </p:cNvPr>
              <p:cNvSpPr/>
              <p:nvPr/>
            </p:nvSpPr>
            <p:spPr>
              <a:xfrm>
                <a:off x="5783150" y="1763925"/>
                <a:ext cx="5325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69" extrusionOk="0">
                    <a:moveTo>
                      <a:pt x="1" y="0"/>
                    </a:moveTo>
                    <a:lnTo>
                      <a:pt x="1" y="95"/>
                    </a:lnTo>
                    <a:lnTo>
                      <a:pt x="130" y="168"/>
                    </a:lnTo>
                    <a:lnTo>
                      <a:pt x="212" y="1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5684;p50">
                <a:extLst>
                  <a:ext uri="{FF2B5EF4-FFF2-40B4-BE49-F238E27FC236}">
                    <a16:creationId xmlns:a16="http://schemas.microsoft.com/office/drawing/2014/main" id="{F59C987F-D1E7-4CB8-BE91-F642D341F7B6}"/>
                  </a:ext>
                </a:extLst>
              </p:cNvPr>
              <p:cNvSpPr/>
              <p:nvPr/>
            </p:nvSpPr>
            <p:spPr>
              <a:xfrm>
                <a:off x="5786375" y="1766975"/>
                <a:ext cx="405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2" extrusionOk="0">
                    <a:moveTo>
                      <a:pt x="83" y="0"/>
                    </a:moveTo>
                    <a:lnTo>
                      <a:pt x="1" y="46"/>
                    </a:lnTo>
                    <a:lnTo>
                      <a:pt x="79" y="91"/>
                    </a:lnTo>
                    <a:lnTo>
                      <a:pt x="162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5685;p50">
                <a:extLst>
                  <a:ext uri="{FF2B5EF4-FFF2-40B4-BE49-F238E27FC236}">
                    <a16:creationId xmlns:a16="http://schemas.microsoft.com/office/drawing/2014/main" id="{9177548C-6A4D-4F67-A480-1A5E6C344DC4}"/>
                  </a:ext>
                </a:extLst>
              </p:cNvPr>
              <p:cNvSpPr/>
              <p:nvPr/>
            </p:nvSpPr>
            <p:spPr>
              <a:xfrm>
                <a:off x="5788350" y="1768100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0" y="46"/>
                    </a:lnTo>
                    <a:lnTo>
                      <a:pt x="44" y="73"/>
                    </a:lnTo>
                    <a:lnTo>
                      <a:pt x="126" y="2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5686;p50">
                <a:extLst>
                  <a:ext uri="{FF2B5EF4-FFF2-40B4-BE49-F238E27FC236}">
                    <a16:creationId xmlns:a16="http://schemas.microsoft.com/office/drawing/2014/main" id="{777A12AE-4804-4EF0-9760-EBCF7D240C46}"/>
                  </a:ext>
                </a:extLst>
              </p:cNvPr>
              <p:cNvSpPr/>
              <p:nvPr/>
            </p:nvSpPr>
            <p:spPr>
              <a:xfrm>
                <a:off x="5789425" y="1768700"/>
                <a:ext cx="29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8" extrusionOk="0">
                    <a:moveTo>
                      <a:pt x="83" y="1"/>
                    </a:moveTo>
                    <a:lnTo>
                      <a:pt x="1" y="49"/>
                    </a:lnTo>
                    <a:lnTo>
                      <a:pt x="34" y="67"/>
                    </a:lnTo>
                    <a:lnTo>
                      <a:pt x="117" y="21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5687;p50">
                <a:extLst>
                  <a:ext uri="{FF2B5EF4-FFF2-40B4-BE49-F238E27FC236}">
                    <a16:creationId xmlns:a16="http://schemas.microsoft.com/office/drawing/2014/main" id="{DD1D7C0A-B0FA-4E62-844D-4AE00616F5E1}"/>
                  </a:ext>
                </a:extLst>
              </p:cNvPr>
              <p:cNvSpPr/>
              <p:nvPr/>
            </p:nvSpPr>
            <p:spPr>
              <a:xfrm>
                <a:off x="5790250" y="1769200"/>
                <a:ext cx="29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3" extrusionOk="0">
                    <a:moveTo>
                      <a:pt x="84" y="1"/>
                    </a:moveTo>
                    <a:lnTo>
                      <a:pt x="1" y="47"/>
                    </a:lnTo>
                    <a:lnTo>
                      <a:pt x="116" y="113"/>
                    </a:lnTo>
                    <a:lnTo>
                      <a:pt x="116" y="18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5688;p50">
                <a:extLst>
                  <a:ext uri="{FF2B5EF4-FFF2-40B4-BE49-F238E27FC236}">
                    <a16:creationId xmlns:a16="http://schemas.microsoft.com/office/drawing/2014/main" id="{BC7A476F-9F66-4146-8B10-4A6A93FA0129}"/>
                  </a:ext>
                </a:extLst>
              </p:cNvPr>
              <p:cNvSpPr/>
              <p:nvPr/>
            </p:nvSpPr>
            <p:spPr>
              <a:xfrm>
                <a:off x="5786300" y="1770375"/>
                <a:ext cx="6850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49" extrusionOk="0">
                    <a:moveTo>
                      <a:pt x="159" y="0"/>
                    </a:moveTo>
                    <a:lnTo>
                      <a:pt x="1" y="90"/>
                    </a:lnTo>
                    <a:lnTo>
                      <a:pt x="272" y="248"/>
                    </a:lnTo>
                    <a:lnTo>
                      <a:pt x="274" y="66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5689;p50">
                <a:extLst>
                  <a:ext uri="{FF2B5EF4-FFF2-40B4-BE49-F238E27FC236}">
                    <a16:creationId xmlns:a16="http://schemas.microsoft.com/office/drawing/2014/main" id="{FC5868E2-084F-44D6-8937-2053C97B51ED}"/>
                  </a:ext>
                </a:extLst>
              </p:cNvPr>
              <p:cNvSpPr/>
              <p:nvPr/>
            </p:nvSpPr>
            <p:spPr>
              <a:xfrm>
                <a:off x="5772925" y="1774975"/>
                <a:ext cx="4825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11" extrusionOk="0">
                    <a:moveTo>
                      <a:pt x="159" y="1"/>
                    </a:moveTo>
                    <a:lnTo>
                      <a:pt x="1" y="90"/>
                    </a:lnTo>
                    <a:lnTo>
                      <a:pt x="34" y="111"/>
                    </a:lnTo>
                    <a:lnTo>
                      <a:pt x="192" y="19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5690;p50">
                <a:extLst>
                  <a:ext uri="{FF2B5EF4-FFF2-40B4-BE49-F238E27FC236}">
                    <a16:creationId xmlns:a16="http://schemas.microsoft.com/office/drawing/2014/main" id="{3060E273-2E2C-46FE-93BF-C9A06D743177}"/>
                  </a:ext>
                </a:extLst>
              </p:cNvPr>
              <p:cNvSpPr/>
              <p:nvPr/>
            </p:nvSpPr>
            <p:spPr>
              <a:xfrm>
                <a:off x="5747600" y="1755700"/>
                <a:ext cx="5300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70" extrusionOk="0">
                    <a:moveTo>
                      <a:pt x="0" y="0"/>
                    </a:moveTo>
                    <a:lnTo>
                      <a:pt x="0" y="96"/>
                    </a:lnTo>
                    <a:lnTo>
                      <a:pt x="129" y="170"/>
                    </a:lnTo>
                    <a:lnTo>
                      <a:pt x="212" y="1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5691;p50">
                <a:extLst>
                  <a:ext uri="{FF2B5EF4-FFF2-40B4-BE49-F238E27FC236}">
                    <a16:creationId xmlns:a16="http://schemas.microsoft.com/office/drawing/2014/main" id="{F5EC5884-5EB0-4F84-82FA-ADC08381BBA3}"/>
                  </a:ext>
                </a:extLst>
              </p:cNvPr>
              <p:cNvSpPr/>
              <p:nvPr/>
            </p:nvSpPr>
            <p:spPr>
              <a:xfrm>
                <a:off x="5750825" y="1758725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79" y="94"/>
                    </a:lnTo>
                    <a:lnTo>
                      <a:pt x="161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5692;p50">
                <a:extLst>
                  <a:ext uri="{FF2B5EF4-FFF2-40B4-BE49-F238E27FC236}">
                    <a16:creationId xmlns:a16="http://schemas.microsoft.com/office/drawing/2014/main" id="{6BAB1CE3-96B5-45CA-9865-0F3D09F3E80C}"/>
                  </a:ext>
                </a:extLst>
              </p:cNvPr>
              <p:cNvSpPr/>
              <p:nvPr/>
            </p:nvSpPr>
            <p:spPr>
              <a:xfrm>
                <a:off x="5750750" y="1762175"/>
                <a:ext cx="680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48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272" y="247"/>
                    </a:lnTo>
                    <a:lnTo>
                      <a:pt x="272" y="66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5693;p50">
                <a:extLst>
                  <a:ext uri="{FF2B5EF4-FFF2-40B4-BE49-F238E27FC236}">
                    <a16:creationId xmlns:a16="http://schemas.microsoft.com/office/drawing/2014/main" id="{A1249621-6795-4F31-89C9-375E216CE1AF}"/>
                  </a:ext>
                </a:extLst>
              </p:cNvPr>
              <p:cNvSpPr/>
              <p:nvPr/>
            </p:nvSpPr>
            <p:spPr>
              <a:xfrm>
                <a:off x="5753875" y="1760500"/>
                <a:ext cx="29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8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33" y="68"/>
                    </a:lnTo>
                    <a:lnTo>
                      <a:pt x="116" y="20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5694;p50">
                <a:extLst>
                  <a:ext uri="{FF2B5EF4-FFF2-40B4-BE49-F238E27FC236}">
                    <a16:creationId xmlns:a16="http://schemas.microsoft.com/office/drawing/2014/main" id="{5AC11E74-6897-4FC2-910C-3DA0DCE64E37}"/>
                  </a:ext>
                </a:extLst>
              </p:cNvPr>
              <p:cNvSpPr/>
              <p:nvPr/>
            </p:nvSpPr>
            <p:spPr>
              <a:xfrm>
                <a:off x="5752775" y="1759850"/>
                <a:ext cx="31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4" extrusionOk="0">
                    <a:moveTo>
                      <a:pt x="83" y="1"/>
                    </a:moveTo>
                    <a:lnTo>
                      <a:pt x="1" y="49"/>
                    </a:lnTo>
                    <a:lnTo>
                      <a:pt x="44" y="73"/>
                    </a:lnTo>
                    <a:lnTo>
                      <a:pt x="127" y="27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5695;p50">
                <a:extLst>
                  <a:ext uri="{FF2B5EF4-FFF2-40B4-BE49-F238E27FC236}">
                    <a16:creationId xmlns:a16="http://schemas.microsoft.com/office/drawing/2014/main" id="{0ECFEB2F-E9A4-4950-BC4D-0027EAC096A3}"/>
                  </a:ext>
                </a:extLst>
              </p:cNvPr>
              <p:cNvSpPr/>
              <p:nvPr/>
            </p:nvSpPr>
            <p:spPr>
              <a:xfrm>
                <a:off x="5757525" y="1763800"/>
                <a:ext cx="9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9" h="204" extrusionOk="0">
                    <a:moveTo>
                      <a:pt x="1" y="1"/>
                    </a:moveTo>
                    <a:lnTo>
                      <a:pt x="1" y="182"/>
                    </a:lnTo>
                    <a:lnTo>
                      <a:pt x="37" y="204"/>
                    </a:lnTo>
                    <a:lnTo>
                      <a:pt x="38" y="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5696;p50">
                <a:extLst>
                  <a:ext uri="{FF2B5EF4-FFF2-40B4-BE49-F238E27FC236}">
                    <a16:creationId xmlns:a16="http://schemas.microsoft.com/office/drawing/2014/main" id="{5A36A1B6-3D59-4BD9-A996-56A569799968}"/>
                  </a:ext>
                </a:extLst>
              </p:cNvPr>
              <p:cNvSpPr/>
              <p:nvPr/>
            </p:nvSpPr>
            <p:spPr>
              <a:xfrm>
                <a:off x="5754700" y="1760975"/>
                <a:ext cx="285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1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114" y="114"/>
                    </a:lnTo>
                    <a:lnTo>
                      <a:pt x="114" y="20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5697;p50">
                <a:extLst>
                  <a:ext uri="{FF2B5EF4-FFF2-40B4-BE49-F238E27FC236}">
                    <a16:creationId xmlns:a16="http://schemas.microsoft.com/office/drawing/2014/main" id="{9F6D859B-FBB6-4184-9C30-1DA1B7F70ED6}"/>
                  </a:ext>
                </a:extLst>
              </p:cNvPr>
              <p:cNvSpPr/>
              <p:nvPr/>
            </p:nvSpPr>
            <p:spPr>
              <a:xfrm>
                <a:off x="5757525" y="1761450"/>
                <a:ext cx="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7" extrusionOk="0">
                    <a:moveTo>
                      <a:pt x="1" y="1"/>
                    </a:moveTo>
                    <a:lnTo>
                      <a:pt x="1" y="95"/>
                    </a:lnTo>
                    <a:lnTo>
                      <a:pt x="38" y="117"/>
                    </a:lnTo>
                    <a:lnTo>
                      <a:pt x="38" y="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5698;p50">
                <a:extLst>
                  <a:ext uri="{FF2B5EF4-FFF2-40B4-BE49-F238E27FC236}">
                    <a16:creationId xmlns:a16="http://schemas.microsoft.com/office/drawing/2014/main" id="{AC980FD2-1490-48C0-B6F8-9CCE9115084D}"/>
                  </a:ext>
                </a:extLst>
              </p:cNvPr>
              <p:cNvSpPr/>
              <p:nvPr/>
            </p:nvSpPr>
            <p:spPr>
              <a:xfrm>
                <a:off x="5758425" y="1764350"/>
                <a:ext cx="330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49" extrusionOk="0">
                    <a:moveTo>
                      <a:pt x="2" y="1"/>
                    </a:moveTo>
                    <a:lnTo>
                      <a:pt x="1" y="149"/>
                    </a:lnTo>
                    <a:lnTo>
                      <a:pt x="131" y="75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5699;p50">
                <a:extLst>
                  <a:ext uri="{FF2B5EF4-FFF2-40B4-BE49-F238E27FC236}">
                    <a16:creationId xmlns:a16="http://schemas.microsoft.com/office/drawing/2014/main" id="{BA22DDC7-39F3-44FD-B6DB-6AD4A78DE382}"/>
                  </a:ext>
                </a:extLst>
              </p:cNvPr>
              <p:cNvSpPr/>
              <p:nvPr/>
            </p:nvSpPr>
            <p:spPr>
              <a:xfrm>
                <a:off x="5758425" y="1766200"/>
                <a:ext cx="52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6" extrusionOk="0">
                    <a:moveTo>
                      <a:pt x="131" y="1"/>
                    </a:moveTo>
                    <a:lnTo>
                      <a:pt x="1" y="75"/>
                    </a:lnTo>
                    <a:lnTo>
                      <a:pt x="1" y="108"/>
                    </a:lnTo>
                    <a:lnTo>
                      <a:pt x="50" y="135"/>
                    </a:lnTo>
                    <a:lnTo>
                      <a:pt x="208" y="46"/>
                    </a:lnTo>
                    <a:lnTo>
                      <a:pt x="13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5700;p50">
                <a:extLst>
                  <a:ext uri="{FF2B5EF4-FFF2-40B4-BE49-F238E27FC236}">
                    <a16:creationId xmlns:a16="http://schemas.microsoft.com/office/drawing/2014/main" id="{DB84A93E-5078-4658-996B-F3BCB2F07398}"/>
                  </a:ext>
                </a:extLst>
              </p:cNvPr>
              <p:cNvSpPr/>
              <p:nvPr/>
            </p:nvSpPr>
            <p:spPr>
              <a:xfrm>
                <a:off x="5759675" y="1767325"/>
                <a:ext cx="50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17" extrusionOk="0">
                    <a:moveTo>
                      <a:pt x="158" y="1"/>
                    </a:moveTo>
                    <a:lnTo>
                      <a:pt x="0" y="90"/>
                    </a:lnTo>
                    <a:lnTo>
                      <a:pt x="44" y="117"/>
                    </a:lnTo>
                    <a:lnTo>
                      <a:pt x="202" y="25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5701;p50">
                <a:extLst>
                  <a:ext uri="{FF2B5EF4-FFF2-40B4-BE49-F238E27FC236}">
                    <a16:creationId xmlns:a16="http://schemas.microsoft.com/office/drawing/2014/main" id="{EE4D1166-4749-4C63-BF9D-B9FBCFCD98D7}"/>
                  </a:ext>
                </a:extLst>
              </p:cNvPr>
              <p:cNvSpPr/>
              <p:nvPr/>
            </p:nvSpPr>
            <p:spPr>
              <a:xfrm>
                <a:off x="5760750" y="1767950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59" y="0"/>
                    </a:moveTo>
                    <a:lnTo>
                      <a:pt x="1" y="92"/>
                    </a:lnTo>
                    <a:lnTo>
                      <a:pt x="35" y="110"/>
                    </a:lnTo>
                    <a:lnTo>
                      <a:pt x="193" y="21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5702;p50">
                <a:extLst>
                  <a:ext uri="{FF2B5EF4-FFF2-40B4-BE49-F238E27FC236}">
                    <a16:creationId xmlns:a16="http://schemas.microsoft.com/office/drawing/2014/main" id="{EF7C7869-6F6F-44D5-8C75-0B5DE83C57FE}"/>
                  </a:ext>
                </a:extLst>
              </p:cNvPr>
              <p:cNvSpPr/>
              <p:nvPr/>
            </p:nvSpPr>
            <p:spPr>
              <a:xfrm>
                <a:off x="5758475" y="1761950"/>
                <a:ext cx="53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71" extrusionOk="0">
                    <a:moveTo>
                      <a:pt x="0" y="1"/>
                    </a:moveTo>
                    <a:lnTo>
                      <a:pt x="0" y="97"/>
                    </a:lnTo>
                    <a:lnTo>
                      <a:pt x="129" y="171"/>
                    </a:lnTo>
                    <a:lnTo>
                      <a:pt x="212" y="1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5703;p50">
                <a:extLst>
                  <a:ext uri="{FF2B5EF4-FFF2-40B4-BE49-F238E27FC236}">
                    <a16:creationId xmlns:a16="http://schemas.microsoft.com/office/drawing/2014/main" id="{401A2076-B2B3-4598-A3C7-44929A3922FE}"/>
                  </a:ext>
                </a:extLst>
              </p:cNvPr>
              <p:cNvSpPr/>
              <p:nvPr/>
            </p:nvSpPr>
            <p:spPr>
              <a:xfrm>
                <a:off x="5770625" y="1774975"/>
                <a:ext cx="200" cy="1050"/>
              </a:xfrm>
              <a:custGeom>
                <a:avLst/>
                <a:gdLst/>
                <a:ahLst/>
                <a:cxnLst/>
                <a:rect l="l" t="t" r="r" b="b"/>
                <a:pathLst>
                  <a:path w="8" h="42" extrusionOk="0">
                    <a:moveTo>
                      <a:pt x="7" y="1"/>
                    </a:moveTo>
                    <a:lnTo>
                      <a:pt x="0" y="3"/>
                    </a:lnTo>
                    <a:lnTo>
                      <a:pt x="0" y="37"/>
                    </a:lnTo>
                    <a:lnTo>
                      <a:pt x="7" y="41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5704;p50">
                <a:extLst>
                  <a:ext uri="{FF2B5EF4-FFF2-40B4-BE49-F238E27FC236}">
                    <a16:creationId xmlns:a16="http://schemas.microsoft.com/office/drawing/2014/main" id="{C5B2A74A-E776-4E98-8DEE-1E8049899A3A}"/>
                  </a:ext>
                </a:extLst>
              </p:cNvPr>
              <p:cNvSpPr/>
              <p:nvPr/>
            </p:nvSpPr>
            <p:spPr>
              <a:xfrm>
                <a:off x="5761700" y="1765000"/>
                <a:ext cx="400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0" h="9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77" y="94"/>
                    </a:lnTo>
                    <a:lnTo>
                      <a:pt x="160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5705;p50">
                <a:extLst>
                  <a:ext uri="{FF2B5EF4-FFF2-40B4-BE49-F238E27FC236}">
                    <a16:creationId xmlns:a16="http://schemas.microsoft.com/office/drawing/2014/main" id="{491AA44F-7DD4-4285-9EBB-3FDFF0025F40}"/>
                  </a:ext>
                </a:extLst>
              </p:cNvPr>
              <p:cNvSpPr/>
              <p:nvPr/>
            </p:nvSpPr>
            <p:spPr>
              <a:xfrm>
                <a:off x="5763750" y="1765000"/>
                <a:ext cx="2000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80" h="46" extrusionOk="0">
                    <a:moveTo>
                      <a:pt x="1" y="1"/>
                    </a:moveTo>
                    <a:lnTo>
                      <a:pt x="78" y="46"/>
                    </a:lnTo>
                    <a:lnTo>
                      <a:pt x="79" y="4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5706;p50">
                <a:extLst>
                  <a:ext uri="{FF2B5EF4-FFF2-40B4-BE49-F238E27FC236}">
                    <a16:creationId xmlns:a16="http://schemas.microsoft.com/office/drawing/2014/main" id="{9A96F7E2-4D82-4437-9BAE-33FDE5DBAC28}"/>
                  </a:ext>
                </a:extLst>
              </p:cNvPr>
              <p:cNvSpPr/>
              <p:nvPr/>
            </p:nvSpPr>
            <p:spPr>
              <a:xfrm>
                <a:off x="5763625" y="1766125"/>
                <a:ext cx="3200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8" h="7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44" y="73"/>
                    </a:lnTo>
                    <a:lnTo>
                      <a:pt x="128" y="27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5707;p50">
                <a:extLst>
                  <a:ext uri="{FF2B5EF4-FFF2-40B4-BE49-F238E27FC236}">
                    <a16:creationId xmlns:a16="http://schemas.microsoft.com/office/drawing/2014/main" id="{D3A2DD08-E66B-4113-807E-E0A25F8CE101}"/>
                  </a:ext>
                </a:extLst>
              </p:cNvPr>
              <p:cNvSpPr/>
              <p:nvPr/>
            </p:nvSpPr>
            <p:spPr>
              <a:xfrm>
                <a:off x="5764700" y="1766775"/>
                <a:ext cx="29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68" extrusionOk="0">
                    <a:moveTo>
                      <a:pt x="85" y="1"/>
                    </a:moveTo>
                    <a:lnTo>
                      <a:pt x="1" y="47"/>
                    </a:lnTo>
                    <a:lnTo>
                      <a:pt x="35" y="68"/>
                    </a:lnTo>
                    <a:lnTo>
                      <a:pt x="118" y="20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5708;p50">
                <a:extLst>
                  <a:ext uri="{FF2B5EF4-FFF2-40B4-BE49-F238E27FC236}">
                    <a16:creationId xmlns:a16="http://schemas.microsoft.com/office/drawing/2014/main" id="{1D5C1BC2-4DEB-42D0-8F84-870F3323DA2A}"/>
                  </a:ext>
                </a:extLst>
              </p:cNvPr>
              <p:cNvSpPr/>
              <p:nvPr/>
            </p:nvSpPr>
            <p:spPr>
              <a:xfrm>
                <a:off x="5766800" y="1766775"/>
                <a:ext cx="87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35" h="20" extrusionOk="0">
                    <a:moveTo>
                      <a:pt x="34" y="20"/>
                    </a:moveTo>
                    <a:lnTo>
                      <a:pt x="34" y="20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5709;p50">
                <a:extLst>
                  <a:ext uri="{FF2B5EF4-FFF2-40B4-BE49-F238E27FC236}">
                    <a16:creationId xmlns:a16="http://schemas.microsoft.com/office/drawing/2014/main" id="{55B6E9ED-C050-454A-8033-64D644BB2668}"/>
                  </a:ext>
                </a:extLst>
              </p:cNvPr>
              <p:cNvSpPr/>
              <p:nvPr/>
            </p:nvSpPr>
            <p:spPr>
              <a:xfrm>
                <a:off x="5761625" y="1768450"/>
                <a:ext cx="8250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330" h="282" extrusionOk="0">
                    <a:moveTo>
                      <a:pt x="158" y="1"/>
                    </a:moveTo>
                    <a:lnTo>
                      <a:pt x="0" y="90"/>
                    </a:lnTo>
                    <a:lnTo>
                      <a:pt x="330" y="282"/>
                    </a:lnTo>
                    <a:lnTo>
                      <a:pt x="330" y="9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5710;p50">
                <a:extLst>
                  <a:ext uri="{FF2B5EF4-FFF2-40B4-BE49-F238E27FC236}">
                    <a16:creationId xmlns:a16="http://schemas.microsoft.com/office/drawing/2014/main" id="{99B29682-616C-417D-AB0C-9E8A874ECFBA}"/>
                  </a:ext>
                </a:extLst>
              </p:cNvPr>
              <p:cNvSpPr/>
              <p:nvPr/>
            </p:nvSpPr>
            <p:spPr>
              <a:xfrm>
                <a:off x="5769850" y="1770925"/>
                <a:ext cx="975" cy="497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99" extrusionOk="0">
                    <a:moveTo>
                      <a:pt x="1" y="0"/>
                    </a:moveTo>
                    <a:lnTo>
                      <a:pt x="1" y="183"/>
                    </a:lnTo>
                    <a:lnTo>
                      <a:pt x="31" y="199"/>
                    </a:lnTo>
                    <a:lnTo>
                      <a:pt x="31" y="165"/>
                    </a:lnTo>
                    <a:lnTo>
                      <a:pt x="38" y="163"/>
                    </a:lnTo>
                    <a:lnTo>
                      <a:pt x="38" y="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5711;p50">
                <a:extLst>
                  <a:ext uri="{FF2B5EF4-FFF2-40B4-BE49-F238E27FC236}">
                    <a16:creationId xmlns:a16="http://schemas.microsoft.com/office/drawing/2014/main" id="{8B1EF1D0-7218-4352-A47E-3ED76C4FCBBB}"/>
                  </a:ext>
                </a:extLst>
              </p:cNvPr>
              <p:cNvSpPr/>
              <p:nvPr/>
            </p:nvSpPr>
            <p:spPr>
              <a:xfrm>
                <a:off x="5765575" y="1767250"/>
                <a:ext cx="435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48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172" y="147"/>
                    </a:lnTo>
                    <a:lnTo>
                      <a:pt x="173" y="53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5712;p50">
                <a:extLst>
                  <a:ext uri="{FF2B5EF4-FFF2-40B4-BE49-F238E27FC236}">
                    <a16:creationId xmlns:a16="http://schemas.microsoft.com/office/drawing/2014/main" id="{A9F6DD0D-F873-4516-ADD9-D235D875F88A}"/>
                  </a:ext>
                </a:extLst>
              </p:cNvPr>
              <p:cNvSpPr/>
              <p:nvPr/>
            </p:nvSpPr>
            <p:spPr>
              <a:xfrm>
                <a:off x="5769850" y="1768550"/>
                <a:ext cx="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7" extrusionOk="0">
                    <a:moveTo>
                      <a:pt x="2" y="1"/>
                    </a:moveTo>
                    <a:lnTo>
                      <a:pt x="1" y="95"/>
                    </a:lnTo>
                    <a:lnTo>
                      <a:pt x="38" y="117"/>
                    </a:lnTo>
                    <a:lnTo>
                      <a:pt x="38" y="2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5713;p50">
                <a:extLst>
                  <a:ext uri="{FF2B5EF4-FFF2-40B4-BE49-F238E27FC236}">
                    <a16:creationId xmlns:a16="http://schemas.microsoft.com/office/drawing/2014/main" id="{A652AB23-C27F-45FF-BC21-BCB271B9E801}"/>
                  </a:ext>
                </a:extLst>
              </p:cNvPr>
              <p:cNvSpPr/>
              <p:nvPr/>
            </p:nvSpPr>
            <p:spPr>
              <a:xfrm>
                <a:off x="5770800" y="1773225"/>
                <a:ext cx="50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6" extrusionOk="0">
                    <a:moveTo>
                      <a:pt x="122" y="1"/>
                    </a:moveTo>
                    <a:lnTo>
                      <a:pt x="0" y="71"/>
                    </a:lnTo>
                    <a:lnTo>
                      <a:pt x="0" y="111"/>
                    </a:lnTo>
                    <a:lnTo>
                      <a:pt x="42" y="136"/>
                    </a:lnTo>
                    <a:lnTo>
                      <a:pt x="200" y="4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5714;p50">
                <a:extLst>
                  <a:ext uri="{FF2B5EF4-FFF2-40B4-BE49-F238E27FC236}">
                    <a16:creationId xmlns:a16="http://schemas.microsoft.com/office/drawing/2014/main" id="{06D9DD57-C310-4068-8C03-AB6FCFE0D517}"/>
                  </a:ext>
                </a:extLst>
              </p:cNvPr>
              <p:cNvSpPr/>
              <p:nvPr/>
            </p:nvSpPr>
            <p:spPr>
              <a:xfrm>
                <a:off x="5771850" y="1774350"/>
                <a:ext cx="505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16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44" y="115"/>
                    </a:lnTo>
                    <a:lnTo>
                      <a:pt x="202" y="26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5715;p50">
                <a:extLst>
                  <a:ext uri="{FF2B5EF4-FFF2-40B4-BE49-F238E27FC236}">
                    <a16:creationId xmlns:a16="http://schemas.microsoft.com/office/drawing/2014/main" id="{AD78BA9A-2F7B-40CD-A6D3-84AE5D4D889D}"/>
                  </a:ext>
                </a:extLst>
              </p:cNvPr>
              <p:cNvSpPr/>
              <p:nvPr/>
            </p:nvSpPr>
            <p:spPr>
              <a:xfrm>
                <a:off x="5773850" y="1772050"/>
                <a:ext cx="40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3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78" y="93"/>
                    </a:lnTo>
                    <a:lnTo>
                      <a:pt x="161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5716;p50">
                <a:extLst>
                  <a:ext uri="{FF2B5EF4-FFF2-40B4-BE49-F238E27FC236}">
                    <a16:creationId xmlns:a16="http://schemas.microsoft.com/office/drawing/2014/main" id="{1A17BD73-D37F-4542-A649-9F237789FB73}"/>
                  </a:ext>
                </a:extLst>
              </p:cNvPr>
              <p:cNvSpPr/>
              <p:nvPr/>
            </p:nvSpPr>
            <p:spPr>
              <a:xfrm>
                <a:off x="5770800" y="1769100"/>
                <a:ext cx="512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6" extrusionOk="0">
                    <a:moveTo>
                      <a:pt x="0" y="1"/>
                    </a:moveTo>
                    <a:lnTo>
                      <a:pt x="0" y="95"/>
                    </a:lnTo>
                    <a:lnTo>
                      <a:pt x="122" y="166"/>
                    </a:lnTo>
                    <a:lnTo>
                      <a:pt x="205" y="1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5717;p50">
                <a:extLst>
                  <a:ext uri="{FF2B5EF4-FFF2-40B4-BE49-F238E27FC236}">
                    <a16:creationId xmlns:a16="http://schemas.microsoft.com/office/drawing/2014/main" id="{3A51C81E-61B8-4F43-8A67-C8FBE9FD66B1}"/>
                  </a:ext>
                </a:extLst>
              </p:cNvPr>
              <p:cNvSpPr/>
              <p:nvPr/>
            </p:nvSpPr>
            <p:spPr>
              <a:xfrm>
                <a:off x="5783125" y="1782250"/>
                <a:ext cx="2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6" extrusionOk="0">
                    <a:moveTo>
                      <a:pt x="0" y="1"/>
                    </a:moveTo>
                    <a:lnTo>
                      <a:pt x="0" y="36"/>
                    </a:lnTo>
                    <a:lnTo>
                      <a:pt x="0" y="36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5718;p50">
                <a:extLst>
                  <a:ext uri="{FF2B5EF4-FFF2-40B4-BE49-F238E27FC236}">
                    <a16:creationId xmlns:a16="http://schemas.microsoft.com/office/drawing/2014/main" id="{9BC75E8C-78CC-46E8-8638-1232C462D415}"/>
                  </a:ext>
                </a:extLst>
              </p:cNvPr>
              <p:cNvSpPr/>
              <p:nvPr/>
            </p:nvSpPr>
            <p:spPr>
              <a:xfrm>
                <a:off x="5775900" y="1772050"/>
                <a:ext cx="2000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80" h="46" extrusionOk="0">
                    <a:moveTo>
                      <a:pt x="79" y="45"/>
                    </a:moveTo>
                    <a:lnTo>
                      <a:pt x="79" y="45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5719;p50">
                <a:extLst>
                  <a:ext uri="{FF2B5EF4-FFF2-40B4-BE49-F238E27FC236}">
                    <a16:creationId xmlns:a16="http://schemas.microsoft.com/office/drawing/2014/main" id="{FBF0FD2D-B43C-42FD-BEBE-73DBB9C06670}"/>
                  </a:ext>
                </a:extLst>
              </p:cNvPr>
              <p:cNvSpPr/>
              <p:nvPr/>
            </p:nvSpPr>
            <p:spPr>
              <a:xfrm>
                <a:off x="5775800" y="1773175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5720;p50">
                <a:extLst>
                  <a:ext uri="{FF2B5EF4-FFF2-40B4-BE49-F238E27FC236}">
                    <a16:creationId xmlns:a16="http://schemas.microsoft.com/office/drawing/2014/main" id="{E74818F3-F0DC-4D04-ADA6-576751F990C5}"/>
                  </a:ext>
                </a:extLst>
              </p:cNvPr>
              <p:cNvSpPr/>
              <p:nvPr/>
            </p:nvSpPr>
            <p:spPr>
              <a:xfrm>
                <a:off x="5776875" y="1773775"/>
                <a:ext cx="29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8" extrusionOk="0">
                    <a:moveTo>
                      <a:pt x="84" y="1"/>
                    </a:moveTo>
                    <a:lnTo>
                      <a:pt x="1" y="49"/>
                    </a:lnTo>
                    <a:lnTo>
                      <a:pt x="34" y="67"/>
                    </a:lnTo>
                    <a:lnTo>
                      <a:pt x="117" y="21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5721;p50">
                <a:extLst>
                  <a:ext uri="{FF2B5EF4-FFF2-40B4-BE49-F238E27FC236}">
                    <a16:creationId xmlns:a16="http://schemas.microsoft.com/office/drawing/2014/main" id="{F9EB0D0A-3E7F-4FF1-B723-7AD30AF0B403}"/>
                  </a:ext>
                </a:extLst>
              </p:cNvPr>
              <p:cNvSpPr/>
              <p:nvPr/>
            </p:nvSpPr>
            <p:spPr>
              <a:xfrm>
                <a:off x="5778950" y="1773775"/>
                <a:ext cx="850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34" h="21" extrusionOk="0">
                    <a:moveTo>
                      <a:pt x="34" y="21"/>
                    </a:moveTo>
                    <a:lnTo>
                      <a:pt x="34" y="2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5722;p50">
                <a:extLst>
                  <a:ext uri="{FF2B5EF4-FFF2-40B4-BE49-F238E27FC236}">
                    <a16:creationId xmlns:a16="http://schemas.microsoft.com/office/drawing/2014/main" id="{97872BDC-4858-41FE-9FD5-BB1709E60AA5}"/>
                  </a:ext>
                </a:extLst>
              </p:cNvPr>
              <p:cNvSpPr/>
              <p:nvPr/>
            </p:nvSpPr>
            <p:spPr>
              <a:xfrm>
                <a:off x="5773775" y="1775450"/>
                <a:ext cx="847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7" extrusionOk="0">
                    <a:moveTo>
                      <a:pt x="158" y="0"/>
                    </a:moveTo>
                    <a:lnTo>
                      <a:pt x="0" y="92"/>
                    </a:lnTo>
                    <a:lnTo>
                      <a:pt x="338" y="286"/>
                    </a:lnTo>
                    <a:lnTo>
                      <a:pt x="338" y="105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5723;p50">
                <a:extLst>
                  <a:ext uri="{FF2B5EF4-FFF2-40B4-BE49-F238E27FC236}">
                    <a16:creationId xmlns:a16="http://schemas.microsoft.com/office/drawing/2014/main" id="{E74B3CA2-D3ED-4BD4-9B0D-A6DA64BBCE7A}"/>
                  </a:ext>
                </a:extLst>
              </p:cNvPr>
              <p:cNvSpPr/>
              <p:nvPr/>
            </p:nvSpPr>
            <p:spPr>
              <a:xfrm>
                <a:off x="5782225" y="1778050"/>
                <a:ext cx="92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204" extrusionOk="0">
                    <a:moveTo>
                      <a:pt x="0" y="1"/>
                    </a:moveTo>
                    <a:lnTo>
                      <a:pt x="0" y="182"/>
                    </a:lnTo>
                    <a:lnTo>
                      <a:pt x="36" y="204"/>
                    </a:lnTo>
                    <a:lnTo>
                      <a:pt x="36" y="170"/>
                    </a:lnTo>
                    <a:lnTo>
                      <a:pt x="36" y="169"/>
                    </a:lnTo>
                    <a:lnTo>
                      <a:pt x="36" y="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5724;p50">
                <a:extLst>
                  <a:ext uri="{FF2B5EF4-FFF2-40B4-BE49-F238E27FC236}">
                    <a16:creationId xmlns:a16="http://schemas.microsoft.com/office/drawing/2014/main" id="{6A122C54-9E25-428F-A307-BB89760606A5}"/>
                  </a:ext>
                </a:extLst>
              </p:cNvPr>
              <p:cNvSpPr/>
              <p:nvPr/>
            </p:nvSpPr>
            <p:spPr>
              <a:xfrm>
                <a:off x="5777725" y="1774275"/>
                <a:ext cx="4525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52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180" y="152"/>
                    </a:lnTo>
                    <a:lnTo>
                      <a:pt x="180" y="58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5725;p50">
                <a:extLst>
                  <a:ext uri="{FF2B5EF4-FFF2-40B4-BE49-F238E27FC236}">
                    <a16:creationId xmlns:a16="http://schemas.microsoft.com/office/drawing/2014/main" id="{9A88BEA4-444E-4240-844F-643ED0934511}"/>
                  </a:ext>
                </a:extLst>
              </p:cNvPr>
              <p:cNvSpPr/>
              <p:nvPr/>
            </p:nvSpPr>
            <p:spPr>
              <a:xfrm>
                <a:off x="5782225" y="1775700"/>
                <a:ext cx="9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7" extrusionOk="0">
                    <a:moveTo>
                      <a:pt x="0" y="1"/>
                    </a:moveTo>
                    <a:lnTo>
                      <a:pt x="0" y="95"/>
                    </a:lnTo>
                    <a:lnTo>
                      <a:pt x="36" y="117"/>
                    </a:lnTo>
                    <a:lnTo>
                      <a:pt x="38" y="2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5726;p50">
                <a:extLst>
                  <a:ext uri="{FF2B5EF4-FFF2-40B4-BE49-F238E27FC236}">
                    <a16:creationId xmlns:a16="http://schemas.microsoft.com/office/drawing/2014/main" id="{82C6324F-FB09-4B8A-99F5-B5F38C15A353}"/>
                  </a:ext>
                </a:extLst>
              </p:cNvPr>
              <p:cNvSpPr/>
              <p:nvPr/>
            </p:nvSpPr>
            <p:spPr>
              <a:xfrm>
                <a:off x="5783125" y="1778600"/>
                <a:ext cx="325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7" extrusionOk="0">
                    <a:moveTo>
                      <a:pt x="0" y="1"/>
                    </a:moveTo>
                    <a:lnTo>
                      <a:pt x="0" y="147"/>
                    </a:lnTo>
                    <a:lnTo>
                      <a:pt x="129" y="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5727;p50">
                <a:extLst>
                  <a:ext uri="{FF2B5EF4-FFF2-40B4-BE49-F238E27FC236}">
                    <a16:creationId xmlns:a16="http://schemas.microsoft.com/office/drawing/2014/main" id="{FCF03108-3BD2-43B0-859A-F1BAFD6D25BA}"/>
                  </a:ext>
                </a:extLst>
              </p:cNvPr>
              <p:cNvSpPr/>
              <p:nvPr/>
            </p:nvSpPr>
            <p:spPr>
              <a:xfrm>
                <a:off x="5783125" y="1780450"/>
                <a:ext cx="52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6" extrusionOk="0">
                    <a:moveTo>
                      <a:pt x="129" y="0"/>
                    </a:moveTo>
                    <a:lnTo>
                      <a:pt x="0" y="73"/>
                    </a:lnTo>
                    <a:lnTo>
                      <a:pt x="0" y="108"/>
                    </a:lnTo>
                    <a:lnTo>
                      <a:pt x="48" y="135"/>
                    </a:lnTo>
                    <a:lnTo>
                      <a:pt x="208" y="45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5728;p50">
                <a:extLst>
                  <a:ext uri="{FF2B5EF4-FFF2-40B4-BE49-F238E27FC236}">
                    <a16:creationId xmlns:a16="http://schemas.microsoft.com/office/drawing/2014/main" id="{7D3DB87A-731F-4FDB-9A32-F470E1C01AE9}"/>
                  </a:ext>
                </a:extLst>
              </p:cNvPr>
              <p:cNvSpPr/>
              <p:nvPr/>
            </p:nvSpPr>
            <p:spPr>
              <a:xfrm>
                <a:off x="5747600" y="1762625"/>
                <a:ext cx="45475" cy="27300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1092" extrusionOk="0">
                    <a:moveTo>
                      <a:pt x="0" y="0"/>
                    </a:moveTo>
                    <a:lnTo>
                      <a:pt x="0" y="41"/>
                    </a:lnTo>
                    <a:lnTo>
                      <a:pt x="13" y="49"/>
                    </a:lnTo>
                    <a:lnTo>
                      <a:pt x="57" y="74"/>
                    </a:lnTo>
                    <a:lnTo>
                      <a:pt x="90" y="93"/>
                    </a:lnTo>
                    <a:lnTo>
                      <a:pt x="398" y="271"/>
                    </a:lnTo>
                    <a:lnTo>
                      <a:pt x="434" y="292"/>
                    </a:lnTo>
                    <a:lnTo>
                      <a:pt x="447" y="300"/>
                    </a:lnTo>
                    <a:lnTo>
                      <a:pt x="490" y="325"/>
                    </a:lnTo>
                    <a:lnTo>
                      <a:pt x="525" y="344"/>
                    </a:lnTo>
                    <a:lnTo>
                      <a:pt x="891" y="555"/>
                    </a:lnTo>
                    <a:lnTo>
                      <a:pt x="934" y="580"/>
                    </a:lnTo>
                    <a:lnTo>
                      <a:pt x="978" y="606"/>
                    </a:lnTo>
                    <a:lnTo>
                      <a:pt x="1011" y="625"/>
                    </a:lnTo>
                    <a:lnTo>
                      <a:pt x="1385" y="841"/>
                    </a:lnTo>
                    <a:lnTo>
                      <a:pt x="1433" y="869"/>
                    </a:lnTo>
                    <a:lnTo>
                      <a:pt x="1478" y="895"/>
                    </a:lnTo>
                    <a:lnTo>
                      <a:pt x="1511" y="914"/>
                    </a:lnTo>
                    <a:lnTo>
                      <a:pt x="1819" y="1092"/>
                    </a:lnTo>
                    <a:lnTo>
                      <a:pt x="1819" y="1050"/>
                    </a:lnTo>
                    <a:lnTo>
                      <a:pt x="1547" y="893"/>
                    </a:lnTo>
                    <a:lnTo>
                      <a:pt x="1514" y="873"/>
                    </a:lnTo>
                    <a:lnTo>
                      <a:pt x="1469" y="848"/>
                    </a:lnTo>
                    <a:lnTo>
                      <a:pt x="1421" y="821"/>
                    </a:lnTo>
                    <a:lnTo>
                      <a:pt x="1385" y="799"/>
                    </a:lnTo>
                    <a:lnTo>
                      <a:pt x="1047" y="605"/>
                    </a:lnTo>
                    <a:lnTo>
                      <a:pt x="1014" y="584"/>
                    </a:lnTo>
                    <a:lnTo>
                      <a:pt x="970" y="560"/>
                    </a:lnTo>
                    <a:lnTo>
                      <a:pt x="928" y="535"/>
                    </a:lnTo>
                    <a:lnTo>
                      <a:pt x="921" y="531"/>
                    </a:lnTo>
                    <a:lnTo>
                      <a:pt x="891" y="515"/>
                    </a:lnTo>
                    <a:lnTo>
                      <a:pt x="561" y="323"/>
                    </a:lnTo>
                    <a:lnTo>
                      <a:pt x="527" y="305"/>
                    </a:lnTo>
                    <a:lnTo>
                      <a:pt x="483" y="278"/>
                    </a:lnTo>
                    <a:lnTo>
                      <a:pt x="434" y="251"/>
                    </a:lnTo>
                    <a:lnTo>
                      <a:pt x="398" y="229"/>
                    </a:lnTo>
                    <a:lnTo>
                      <a:pt x="126" y="73"/>
                    </a:lnTo>
                    <a:lnTo>
                      <a:pt x="93" y="54"/>
                    </a:lnTo>
                    <a:lnTo>
                      <a:pt x="50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5729;p50">
                <a:extLst>
                  <a:ext uri="{FF2B5EF4-FFF2-40B4-BE49-F238E27FC236}">
                    <a16:creationId xmlns:a16="http://schemas.microsoft.com/office/drawing/2014/main" id="{5FC64B2F-5670-4E55-AEA5-2E611E6F54B2}"/>
                  </a:ext>
                </a:extLst>
              </p:cNvPr>
              <p:cNvSpPr/>
              <p:nvPr/>
            </p:nvSpPr>
            <p:spPr>
              <a:xfrm>
                <a:off x="5784325" y="1781575"/>
                <a:ext cx="510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5" extrusionOk="0">
                    <a:moveTo>
                      <a:pt x="160" y="0"/>
                    </a:moveTo>
                    <a:lnTo>
                      <a:pt x="0" y="90"/>
                    </a:lnTo>
                    <a:lnTo>
                      <a:pt x="45" y="115"/>
                    </a:lnTo>
                    <a:lnTo>
                      <a:pt x="203" y="25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5730;p50">
                <a:extLst>
                  <a:ext uri="{FF2B5EF4-FFF2-40B4-BE49-F238E27FC236}">
                    <a16:creationId xmlns:a16="http://schemas.microsoft.com/office/drawing/2014/main" id="{CCD82EF2-D1E2-43B3-A1CE-D2E35B2D8611}"/>
                  </a:ext>
                </a:extLst>
              </p:cNvPr>
              <p:cNvSpPr/>
              <p:nvPr/>
            </p:nvSpPr>
            <p:spPr>
              <a:xfrm>
                <a:off x="5785450" y="1782200"/>
                <a:ext cx="480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11" extrusionOk="0">
                    <a:moveTo>
                      <a:pt x="158" y="0"/>
                    </a:moveTo>
                    <a:lnTo>
                      <a:pt x="0" y="90"/>
                    </a:lnTo>
                    <a:lnTo>
                      <a:pt x="33" y="110"/>
                    </a:lnTo>
                    <a:lnTo>
                      <a:pt x="192" y="20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5731;p50">
                <a:extLst>
                  <a:ext uri="{FF2B5EF4-FFF2-40B4-BE49-F238E27FC236}">
                    <a16:creationId xmlns:a16="http://schemas.microsoft.com/office/drawing/2014/main" id="{021C798C-4994-428A-9DDC-1AB7E4ED7BC5}"/>
                  </a:ext>
                </a:extLst>
              </p:cNvPr>
              <p:cNvSpPr/>
              <p:nvPr/>
            </p:nvSpPr>
            <p:spPr>
              <a:xfrm>
                <a:off x="5786350" y="1779250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1"/>
                    </a:moveTo>
                    <a:lnTo>
                      <a:pt x="0" y="48"/>
                    </a:lnTo>
                    <a:lnTo>
                      <a:pt x="79" y="93"/>
                    </a:lnTo>
                    <a:lnTo>
                      <a:pt x="161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5732;p50">
                <a:extLst>
                  <a:ext uri="{FF2B5EF4-FFF2-40B4-BE49-F238E27FC236}">
                    <a16:creationId xmlns:a16="http://schemas.microsoft.com/office/drawing/2014/main" id="{994D1CA6-D297-4DD3-B654-62EDF701E154}"/>
                  </a:ext>
                </a:extLst>
              </p:cNvPr>
              <p:cNvSpPr/>
              <p:nvPr/>
            </p:nvSpPr>
            <p:spPr>
              <a:xfrm>
                <a:off x="5783125" y="1776200"/>
                <a:ext cx="53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71" extrusionOk="0">
                    <a:moveTo>
                      <a:pt x="2" y="1"/>
                    </a:moveTo>
                    <a:lnTo>
                      <a:pt x="0" y="97"/>
                    </a:lnTo>
                    <a:lnTo>
                      <a:pt x="129" y="170"/>
                    </a:lnTo>
                    <a:lnTo>
                      <a:pt x="212" y="12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5733;p50">
                <a:extLst>
                  <a:ext uri="{FF2B5EF4-FFF2-40B4-BE49-F238E27FC236}">
                    <a16:creationId xmlns:a16="http://schemas.microsoft.com/office/drawing/2014/main" id="{03ECF442-8476-4736-8E4E-D0CAB777B32A}"/>
                  </a:ext>
                </a:extLst>
              </p:cNvPr>
              <p:cNvSpPr/>
              <p:nvPr/>
            </p:nvSpPr>
            <p:spPr>
              <a:xfrm>
                <a:off x="5788425" y="1779250"/>
                <a:ext cx="1975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79" h="46" extrusionOk="0">
                    <a:moveTo>
                      <a:pt x="78" y="46"/>
                    </a:moveTo>
                    <a:lnTo>
                      <a:pt x="78" y="46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5734;p50">
                <a:extLst>
                  <a:ext uri="{FF2B5EF4-FFF2-40B4-BE49-F238E27FC236}">
                    <a16:creationId xmlns:a16="http://schemas.microsoft.com/office/drawing/2014/main" id="{B49C968E-A65C-4471-AA75-7582F45FD644}"/>
                  </a:ext>
                </a:extLst>
              </p:cNvPr>
              <p:cNvSpPr/>
              <p:nvPr/>
            </p:nvSpPr>
            <p:spPr>
              <a:xfrm>
                <a:off x="5786275" y="1782700"/>
                <a:ext cx="6850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47" extrusionOk="0">
                    <a:moveTo>
                      <a:pt x="159" y="0"/>
                    </a:moveTo>
                    <a:lnTo>
                      <a:pt x="0" y="90"/>
                    </a:lnTo>
                    <a:lnTo>
                      <a:pt x="272" y="247"/>
                    </a:lnTo>
                    <a:lnTo>
                      <a:pt x="273" y="66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5735;p50">
                <a:extLst>
                  <a:ext uri="{FF2B5EF4-FFF2-40B4-BE49-F238E27FC236}">
                    <a16:creationId xmlns:a16="http://schemas.microsoft.com/office/drawing/2014/main" id="{7A0D23CF-070E-4C25-8CEE-E04299CE9F6B}"/>
                  </a:ext>
                </a:extLst>
              </p:cNvPr>
              <p:cNvSpPr/>
              <p:nvPr/>
            </p:nvSpPr>
            <p:spPr>
              <a:xfrm>
                <a:off x="5788300" y="1780375"/>
                <a:ext cx="31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4" extrusionOk="0">
                    <a:moveTo>
                      <a:pt x="83" y="1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7" y="27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5736;p50">
                <a:extLst>
                  <a:ext uri="{FF2B5EF4-FFF2-40B4-BE49-F238E27FC236}">
                    <a16:creationId xmlns:a16="http://schemas.microsoft.com/office/drawing/2014/main" id="{8DBFDE2F-A8D6-49C9-AB7C-428ECB9DF406}"/>
                  </a:ext>
                </a:extLst>
              </p:cNvPr>
              <p:cNvSpPr/>
              <p:nvPr/>
            </p:nvSpPr>
            <p:spPr>
              <a:xfrm>
                <a:off x="5789400" y="1781025"/>
                <a:ext cx="29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8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34" y="67"/>
                    </a:lnTo>
                    <a:lnTo>
                      <a:pt x="116" y="20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5737;p50">
                <a:extLst>
                  <a:ext uri="{FF2B5EF4-FFF2-40B4-BE49-F238E27FC236}">
                    <a16:creationId xmlns:a16="http://schemas.microsoft.com/office/drawing/2014/main" id="{17E35864-0FE2-4F71-A5B9-99C4BE4D2AED}"/>
                  </a:ext>
                </a:extLst>
              </p:cNvPr>
              <p:cNvSpPr/>
              <p:nvPr/>
            </p:nvSpPr>
            <p:spPr>
              <a:xfrm>
                <a:off x="5790225" y="1781500"/>
                <a:ext cx="290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14" extrusionOk="0">
                    <a:moveTo>
                      <a:pt x="83" y="1"/>
                    </a:moveTo>
                    <a:lnTo>
                      <a:pt x="1" y="48"/>
                    </a:lnTo>
                    <a:lnTo>
                      <a:pt x="115" y="114"/>
                    </a:lnTo>
                    <a:lnTo>
                      <a:pt x="115" y="19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5738;p50">
                <a:extLst>
                  <a:ext uri="{FF2B5EF4-FFF2-40B4-BE49-F238E27FC236}">
                    <a16:creationId xmlns:a16="http://schemas.microsoft.com/office/drawing/2014/main" id="{B6F13D4A-C4E5-4C98-B837-54DD3876DA58}"/>
                  </a:ext>
                </a:extLst>
              </p:cNvPr>
              <p:cNvSpPr/>
              <p:nvPr/>
            </p:nvSpPr>
            <p:spPr>
              <a:xfrm>
                <a:off x="5749925" y="1761675"/>
                <a:ext cx="480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11" extrusionOk="0">
                    <a:moveTo>
                      <a:pt x="158" y="0"/>
                    </a:moveTo>
                    <a:lnTo>
                      <a:pt x="0" y="92"/>
                    </a:lnTo>
                    <a:lnTo>
                      <a:pt x="33" y="111"/>
                    </a:lnTo>
                    <a:lnTo>
                      <a:pt x="191" y="21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5739;p50">
                <a:extLst>
                  <a:ext uri="{FF2B5EF4-FFF2-40B4-BE49-F238E27FC236}">
                    <a16:creationId xmlns:a16="http://schemas.microsoft.com/office/drawing/2014/main" id="{48D7334A-1AE1-4EB0-8579-BDC16EC19903}"/>
                  </a:ext>
                </a:extLst>
              </p:cNvPr>
              <p:cNvSpPr/>
              <p:nvPr/>
            </p:nvSpPr>
            <p:spPr>
              <a:xfrm>
                <a:off x="5748825" y="1761050"/>
                <a:ext cx="50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7" extrusionOk="0">
                    <a:moveTo>
                      <a:pt x="159" y="1"/>
                    </a:moveTo>
                    <a:lnTo>
                      <a:pt x="1" y="91"/>
                    </a:lnTo>
                    <a:lnTo>
                      <a:pt x="44" y="117"/>
                    </a:lnTo>
                    <a:lnTo>
                      <a:pt x="202" y="25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5740;p50">
                <a:extLst>
                  <a:ext uri="{FF2B5EF4-FFF2-40B4-BE49-F238E27FC236}">
                    <a16:creationId xmlns:a16="http://schemas.microsoft.com/office/drawing/2014/main" id="{64449282-A241-410F-B564-35AB7110F1DA}"/>
                  </a:ext>
                </a:extLst>
              </p:cNvPr>
              <p:cNvSpPr/>
              <p:nvPr/>
            </p:nvSpPr>
            <p:spPr>
              <a:xfrm>
                <a:off x="5747600" y="1759925"/>
                <a:ext cx="52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6" extrusionOk="0">
                    <a:moveTo>
                      <a:pt x="129" y="1"/>
                    </a:moveTo>
                    <a:lnTo>
                      <a:pt x="0" y="75"/>
                    </a:lnTo>
                    <a:lnTo>
                      <a:pt x="0" y="108"/>
                    </a:lnTo>
                    <a:lnTo>
                      <a:pt x="50" y="136"/>
                    </a:lnTo>
                    <a:lnTo>
                      <a:pt x="208" y="46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5741;p50">
                <a:extLst>
                  <a:ext uri="{FF2B5EF4-FFF2-40B4-BE49-F238E27FC236}">
                    <a16:creationId xmlns:a16="http://schemas.microsoft.com/office/drawing/2014/main" id="{8E08A2FC-038F-48C7-AF6C-19C17344840C}"/>
                  </a:ext>
                </a:extLst>
              </p:cNvPr>
              <p:cNvSpPr/>
              <p:nvPr/>
            </p:nvSpPr>
            <p:spPr>
              <a:xfrm>
                <a:off x="5747600" y="1758075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0" y="1"/>
                    </a:moveTo>
                    <a:lnTo>
                      <a:pt x="0" y="149"/>
                    </a:lnTo>
                    <a:lnTo>
                      <a:pt x="129" y="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5742;p50">
                <a:extLst>
                  <a:ext uri="{FF2B5EF4-FFF2-40B4-BE49-F238E27FC236}">
                    <a16:creationId xmlns:a16="http://schemas.microsoft.com/office/drawing/2014/main" id="{FBB834C6-3F88-4648-BDE3-87273F1D9BEB}"/>
                  </a:ext>
                </a:extLst>
              </p:cNvPr>
              <p:cNvSpPr/>
              <p:nvPr/>
            </p:nvSpPr>
            <p:spPr>
              <a:xfrm>
                <a:off x="5770800" y="1771450"/>
                <a:ext cx="3075" cy="355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42" extrusionOk="0">
                    <a:moveTo>
                      <a:pt x="0" y="1"/>
                    </a:moveTo>
                    <a:lnTo>
                      <a:pt x="0" y="142"/>
                    </a:lnTo>
                    <a:lnTo>
                      <a:pt x="122" y="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5743;p50">
                <a:extLst>
                  <a:ext uri="{FF2B5EF4-FFF2-40B4-BE49-F238E27FC236}">
                    <a16:creationId xmlns:a16="http://schemas.microsoft.com/office/drawing/2014/main" id="{3B77A1F6-1587-4CDC-9F77-1FC60CE4C90B}"/>
                  </a:ext>
                </a:extLst>
              </p:cNvPr>
              <p:cNvSpPr/>
              <p:nvPr/>
            </p:nvSpPr>
            <p:spPr>
              <a:xfrm>
                <a:off x="5752875" y="1758725"/>
                <a:ext cx="2000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80" h="46" extrusionOk="0">
                    <a:moveTo>
                      <a:pt x="79" y="46"/>
                    </a:moveTo>
                    <a:lnTo>
                      <a:pt x="79" y="46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5744;p50">
                <a:extLst>
                  <a:ext uri="{FF2B5EF4-FFF2-40B4-BE49-F238E27FC236}">
                    <a16:creationId xmlns:a16="http://schemas.microsoft.com/office/drawing/2014/main" id="{723E03F9-11DA-4604-B1A1-054E1BAD75F2}"/>
                  </a:ext>
                </a:extLst>
              </p:cNvPr>
              <p:cNvSpPr/>
              <p:nvPr/>
            </p:nvSpPr>
            <p:spPr>
              <a:xfrm>
                <a:off x="5755925" y="1760500"/>
                <a:ext cx="87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35" h="20" extrusionOk="0">
                    <a:moveTo>
                      <a:pt x="34" y="20"/>
                    </a:moveTo>
                    <a:lnTo>
                      <a:pt x="34" y="20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5745;p50">
                <a:extLst>
                  <a:ext uri="{FF2B5EF4-FFF2-40B4-BE49-F238E27FC236}">
                    <a16:creationId xmlns:a16="http://schemas.microsoft.com/office/drawing/2014/main" id="{A75F0143-A912-4367-820E-26CA9BEC4101}"/>
                  </a:ext>
                </a:extLst>
              </p:cNvPr>
              <p:cNvSpPr/>
              <p:nvPr/>
            </p:nvSpPr>
            <p:spPr>
              <a:xfrm>
                <a:off x="5791450" y="1781000"/>
                <a:ext cx="87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35" h="21" extrusionOk="0">
                    <a:moveTo>
                      <a:pt x="1" y="0"/>
                    </a:moveTo>
                    <a:lnTo>
                      <a:pt x="1" y="2"/>
                    </a:lnTo>
                    <a:lnTo>
                      <a:pt x="34" y="21"/>
                    </a:lnTo>
                    <a:lnTo>
                      <a:pt x="34" y="2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5746;p50">
                <a:extLst>
                  <a:ext uri="{FF2B5EF4-FFF2-40B4-BE49-F238E27FC236}">
                    <a16:creationId xmlns:a16="http://schemas.microsoft.com/office/drawing/2014/main" id="{D8F90735-5723-4B78-99E8-68AE9EB1400B}"/>
                  </a:ext>
                </a:extLst>
              </p:cNvPr>
              <p:cNvSpPr/>
              <p:nvPr/>
            </p:nvSpPr>
            <p:spPr>
              <a:xfrm>
                <a:off x="5750675" y="1774475"/>
                <a:ext cx="6850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47" extrusionOk="0">
                    <a:moveTo>
                      <a:pt x="160" y="0"/>
                    </a:moveTo>
                    <a:lnTo>
                      <a:pt x="1" y="92"/>
                    </a:lnTo>
                    <a:lnTo>
                      <a:pt x="272" y="247"/>
                    </a:lnTo>
                    <a:lnTo>
                      <a:pt x="273" y="65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5747;p50">
                <a:extLst>
                  <a:ext uri="{FF2B5EF4-FFF2-40B4-BE49-F238E27FC236}">
                    <a16:creationId xmlns:a16="http://schemas.microsoft.com/office/drawing/2014/main" id="{BF8B7BD3-8FCD-4F37-81F4-2BBA934D450F}"/>
                  </a:ext>
                </a:extLst>
              </p:cNvPr>
              <p:cNvSpPr/>
              <p:nvPr/>
            </p:nvSpPr>
            <p:spPr>
              <a:xfrm>
                <a:off x="5757450" y="1776100"/>
                <a:ext cx="9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9" h="204" extrusionOk="0">
                    <a:moveTo>
                      <a:pt x="2" y="0"/>
                    </a:moveTo>
                    <a:lnTo>
                      <a:pt x="1" y="182"/>
                    </a:lnTo>
                    <a:lnTo>
                      <a:pt x="38" y="203"/>
                    </a:lnTo>
                    <a:lnTo>
                      <a:pt x="38" y="2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5748;p50">
                <a:extLst>
                  <a:ext uri="{FF2B5EF4-FFF2-40B4-BE49-F238E27FC236}">
                    <a16:creationId xmlns:a16="http://schemas.microsoft.com/office/drawing/2014/main" id="{99E43FA9-31E6-4970-8544-DB9E567A21CD}"/>
                  </a:ext>
                </a:extLst>
              </p:cNvPr>
              <p:cNvSpPr/>
              <p:nvPr/>
            </p:nvSpPr>
            <p:spPr>
              <a:xfrm>
                <a:off x="5783050" y="1794600"/>
                <a:ext cx="5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2" h="34" extrusionOk="0">
                    <a:moveTo>
                      <a:pt x="0" y="0"/>
                    </a:moveTo>
                    <a:lnTo>
                      <a:pt x="0" y="33"/>
                    </a:lnTo>
                    <a:lnTo>
                      <a:pt x="2" y="3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5749;p50">
                <a:extLst>
                  <a:ext uri="{FF2B5EF4-FFF2-40B4-BE49-F238E27FC236}">
                    <a16:creationId xmlns:a16="http://schemas.microsoft.com/office/drawing/2014/main" id="{61055725-886E-4E12-A40A-87272BC954C9}"/>
                  </a:ext>
                </a:extLst>
              </p:cNvPr>
              <p:cNvSpPr/>
              <p:nvPr/>
            </p:nvSpPr>
            <p:spPr>
              <a:xfrm>
                <a:off x="5783075" y="1788525"/>
                <a:ext cx="5300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70" extrusionOk="0">
                    <a:moveTo>
                      <a:pt x="1" y="1"/>
                    </a:moveTo>
                    <a:lnTo>
                      <a:pt x="1" y="95"/>
                    </a:lnTo>
                    <a:lnTo>
                      <a:pt x="128" y="169"/>
                    </a:lnTo>
                    <a:lnTo>
                      <a:pt x="211" y="1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5750;p50">
                <a:extLst>
                  <a:ext uri="{FF2B5EF4-FFF2-40B4-BE49-F238E27FC236}">
                    <a16:creationId xmlns:a16="http://schemas.microsoft.com/office/drawing/2014/main" id="{4BE9D8F2-D63A-4F7A-A903-08725C6AF480}"/>
                  </a:ext>
                </a:extLst>
              </p:cNvPr>
              <p:cNvSpPr/>
              <p:nvPr/>
            </p:nvSpPr>
            <p:spPr>
              <a:xfrm>
                <a:off x="5782150" y="1790350"/>
                <a:ext cx="9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8" h="204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36" y="203"/>
                    </a:lnTo>
                    <a:lnTo>
                      <a:pt x="36" y="170"/>
                    </a:lnTo>
                    <a:lnTo>
                      <a:pt x="38" y="170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5751;p50">
                <a:extLst>
                  <a:ext uri="{FF2B5EF4-FFF2-40B4-BE49-F238E27FC236}">
                    <a16:creationId xmlns:a16="http://schemas.microsoft.com/office/drawing/2014/main" id="{554B2374-48DF-4873-81AF-03CCBEF44316}"/>
                  </a:ext>
                </a:extLst>
              </p:cNvPr>
              <p:cNvSpPr/>
              <p:nvPr/>
            </p:nvSpPr>
            <p:spPr>
              <a:xfrm>
                <a:off x="5782150" y="1788000"/>
                <a:ext cx="9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7" extrusionOk="0">
                    <a:moveTo>
                      <a:pt x="0" y="0"/>
                    </a:moveTo>
                    <a:lnTo>
                      <a:pt x="0" y="94"/>
                    </a:lnTo>
                    <a:lnTo>
                      <a:pt x="38" y="116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5752;p50">
                <a:extLst>
                  <a:ext uri="{FF2B5EF4-FFF2-40B4-BE49-F238E27FC236}">
                    <a16:creationId xmlns:a16="http://schemas.microsoft.com/office/drawing/2014/main" id="{09316AAD-51B2-445A-869D-1F606A29FE10}"/>
                  </a:ext>
                </a:extLst>
              </p:cNvPr>
              <p:cNvSpPr/>
              <p:nvPr/>
            </p:nvSpPr>
            <p:spPr>
              <a:xfrm>
                <a:off x="5770550" y="1787275"/>
                <a:ext cx="200" cy="1075"/>
              </a:xfrm>
              <a:custGeom>
                <a:avLst/>
                <a:gdLst/>
                <a:ahLst/>
                <a:cxnLst/>
                <a:rect l="l" t="t" r="r" b="b"/>
                <a:pathLst>
                  <a:path w="8" h="43" extrusionOk="0">
                    <a:moveTo>
                      <a:pt x="7" y="0"/>
                    </a:moveTo>
                    <a:lnTo>
                      <a:pt x="0" y="4"/>
                    </a:lnTo>
                    <a:lnTo>
                      <a:pt x="0" y="38"/>
                    </a:lnTo>
                    <a:lnTo>
                      <a:pt x="7" y="42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5753;p50">
                <a:extLst>
                  <a:ext uri="{FF2B5EF4-FFF2-40B4-BE49-F238E27FC236}">
                    <a16:creationId xmlns:a16="http://schemas.microsoft.com/office/drawing/2014/main" id="{DCFE7851-74E7-4DE4-A90F-FE12D0DCA720}"/>
                  </a:ext>
                </a:extLst>
              </p:cNvPr>
              <p:cNvSpPr/>
              <p:nvPr/>
            </p:nvSpPr>
            <p:spPr>
              <a:xfrm>
                <a:off x="5769825" y="1783250"/>
                <a:ext cx="950" cy="497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99" extrusionOk="0">
                    <a:moveTo>
                      <a:pt x="0" y="0"/>
                    </a:moveTo>
                    <a:lnTo>
                      <a:pt x="0" y="181"/>
                    </a:lnTo>
                    <a:lnTo>
                      <a:pt x="29" y="199"/>
                    </a:lnTo>
                    <a:lnTo>
                      <a:pt x="29" y="165"/>
                    </a:lnTo>
                    <a:lnTo>
                      <a:pt x="36" y="161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5754;p50">
                <a:extLst>
                  <a:ext uri="{FF2B5EF4-FFF2-40B4-BE49-F238E27FC236}">
                    <a16:creationId xmlns:a16="http://schemas.microsoft.com/office/drawing/2014/main" id="{6DC89E8E-8D65-4304-B3EA-34D25238734D}"/>
                  </a:ext>
                </a:extLst>
              </p:cNvPr>
              <p:cNvSpPr/>
              <p:nvPr/>
            </p:nvSpPr>
            <p:spPr>
              <a:xfrm>
                <a:off x="5769825" y="1780850"/>
                <a:ext cx="950" cy="2950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8" extrusionOk="0">
                    <a:moveTo>
                      <a:pt x="0" y="0"/>
                    </a:moveTo>
                    <a:lnTo>
                      <a:pt x="0" y="96"/>
                    </a:lnTo>
                    <a:lnTo>
                      <a:pt x="38" y="118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5755;p50">
                <a:extLst>
                  <a:ext uri="{FF2B5EF4-FFF2-40B4-BE49-F238E27FC236}">
                    <a16:creationId xmlns:a16="http://schemas.microsoft.com/office/drawing/2014/main" id="{0FBA15FC-0BAF-403C-A364-F15BB7550238}"/>
                  </a:ext>
                </a:extLst>
              </p:cNvPr>
              <p:cNvSpPr/>
              <p:nvPr/>
            </p:nvSpPr>
            <p:spPr>
              <a:xfrm>
                <a:off x="5770725" y="1783775"/>
                <a:ext cx="3075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41" extrusionOk="0">
                    <a:moveTo>
                      <a:pt x="2" y="1"/>
                    </a:moveTo>
                    <a:lnTo>
                      <a:pt x="0" y="140"/>
                    </a:lnTo>
                    <a:lnTo>
                      <a:pt x="122" y="7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5756;p50">
                <a:extLst>
                  <a:ext uri="{FF2B5EF4-FFF2-40B4-BE49-F238E27FC236}">
                    <a16:creationId xmlns:a16="http://schemas.microsoft.com/office/drawing/2014/main" id="{0F30AFE2-A5FA-42B9-8069-606683A48D06}"/>
                  </a:ext>
                </a:extLst>
              </p:cNvPr>
              <p:cNvSpPr/>
              <p:nvPr/>
            </p:nvSpPr>
            <p:spPr>
              <a:xfrm>
                <a:off x="5770725" y="1785525"/>
                <a:ext cx="502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6" extrusionOk="0">
                    <a:moveTo>
                      <a:pt x="122" y="1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42" y="135"/>
                    </a:lnTo>
                    <a:lnTo>
                      <a:pt x="201" y="45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5757;p50">
                <a:extLst>
                  <a:ext uri="{FF2B5EF4-FFF2-40B4-BE49-F238E27FC236}">
                    <a16:creationId xmlns:a16="http://schemas.microsoft.com/office/drawing/2014/main" id="{D36439DD-17B8-40FB-98A9-FA08ED7D687E}"/>
                  </a:ext>
                </a:extLst>
              </p:cNvPr>
              <p:cNvSpPr/>
              <p:nvPr/>
            </p:nvSpPr>
            <p:spPr>
              <a:xfrm>
                <a:off x="5771775" y="1786650"/>
                <a:ext cx="50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17" extrusionOk="0">
                    <a:moveTo>
                      <a:pt x="159" y="0"/>
                    </a:moveTo>
                    <a:lnTo>
                      <a:pt x="0" y="90"/>
                    </a:lnTo>
                    <a:lnTo>
                      <a:pt x="44" y="116"/>
                    </a:lnTo>
                    <a:lnTo>
                      <a:pt x="202" y="25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5758;p50">
                <a:extLst>
                  <a:ext uri="{FF2B5EF4-FFF2-40B4-BE49-F238E27FC236}">
                    <a16:creationId xmlns:a16="http://schemas.microsoft.com/office/drawing/2014/main" id="{0168115C-FF70-49B3-B7FB-E77ECBB6C03D}"/>
                  </a:ext>
                </a:extLst>
              </p:cNvPr>
              <p:cNvSpPr/>
              <p:nvPr/>
            </p:nvSpPr>
            <p:spPr>
              <a:xfrm>
                <a:off x="5772850" y="1787275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59" y="0"/>
                    </a:moveTo>
                    <a:lnTo>
                      <a:pt x="1" y="91"/>
                    </a:lnTo>
                    <a:lnTo>
                      <a:pt x="34" y="110"/>
                    </a:lnTo>
                    <a:lnTo>
                      <a:pt x="194" y="20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5759;p50">
                <a:extLst>
                  <a:ext uri="{FF2B5EF4-FFF2-40B4-BE49-F238E27FC236}">
                    <a16:creationId xmlns:a16="http://schemas.microsoft.com/office/drawing/2014/main" id="{10C44858-691C-4099-8638-58674BFE5237}"/>
                  </a:ext>
                </a:extLst>
              </p:cNvPr>
              <p:cNvSpPr/>
              <p:nvPr/>
            </p:nvSpPr>
            <p:spPr>
              <a:xfrm>
                <a:off x="5770750" y="1781400"/>
                <a:ext cx="5150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66" extrusionOk="0">
                    <a:moveTo>
                      <a:pt x="1" y="0"/>
                    </a:moveTo>
                    <a:lnTo>
                      <a:pt x="1" y="96"/>
                    </a:lnTo>
                    <a:lnTo>
                      <a:pt x="121" y="166"/>
                    </a:lnTo>
                    <a:lnTo>
                      <a:pt x="205" y="1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5760;p50">
                <a:extLst>
                  <a:ext uri="{FF2B5EF4-FFF2-40B4-BE49-F238E27FC236}">
                    <a16:creationId xmlns:a16="http://schemas.microsoft.com/office/drawing/2014/main" id="{C2FF8CFC-34C7-47B4-8827-21EF292A4F75}"/>
                  </a:ext>
                </a:extLst>
              </p:cNvPr>
              <p:cNvSpPr/>
              <p:nvPr/>
            </p:nvSpPr>
            <p:spPr>
              <a:xfrm>
                <a:off x="5773775" y="1784325"/>
                <a:ext cx="4075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3" h="94" extrusionOk="0">
                    <a:moveTo>
                      <a:pt x="84" y="1"/>
                    </a:moveTo>
                    <a:lnTo>
                      <a:pt x="0" y="49"/>
                    </a:lnTo>
                    <a:lnTo>
                      <a:pt x="79" y="93"/>
                    </a:lnTo>
                    <a:lnTo>
                      <a:pt x="163" y="46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5761;p50">
                <a:extLst>
                  <a:ext uri="{FF2B5EF4-FFF2-40B4-BE49-F238E27FC236}">
                    <a16:creationId xmlns:a16="http://schemas.microsoft.com/office/drawing/2014/main" id="{823FD250-223E-4401-A855-DB52F9244509}"/>
                  </a:ext>
                </a:extLst>
              </p:cNvPr>
              <p:cNvSpPr/>
              <p:nvPr/>
            </p:nvSpPr>
            <p:spPr>
              <a:xfrm>
                <a:off x="5775725" y="1785450"/>
                <a:ext cx="322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9" h="74" extrusionOk="0">
                    <a:moveTo>
                      <a:pt x="85" y="1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8" y="27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5762;p50">
                <a:extLst>
                  <a:ext uri="{FF2B5EF4-FFF2-40B4-BE49-F238E27FC236}">
                    <a16:creationId xmlns:a16="http://schemas.microsoft.com/office/drawing/2014/main" id="{7B5154B4-C845-4466-8FDA-B87B41C75BAE}"/>
                  </a:ext>
                </a:extLst>
              </p:cNvPr>
              <p:cNvSpPr/>
              <p:nvPr/>
            </p:nvSpPr>
            <p:spPr>
              <a:xfrm>
                <a:off x="5776825" y="1786100"/>
                <a:ext cx="29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8" extrusionOk="0">
                    <a:moveTo>
                      <a:pt x="84" y="1"/>
                    </a:moveTo>
                    <a:lnTo>
                      <a:pt x="0" y="47"/>
                    </a:lnTo>
                    <a:lnTo>
                      <a:pt x="35" y="67"/>
                    </a:lnTo>
                    <a:lnTo>
                      <a:pt x="117" y="20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5763;p50">
                <a:extLst>
                  <a:ext uri="{FF2B5EF4-FFF2-40B4-BE49-F238E27FC236}">
                    <a16:creationId xmlns:a16="http://schemas.microsoft.com/office/drawing/2014/main" id="{EF47A60A-B5EC-4B4D-A655-6D6912601E14}"/>
                  </a:ext>
                </a:extLst>
              </p:cNvPr>
              <p:cNvSpPr/>
              <p:nvPr/>
            </p:nvSpPr>
            <p:spPr>
              <a:xfrm>
                <a:off x="5773700" y="1787775"/>
                <a:ext cx="847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7" extrusionOk="0">
                    <a:moveTo>
                      <a:pt x="160" y="0"/>
                    </a:moveTo>
                    <a:lnTo>
                      <a:pt x="0" y="90"/>
                    </a:lnTo>
                    <a:lnTo>
                      <a:pt x="338" y="286"/>
                    </a:lnTo>
                    <a:lnTo>
                      <a:pt x="338" y="10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5764;p50">
                <a:extLst>
                  <a:ext uri="{FF2B5EF4-FFF2-40B4-BE49-F238E27FC236}">
                    <a16:creationId xmlns:a16="http://schemas.microsoft.com/office/drawing/2014/main" id="{F3D519F9-911B-47A6-B26D-495C72E3B88F}"/>
                  </a:ext>
                </a:extLst>
              </p:cNvPr>
              <p:cNvSpPr/>
              <p:nvPr/>
            </p:nvSpPr>
            <p:spPr>
              <a:xfrm>
                <a:off x="5777675" y="1786575"/>
                <a:ext cx="4500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2" extrusionOk="0">
                    <a:moveTo>
                      <a:pt x="83" y="1"/>
                    </a:moveTo>
                    <a:lnTo>
                      <a:pt x="1" y="48"/>
                    </a:lnTo>
                    <a:lnTo>
                      <a:pt x="179" y="151"/>
                    </a:lnTo>
                    <a:lnTo>
                      <a:pt x="179" y="57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5765;p50">
                <a:extLst>
                  <a:ext uri="{FF2B5EF4-FFF2-40B4-BE49-F238E27FC236}">
                    <a16:creationId xmlns:a16="http://schemas.microsoft.com/office/drawing/2014/main" id="{37699491-3FE5-42FA-A3AD-65EA79D829F3}"/>
                  </a:ext>
                </a:extLst>
              </p:cNvPr>
              <p:cNvSpPr/>
              <p:nvPr/>
            </p:nvSpPr>
            <p:spPr>
              <a:xfrm>
                <a:off x="5788225" y="1792700"/>
                <a:ext cx="31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4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5766;p50">
                <a:extLst>
                  <a:ext uri="{FF2B5EF4-FFF2-40B4-BE49-F238E27FC236}">
                    <a16:creationId xmlns:a16="http://schemas.microsoft.com/office/drawing/2014/main" id="{EBA10FB2-871F-4F11-816D-48932A82F6F8}"/>
                  </a:ext>
                </a:extLst>
              </p:cNvPr>
              <p:cNvSpPr/>
              <p:nvPr/>
            </p:nvSpPr>
            <p:spPr>
              <a:xfrm>
                <a:off x="5786275" y="1791550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79" y="93"/>
                    </a:lnTo>
                    <a:lnTo>
                      <a:pt x="161" y="47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5767;p50">
                <a:extLst>
                  <a:ext uri="{FF2B5EF4-FFF2-40B4-BE49-F238E27FC236}">
                    <a16:creationId xmlns:a16="http://schemas.microsoft.com/office/drawing/2014/main" id="{EBF5D8C2-6A72-45D9-ADDC-DD9C5D60E814}"/>
                  </a:ext>
                </a:extLst>
              </p:cNvPr>
              <p:cNvSpPr/>
              <p:nvPr/>
            </p:nvSpPr>
            <p:spPr>
              <a:xfrm>
                <a:off x="5747525" y="1770375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29" y="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5768;p50">
                <a:extLst>
                  <a:ext uri="{FF2B5EF4-FFF2-40B4-BE49-F238E27FC236}">
                    <a16:creationId xmlns:a16="http://schemas.microsoft.com/office/drawing/2014/main" id="{621BC944-3854-4B21-B29A-BCD3CB2453F0}"/>
                  </a:ext>
                </a:extLst>
              </p:cNvPr>
              <p:cNvSpPr/>
              <p:nvPr/>
            </p:nvSpPr>
            <p:spPr>
              <a:xfrm>
                <a:off x="5747525" y="1774900"/>
                <a:ext cx="45525" cy="27325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093" extrusionOk="0">
                    <a:moveTo>
                      <a:pt x="0" y="1"/>
                    </a:moveTo>
                    <a:lnTo>
                      <a:pt x="0" y="43"/>
                    </a:lnTo>
                    <a:lnTo>
                      <a:pt x="13" y="50"/>
                    </a:lnTo>
                    <a:lnTo>
                      <a:pt x="57" y="75"/>
                    </a:lnTo>
                    <a:lnTo>
                      <a:pt x="90" y="95"/>
                    </a:lnTo>
                    <a:lnTo>
                      <a:pt x="398" y="272"/>
                    </a:lnTo>
                    <a:lnTo>
                      <a:pt x="435" y="294"/>
                    </a:lnTo>
                    <a:lnTo>
                      <a:pt x="448" y="301"/>
                    </a:lnTo>
                    <a:lnTo>
                      <a:pt x="492" y="325"/>
                    </a:lnTo>
                    <a:lnTo>
                      <a:pt x="525" y="346"/>
                    </a:lnTo>
                    <a:lnTo>
                      <a:pt x="892" y="557"/>
                    </a:lnTo>
                    <a:lnTo>
                      <a:pt x="934" y="582"/>
                    </a:lnTo>
                    <a:lnTo>
                      <a:pt x="978" y="607"/>
                    </a:lnTo>
                    <a:lnTo>
                      <a:pt x="1013" y="626"/>
                    </a:lnTo>
                    <a:lnTo>
                      <a:pt x="1385" y="842"/>
                    </a:lnTo>
                    <a:lnTo>
                      <a:pt x="1434" y="871"/>
                    </a:lnTo>
                    <a:lnTo>
                      <a:pt x="1478" y="895"/>
                    </a:lnTo>
                    <a:lnTo>
                      <a:pt x="1511" y="916"/>
                    </a:lnTo>
                    <a:lnTo>
                      <a:pt x="1820" y="1093"/>
                    </a:lnTo>
                    <a:lnTo>
                      <a:pt x="1820" y="1052"/>
                    </a:lnTo>
                    <a:lnTo>
                      <a:pt x="1548" y="894"/>
                    </a:lnTo>
                    <a:lnTo>
                      <a:pt x="1514" y="875"/>
                    </a:lnTo>
                    <a:lnTo>
                      <a:pt x="1471" y="850"/>
                    </a:lnTo>
                    <a:lnTo>
                      <a:pt x="1421" y="821"/>
                    </a:lnTo>
                    <a:lnTo>
                      <a:pt x="1385" y="801"/>
                    </a:lnTo>
                    <a:lnTo>
                      <a:pt x="1047" y="605"/>
                    </a:lnTo>
                    <a:lnTo>
                      <a:pt x="1014" y="586"/>
                    </a:lnTo>
                    <a:lnTo>
                      <a:pt x="970" y="560"/>
                    </a:lnTo>
                    <a:lnTo>
                      <a:pt x="928" y="537"/>
                    </a:lnTo>
                    <a:lnTo>
                      <a:pt x="921" y="533"/>
                    </a:lnTo>
                    <a:lnTo>
                      <a:pt x="892" y="515"/>
                    </a:lnTo>
                    <a:lnTo>
                      <a:pt x="562" y="325"/>
                    </a:lnTo>
                    <a:lnTo>
                      <a:pt x="528" y="305"/>
                    </a:lnTo>
                    <a:lnTo>
                      <a:pt x="485" y="280"/>
                    </a:lnTo>
                    <a:lnTo>
                      <a:pt x="435" y="251"/>
                    </a:lnTo>
                    <a:lnTo>
                      <a:pt x="398" y="230"/>
                    </a:lnTo>
                    <a:lnTo>
                      <a:pt x="127" y="75"/>
                    </a:lnTo>
                    <a:lnTo>
                      <a:pt x="93" y="54"/>
                    </a:lnTo>
                    <a:lnTo>
                      <a:pt x="50" y="3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5769;p50">
                <a:extLst>
                  <a:ext uri="{FF2B5EF4-FFF2-40B4-BE49-F238E27FC236}">
                    <a16:creationId xmlns:a16="http://schemas.microsoft.com/office/drawing/2014/main" id="{907B4458-C37B-4B83-BCCF-2BF5D7B76367}"/>
                  </a:ext>
                </a:extLst>
              </p:cNvPr>
              <p:cNvSpPr/>
              <p:nvPr/>
            </p:nvSpPr>
            <p:spPr>
              <a:xfrm>
                <a:off x="5747525" y="1772225"/>
                <a:ext cx="520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7" extrusionOk="0">
                    <a:moveTo>
                      <a:pt x="129" y="0"/>
                    </a:moveTo>
                    <a:lnTo>
                      <a:pt x="0" y="74"/>
                    </a:lnTo>
                    <a:lnTo>
                      <a:pt x="0" y="108"/>
                    </a:lnTo>
                    <a:lnTo>
                      <a:pt x="50" y="137"/>
                    </a:lnTo>
                    <a:lnTo>
                      <a:pt x="208" y="45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5770;p50">
                <a:extLst>
                  <a:ext uri="{FF2B5EF4-FFF2-40B4-BE49-F238E27FC236}">
                    <a16:creationId xmlns:a16="http://schemas.microsoft.com/office/drawing/2014/main" id="{CF1F18C5-3C4C-4DBF-BD28-EE9D4D72D53C}"/>
                  </a:ext>
                </a:extLst>
              </p:cNvPr>
              <p:cNvSpPr/>
              <p:nvPr/>
            </p:nvSpPr>
            <p:spPr>
              <a:xfrm>
                <a:off x="5748750" y="1773350"/>
                <a:ext cx="50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7" extrusionOk="0">
                    <a:moveTo>
                      <a:pt x="159" y="0"/>
                    </a:moveTo>
                    <a:lnTo>
                      <a:pt x="1" y="92"/>
                    </a:lnTo>
                    <a:lnTo>
                      <a:pt x="44" y="116"/>
                    </a:lnTo>
                    <a:lnTo>
                      <a:pt x="202" y="26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5771;p50">
                <a:extLst>
                  <a:ext uri="{FF2B5EF4-FFF2-40B4-BE49-F238E27FC236}">
                    <a16:creationId xmlns:a16="http://schemas.microsoft.com/office/drawing/2014/main" id="{EA4880A5-8D2C-42BF-B0FD-0A2886F54522}"/>
                  </a:ext>
                </a:extLst>
              </p:cNvPr>
              <p:cNvSpPr/>
              <p:nvPr/>
            </p:nvSpPr>
            <p:spPr>
              <a:xfrm>
                <a:off x="5749850" y="1774000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58" y="0"/>
                    </a:moveTo>
                    <a:lnTo>
                      <a:pt x="0" y="90"/>
                    </a:lnTo>
                    <a:lnTo>
                      <a:pt x="34" y="111"/>
                    </a:lnTo>
                    <a:lnTo>
                      <a:pt x="193" y="19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5772;p50">
                <a:extLst>
                  <a:ext uri="{FF2B5EF4-FFF2-40B4-BE49-F238E27FC236}">
                    <a16:creationId xmlns:a16="http://schemas.microsoft.com/office/drawing/2014/main" id="{144636B5-8841-4ABB-8E58-774EEEDD900D}"/>
                  </a:ext>
                </a:extLst>
              </p:cNvPr>
              <p:cNvSpPr/>
              <p:nvPr/>
            </p:nvSpPr>
            <p:spPr>
              <a:xfrm>
                <a:off x="5747525" y="1767975"/>
                <a:ext cx="535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71" extrusionOk="0">
                    <a:moveTo>
                      <a:pt x="2" y="1"/>
                    </a:moveTo>
                    <a:lnTo>
                      <a:pt x="0" y="96"/>
                    </a:lnTo>
                    <a:lnTo>
                      <a:pt x="129" y="170"/>
                    </a:lnTo>
                    <a:lnTo>
                      <a:pt x="214" y="124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5773;p50">
                <a:extLst>
                  <a:ext uri="{FF2B5EF4-FFF2-40B4-BE49-F238E27FC236}">
                    <a16:creationId xmlns:a16="http://schemas.microsoft.com/office/drawing/2014/main" id="{2C37A1A4-C9A1-48DE-B08B-28FFBC43626A}"/>
                  </a:ext>
                </a:extLst>
              </p:cNvPr>
              <p:cNvSpPr/>
              <p:nvPr/>
            </p:nvSpPr>
            <p:spPr>
              <a:xfrm>
                <a:off x="5750750" y="1771050"/>
                <a:ext cx="40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3" extrusionOk="0">
                    <a:moveTo>
                      <a:pt x="85" y="1"/>
                    </a:moveTo>
                    <a:lnTo>
                      <a:pt x="0" y="47"/>
                    </a:lnTo>
                    <a:lnTo>
                      <a:pt x="79" y="92"/>
                    </a:lnTo>
                    <a:lnTo>
                      <a:pt x="161" y="46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5774;p50">
                <a:extLst>
                  <a:ext uri="{FF2B5EF4-FFF2-40B4-BE49-F238E27FC236}">
                    <a16:creationId xmlns:a16="http://schemas.microsoft.com/office/drawing/2014/main" id="{DB090C2C-F112-461D-9607-82477CE0FC6F}"/>
                  </a:ext>
                </a:extLst>
              </p:cNvPr>
              <p:cNvSpPr/>
              <p:nvPr/>
            </p:nvSpPr>
            <p:spPr>
              <a:xfrm>
                <a:off x="5752700" y="1772175"/>
                <a:ext cx="31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4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44" y="73"/>
                    </a:lnTo>
                    <a:lnTo>
                      <a:pt x="127" y="2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5775;p50">
                <a:extLst>
                  <a:ext uri="{FF2B5EF4-FFF2-40B4-BE49-F238E27FC236}">
                    <a16:creationId xmlns:a16="http://schemas.microsoft.com/office/drawing/2014/main" id="{85E06958-EBEB-4FC4-A770-EA69BF412321}"/>
                  </a:ext>
                </a:extLst>
              </p:cNvPr>
              <p:cNvSpPr/>
              <p:nvPr/>
            </p:nvSpPr>
            <p:spPr>
              <a:xfrm>
                <a:off x="5753800" y="1772800"/>
                <a:ext cx="29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8" extrusionOk="0">
                    <a:moveTo>
                      <a:pt x="83" y="1"/>
                    </a:moveTo>
                    <a:lnTo>
                      <a:pt x="0" y="48"/>
                    </a:lnTo>
                    <a:lnTo>
                      <a:pt x="35" y="67"/>
                    </a:lnTo>
                    <a:lnTo>
                      <a:pt x="118" y="21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5776;p50">
                <a:extLst>
                  <a:ext uri="{FF2B5EF4-FFF2-40B4-BE49-F238E27FC236}">
                    <a16:creationId xmlns:a16="http://schemas.microsoft.com/office/drawing/2014/main" id="{02D673FB-9EDE-47F9-BCA0-8AF8FAC10F64}"/>
                  </a:ext>
                </a:extLst>
              </p:cNvPr>
              <p:cNvSpPr/>
              <p:nvPr/>
            </p:nvSpPr>
            <p:spPr>
              <a:xfrm>
                <a:off x="5754675" y="1773300"/>
                <a:ext cx="285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13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113" y="112"/>
                    </a:lnTo>
                    <a:lnTo>
                      <a:pt x="113" y="18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5777;p50">
                <a:extLst>
                  <a:ext uri="{FF2B5EF4-FFF2-40B4-BE49-F238E27FC236}">
                    <a16:creationId xmlns:a16="http://schemas.microsoft.com/office/drawing/2014/main" id="{E5F38CB3-5D97-4712-92AC-7639070638E3}"/>
                  </a:ext>
                </a:extLst>
              </p:cNvPr>
              <p:cNvSpPr/>
              <p:nvPr/>
            </p:nvSpPr>
            <p:spPr>
              <a:xfrm>
                <a:off x="5757500" y="1773750"/>
                <a:ext cx="92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7" h="117" extrusionOk="0">
                    <a:moveTo>
                      <a:pt x="0" y="0"/>
                    </a:moveTo>
                    <a:lnTo>
                      <a:pt x="0" y="94"/>
                    </a:lnTo>
                    <a:lnTo>
                      <a:pt x="36" y="116"/>
                    </a:lnTo>
                    <a:lnTo>
                      <a:pt x="36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5778;p50">
                <a:extLst>
                  <a:ext uri="{FF2B5EF4-FFF2-40B4-BE49-F238E27FC236}">
                    <a16:creationId xmlns:a16="http://schemas.microsoft.com/office/drawing/2014/main" id="{0F6D5F16-F734-4530-91AA-B465B0000CF6}"/>
                  </a:ext>
                </a:extLst>
              </p:cNvPr>
              <p:cNvSpPr/>
              <p:nvPr/>
            </p:nvSpPr>
            <p:spPr>
              <a:xfrm>
                <a:off x="5758400" y="1776650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29" y="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5779;p50">
                <a:extLst>
                  <a:ext uri="{FF2B5EF4-FFF2-40B4-BE49-F238E27FC236}">
                    <a16:creationId xmlns:a16="http://schemas.microsoft.com/office/drawing/2014/main" id="{AEA6A72A-BD9B-4617-8042-69BD74C3A8D3}"/>
                  </a:ext>
                </a:extLst>
              </p:cNvPr>
              <p:cNvSpPr/>
              <p:nvPr/>
            </p:nvSpPr>
            <p:spPr>
              <a:xfrm>
                <a:off x="5758400" y="1778500"/>
                <a:ext cx="520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7" extrusionOk="0">
                    <a:moveTo>
                      <a:pt x="129" y="0"/>
                    </a:moveTo>
                    <a:lnTo>
                      <a:pt x="0" y="74"/>
                    </a:lnTo>
                    <a:lnTo>
                      <a:pt x="0" y="107"/>
                    </a:lnTo>
                    <a:lnTo>
                      <a:pt x="50" y="136"/>
                    </a:lnTo>
                    <a:lnTo>
                      <a:pt x="208" y="45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5780;p50">
                <a:extLst>
                  <a:ext uri="{FF2B5EF4-FFF2-40B4-BE49-F238E27FC236}">
                    <a16:creationId xmlns:a16="http://schemas.microsoft.com/office/drawing/2014/main" id="{A0292087-3AB8-40B2-998F-16814B9C6BCA}"/>
                  </a:ext>
                </a:extLst>
              </p:cNvPr>
              <p:cNvSpPr/>
              <p:nvPr/>
            </p:nvSpPr>
            <p:spPr>
              <a:xfrm>
                <a:off x="5759625" y="1779625"/>
                <a:ext cx="50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7" extrusionOk="0">
                    <a:moveTo>
                      <a:pt x="159" y="0"/>
                    </a:moveTo>
                    <a:lnTo>
                      <a:pt x="1" y="91"/>
                    </a:lnTo>
                    <a:lnTo>
                      <a:pt x="44" y="116"/>
                    </a:lnTo>
                    <a:lnTo>
                      <a:pt x="202" y="26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5781;p50">
                <a:extLst>
                  <a:ext uri="{FF2B5EF4-FFF2-40B4-BE49-F238E27FC236}">
                    <a16:creationId xmlns:a16="http://schemas.microsoft.com/office/drawing/2014/main" id="{E1813367-2C9E-43D4-A894-D6C6E266D481}"/>
                  </a:ext>
                </a:extLst>
              </p:cNvPr>
              <p:cNvSpPr/>
              <p:nvPr/>
            </p:nvSpPr>
            <p:spPr>
              <a:xfrm>
                <a:off x="5760725" y="1780275"/>
                <a:ext cx="480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11" extrusionOk="0">
                    <a:moveTo>
                      <a:pt x="158" y="0"/>
                    </a:moveTo>
                    <a:lnTo>
                      <a:pt x="0" y="90"/>
                    </a:lnTo>
                    <a:lnTo>
                      <a:pt x="34" y="110"/>
                    </a:lnTo>
                    <a:lnTo>
                      <a:pt x="192" y="19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5782;p50">
                <a:extLst>
                  <a:ext uri="{FF2B5EF4-FFF2-40B4-BE49-F238E27FC236}">
                    <a16:creationId xmlns:a16="http://schemas.microsoft.com/office/drawing/2014/main" id="{D1BA2B18-C884-413F-A916-59BC377641F7}"/>
                  </a:ext>
                </a:extLst>
              </p:cNvPr>
              <p:cNvSpPr/>
              <p:nvPr/>
            </p:nvSpPr>
            <p:spPr>
              <a:xfrm>
                <a:off x="5758400" y="1774275"/>
                <a:ext cx="5325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70" extrusionOk="0">
                    <a:moveTo>
                      <a:pt x="0" y="1"/>
                    </a:moveTo>
                    <a:lnTo>
                      <a:pt x="0" y="95"/>
                    </a:lnTo>
                    <a:lnTo>
                      <a:pt x="129" y="169"/>
                    </a:lnTo>
                    <a:lnTo>
                      <a:pt x="212" y="1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5783;p50">
                <a:extLst>
                  <a:ext uri="{FF2B5EF4-FFF2-40B4-BE49-F238E27FC236}">
                    <a16:creationId xmlns:a16="http://schemas.microsoft.com/office/drawing/2014/main" id="{C42BC288-86E9-4722-A371-7163234281B8}"/>
                  </a:ext>
                </a:extLst>
              </p:cNvPr>
              <p:cNvSpPr/>
              <p:nvPr/>
            </p:nvSpPr>
            <p:spPr>
              <a:xfrm>
                <a:off x="5761625" y="1777325"/>
                <a:ext cx="40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3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79" y="92"/>
                    </a:lnTo>
                    <a:lnTo>
                      <a:pt x="161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5784;p50">
                <a:extLst>
                  <a:ext uri="{FF2B5EF4-FFF2-40B4-BE49-F238E27FC236}">
                    <a16:creationId xmlns:a16="http://schemas.microsoft.com/office/drawing/2014/main" id="{DCDDEA28-E4E8-43C5-9104-78B162DF8599}"/>
                  </a:ext>
                </a:extLst>
              </p:cNvPr>
              <p:cNvSpPr/>
              <p:nvPr/>
            </p:nvSpPr>
            <p:spPr>
              <a:xfrm>
                <a:off x="5763575" y="1778450"/>
                <a:ext cx="31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4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5785;p50">
                <a:extLst>
                  <a:ext uri="{FF2B5EF4-FFF2-40B4-BE49-F238E27FC236}">
                    <a16:creationId xmlns:a16="http://schemas.microsoft.com/office/drawing/2014/main" id="{8D75B592-1C16-49F1-9C76-899F48926FBD}"/>
                  </a:ext>
                </a:extLst>
              </p:cNvPr>
              <p:cNvSpPr/>
              <p:nvPr/>
            </p:nvSpPr>
            <p:spPr>
              <a:xfrm>
                <a:off x="5764675" y="1779075"/>
                <a:ext cx="29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8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34" y="67"/>
                    </a:lnTo>
                    <a:lnTo>
                      <a:pt x="116" y="21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5786;p50">
                <a:extLst>
                  <a:ext uri="{FF2B5EF4-FFF2-40B4-BE49-F238E27FC236}">
                    <a16:creationId xmlns:a16="http://schemas.microsoft.com/office/drawing/2014/main" id="{6709283C-6783-4306-8BF5-95BF8CE993B5}"/>
                  </a:ext>
                </a:extLst>
              </p:cNvPr>
              <p:cNvSpPr/>
              <p:nvPr/>
            </p:nvSpPr>
            <p:spPr>
              <a:xfrm>
                <a:off x="5761550" y="1780750"/>
                <a:ext cx="8300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82" extrusionOk="0">
                    <a:moveTo>
                      <a:pt x="159" y="0"/>
                    </a:moveTo>
                    <a:lnTo>
                      <a:pt x="1" y="91"/>
                    </a:lnTo>
                    <a:lnTo>
                      <a:pt x="331" y="281"/>
                    </a:lnTo>
                    <a:lnTo>
                      <a:pt x="331" y="100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5787;p50">
                <a:extLst>
                  <a:ext uri="{FF2B5EF4-FFF2-40B4-BE49-F238E27FC236}">
                    <a16:creationId xmlns:a16="http://schemas.microsoft.com/office/drawing/2014/main" id="{4261C3E0-497C-4B1E-8C4B-91D2F557F86E}"/>
                  </a:ext>
                </a:extLst>
              </p:cNvPr>
              <p:cNvSpPr/>
              <p:nvPr/>
            </p:nvSpPr>
            <p:spPr>
              <a:xfrm>
                <a:off x="5765500" y="1779575"/>
                <a:ext cx="435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48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173" y="147"/>
                    </a:lnTo>
                    <a:lnTo>
                      <a:pt x="173" y="51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5788;p50">
                <a:extLst>
                  <a:ext uri="{FF2B5EF4-FFF2-40B4-BE49-F238E27FC236}">
                    <a16:creationId xmlns:a16="http://schemas.microsoft.com/office/drawing/2014/main" id="{185C77DC-6C15-4BE5-A379-634867EC58E4}"/>
                  </a:ext>
                </a:extLst>
              </p:cNvPr>
              <p:cNvSpPr/>
              <p:nvPr/>
            </p:nvSpPr>
            <p:spPr>
              <a:xfrm>
                <a:off x="5783075" y="1790900"/>
                <a:ext cx="3225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29" h="149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128" y="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5789;p50">
                <a:extLst>
                  <a:ext uri="{FF2B5EF4-FFF2-40B4-BE49-F238E27FC236}">
                    <a16:creationId xmlns:a16="http://schemas.microsoft.com/office/drawing/2014/main" id="{74798E88-C212-4FDB-988F-62132595CDF4}"/>
                  </a:ext>
                </a:extLst>
              </p:cNvPr>
              <p:cNvSpPr/>
              <p:nvPr/>
            </p:nvSpPr>
            <p:spPr>
              <a:xfrm>
                <a:off x="5783075" y="1792750"/>
                <a:ext cx="5175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07" h="137" extrusionOk="0">
                    <a:moveTo>
                      <a:pt x="128" y="0"/>
                    </a:moveTo>
                    <a:lnTo>
                      <a:pt x="1" y="74"/>
                    </a:lnTo>
                    <a:lnTo>
                      <a:pt x="1" y="107"/>
                    </a:lnTo>
                    <a:lnTo>
                      <a:pt x="49" y="136"/>
                    </a:lnTo>
                    <a:lnTo>
                      <a:pt x="207" y="45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5790;p50">
                <a:extLst>
                  <a:ext uri="{FF2B5EF4-FFF2-40B4-BE49-F238E27FC236}">
                    <a16:creationId xmlns:a16="http://schemas.microsoft.com/office/drawing/2014/main" id="{43EAC655-4988-40AF-A916-73848AE93579}"/>
                  </a:ext>
                </a:extLst>
              </p:cNvPr>
              <p:cNvSpPr/>
              <p:nvPr/>
            </p:nvSpPr>
            <p:spPr>
              <a:xfrm>
                <a:off x="5784275" y="1793875"/>
                <a:ext cx="50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7" extrusionOk="0">
                    <a:moveTo>
                      <a:pt x="159" y="0"/>
                    </a:moveTo>
                    <a:lnTo>
                      <a:pt x="1" y="91"/>
                    </a:lnTo>
                    <a:lnTo>
                      <a:pt x="44" y="116"/>
                    </a:lnTo>
                    <a:lnTo>
                      <a:pt x="202" y="26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5791;p50">
                <a:extLst>
                  <a:ext uri="{FF2B5EF4-FFF2-40B4-BE49-F238E27FC236}">
                    <a16:creationId xmlns:a16="http://schemas.microsoft.com/office/drawing/2014/main" id="{04AAF865-CF95-48A8-98CA-891B8D504753}"/>
                  </a:ext>
                </a:extLst>
              </p:cNvPr>
              <p:cNvSpPr/>
              <p:nvPr/>
            </p:nvSpPr>
            <p:spPr>
              <a:xfrm>
                <a:off x="5785375" y="1794525"/>
                <a:ext cx="4850" cy="272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09" extrusionOk="0">
                    <a:moveTo>
                      <a:pt x="158" y="0"/>
                    </a:moveTo>
                    <a:lnTo>
                      <a:pt x="0" y="90"/>
                    </a:lnTo>
                    <a:lnTo>
                      <a:pt x="34" y="109"/>
                    </a:lnTo>
                    <a:lnTo>
                      <a:pt x="193" y="19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5792;p50">
                <a:extLst>
                  <a:ext uri="{FF2B5EF4-FFF2-40B4-BE49-F238E27FC236}">
                    <a16:creationId xmlns:a16="http://schemas.microsoft.com/office/drawing/2014/main" id="{35FEB239-021C-4A4B-AE50-A88DB48A24AD}"/>
                  </a:ext>
                </a:extLst>
              </p:cNvPr>
              <p:cNvSpPr/>
              <p:nvPr/>
            </p:nvSpPr>
            <p:spPr>
              <a:xfrm>
                <a:off x="5789325" y="1793325"/>
                <a:ext cx="295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7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35" y="67"/>
                    </a:lnTo>
                    <a:lnTo>
                      <a:pt x="118" y="1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5793;p50">
                <a:extLst>
                  <a:ext uri="{FF2B5EF4-FFF2-40B4-BE49-F238E27FC236}">
                    <a16:creationId xmlns:a16="http://schemas.microsoft.com/office/drawing/2014/main" id="{95CB4912-7328-483A-A3D9-65B96A37C398}"/>
                  </a:ext>
                </a:extLst>
              </p:cNvPr>
              <p:cNvSpPr/>
              <p:nvPr/>
            </p:nvSpPr>
            <p:spPr>
              <a:xfrm>
                <a:off x="5790200" y="1793800"/>
                <a:ext cx="285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14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113" y="113"/>
                    </a:lnTo>
                    <a:lnTo>
                      <a:pt x="113" y="1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5794;p50">
                <a:extLst>
                  <a:ext uri="{FF2B5EF4-FFF2-40B4-BE49-F238E27FC236}">
                    <a16:creationId xmlns:a16="http://schemas.microsoft.com/office/drawing/2014/main" id="{AAA2125E-32DC-4053-A821-3F4B18F46A43}"/>
                  </a:ext>
                </a:extLst>
              </p:cNvPr>
              <p:cNvSpPr/>
              <p:nvPr/>
            </p:nvSpPr>
            <p:spPr>
              <a:xfrm>
                <a:off x="5786200" y="1794975"/>
                <a:ext cx="6850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49" extrusionOk="0">
                    <a:moveTo>
                      <a:pt x="160" y="1"/>
                    </a:moveTo>
                    <a:lnTo>
                      <a:pt x="1" y="91"/>
                    </a:lnTo>
                    <a:lnTo>
                      <a:pt x="273" y="249"/>
                    </a:lnTo>
                    <a:lnTo>
                      <a:pt x="273" y="66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5795;p50">
                <a:extLst>
                  <a:ext uri="{FF2B5EF4-FFF2-40B4-BE49-F238E27FC236}">
                    <a16:creationId xmlns:a16="http://schemas.microsoft.com/office/drawing/2014/main" id="{AB2273C1-D615-4980-9928-F21D7A4EA8C8}"/>
                  </a:ext>
                </a:extLst>
              </p:cNvPr>
              <p:cNvSpPr/>
              <p:nvPr/>
            </p:nvSpPr>
            <p:spPr>
              <a:xfrm>
                <a:off x="5769825" y="1793175"/>
                <a:ext cx="9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7" extrusionOk="0">
                    <a:moveTo>
                      <a:pt x="0" y="0"/>
                    </a:moveTo>
                    <a:lnTo>
                      <a:pt x="0" y="95"/>
                    </a:lnTo>
                    <a:lnTo>
                      <a:pt x="38" y="116"/>
                    </a:lnTo>
                    <a:lnTo>
                      <a:pt x="38" y="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5796;p50">
                <a:extLst>
                  <a:ext uri="{FF2B5EF4-FFF2-40B4-BE49-F238E27FC236}">
                    <a16:creationId xmlns:a16="http://schemas.microsoft.com/office/drawing/2014/main" id="{5FE954B6-31C0-4BE1-AF7A-98CA57A4EB2C}"/>
                  </a:ext>
                </a:extLst>
              </p:cNvPr>
              <p:cNvSpPr/>
              <p:nvPr/>
            </p:nvSpPr>
            <p:spPr>
              <a:xfrm>
                <a:off x="5782175" y="1800275"/>
                <a:ext cx="92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37" h="119" extrusionOk="0">
                    <a:moveTo>
                      <a:pt x="1" y="1"/>
                    </a:moveTo>
                    <a:lnTo>
                      <a:pt x="1" y="96"/>
                    </a:lnTo>
                    <a:lnTo>
                      <a:pt x="37" y="118"/>
                    </a:lnTo>
                    <a:lnTo>
                      <a:pt x="37" y="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5797;p50">
                <a:extLst>
                  <a:ext uri="{FF2B5EF4-FFF2-40B4-BE49-F238E27FC236}">
                    <a16:creationId xmlns:a16="http://schemas.microsoft.com/office/drawing/2014/main" id="{673B2D39-C480-4219-9916-BA627E169C63}"/>
                  </a:ext>
                </a:extLst>
              </p:cNvPr>
              <p:cNvSpPr/>
              <p:nvPr/>
            </p:nvSpPr>
            <p:spPr>
              <a:xfrm>
                <a:off x="5747525" y="1782650"/>
                <a:ext cx="3275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51" extrusionOk="0">
                    <a:moveTo>
                      <a:pt x="2" y="1"/>
                    </a:moveTo>
                    <a:lnTo>
                      <a:pt x="0" y="150"/>
                    </a:lnTo>
                    <a:lnTo>
                      <a:pt x="0" y="150"/>
                    </a:lnTo>
                    <a:lnTo>
                      <a:pt x="131" y="76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5798;p50">
                <a:extLst>
                  <a:ext uri="{FF2B5EF4-FFF2-40B4-BE49-F238E27FC236}">
                    <a16:creationId xmlns:a16="http://schemas.microsoft.com/office/drawing/2014/main" id="{981D4E0C-7EC8-4306-ACC1-0ED1BD968F9C}"/>
                  </a:ext>
                </a:extLst>
              </p:cNvPr>
              <p:cNvSpPr/>
              <p:nvPr/>
            </p:nvSpPr>
            <p:spPr>
              <a:xfrm>
                <a:off x="5747525" y="1787225"/>
                <a:ext cx="45525" cy="27300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092" extrusionOk="0">
                    <a:moveTo>
                      <a:pt x="0" y="1"/>
                    </a:moveTo>
                    <a:lnTo>
                      <a:pt x="0" y="41"/>
                    </a:lnTo>
                    <a:lnTo>
                      <a:pt x="13" y="49"/>
                    </a:lnTo>
                    <a:lnTo>
                      <a:pt x="57" y="75"/>
                    </a:lnTo>
                    <a:lnTo>
                      <a:pt x="92" y="93"/>
                    </a:lnTo>
                    <a:lnTo>
                      <a:pt x="399" y="270"/>
                    </a:lnTo>
                    <a:lnTo>
                      <a:pt x="435" y="292"/>
                    </a:lnTo>
                    <a:lnTo>
                      <a:pt x="448" y="299"/>
                    </a:lnTo>
                    <a:lnTo>
                      <a:pt x="492" y="325"/>
                    </a:lnTo>
                    <a:lnTo>
                      <a:pt x="525" y="344"/>
                    </a:lnTo>
                    <a:lnTo>
                      <a:pt x="892" y="556"/>
                    </a:lnTo>
                    <a:lnTo>
                      <a:pt x="934" y="581"/>
                    </a:lnTo>
                    <a:lnTo>
                      <a:pt x="978" y="605"/>
                    </a:lnTo>
                    <a:lnTo>
                      <a:pt x="1013" y="626"/>
                    </a:lnTo>
                    <a:lnTo>
                      <a:pt x="1385" y="840"/>
                    </a:lnTo>
                    <a:lnTo>
                      <a:pt x="1434" y="869"/>
                    </a:lnTo>
                    <a:lnTo>
                      <a:pt x="1478" y="894"/>
                    </a:lnTo>
                    <a:lnTo>
                      <a:pt x="1513" y="914"/>
                    </a:lnTo>
                    <a:lnTo>
                      <a:pt x="1820" y="1091"/>
                    </a:lnTo>
                    <a:lnTo>
                      <a:pt x="1820" y="1051"/>
                    </a:lnTo>
                    <a:lnTo>
                      <a:pt x="1548" y="894"/>
                    </a:lnTo>
                    <a:lnTo>
                      <a:pt x="1514" y="874"/>
                    </a:lnTo>
                    <a:lnTo>
                      <a:pt x="1471" y="849"/>
                    </a:lnTo>
                    <a:lnTo>
                      <a:pt x="1421" y="820"/>
                    </a:lnTo>
                    <a:lnTo>
                      <a:pt x="1385" y="800"/>
                    </a:lnTo>
                    <a:lnTo>
                      <a:pt x="1049" y="605"/>
                    </a:lnTo>
                    <a:lnTo>
                      <a:pt x="1014" y="585"/>
                    </a:lnTo>
                    <a:lnTo>
                      <a:pt x="970" y="560"/>
                    </a:lnTo>
                    <a:lnTo>
                      <a:pt x="928" y="536"/>
                    </a:lnTo>
                    <a:lnTo>
                      <a:pt x="921" y="531"/>
                    </a:lnTo>
                    <a:lnTo>
                      <a:pt x="892" y="514"/>
                    </a:lnTo>
                    <a:lnTo>
                      <a:pt x="562" y="324"/>
                    </a:lnTo>
                    <a:lnTo>
                      <a:pt x="528" y="304"/>
                    </a:lnTo>
                    <a:lnTo>
                      <a:pt x="485" y="279"/>
                    </a:lnTo>
                    <a:lnTo>
                      <a:pt x="435" y="252"/>
                    </a:lnTo>
                    <a:lnTo>
                      <a:pt x="399" y="230"/>
                    </a:lnTo>
                    <a:lnTo>
                      <a:pt x="128" y="73"/>
                    </a:lnTo>
                    <a:lnTo>
                      <a:pt x="93" y="53"/>
                    </a:lnTo>
                    <a:lnTo>
                      <a:pt x="50" y="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5799;p50">
                <a:extLst>
                  <a:ext uri="{FF2B5EF4-FFF2-40B4-BE49-F238E27FC236}">
                    <a16:creationId xmlns:a16="http://schemas.microsoft.com/office/drawing/2014/main" id="{297EE983-192D-4F6A-8B6E-385724A7D93E}"/>
                  </a:ext>
                </a:extLst>
              </p:cNvPr>
              <p:cNvSpPr/>
              <p:nvPr/>
            </p:nvSpPr>
            <p:spPr>
              <a:xfrm>
                <a:off x="5747525" y="1784550"/>
                <a:ext cx="52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6" extrusionOk="0">
                    <a:moveTo>
                      <a:pt x="131" y="0"/>
                    </a:moveTo>
                    <a:lnTo>
                      <a:pt x="0" y="74"/>
                    </a:lnTo>
                    <a:lnTo>
                      <a:pt x="0" y="108"/>
                    </a:lnTo>
                    <a:lnTo>
                      <a:pt x="50" y="135"/>
                    </a:lnTo>
                    <a:lnTo>
                      <a:pt x="208" y="4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5800;p50">
                <a:extLst>
                  <a:ext uri="{FF2B5EF4-FFF2-40B4-BE49-F238E27FC236}">
                    <a16:creationId xmlns:a16="http://schemas.microsoft.com/office/drawing/2014/main" id="{7DAFCC5E-B1A0-4BD3-A0BF-5DF93F46D232}"/>
                  </a:ext>
                </a:extLst>
              </p:cNvPr>
              <p:cNvSpPr/>
              <p:nvPr/>
            </p:nvSpPr>
            <p:spPr>
              <a:xfrm>
                <a:off x="5748750" y="1785675"/>
                <a:ext cx="50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5" extrusionOk="0">
                    <a:moveTo>
                      <a:pt x="159" y="0"/>
                    </a:moveTo>
                    <a:lnTo>
                      <a:pt x="1" y="90"/>
                    </a:lnTo>
                    <a:lnTo>
                      <a:pt x="44" y="115"/>
                    </a:lnTo>
                    <a:lnTo>
                      <a:pt x="202" y="25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5801;p50">
                <a:extLst>
                  <a:ext uri="{FF2B5EF4-FFF2-40B4-BE49-F238E27FC236}">
                    <a16:creationId xmlns:a16="http://schemas.microsoft.com/office/drawing/2014/main" id="{143C3087-FE56-4BAF-9730-FE1218056050}"/>
                  </a:ext>
                </a:extLst>
              </p:cNvPr>
              <p:cNvSpPr/>
              <p:nvPr/>
            </p:nvSpPr>
            <p:spPr>
              <a:xfrm>
                <a:off x="5749850" y="1786275"/>
                <a:ext cx="48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2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35" y="111"/>
                    </a:lnTo>
                    <a:lnTo>
                      <a:pt x="193" y="21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5802;p50">
                <a:extLst>
                  <a:ext uri="{FF2B5EF4-FFF2-40B4-BE49-F238E27FC236}">
                    <a16:creationId xmlns:a16="http://schemas.microsoft.com/office/drawing/2014/main" id="{9CFE3475-9C73-4013-AD29-DAF42861B559}"/>
                  </a:ext>
                </a:extLst>
              </p:cNvPr>
              <p:cNvSpPr/>
              <p:nvPr/>
            </p:nvSpPr>
            <p:spPr>
              <a:xfrm>
                <a:off x="5750775" y="1783350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4" y="0"/>
                    </a:moveTo>
                    <a:lnTo>
                      <a:pt x="1" y="48"/>
                    </a:lnTo>
                    <a:lnTo>
                      <a:pt x="78" y="93"/>
                    </a:lnTo>
                    <a:lnTo>
                      <a:pt x="162" y="4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5803;p50">
                <a:extLst>
                  <a:ext uri="{FF2B5EF4-FFF2-40B4-BE49-F238E27FC236}">
                    <a16:creationId xmlns:a16="http://schemas.microsoft.com/office/drawing/2014/main" id="{F2CEDB41-EA98-4E6F-BA8C-B4466CA6A6BA}"/>
                  </a:ext>
                </a:extLst>
              </p:cNvPr>
              <p:cNvSpPr/>
              <p:nvPr/>
            </p:nvSpPr>
            <p:spPr>
              <a:xfrm>
                <a:off x="5747550" y="1780300"/>
                <a:ext cx="53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71" extrusionOk="0">
                    <a:moveTo>
                      <a:pt x="1" y="1"/>
                    </a:moveTo>
                    <a:lnTo>
                      <a:pt x="1" y="95"/>
                    </a:lnTo>
                    <a:lnTo>
                      <a:pt x="130" y="170"/>
                    </a:lnTo>
                    <a:lnTo>
                      <a:pt x="213" y="1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5804;p50">
                <a:extLst>
                  <a:ext uri="{FF2B5EF4-FFF2-40B4-BE49-F238E27FC236}">
                    <a16:creationId xmlns:a16="http://schemas.microsoft.com/office/drawing/2014/main" id="{36D855C4-D27A-4D4A-BBAB-CBFC5F15209E}"/>
                  </a:ext>
                </a:extLst>
              </p:cNvPr>
              <p:cNvSpPr/>
              <p:nvPr/>
            </p:nvSpPr>
            <p:spPr>
              <a:xfrm>
                <a:off x="5750700" y="1786800"/>
                <a:ext cx="682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47" extrusionOk="0">
                    <a:moveTo>
                      <a:pt x="159" y="0"/>
                    </a:moveTo>
                    <a:lnTo>
                      <a:pt x="1" y="90"/>
                    </a:lnTo>
                    <a:lnTo>
                      <a:pt x="272" y="247"/>
                    </a:lnTo>
                    <a:lnTo>
                      <a:pt x="272" y="66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5805;p50">
                <a:extLst>
                  <a:ext uri="{FF2B5EF4-FFF2-40B4-BE49-F238E27FC236}">
                    <a16:creationId xmlns:a16="http://schemas.microsoft.com/office/drawing/2014/main" id="{C9BC7259-22B5-4AC4-B321-762B35A72C1D}"/>
                  </a:ext>
                </a:extLst>
              </p:cNvPr>
              <p:cNvSpPr/>
              <p:nvPr/>
            </p:nvSpPr>
            <p:spPr>
              <a:xfrm>
                <a:off x="5752700" y="1784475"/>
                <a:ext cx="32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9" h="73" extrusionOk="0">
                    <a:moveTo>
                      <a:pt x="85" y="0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8" y="27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5806;p50">
                <a:extLst>
                  <a:ext uri="{FF2B5EF4-FFF2-40B4-BE49-F238E27FC236}">
                    <a16:creationId xmlns:a16="http://schemas.microsoft.com/office/drawing/2014/main" id="{658E7BBE-3536-4791-AE42-242EE96FB9C8}"/>
                  </a:ext>
                </a:extLst>
              </p:cNvPr>
              <p:cNvSpPr/>
              <p:nvPr/>
            </p:nvSpPr>
            <p:spPr>
              <a:xfrm>
                <a:off x="5757500" y="1788425"/>
                <a:ext cx="9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8" h="204" extrusionOk="0">
                    <a:moveTo>
                      <a:pt x="0" y="1"/>
                    </a:moveTo>
                    <a:lnTo>
                      <a:pt x="0" y="182"/>
                    </a:lnTo>
                    <a:lnTo>
                      <a:pt x="36" y="204"/>
                    </a:lnTo>
                    <a:lnTo>
                      <a:pt x="38" y="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5807;p50">
                <a:extLst>
                  <a:ext uri="{FF2B5EF4-FFF2-40B4-BE49-F238E27FC236}">
                    <a16:creationId xmlns:a16="http://schemas.microsoft.com/office/drawing/2014/main" id="{476E5932-786C-45AC-B89E-A3ED98C93294}"/>
                  </a:ext>
                </a:extLst>
              </p:cNvPr>
              <p:cNvSpPr/>
              <p:nvPr/>
            </p:nvSpPr>
            <p:spPr>
              <a:xfrm>
                <a:off x="5753800" y="1785125"/>
                <a:ext cx="29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8" extrusionOk="0">
                    <a:moveTo>
                      <a:pt x="84" y="1"/>
                    </a:moveTo>
                    <a:lnTo>
                      <a:pt x="0" y="47"/>
                    </a:lnTo>
                    <a:lnTo>
                      <a:pt x="35" y="67"/>
                    </a:lnTo>
                    <a:lnTo>
                      <a:pt x="118" y="19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5808;p50">
                <a:extLst>
                  <a:ext uri="{FF2B5EF4-FFF2-40B4-BE49-F238E27FC236}">
                    <a16:creationId xmlns:a16="http://schemas.microsoft.com/office/drawing/2014/main" id="{9E18E72A-3DA7-49D4-8F2C-E2CEEAD278B3}"/>
                  </a:ext>
                </a:extLst>
              </p:cNvPr>
              <p:cNvSpPr/>
              <p:nvPr/>
            </p:nvSpPr>
            <p:spPr>
              <a:xfrm>
                <a:off x="5754675" y="1785600"/>
                <a:ext cx="285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14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113" y="114"/>
                    </a:lnTo>
                    <a:lnTo>
                      <a:pt x="113" y="18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5809;p50">
                <a:extLst>
                  <a:ext uri="{FF2B5EF4-FFF2-40B4-BE49-F238E27FC236}">
                    <a16:creationId xmlns:a16="http://schemas.microsoft.com/office/drawing/2014/main" id="{402184F2-7306-4C32-B0F5-E153A04FD0A5}"/>
                  </a:ext>
                </a:extLst>
              </p:cNvPr>
              <p:cNvSpPr/>
              <p:nvPr/>
            </p:nvSpPr>
            <p:spPr>
              <a:xfrm>
                <a:off x="5757500" y="1786025"/>
                <a:ext cx="950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9" extrusionOk="0">
                    <a:moveTo>
                      <a:pt x="0" y="1"/>
                    </a:moveTo>
                    <a:lnTo>
                      <a:pt x="0" y="97"/>
                    </a:lnTo>
                    <a:lnTo>
                      <a:pt x="38" y="118"/>
                    </a:lnTo>
                    <a:lnTo>
                      <a:pt x="38" y="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5810;p50">
                <a:extLst>
                  <a:ext uri="{FF2B5EF4-FFF2-40B4-BE49-F238E27FC236}">
                    <a16:creationId xmlns:a16="http://schemas.microsoft.com/office/drawing/2014/main" id="{8835FFA3-A67F-40A8-9246-863D57FCD6D9}"/>
                  </a:ext>
                </a:extLst>
              </p:cNvPr>
              <p:cNvSpPr/>
              <p:nvPr/>
            </p:nvSpPr>
            <p:spPr>
              <a:xfrm>
                <a:off x="5758400" y="1788975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2" y="0"/>
                    </a:moveTo>
                    <a:lnTo>
                      <a:pt x="0" y="148"/>
                    </a:lnTo>
                    <a:lnTo>
                      <a:pt x="0" y="148"/>
                    </a:lnTo>
                    <a:lnTo>
                      <a:pt x="129" y="7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5811;p50">
                <a:extLst>
                  <a:ext uri="{FF2B5EF4-FFF2-40B4-BE49-F238E27FC236}">
                    <a16:creationId xmlns:a16="http://schemas.microsoft.com/office/drawing/2014/main" id="{40E81C70-68E9-4ADA-9CC7-5B8FE279F88B}"/>
                  </a:ext>
                </a:extLst>
              </p:cNvPr>
              <p:cNvSpPr/>
              <p:nvPr/>
            </p:nvSpPr>
            <p:spPr>
              <a:xfrm>
                <a:off x="5758400" y="1790825"/>
                <a:ext cx="52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6" extrusionOk="0">
                    <a:moveTo>
                      <a:pt x="129" y="0"/>
                    </a:moveTo>
                    <a:lnTo>
                      <a:pt x="0" y="74"/>
                    </a:lnTo>
                    <a:lnTo>
                      <a:pt x="0" y="108"/>
                    </a:lnTo>
                    <a:lnTo>
                      <a:pt x="50" y="135"/>
                    </a:lnTo>
                    <a:lnTo>
                      <a:pt x="208" y="45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5812;p50">
                <a:extLst>
                  <a:ext uri="{FF2B5EF4-FFF2-40B4-BE49-F238E27FC236}">
                    <a16:creationId xmlns:a16="http://schemas.microsoft.com/office/drawing/2014/main" id="{DD027207-55E5-4383-B13A-14D224CAA543}"/>
                  </a:ext>
                </a:extLst>
              </p:cNvPr>
              <p:cNvSpPr/>
              <p:nvPr/>
            </p:nvSpPr>
            <p:spPr>
              <a:xfrm>
                <a:off x="5759625" y="1791950"/>
                <a:ext cx="50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5" extrusionOk="0">
                    <a:moveTo>
                      <a:pt x="159" y="0"/>
                    </a:moveTo>
                    <a:lnTo>
                      <a:pt x="1" y="90"/>
                    </a:lnTo>
                    <a:lnTo>
                      <a:pt x="44" y="115"/>
                    </a:lnTo>
                    <a:lnTo>
                      <a:pt x="202" y="25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5813;p50">
                <a:extLst>
                  <a:ext uri="{FF2B5EF4-FFF2-40B4-BE49-F238E27FC236}">
                    <a16:creationId xmlns:a16="http://schemas.microsoft.com/office/drawing/2014/main" id="{00C8C63B-AE48-4770-82FE-32AF78750386}"/>
                  </a:ext>
                </a:extLst>
              </p:cNvPr>
              <p:cNvSpPr/>
              <p:nvPr/>
            </p:nvSpPr>
            <p:spPr>
              <a:xfrm>
                <a:off x="5760725" y="1792550"/>
                <a:ext cx="48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2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34" y="111"/>
                    </a:lnTo>
                    <a:lnTo>
                      <a:pt x="193" y="21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5814;p50">
                <a:extLst>
                  <a:ext uri="{FF2B5EF4-FFF2-40B4-BE49-F238E27FC236}">
                    <a16:creationId xmlns:a16="http://schemas.microsoft.com/office/drawing/2014/main" id="{6AD89DE9-1A9C-4A2E-97C5-A7AE79E76670}"/>
                  </a:ext>
                </a:extLst>
              </p:cNvPr>
              <p:cNvSpPr/>
              <p:nvPr/>
            </p:nvSpPr>
            <p:spPr>
              <a:xfrm>
                <a:off x="5758425" y="1786575"/>
                <a:ext cx="53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71" extrusionOk="0">
                    <a:moveTo>
                      <a:pt x="1" y="1"/>
                    </a:moveTo>
                    <a:lnTo>
                      <a:pt x="1" y="96"/>
                    </a:lnTo>
                    <a:lnTo>
                      <a:pt x="128" y="170"/>
                    </a:lnTo>
                    <a:lnTo>
                      <a:pt x="213" y="1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5815;p50">
                <a:extLst>
                  <a:ext uri="{FF2B5EF4-FFF2-40B4-BE49-F238E27FC236}">
                    <a16:creationId xmlns:a16="http://schemas.microsoft.com/office/drawing/2014/main" id="{AA7F0B12-9DD1-4D8B-B11D-50787DAB8BD6}"/>
                  </a:ext>
                </a:extLst>
              </p:cNvPr>
              <p:cNvSpPr/>
              <p:nvPr/>
            </p:nvSpPr>
            <p:spPr>
              <a:xfrm>
                <a:off x="5770550" y="1799550"/>
                <a:ext cx="225" cy="1075"/>
              </a:xfrm>
              <a:custGeom>
                <a:avLst/>
                <a:gdLst/>
                <a:ahLst/>
                <a:cxnLst/>
                <a:rect l="l" t="t" r="r" b="b"/>
                <a:pathLst>
                  <a:path w="9" h="43" extrusionOk="0">
                    <a:moveTo>
                      <a:pt x="9" y="1"/>
                    </a:moveTo>
                    <a:lnTo>
                      <a:pt x="2" y="5"/>
                    </a:lnTo>
                    <a:lnTo>
                      <a:pt x="0" y="38"/>
                    </a:lnTo>
                    <a:lnTo>
                      <a:pt x="7" y="43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5816;p50">
                <a:extLst>
                  <a:ext uri="{FF2B5EF4-FFF2-40B4-BE49-F238E27FC236}">
                    <a16:creationId xmlns:a16="http://schemas.microsoft.com/office/drawing/2014/main" id="{C470287A-D69D-4D10-977F-087B8626B011}"/>
                  </a:ext>
                </a:extLst>
              </p:cNvPr>
              <p:cNvSpPr/>
              <p:nvPr/>
            </p:nvSpPr>
            <p:spPr>
              <a:xfrm>
                <a:off x="5761625" y="1789625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5" y="0"/>
                    </a:moveTo>
                    <a:lnTo>
                      <a:pt x="0" y="48"/>
                    </a:lnTo>
                    <a:lnTo>
                      <a:pt x="79" y="93"/>
                    </a:lnTo>
                    <a:lnTo>
                      <a:pt x="161" y="4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5817;p50">
                <a:extLst>
                  <a:ext uri="{FF2B5EF4-FFF2-40B4-BE49-F238E27FC236}">
                    <a16:creationId xmlns:a16="http://schemas.microsoft.com/office/drawing/2014/main" id="{100DEE4D-3B4C-4323-BA47-FA9A402101F1}"/>
                  </a:ext>
                </a:extLst>
              </p:cNvPr>
              <p:cNvSpPr/>
              <p:nvPr/>
            </p:nvSpPr>
            <p:spPr>
              <a:xfrm>
                <a:off x="5763575" y="1790750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7" y="26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5818;p50">
                <a:extLst>
                  <a:ext uri="{FF2B5EF4-FFF2-40B4-BE49-F238E27FC236}">
                    <a16:creationId xmlns:a16="http://schemas.microsoft.com/office/drawing/2014/main" id="{D3A8EDE0-7756-4F1A-9B92-6E58793FF84E}"/>
                  </a:ext>
                </a:extLst>
              </p:cNvPr>
              <p:cNvSpPr/>
              <p:nvPr/>
            </p:nvSpPr>
            <p:spPr>
              <a:xfrm>
                <a:off x="5764675" y="1791400"/>
                <a:ext cx="29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8" extrusionOk="0">
                    <a:moveTo>
                      <a:pt x="83" y="0"/>
                    </a:moveTo>
                    <a:lnTo>
                      <a:pt x="0" y="47"/>
                    </a:lnTo>
                    <a:lnTo>
                      <a:pt x="35" y="67"/>
                    </a:lnTo>
                    <a:lnTo>
                      <a:pt x="118" y="1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5819;p50">
                <a:extLst>
                  <a:ext uri="{FF2B5EF4-FFF2-40B4-BE49-F238E27FC236}">
                    <a16:creationId xmlns:a16="http://schemas.microsoft.com/office/drawing/2014/main" id="{C7014E2D-CAC5-4A24-82E6-7B8AC9097436}"/>
                  </a:ext>
                </a:extLst>
              </p:cNvPr>
              <p:cNvSpPr/>
              <p:nvPr/>
            </p:nvSpPr>
            <p:spPr>
              <a:xfrm>
                <a:off x="5761550" y="1793075"/>
                <a:ext cx="8300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80" extrusionOk="0">
                    <a:moveTo>
                      <a:pt x="160" y="0"/>
                    </a:moveTo>
                    <a:lnTo>
                      <a:pt x="1" y="90"/>
                    </a:lnTo>
                    <a:lnTo>
                      <a:pt x="331" y="280"/>
                    </a:lnTo>
                    <a:lnTo>
                      <a:pt x="331" y="99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5820;p50">
                <a:extLst>
                  <a:ext uri="{FF2B5EF4-FFF2-40B4-BE49-F238E27FC236}">
                    <a16:creationId xmlns:a16="http://schemas.microsoft.com/office/drawing/2014/main" id="{F0910E37-58A7-4C2B-A53B-6B593FFA90EE}"/>
                  </a:ext>
                </a:extLst>
              </p:cNvPr>
              <p:cNvSpPr/>
              <p:nvPr/>
            </p:nvSpPr>
            <p:spPr>
              <a:xfrm>
                <a:off x="5769825" y="1795525"/>
                <a:ext cx="950" cy="5000"/>
              </a:xfrm>
              <a:custGeom>
                <a:avLst/>
                <a:gdLst/>
                <a:ahLst/>
                <a:cxnLst/>
                <a:rect l="l" t="t" r="r" b="b"/>
                <a:pathLst>
                  <a:path w="38" h="200" extrusionOk="0">
                    <a:moveTo>
                      <a:pt x="0" y="1"/>
                    </a:moveTo>
                    <a:lnTo>
                      <a:pt x="0" y="182"/>
                    </a:lnTo>
                    <a:lnTo>
                      <a:pt x="29" y="199"/>
                    </a:lnTo>
                    <a:lnTo>
                      <a:pt x="31" y="166"/>
                    </a:lnTo>
                    <a:lnTo>
                      <a:pt x="38" y="162"/>
                    </a:lnTo>
                    <a:lnTo>
                      <a:pt x="38" y="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5821;p50">
                <a:extLst>
                  <a:ext uri="{FF2B5EF4-FFF2-40B4-BE49-F238E27FC236}">
                    <a16:creationId xmlns:a16="http://schemas.microsoft.com/office/drawing/2014/main" id="{6EC6E006-23E9-486B-B288-B94F1385DF5E}"/>
                  </a:ext>
                </a:extLst>
              </p:cNvPr>
              <p:cNvSpPr/>
              <p:nvPr/>
            </p:nvSpPr>
            <p:spPr>
              <a:xfrm>
                <a:off x="5765550" y="1791875"/>
                <a:ext cx="430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47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171" y="147"/>
                    </a:lnTo>
                    <a:lnTo>
                      <a:pt x="171" y="52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5822;p50">
                <a:extLst>
                  <a:ext uri="{FF2B5EF4-FFF2-40B4-BE49-F238E27FC236}">
                    <a16:creationId xmlns:a16="http://schemas.microsoft.com/office/drawing/2014/main" id="{4FE2C18B-8288-4325-AC2A-635EC9E762C4}"/>
                  </a:ext>
                </a:extLst>
              </p:cNvPr>
              <p:cNvSpPr/>
              <p:nvPr/>
            </p:nvSpPr>
            <p:spPr>
              <a:xfrm>
                <a:off x="5770750" y="1796075"/>
                <a:ext cx="3075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40" extrusionOk="0">
                    <a:moveTo>
                      <a:pt x="1" y="0"/>
                    </a:moveTo>
                    <a:lnTo>
                      <a:pt x="1" y="140"/>
                    </a:lnTo>
                    <a:lnTo>
                      <a:pt x="123" y="7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5823;p50">
                <a:extLst>
                  <a:ext uri="{FF2B5EF4-FFF2-40B4-BE49-F238E27FC236}">
                    <a16:creationId xmlns:a16="http://schemas.microsoft.com/office/drawing/2014/main" id="{8D008F8F-EC76-4044-B935-21E70789044B}"/>
                  </a:ext>
                </a:extLst>
              </p:cNvPr>
              <p:cNvSpPr/>
              <p:nvPr/>
            </p:nvSpPr>
            <p:spPr>
              <a:xfrm>
                <a:off x="5770725" y="1797825"/>
                <a:ext cx="505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37" extrusionOk="0">
                    <a:moveTo>
                      <a:pt x="124" y="0"/>
                    </a:moveTo>
                    <a:lnTo>
                      <a:pt x="2" y="70"/>
                    </a:lnTo>
                    <a:lnTo>
                      <a:pt x="0" y="112"/>
                    </a:lnTo>
                    <a:lnTo>
                      <a:pt x="42" y="136"/>
                    </a:lnTo>
                    <a:lnTo>
                      <a:pt x="202" y="46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5824;p50">
                <a:extLst>
                  <a:ext uri="{FF2B5EF4-FFF2-40B4-BE49-F238E27FC236}">
                    <a16:creationId xmlns:a16="http://schemas.microsoft.com/office/drawing/2014/main" id="{CB41D37A-0A62-41B8-A109-10407F346549}"/>
                  </a:ext>
                </a:extLst>
              </p:cNvPr>
              <p:cNvSpPr/>
              <p:nvPr/>
            </p:nvSpPr>
            <p:spPr>
              <a:xfrm>
                <a:off x="5771775" y="1798975"/>
                <a:ext cx="51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6" extrusionOk="0">
                    <a:moveTo>
                      <a:pt x="160" y="0"/>
                    </a:moveTo>
                    <a:lnTo>
                      <a:pt x="0" y="90"/>
                    </a:lnTo>
                    <a:lnTo>
                      <a:pt x="44" y="115"/>
                    </a:lnTo>
                    <a:lnTo>
                      <a:pt x="203" y="25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5825;p50">
                <a:extLst>
                  <a:ext uri="{FF2B5EF4-FFF2-40B4-BE49-F238E27FC236}">
                    <a16:creationId xmlns:a16="http://schemas.microsoft.com/office/drawing/2014/main" id="{5500B65F-AA7F-496A-98BE-886A3B5C6FD5}"/>
                  </a:ext>
                </a:extLst>
              </p:cNvPr>
              <p:cNvSpPr/>
              <p:nvPr/>
            </p:nvSpPr>
            <p:spPr>
              <a:xfrm>
                <a:off x="5772850" y="1799600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60" y="0"/>
                    </a:moveTo>
                    <a:lnTo>
                      <a:pt x="1" y="90"/>
                    </a:lnTo>
                    <a:lnTo>
                      <a:pt x="36" y="110"/>
                    </a:lnTo>
                    <a:lnTo>
                      <a:pt x="194" y="19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5826;p50">
                <a:extLst>
                  <a:ext uri="{FF2B5EF4-FFF2-40B4-BE49-F238E27FC236}">
                    <a16:creationId xmlns:a16="http://schemas.microsoft.com/office/drawing/2014/main" id="{D2BE4B2C-41D4-42CC-9A34-89313DB5103A}"/>
                  </a:ext>
                </a:extLst>
              </p:cNvPr>
              <p:cNvSpPr/>
              <p:nvPr/>
            </p:nvSpPr>
            <p:spPr>
              <a:xfrm>
                <a:off x="5770750" y="1793675"/>
                <a:ext cx="5150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67" extrusionOk="0">
                    <a:moveTo>
                      <a:pt x="1" y="1"/>
                    </a:moveTo>
                    <a:lnTo>
                      <a:pt x="1" y="96"/>
                    </a:lnTo>
                    <a:lnTo>
                      <a:pt x="123" y="166"/>
                    </a:lnTo>
                    <a:lnTo>
                      <a:pt x="205" y="12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5827;p50">
                <a:extLst>
                  <a:ext uri="{FF2B5EF4-FFF2-40B4-BE49-F238E27FC236}">
                    <a16:creationId xmlns:a16="http://schemas.microsoft.com/office/drawing/2014/main" id="{2A6D390C-F6D3-404D-ABE1-A92276CA64DA}"/>
                  </a:ext>
                </a:extLst>
              </p:cNvPr>
              <p:cNvSpPr/>
              <p:nvPr/>
            </p:nvSpPr>
            <p:spPr>
              <a:xfrm>
                <a:off x="5783050" y="1806875"/>
                <a:ext cx="50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2" h="36" extrusionOk="0">
                    <a:moveTo>
                      <a:pt x="0" y="1"/>
                    </a:moveTo>
                    <a:lnTo>
                      <a:pt x="0" y="34"/>
                    </a:lnTo>
                    <a:lnTo>
                      <a:pt x="2" y="35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5828;p50">
                <a:extLst>
                  <a:ext uri="{FF2B5EF4-FFF2-40B4-BE49-F238E27FC236}">
                    <a16:creationId xmlns:a16="http://schemas.microsoft.com/office/drawing/2014/main" id="{3E42EA45-1EDF-4295-A622-E150F05F1046}"/>
                  </a:ext>
                </a:extLst>
              </p:cNvPr>
              <p:cNvSpPr/>
              <p:nvPr/>
            </p:nvSpPr>
            <p:spPr>
              <a:xfrm>
                <a:off x="5773800" y="1796650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79" y="93"/>
                    </a:lnTo>
                    <a:lnTo>
                      <a:pt x="162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5829;p50">
                <a:extLst>
                  <a:ext uri="{FF2B5EF4-FFF2-40B4-BE49-F238E27FC236}">
                    <a16:creationId xmlns:a16="http://schemas.microsoft.com/office/drawing/2014/main" id="{14C53EC1-AAFB-44DD-8635-C05FB18E4A85}"/>
                  </a:ext>
                </a:extLst>
              </p:cNvPr>
              <p:cNvSpPr/>
              <p:nvPr/>
            </p:nvSpPr>
            <p:spPr>
              <a:xfrm>
                <a:off x="5775750" y="1797775"/>
                <a:ext cx="3200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8" h="74" extrusionOk="0">
                    <a:moveTo>
                      <a:pt x="84" y="1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5830;p50">
                <a:extLst>
                  <a:ext uri="{FF2B5EF4-FFF2-40B4-BE49-F238E27FC236}">
                    <a16:creationId xmlns:a16="http://schemas.microsoft.com/office/drawing/2014/main" id="{944FE143-3F64-42AA-B882-F7DE633AC5B3}"/>
                  </a:ext>
                </a:extLst>
              </p:cNvPr>
              <p:cNvSpPr/>
              <p:nvPr/>
            </p:nvSpPr>
            <p:spPr>
              <a:xfrm>
                <a:off x="5776850" y="1798400"/>
                <a:ext cx="292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7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34" y="67"/>
                    </a:lnTo>
                    <a:lnTo>
                      <a:pt x="116" y="21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5831;p50">
                <a:extLst>
                  <a:ext uri="{FF2B5EF4-FFF2-40B4-BE49-F238E27FC236}">
                    <a16:creationId xmlns:a16="http://schemas.microsoft.com/office/drawing/2014/main" id="{336B9435-7D41-4B0C-8ACC-14A68AE341D7}"/>
                  </a:ext>
                </a:extLst>
              </p:cNvPr>
              <p:cNvSpPr/>
              <p:nvPr/>
            </p:nvSpPr>
            <p:spPr>
              <a:xfrm>
                <a:off x="5782150" y="1802675"/>
                <a:ext cx="95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8" h="202" extrusionOk="0">
                    <a:moveTo>
                      <a:pt x="2" y="0"/>
                    </a:moveTo>
                    <a:lnTo>
                      <a:pt x="0" y="182"/>
                    </a:lnTo>
                    <a:lnTo>
                      <a:pt x="36" y="202"/>
                    </a:lnTo>
                    <a:lnTo>
                      <a:pt x="36" y="169"/>
                    </a:lnTo>
                    <a:lnTo>
                      <a:pt x="38" y="169"/>
                    </a:lnTo>
                    <a:lnTo>
                      <a:pt x="38" y="2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5832;p50">
                <a:extLst>
                  <a:ext uri="{FF2B5EF4-FFF2-40B4-BE49-F238E27FC236}">
                    <a16:creationId xmlns:a16="http://schemas.microsoft.com/office/drawing/2014/main" id="{06354D02-27B3-44CE-8157-16C6F8E48232}"/>
                  </a:ext>
                </a:extLst>
              </p:cNvPr>
              <p:cNvSpPr/>
              <p:nvPr/>
            </p:nvSpPr>
            <p:spPr>
              <a:xfrm>
                <a:off x="5777675" y="1798900"/>
                <a:ext cx="4525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52" extrusionOk="0">
                    <a:moveTo>
                      <a:pt x="83" y="1"/>
                    </a:moveTo>
                    <a:lnTo>
                      <a:pt x="1" y="47"/>
                    </a:lnTo>
                    <a:lnTo>
                      <a:pt x="181" y="151"/>
                    </a:lnTo>
                    <a:lnTo>
                      <a:pt x="181" y="5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5833;p50">
                <a:extLst>
                  <a:ext uri="{FF2B5EF4-FFF2-40B4-BE49-F238E27FC236}">
                    <a16:creationId xmlns:a16="http://schemas.microsoft.com/office/drawing/2014/main" id="{2BAA9F78-9035-40B6-92E7-3E84C8E38A88}"/>
                  </a:ext>
                </a:extLst>
              </p:cNvPr>
              <p:cNvSpPr/>
              <p:nvPr/>
            </p:nvSpPr>
            <p:spPr>
              <a:xfrm>
                <a:off x="5783075" y="1803225"/>
                <a:ext cx="325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7" extrusionOk="0">
                    <a:moveTo>
                      <a:pt x="1" y="0"/>
                    </a:moveTo>
                    <a:lnTo>
                      <a:pt x="1" y="147"/>
                    </a:lnTo>
                    <a:lnTo>
                      <a:pt x="130" y="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5834;p50">
                <a:extLst>
                  <a:ext uri="{FF2B5EF4-FFF2-40B4-BE49-F238E27FC236}">
                    <a16:creationId xmlns:a16="http://schemas.microsoft.com/office/drawing/2014/main" id="{F378F168-2950-43E9-A54C-01061F120B26}"/>
                  </a:ext>
                </a:extLst>
              </p:cNvPr>
              <p:cNvSpPr/>
              <p:nvPr/>
            </p:nvSpPr>
            <p:spPr>
              <a:xfrm>
                <a:off x="5783075" y="1805075"/>
                <a:ext cx="517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207" h="135" extrusionOk="0">
                    <a:moveTo>
                      <a:pt x="130" y="0"/>
                    </a:moveTo>
                    <a:lnTo>
                      <a:pt x="1" y="73"/>
                    </a:lnTo>
                    <a:lnTo>
                      <a:pt x="1" y="107"/>
                    </a:lnTo>
                    <a:lnTo>
                      <a:pt x="49" y="135"/>
                    </a:lnTo>
                    <a:lnTo>
                      <a:pt x="207" y="45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5835;p50">
                <a:extLst>
                  <a:ext uri="{FF2B5EF4-FFF2-40B4-BE49-F238E27FC236}">
                    <a16:creationId xmlns:a16="http://schemas.microsoft.com/office/drawing/2014/main" id="{1D0ACECC-1B16-45AD-A212-B2B3049FD2F8}"/>
                  </a:ext>
                </a:extLst>
              </p:cNvPr>
              <p:cNvSpPr/>
              <p:nvPr/>
            </p:nvSpPr>
            <p:spPr>
              <a:xfrm>
                <a:off x="5784275" y="1806200"/>
                <a:ext cx="50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5" extrusionOk="0">
                    <a:moveTo>
                      <a:pt x="159" y="0"/>
                    </a:moveTo>
                    <a:lnTo>
                      <a:pt x="1" y="90"/>
                    </a:lnTo>
                    <a:lnTo>
                      <a:pt x="44" y="115"/>
                    </a:lnTo>
                    <a:lnTo>
                      <a:pt x="202" y="25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5836;p50">
                <a:extLst>
                  <a:ext uri="{FF2B5EF4-FFF2-40B4-BE49-F238E27FC236}">
                    <a16:creationId xmlns:a16="http://schemas.microsoft.com/office/drawing/2014/main" id="{1B31B45E-E841-4707-81A4-BD3751B9D457}"/>
                  </a:ext>
                </a:extLst>
              </p:cNvPr>
              <p:cNvSpPr/>
              <p:nvPr/>
            </p:nvSpPr>
            <p:spPr>
              <a:xfrm>
                <a:off x="5785375" y="1806800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34" y="111"/>
                    </a:lnTo>
                    <a:lnTo>
                      <a:pt x="193" y="20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5837;p50">
                <a:extLst>
                  <a:ext uri="{FF2B5EF4-FFF2-40B4-BE49-F238E27FC236}">
                    <a16:creationId xmlns:a16="http://schemas.microsoft.com/office/drawing/2014/main" id="{A0118534-7C24-447B-BF88-140AE1182791}"/>
                  </a:ext>
                </a:extLst>
              </p:cNvPr>
              <p:cNvSpPr/>
              <p:nvPr/>
            </p:nvSpPr>
            <p:spPr>
              <a:xfrm>
                <a:off x="5783075" y="1800825"/>
                <a:ext cx="53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71" extrusionOk="0">
                    <a:moveTo>
                      <a:pt x="1" y="0"/>
                    </a:moveTo>
                    <a:lnTo>
                      <a:pt x="1" y="96"/>
                    </a:lnTo>
                    <a:lnTo>
                      <a:pt x="130" y="170"/>
                    </a:lnTo>
                    <a:lnTo>
                      <a:pt x="213" y="1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5838;p50">
                <a:extLst>
                  <a:ext uri="{FF2B5EF4-FFF2-40B4-BE49-F238E27FC236}">
                    <a16:creationId xmlns:a16="http://schemas.microsoft.com/office/drawing/2014/main" id="{EA260A04-33FB-4831-A2EB-C868D9CBA8D8}"/>
                  </a:ext>
                </a:extLst>
              </p:cNvPr>
              <p:cNvSpPr/>
              <p:nvPr/>
            </p:nvSpPr>
            <p:spPr>
              <a:xfrm>
                <a:off x="5786300" y="1803875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4" y="0"/>
                    </a:moveTo>
                    <a:lnTo>
                      <a:pt x="1" y="48"/>
                    </a:lnTo>
                    <a:lnTo>
                      <a:pt x="78" y="93"/>
                    </a:lnTo>
                    <a:lnTo>
                      <a:pt x="162" y="4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5839;p50">
                <a:extLst>
                  <a:ext uri="{FF2B5EF4-FFF2-40B4-BE49-F238E27FC236}">
                    <a16:creationId xmlns:a16="http://schemas.microsoft.com/office/drawing/2014/main" id="{C8464081-0C94-4543-A9B0-700A30AB9162}"/>
                  </a:ext>
                </a:extLst>
              </p:cNvPr>
              <p:cNvSpPr/>
              <p:nvPr/>
            </p:nvSpPr>
            <p:spPr>
              <a:xfrm>
                <a:off x="5786200" y="1807275"/>
                <a:ext cx="6850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49" extrusionOk="0">
                    <a:moveTo>
                      <a:pt x="160" y="1"/>
                    </a:moveTo>
                    <a:lnTo>
                      <a:pt x="1" y="92"/>
                    </a:lnTo>
                    <a:lnTo>
                      <a:pt x="273" y="249"/>
                    </a:lnTo>
                    <a:lnTo>
                      <a:pt x="273" y="67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5840;p50">
                <a:extLst>
                  <a:ext uri="{FF2B5EF4-FFF2-40B4-BE49-F238E27FC236}">
                    <a16:creationId xmlns:a16="http://schemas.microsoft.com/office/drawing/2014/main" id="{21CCAC36-967E-41B4-BCDE-47FCDC5B8DAB}"/>
                  </a:ext>
                </a:extLst>
              </p:cNvPr>
              <p:cNvSpPr/>
              <p:nvPr/>
            </p:nvSpPr>
            <p:spPr>
              <a:xfrm>
                <a:off x="5788225" y="1805000"/>
                <a:ext cx="32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9" h="73" extrusionOk="0">
                    <a:moveTo>
                      <a:pt x="85" y="0"/>
                    </a:moveTo>
                    <a:lnTo>
                      <a:pt x="1" y="48"/>
                    </a:lnTo>
                    <a:lnTo>
                      <a:pt x="44" y="73"/>
                    </a:lnTo>
                    <a:lnTo>
                      <a:pt x="128" y="2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5841;p50">
                <a:extLst>
                  <a:ext uri="{FF2B5EF4-FFF2-40B4-BE49-F238E27FC236}">
                    <a16:creationId xmlns:a16="http://schemas.microsoft.com/office/drawing/2014/main" id="{76657121-393F-4FB8-ABFD-CDEC5281E74E}"/>
                  </a:ext>
                </a:extLst>
              </p:cNvPr>
              <p:cNvSpPr/>
              <p:nvPr/>
            </p:nvSpPr>
            <p:spPr>
              <a:xfrm>
                <a:off x="5789325" y="1805600"/>
                <a:ext cx="29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8" extrusionOk="0">
                    <a:moveTo>
                      <a:pt x="84" y="1"/>
                    </a:moveTo>
                    <a:lnTo>
                      <a:pt x="0" y="49"/>
                    </a:lnTo>
                    <a:lnTo>
                      <a:pt x="35" y="68"/>
                    </a:lnTo>
                    <a:lnTo>
                      <a:pt x="118" y="21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5842;p50">
                <a:extLst>
                  <a:ext uri="{FF2B5EF4-FFF2-40B4-BE49-F238E27FC236}">
                    <a16:creationId xmlns:a16="http://schemas.microsoft.com/office/drawing/2014/main" id="{3AE7ED0A-8C38-4C7B-83AD-856AFC212538}"/>
                  </a:ext>
                </a:extLst>
              </p:cNvPr>
              <p:cNvSpPr/>
              <p:nvPr/>
            </p:nvSpPr>
            <p:spPr>
              <a:xfrm>
                <a:off x="5790200" y="1806125"/>
                <a:ext cx="2875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14" extrusionOk="0">
                    <a:moveTo>
                      <a:pt x="83" y="0"/>
                    </a:moveTo>
                    <a:lnTo>
                      <a:pt x="0" y="47"/>
                    </a:lnTo>
                    <a:lnTo>
                      <a:pt x="113" y="113"/>
                    </a:lnTo>
                    <a:lnTo>
                      <a:pt x="115" y="18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5843;p50">
                <a:extLst>
                  <a:ext uri="{FF2B5EF4-FFF2-40B4-BE49-F238E27FC236}">
                    <a16:creationId xmlns:a16="http://schemas.microsoft.com/office/drawing/2014/main" id="{C91AEE1A-0880-457E-8FB5-1FA9360B7DD5}"/>
                  </a:ext>
                </a:extLst>
              </p:cNvPr>
              <p:cNvSpPr/>
              <p:nvPr/>
            </p:nvSpPr>
            <p:spPr>
              <a:xfrm>
                <a:off x="5773725" y="1800050"/>
                <a:ext cx="847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7" extrusionOk="0">
                    <a:moveTo>
                      <a:pt x="159" y="1"/>
                    </a:moveTo>
                    <a:lnTo>
                      <a:pt x="1" y="92"/>
                    </a:lnTo>
                    <a:lnTo>
                      <a:pt x="337" y="287"/>
                    </a:lnTo>
                    <a:lnTo>
                      <a:pt x="339" y="105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5844;p50">
                <a:extLst>
                  <a:ext uri="{FF2B5EF4-FFF2-40B4-BE49-F238E27FC236}">
                    <a16:creationId xmlns:a16="http://schemas.microsoft.com/office/drawing/2014/main" id="{FE788A1A-DD14-4C4C-A5AB-6047610E9E02}"/>
                  </a:ext>
                </a:extLst>
              </p:cNvPr>
              <p:cNvSpPr/>
              <p:nvPr/>
            </p:nvSpPr>
            <p:spPr>
              <a:xfrm>
                <a:off x="5747425" y="1796825"/>
                <a:ext cx="52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8" extrusionOk="0">
                    <a:moveTo>
                      <a:pt x="129" y="1"/>
                    </a:moveTo>
                    <a:lnTo>
                      <a:pt x="0" y="75"/>
                    </a:lnTo>
                    <a:lnTo>
                      <a:pt x="0" y="108"/>
                    </a:lnTo>
                    <a:lnTo>
                      <a:pt x="48" y="137"/>
                    </a:lnTo>
                    <a:lnTo>
                      <a:pt x="207" y="46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5845;p50">
                <a:extLst>
                  <a:ext uri="{FF2B5EF4-FFF2-40B4-BE49-F238E27FC236}">
                    <a16:creationId xmlns:a16="http://schemas.microsoft.com/office/drawing/2014/main" id="{52B0519F-2405-499B-A9BA-C3C932795ECE}"/>
                  </a:ext>
                </a:extLst>
              </p:cNvPr>
              <p:cNvSpPr/>
              <p:nvPr/>
            </p:nvSpPr>
            <p:spPr>
              <a:xfrm>
                <a:off x="5770425" y="1811875"/>
                <a:ext cx="225" cy="1075"/>
              </a:xfrm>
              <a:custGeom>
                <a:avLst/>
                <a:gdLst/>
                <a:ahLst/>
                <a:cxnLst/>
                <a:rect l="l" t="t" r="r" b="b"/>
                <a:pathLst>
                  <a:path w="9" h="43" extrusionOk="0">
                    <a:moveTo>
                      <a:pt x="8" y="1"/>
                    </a:moveTo>
                    <a:lnTo>
                      <a:pt x="1" y="5"/>
                    </a:lnTo>
                    <a:lnTo>
                      <a:pt x="1" y="38"/>
                    </a:lnTo>
                    <a:lnTo>
                      <a:pt x="8" y="43"/>
                    </a:lnTo>
                    <a:lnTo>
                      <a:pt x="8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5846;p50">
                <a:extLst>
                  <a:ext uri="{FF2B5EF4-FFF2-40B4-BE49-F238E27FC236}">
                    <a16:creationId xmlns:a16="http://schemas.microsoft.com/office/drawing/2014/main" id="{0546E053-C264-46FA-8B3D-AF49A08ABB26}"/>
                  </a:ext>
                </a:extLst>
              </p:cNvPr>
              <p:cNvSpPr/>
              <p:nvPr/>
            </p:nvSpPr>
            <p:spPr>
              <a:xfrm>
                <a:off x="5747425" y="1794975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0" y="1"/>
                    </a:moveTo>
                    <a:lnTo>
                      <a:pt x="0" y="149"/>
                    </a:lnTo>
                    <a:lnTo>
                      <a:pt x="129" y="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5847;p50">
                <a:extLst>
                  <a:ext uri="{FF2B5EF4-FFF2-40B4-BE49-F238E27FC236}">
                    <a16:creationId xmlns:a16="http://schemas.microsoft.com/office/drawing/2014/main" id="{0F63A327-84BA-4F6B-A59F-914F33112B9F}"/>
                  </a:ext>
                </a:extLst>
              </p:cNvPr>
              <p:cNvSpPr/>
              <p:nvPr/>
            </p:nvSpPr>
            <p:spPr>
              <a:xfrm>
                <a:off x="5748600" y="1797950"/>
                <a:ext cx="51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7" extrusionOk="0">
                    <a:moveTo>
                      <a:pt x="160" y="1"/>
                    </a:moveTo>
                    <a:lnTo>
                      <a:pt x="1" y="92"/>
                    </a:lnTo>
                    <a:lnTo>
                      <a:pt x="46" y="117"/>
                    </a:lnTo>
                    <a:lnTo>
                      <a:pt x="204" y="27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5848;p50">
                <a:extLst>
                  <a:ext uri="{FF2B5EF4-FFF2-40B4-BE49-F238E27FC236}">
                    <a16:creationId xmlns:a16="http://schemas.microsoft.com/office/drawing/2014/main" id="{673B4F78-BE8A-47E2-85D5-9CA5A475F05C}"/>
                  </a:ext>
                </a:extLst>
              </p:cNvPr>
              <p:cNvSpPr/>
              <p:nvPr/>
            </p:nvSpPr>
            <p:spPr>
              <a:xfrm>
                <a:off x="5749725" y="1798600"/>
                <a:ext cx="482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10" extrusionOk="0">
                    <a:moveTo>
                      <a:pt x="159" y="1"/>
                    </a:moveTo>
                    <a:lnTo>
                      <a:pt x="1" y="91"/>
                    </a:lnTo>
                    <a:lnTo>
                      <a:pt x="34" y="110"/>
                    </a:lnTo>
                    <a:lnTo>
                      <a:pt x="192" y="20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5849;p50">
                <a:extLst>
                  <a:ext uri="{FF2B5EF4-FFF2-40B4-BE49-F238E27FC236}">
                    <a16:creationId xmlns:a16="http://schemas.microsoft.com/office/drawing/2014/main" id="{488C8E2E-4580-492C-9370-F3E8129FD68A}"/>
                  </a:ext>
                </a:extLst>
              </p:cNvPr>
              <p:cNvSpPr/>
              <p:nvPr/>
            </p:nvSpPr>
            <p:spPr>
              <a:xfrm>
                <a:off x="5747425" y="1792600"/>
                <a:ext cx="5300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70" extrusionOk="0">
                    <a:moveTo>
                      <a:pt x="0" y="0"/>
                    </a:moveTo>
                    <a:lnTo>
                      <a:pt x="0" y="96"/>
                    </a:lnTo>
                    <a:lnTo>
                      <a:pt x="129" y="170"/>
                    </a:lnTo>
                    <a:lnTo>
                      <a:pt x="212" y="1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5850;p50">
                <a:extLst>
                  <a:ext uri="{FF2B5EF4-FFF2-40B4-BE49-F238E27FC236}">
                    <a16:creationId xmlns:a16="http://schemas.microsoft.com/office/drawing/2014/main" id="{E4CFAE8A-D64A-49BD-88B1-9A9957340B45}"/>
                  </a:ext>
                </a:extLst>
              </p:cNvPr>
              <p:cNvSpPr/>
              <p:nvPr/>
            </p:nvSpPr>
            <p:spPr>
              <a:xfrm>
                <a:off x="5750650" y="1795675"/>
                <a:ext cx="405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2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78" y="92"/>
                    </a:lnTo>
                    <a:lnTo>
                      <a:pt x="161" y="45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5851;p50">
                <a:extLst>
                  <a:ext uri="{FF2B5EF4-FFF2-40B4-BE49-F238E27FC236}">
                    <a16:creationId xmlns:a16="http://schemas.microsoft.com/office/drawing/2014/main" id="{14409464-488F-43D2-B052-44EF827F6D48}"/>
                  </a:ext>
                </a:extLst>
              </p:cNvPr>
              <p:cNvSpPr/>
              <p:nvPr/>
            </p:nvSpPr>
            <p:spPr>
              <a:xfrm>
                <a:off x="5752600" y="1796800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0" y="47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5852;p50">
                <a:extLst>
                  <a:ext uri="{FF2B5EF4-FFF2-40B4-BE49-F238E27FC236}">
                    <a16:creationId xmlns:a16="http://schemas.microsoft.com/office/drawing/2014/main" id="{180EEF58-929D-4710-A6E9-DE5E1D202831}"/>
                  </a:ext>
                </a:extLst>
              </p:cNvPr>
              <p:cNvSpPr/>
              <p:nvPr/>
            </p:nvSpPr>
            <p:spPr>
              <a:xfrm>
                <a:off x="5757350" y="1800725"/>
                <a:ext cx="9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9" h="204" extrusionOk="0">
                    <a:moveTo>
                      <a:pt x="0" y="0"/>
                    </a:moveTo>
                    <a:lnTo>
                      <a:pt x="0" y="181"/>
                    </a:lnTo>
                    <a:lnTo>
                      <a:pt x="38" y="203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5853;p50">
                <a:extLst>
                  <a:ext uri="{FF2B5EF4-FFF2-40B4-BE49-F238E27FC236}">
                    <a16:creationId xmlns:a16="http://schemas.microsoft.com/office/drawing/2014/main" id="{BCDC0858-66E8-4ADB-91D8-2DF77E9BA27F}"/>
                  </a:ext>
                </a:extLst>
              </p:cNvPr>
              <p:cNvSpPr/>
              <p:nvPr/>
            </p:nvSpPr>
            <p:spPr>
              <a:xfrm>
                <a:off x="5753675" y="1797425"/>
                <a:ext cx="292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7" extrusionOk="0">
                    <a:moveTo>
                      <a:pt x="84" y="0"/>
                    </a:moveTo>
                    <a:lnTo>
                      <a:pt x="1" y="48"/>
                    </a:lnTo>
                    <a:lnTo>
                      <a:pt x="34" y="67"/>
                    </a:lnTo>
                    <a:lnTo>
                      <a:pt x="117" y="20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5854;p50">
                <a:extLst>
                  <a:ext uri="{FF2B5EF4-FFF2-40B4-BE49-F238E27FC236}">
                    <a16:creationId xmlns:a16="http://schemas.microsoft.com/office/drawing/2014/main" id="{9F9C04FB-0E37-4C77-99A5-FD3CBCDBCC4D}"/>
                  </a:ext>
                </a:extLst>
              </p:cNvPr>
              <p:cNvSpPr/>
              <p:nvPr/>
            </p:nvSpPr>
            <p:spPr>
              <a:xfrm>
                <a:off x="5754525" y="1797925"/>
                <a:ext cx="287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13" extrusionOk="0">
                    <a:moveTo>
                      <a:pt x="83" y="0"/>
                    </a:moveTo>
                    <a:lnTo>
                      <a:pt x="0" y="47"/>
                    </a:lnTo>
                    <a:lnTo>
                      <a:pt x="113" y="112"/>
                    </a:lnTo>
                    <a:lnTo>
                      <a:pt x="115" y="18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5855;p50">
                <a:extLst>
                  <a:ext uri="{FF2B5EF4-FFF2-40B4-BE49-F238E27FC236}">
                    <a16:creationId xmlns:a16="http://schemas.microsoft.com/office/drawing/2014/main" id="{802289CB-158D-4360-AA7F-DF33EE8A2BD9}"/>
                  </a:ext>
                </a:extLst>
              </p:cNvPr>
              <p:cNvSpPr/>
              <p:nvPr/>
            </p:nvSpPr>
            <p:spPr>
              <a:xfrm>
                <a:off x="5757350" y="1798350"/>
                <a:ext cx="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7" extrusionOk="0">
                    <a:moveTo>
                      <a:pt x="2" y="1"/>
                    </a:moveTo>
                    <a:lnTo>
                      <a:pt x="0" y="95"/>
                    </a:lnTo>
                    <a:lnTo>
                      <a:pt x="38" y="117"/>
                    </a:lnTo>
                    <a:lnTo>
                      <a:pt x="38" y="2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5856;p50">
                <a:extLst>
                  <a:ext uri="{FF2B5EF4-FFF2-40B4-BE49-F238E27FC236}">
                    <a16:creationId xmlns:a16="http://schemas.microsoft.com/office/drawing/2014/main" id="{69DC4A5D-1EFB-493D-B7B9-C8E14C65AD21}"/>
                  </a:ext>
                </a:extLst>
              </p:cNvPr>
              <p:cNvSpPr/>
              <p:nvPr/>
            </p:nvSpPr>
            <p:spPr>
              <a:xfrm>
                <a:off x="5758300" y="1803100"/>
                <a:ext cx="515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38" extrusionOk="0">
                    <a:moveTo>
                      <a:pt x="129" y="1"/>
                    </a:moveTo>
                    <a:lnTo>
                      <a:pt x="0" y="75"/>
                    </a:lnTo>
                    <a:lnTo>
                      <a:pt x="0" y="108"/>
                    </a:lnTo>
                    <a:lnTo>
                      <a:pt x="48" y="137"/>
                    </a:lnTo>
                    <a:lnTo>
                      <a:pt x="206" y="46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5857;p50">
                <a:extLst>
                  <a:ext uri="{FF2B5EF4-FFF2-40B4-BE49-F238E27FC236}">
                    <a16:creationId xmlns:a16="http://schemas.microsoft.com/office/drawing/2014/main" id="{0C5076FE-3CAC-4781-B074-09ED50FE36BD}"/>
                  </a:ext>
                </a:extLst>
              </p:cNvPr>
              <p:cNvSpPr/>
              <p:nvPr/>
            </p:nvSpPr>
            <p:spPr>
              <a:xfrm>
                <a:off x="5758300" y="1801250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0" y="1"/>
                    </a:moveTo>
                    <a:lnTo>
                      <a:pt x="0" y="149"/>
                    </a:lnTo>
                    <a:lnTo>
                      <a:pt x="129" y="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5858;p50">
                <a:extLst>
                  <a:ext uri="{FF2B5EF4-FFF2-40B4-BE49-F238E27FC236}">
                    <a16:creationId xmlns:a16="http://schemas.microsoft.com/office/drawing/2014/main" id="{F48B2EE4-F98D-442F-9721-756DCD2C8982}"/>
                  </a:ext>
                </a:extLst>
              </p:cNvPr>
              <p:cNvSpPr/>
              <p:nvPr/>
            </p:nvSpPr>
            <p:spPr>
              <a:xfrm>
                <a:off x="5759475" y="1804225"/>
                <a:ext cx="50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7" extrusionOk="0">
                    <a:moveTo>
                      <a:pt x="159" y="1"/>
                    </a:moveTo>
                    <a:lnTo>
                      <a:pt x="1" y="92"/>
                    </a:lnTo>
                    <a:lnTo>
                      <a:pt x="44" y="117"/>
                    </a:lnTo>
                    <a:lnTo>
                      <a:pt x="202" y="27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5859;p50">
                <a:extLst>
                  <a:ext uri="{FF2B5EF4-FFF2-40B4-BE49-F238E27FC236}">
                    <a16:creationId xmlns:a16="http://schemas.microsoft.com/office/drawing/2014/main" id="{5F3FFC8F-9DE3-4053-9244-A5760AA021D5}"/>
                  </a:ext>
                </a:extLst>
              </p:cNvPr>
              <p:cNvSpPr/>
              <p:nvPr/>
            </p:nvSpPr>
            <p:spPr>
              <a:xfrm>
                <a:off x="5760575" y="1804875"/>
                <a:ext cx="4850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0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35" y="110"/>
                    </a:lnTo>
                    <a:lnTo>
                      <a:pt x="193" y="20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5860;p50">
                <a:extLst>
                  <a:ext uri="{FF2B5EF4-FFF2-40B4-BE49-F238E27FC236}">
                    <a16:creationId xmlns:a16="http://schemas.microsoft.com/office/drawing/2014/main" id="{A4C62E2C-258F-4583-9702-6A1D9A8A24C8}"/>
                  </a:ext>
                </a:extLst>
              </p:cNvPr>
              <p:cNvSpPr/>
              <p:nvPr/>
            </p:nvSpPr>
            <p:spPr>
              <a:xfrm>
                <a:off x="5758300" y="1798875"/>
                <a:ext cx="5300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70" extrusionOk="0">
                    <a:moveTo>
                      <a:pt x="0" y="0"/>
                    </a:moveTo>
                    <a:lnTo>
                      <a:pt x="0" y="96"/>
                    </a:lnTo>
                    <a:lnTo>
                      <a:pt x="129" y="170"/>
                    </a:lnTo>
                    <a:lnTo>
                      <a:pt x="212" y="1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5861;p50">
                <a:extLst>
                  <a:ext uri="{FF2B5EF4-FFF2-40B4-BE49-F238E27FC236}">
                    <a16:creationId xmlns:a16="http://schemas.microsoft.com/office/drawing/2014/main" id="{A106827E-14F8-4BAF-AA2E-995F5DC589C3}"/>
                  </a:ext>
                </a:extLst>
              </p:cNvPr>
              <p:cNvSpPr/>
              <p:nvPr/>
            </p:nvSpPr>
            <p:spPr>
              <a:xfrm>
                <a:off x="5763425" y="1803075"/>
                <a:ext cx="32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9" h="73" extrusionOk="0">
                    <a:moveTo>
                      <a:pt x="85" y="0"/>
                    </a:moveTo>
                    <a:lnTo>
                      <a:pt x="1" y="47"/>
                    </a:lnTo>
                    <a:lnTo>
                      <a:pt x="44" y="73"/>
                    </a:lnTo>
                    <a:lnTo>
                      <a:pt x="129" y="25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5862;p50">
                <a:extLst>
                  <a:ext uri="{FF2B5EF4-FFF2-40B4-BE49-F238E27FC236}">
                    <a16:creationId xmlns:a16="http://schemas.microsoft.com/office/drawing/2014/main" id="{8F132A46-DCB1-488E-B9FE-8111C40FFE2D}"/>
                  </a:ext>
                </a:extLst>
              </p:cNvPr>
              <p:cNvSpPr/>
              <p:nvPr/>
            </p:nvSpPr>
            <p:spPr>
              <a:xfrm>
                <a:off x="5761525" y="1801950"/>
                <a:ext cx="405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2" extrusionOk="0">
                    <a:moveTo>
                      <a:pt x="83" y="0"/>
                    </a:moveTo>
                    <a:lnTo>
                      <a:pt x="0" y="47"/>
                    </a:lnTo>
                    <a:lnTo>
                      <a:pt x="77" y="92"/>
                    </a:lnTo>
                    <a:lnTo>
                      <a:pt x="161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5863;p50">
                <a:extLst>
                  <a:ext uri="{FF2B5EF4-FFF2-40B4-BE49-F238E27FC236}">
                    <a16:creationId xmlns:a16="http://schemas.microsoft.com/office/drawing/2014/main" id="{C919A919-B6E3-4E19-A3C8-6B2658B709B2}"/>
                  </a:ext>
                </a:extLst>
              </p:cNvPr>
              <p:cNvSpPr/>
              <p:nvPr/>
            </p:nvSpPr>
            <p:spPr>
              <a:xfrm>
                <a:off x="5764525" y="1803675"/>
                <a:ext cx="29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8" extrusionOk="0">
                    <a:moveTo>
                      <a:pt x="85" y="1"/>
                    </a:moveTo>
                    <a:lnTo>
                      <a:pt x="0" y="49"/>
                    </a:lnTo>
                    <a:lnTo>
                      <a:pt x="35" y="68"/>
                    </a:lnTo>
                    <a:lnTo>
                      <a:pt x="118" y="21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5864;p50">
                <a:extLst>
                  <a:ext uri="{FF2B5EF4-FFF2-40B4-BE49-F238E27FC236}">
                    <a16:creationId xmlns:a16="http://schemas.microsoft.com/office/drawing/2014/main" id="{0049921D-5F23-4064-8CB1-C8FF5576F288}"/>
                  </a:ext>
                </a:extLst>
              </p:cNvPr>
              <p:cNvSpPr/>
              <p:nvPr/>
            </p:nvSpPr>
            <p:spPr>
              <a:xfrm>
                <a:off x="5769675" y="1807850"/>
                <a:ext cx="975" cy="5000"/>
              </a:xfrm>
              <a:custGeom>
                <a:avLst/>
                <a:gdLst/>
                <a:ahLst/>
                <a:cxnLst/>
                <a:rect l="l" t="t" r="r" b="b"/>
                <a:pathLst>
                  <a:path w="39" h="200" extrusionOk="0">
                    <a:moveTo>
                      <a:pt x="2" y="1"/>
                    </a:moveTo>
                    <a:lnTo>
                      <a:pt x="0" y="182"/>
                    </a:lnTo>
                    <a:lnTo>
                      <a:pt x="31" y="199"/>
                    </a:lnTo>
                    <a:lnTo>
                      <a:pt x="31" y="166"/>
                    </a:lnTo>
                    <a:lnTo>
                      <a:pt x="38" y="162"/>
                    </a:lnTo>
                    <a:lnTo>
                      <a:pt x="38" y="2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5865;p50">
                <a:extLst>
                  <a:ext uri="{FF2B5EF4-FFF2-40B4-BE49-F238E27FC236}">
                    <a16:creationId xmlns:a16="http://schemas.microsoft.com/office/drawing/2014/main" id="{85F9EA0E-72F7-43CB-B242-66BFB7FC8F2E}"/>
                  </a:ext>
                </a:extLst>
              </p:cNvPr>
              <p:cNvSpPr/>
              <p:nvPr/>
            </p:nvSpPr>
            <p:spPr>
              <a:xfrm>
                <a:off x="5765400" y="1804200"/>
                <a:ext cx="4325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47" extrusionOk="0">
                    <a:moveTo>
                      <a:pt x="83" y="0"/>
                    </a:moveTo>
                    <a:lnTo>
                      <a:pt x="0" y="47"/>
                    </a:lnTo>
                    <a:lnTo>
                      <a:pt x="173" y="147"/>
                    </a:lnTo>
                    <a:lnTo>
                      <a:pt x="173" y="51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5866;p50">
                <a:extLst>
                  <a:ext uri="{FF2B5EF4-FFF2-40B4-BE49-F238E27FC236}">
                    <a16:creationId xmlns:a16="http://schemas.microsoft.com/office/drawing/2014/main" id="{5BE23D63-2595-4616-9412-F05CB8C5DCF3}"/>
                  </a:ext>
                </a:extLst>
              </p:cNvPr>
              <p:cNvSpPr/>
              <p:nvPr/>
            </p:nvSpPr>
            <p:spPr>
              <a:xfrm>
                <a:off x="5769700" y="1805475"/>
                <a:ext cx="9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7" extrusionOk="0">
                    <a:moveTo>
                      <a:pt x="1" y="0"/>
                    </a:moveTo>
                    <a:lnTo>
                      <a:pt x="1" y="96"/>
                    </a:lnTo>
                    <a:lnTo>
                      <a:pt x="37" y="116"/>
                    </a:lnTo>
                    <a:lnTo>
                      <a:pt x="37" y="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5867;p50">
                <a:extLst>
                  <a:ext uri="{FF2B5EF4-FFF2-40B4-BE49-F238E27FC236}">
                    <a16:creationId xmlns:a16="http://schemas.microsoft.com/office/drawing/2014/main" id="{A8FFD89B-2308-41A9-A5CC-273049402463}"/>
                  </a:ext>
                </a:extLst>
              </p:cNvPr>
              <p:cNvSpPr/>
              <p:nvPr/>
            </p:nvSpPr>
            <p:spPr>
              <a:xfrm>
                <a:off x="5770625" y="1808375"/>
                <a:ext cx="3050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41" extrusionOk="0">
                    <a:moveTo>
                      <a:pt x="0" y="0"/>
                    </a:moveTo>
                    <a:lnTo>
                      <a:pt x="0" y="141"/>
                    </a:lnTo>
                    <a:lnTo>
                      <a:pt x="122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5868;p50">
                <a:extLst>
                  <a:ext uri="{FF2B5EF4-FFF2-40B4-BE49-F238E27FC236}">
                    <a16:creationId xmlns:a16="http://schemas.microsoft.com/office/drawing/2014/main" id="{10AF0A28-77A8-424A-8B7E-2E90777089C6}"/>
                  </a:ext>
                </a:extLst>
              </p:cNvPr>
              <p:cNvSpPr/>
              <p:nvPr/>
            </p:nvSpPr>
            <p:spPr>
              <a:xfrm>
                <a:off x="5770625" y="1810150"/>
                <a:ext cx="50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5" extrusionOk="0">
                    <a:moveTo>
                      <a:pt x="122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42" y="135"/>
                    </a:lnTo>
                    <a:lnTo>
                      <a:pt x="200" y="4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5869;p50">
                <a:extLst>
                  <a:ext uri="{FF2B5EF4-FFF2-40B4-BE49-F238E27FC236}">
                    <a16:creationId xmlns:a16="http://schemas.microsoft.com/office/drawing/2014/main" id="{8BBB5B50-F71B-4C1B-AF5F-63C2E4303D8E}"/>
                  </a:ext>
                </a:extLst>
              </p:cNvPr>
              <p:cNvSpPr/>
              <p:nvPr/>
            </p:nvSpPr>
            <p:spPr>
              <a:xfrm>
                <a:off x="5771675" y="1811275"/>
                <a:ext cx="50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17" extrusionOk="0">
                    <a:moveTo>
                      <a:pt x="158" y="0"/>
                    </a:moveTo>
                    <a:lnTo>
                      <a:pt x="0" y="90"/>
                    </a:lnTo>
                    <a:lnTo>
                      <a:pt x="44" y="116"/>
                    </a:lnTo>
                    <a:lnTo>
                      <a:pt x="202" y="25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5870;p50">
                <a:extLst>
                  <a:ext uri="{FF2B5EF4-FFF2-40B4-BE49-F238E27FC236}">
                    <a16:creationId xmlns:a16="http://schemas.microsoft.com/office/drawing/2014/main" id="{6FB3DEA4-280D-4893-9846-A19BDE71B9CF}"/>
                  </a:ext>
                </a:extLst>
              </p:cNvPr>
              <p:cNvSpPr/>
              <p:nvPr/>
            </p:nvSpPr>
            <p:spPr>
              <a:xfrm>
                <a:off x="5772750" y="1811875"/>
                <a:ext cx="480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11" extrusionOk="0">
                    <a:moveTo>
                      <a:pt x="159" y="1"/>
                    </a:moveTo>
                    <a:lnTo>
                      <a:pt x="1" y="92"/>
                    </a:lnTo>
                    <a:lnTo>
                      <a:pt x="34" y="111"/>
                    </a:lnTo>
                    <a:lnTo>
                      <a:pt x="192" y="21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5871;p50">
                <a:extLst>
                  <a:ext uri="{FF2B5EF4-FFF2-40B4-BE49-F238E27FC236}">
                    <a16:creationId xmlns:a16="http://schemas.microsoft.com/office/drawing/2014/main" id="{29EA2202-F5C8-4A64-897D-626BCF064C0C}"/>
                  </a:ext>
                </a:extLst>
              </p:cNvPr>
              <p:cNvSpPr/>
              <p:nvPr/>
            </p:nvSpPr>
            <p:spPr>
              <a:xfrm>
                <a:off x="5770625" y="1806000"/>
                <a:ext cx="5125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7" extrusionOk="0">
                    <a:moveTo>
                      <a:pt x="0" y="1"/>
                    </a:moveTo>
                    <a:lnTo>
                      <a:pt x="0" y="95"/>
                    </a:lnTo>
                    <a:lnTo>
                      <a:pt x="122" y="166"/>
                    </a:lnTo>
                    <a:lnTo>
                      <a:pt x="205" y="1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5872;p50">
                <a:extLst>
                  <a:ext uri="{FF2B5EF4-FFF2-40B4-BE49-F238E27FC236}">
                    <a16:creationId xmlns:a16="http://schemas.microsoft.com/office/drawing/2014/main" id="{D926E077-9573-4425-80AC-0EACAF4814CB}"/>
                  </a:ext>
                </a:extLst>
              </p:cNvPr>
              <p:cNvSpPr/>
              <p:nvPr/>
            </p:nvSpPr>
            <p:spPr>
              <a:xfrm>
                <a:off x="5782950" y="1819200"/>
                <a:ext cx="25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4" extrusionOk="0">
                    <a:moveTo>
                      <a:pt x="0" y="1"/>
                    </a:moveTo>
                    <a:lnTo>
                      <a:pt x="0" y="34"/>
                    </a:lnTo>
                    <a:lnTo>
                      <a:pt x="0" y="3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5873;p50">
                <a:extLst>
                  <a:ext uri="{FF2B5EF4-FFF2-40B4-BE49-F238E27FC236}">
                    <a16:creationId xmlns:a16="http://schemas.microsoft.com/office/drawing/2014/main" id="{2E43B024-9C49-4F28-B5EB-BC9D15A9347E}"/>
                  </a:ext>
                </a:extLst>
              </p:cNvPr>
              <p:cNvSpPr/>
              <p:nvPr/>
            </p:nvSpPr>
            <p:spPr>
              <a:xfrm>
                <a:off x="5773650" y="1808950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4" y="0"/>
                    </a:moveTo>
                    <a:lnTo>
                      <a:pt x="1" y="48"/>
                    </a:lnTo>
                    <a:lnTo>
                      <a:pt x="79" y="93"/>
                    </a:lnTo>
                    <a:lnTo>
                      <a:pt x="162" y="4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5874;p50">
                <a:extLst>
                  <a:ext uri="{FF2B5EF4-FFF2-40B4-BE49-F238E27FC236}">
                    <a16:creationId xmlns:a16="http://schemas.microsoft.com/office/drawing/2014/main" id="{585F7EA1-66C0-4DAA-A30C-678532775465}"/>
                  </a:ext>
                </a:extLst>
              </p:cNvPr>
              <p:cNvSpPr/>
              <p:nvPr/>
            </p:nvSpPr>
            <p:spPr>
              <a:xfrm>
                <a:off x="5775625" y="1810075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44" y="73"/>
                    </a:lnTo>
                    <a:lnTo>
                      <a:pt x="126" y="26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5875;p50">
                <a:extLst>
                  <a:ext uri="{FF2B5EF4-FFF2-40B4-BE49-F238E27FC236}">
                    <a16:creationId xmlns:a16="http://schemas.microsoft.com/office/drawing/2014/main" id="{BB70E5DA-3D13-48E6-8987-77577125084A}"/>
                  </a:ext>
                </a:extLst>
              </p:cNvPr>
              <p:cNvSpPr/>
              <p:nvPr/>
            </p:nvSpPr>
            <p:spPr>
              <a:xfrm>
                <a:off x="5776700" y="1810725"/>
                <a:ext cx="297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67" extrusionOk="0">
                    <a:moveTo>
                      <a:pt x="83" y="0"/>
                    </a:moveTo>
                    <a:lnTo>
                      <a:pt x="1" y="47"/>
                    </a:lnTo>
                    <a:lnTo>
                      <a:pt x="34" y="67"/>
                    </a:lnTo>
                    <a:lnTo>
                      <a:pt x="118" y="1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5876;p50">
                <a:extLst>
                  <a:ext uri="{FF2B5EF4-FFF2-40B4-BE49-F238E27FC236}">
                    <a16:creationId xmlns:a16="http://schemas.microsoft.com/office/drawing/2014/main" id="{BC1C634E-CA69-4ED5-A7CC-EF7F28B61F90}"/>
                  </a:ext>
                </a:extLst>
              </p:cNvPr>
              <p:cNvSpPr/>
              <p:nvPr/>
            </p:nvSpPr>
            <p:spPr>
              <a:xfrm>
                <a:off x="5773575" y="1812400"/>
                <a:ext cx="847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6" extrusionOk="0">
                    <a:moveTo>
                      <a:pt x="159" y="0"/>
                    </a:moveTo>
                    <a:lnTo>
                      <a:pt x="1" y="90"/>
                    </a:lnTo>
                    <a:lnTo>
                      <a:pt x="339" y="286"/>
                    </a:lnTo>
                    <a:lnTo>
                      <a:pt x="339" y="103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5877;p50">
                <a:extLst>
                  <a:ext uri="{FF2B5EF4-FFF2-40B4-BE49-F238E27FC236}">
                    <a16:creationId xmlns:a16="http://schemas.microsoft.com/office/drawing/2014/main" id="{7E0DECCD-1769-4B36-9875-C868B422FBEC}"/>
                  </a:ext>
                </a:extLst>
              </p:cNvPr>
              <p:cNvSpPr/>
              <p:nvPr/>
            </p:nvSpPr>
            <p:spPr>
              <a:xfrm>
                <a:off x="5782025" y="1814950"/>
                <a:ext cx="9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9" h="204" extrusionOk="0">
                    <a:moveTo>
                      <a:pt x="1" y="1"/>
                    </a:moveTo>
                    <a:lnTo>
                      <a:pt x="1" y="184"/>
                    </a:lnTo>
                    <a:lnTo>
                      <a:pt x="37" y="204"/>
                    </a:lnTo>
                    <a:lnTo>
                      <a:pt x="37" y="171"/>
                    </a:lnTo>
                    <a:lnTo>
                      <a:pt x="39" y="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5878;p50">
                <a:extLst>
                  <a:ext uri="{FF2B5EF4-FFF2-40B4-BE49-F238E27FC236}">
                    <a16:creationId xmlns:a16="http://schemas.microsoft.com/office/drawing/2014/main" id="{392F1CBC-8040-4F46-B7E7-0C790557969D}"/>
                  </a:ext>
                </a:extLst>
              </p:cNvPr>
              <p:cNvSpPr/>
              <p:nvPr/>
            </p:nvSpPr>
            <p:spPr>
              <a:xfrm>
                <a:off x="5777550" y="1811200"/>
                <a:ext cx="4500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1" extrusionOk="0">
                    <a:moveTo>
                      <a:pt x="84" y="0"/>
                    </a:moveTo>
                    <a:lnTo>
                      <a:pt x="0" y="48"/>
                    </a:lnTo>
                    <a:lnTo>
                      <a:pt x="180" y="151"/>
                    </a:lnTo>
                    <a:lnTo>
                      <a:pt x="180" y="57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5879;p50">
                <a:extLst>
                  <a:ext uri="{FF2B5EF4-FFF2-40B4-BE49-F238E27FC236}">
                    <a16:creationId xmlns:a16="http://schemas.microsoft.com/office/drawing/2014/main" id="{DFC8F867-41DC-4A2C-8200-A283A0357297}"/>
                  </a:ext>
                </a:extLst>
              </p:cNvPr>
              <p:cNvSpPr/>
              <p:nvPr/>
            </p:nvSpPr>
            <p:spPr>
              <a:xfrm>
                <a:off x="5782025" y="1812600"/>
                <a:ext cx="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7" extrusionOk="0">
                    <a:moveTo>
                      <a:pt x="1" y="1"/>
                    </a:moveTo>
                    <a:lnTo>
                      <a:pt x="1" y="95"/>
                    </a:lnTo>
                    <a:lnTo>
                      <a:pt x="39" y="117"/>
                    </a:lnTo>
                    <a:lnTo>
                      <a:pt x="39" y="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5880;p50">
                <a:extLst>
                  <a:ext uri="{FF2B5EF4-FFF2-40B4-BE49-F238E27FC236}">
                    <a16:creationId xmlns:a16="http://schemas.microsoft.com/office/drawing/2014/main" id="{BCF62387-7C62-44F2-AFD3-43F5B651841E}"/>
                  </a:ext>
                </a:extLst>
              </p:cNvPr>
              <p:cNvSpPr/>
              <p:nvPr/>
            </p:nvSpPr>
            <p:spPr>
              <a:xfrm>
                <a:off x="5782950" y="1815500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2" y="1"/>
                    </a:moveTo>
                    <a:lnTo>
                      <a:pt x="0" y="149"/>
                    </a:lnTo>
                    <a:lnTo>
                      <a:pt x="129" y="75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5881;p50">
                <a:extLst>
                  <a:ext uri="{FF2B5EF4-FFF2-40B4-BE49-F238E27FC236}">
                    <a16:creationId xmlns:a16="http://schemas.microsoft.com/office/drawing/2014/main" id="{BCA600D3-11E9-4B32-A95F-301C3F0F2718}"/>
                  </a:ext>
                </a:extLst>
              </p:cNvPr>
              <p:cNvSpPr/>
              <p:nvPr/>
            </p:nvSpPr>
            <p:spPr>
              <a:xfrm>
                <a:off x="5782950" y="1817350"/>
                <a:ext cx="52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6" extrusionOk="0">
                    <a:moveTo>
                      <a:pt x="129" y="1"/>
                    </a:moveTo>
                    <a:lnTo>
                      <a:pt x="0" y="75"/>
                    </a:lnTo>
                    <a:lnTo>
                      <a:pt x="0" y="108"/>
                    </a:lnTo>
                    <a:lnTo>
                      <a:pt x="48" y="136"/>
                    </a:lnTo>
                    <a:lnTo>
                      <a:pt x="207" y="46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5882;p50">
                <a:extLst>
                  <a:ext uri="{FF2B5EF4-FFF2-40B4-BE49-F238E27FC236}">
                    <a16:creationId xmlns:a16="http://schemas.microsoft.com/office/drawing/2014/main" id="{781909CF-BF9A-4C1B-883D-7D36CB4F966B}"/>
                  </a:ext>
                </a:extLst>
              </p:cNvPr>
              <p:cNvSpPr/>
              <p:nvPr/>
            </p:nvSpPr>
            <p:spPr>
              <a:xfrm>
                <a:off x="5747425" y="1799525"/>
                <a:ext cx="45475" cy="27325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1093" extrusionOk="0">
                    <a:moveTo>
                      <a:pt x="0" y="0"/>
                    </a:moveTo>
                    <a:lnTo>
                      <a:pt x="0" y="41"/>
                    </a:lnTo>
                    <a:lnTo>
                      <a:pt x="13" y="50"/>
                    </a:lnTo>
                    <a:lnTo>
                      <a:pt x="57" y="74"/>
                    </a:lnTo>
                    <a:lnTo>
                      <a:pt x="90" y="93"/>
                    </a:lnTo>
                    <a:lnTo>
                      <a:pt x="397" y="271"/>
                    </a:lnTo>
                    <a:lnTo>
                      <a:pt x="434" y="293"/>
                    </a:lnTo>
                    <a:lnTo>
                      <a:pt x="447" y="300"/>
                    </a:lnTo>
                    <a:lnTo>
                      <a:pt x="490" y="325"/>
                    </a:lnTo>
                    <a:lnTo>
                      <a:pt x="525" y="345"/>
                    </a:lnTo>
                    <a:lnTo>
                      <a:pt x="890" y="556"/>
                    </a:lnTo>
                    <a:lnTo>
                      <a:pt x="934" y="580"/>
                    </a:lnTo>
                    <a:lnTo>
                      <a:pt x="977" y="606"/>
                    </a:lnTo>
                    <a:lnTo>
                      <a:pt x="1011" y="625"/>
                    </a:lnTo>
                    <a:lnTo>
                      <a:pt x="1385" y="841"/>
                    </a:lnTo>
                    <a:lnTo>
                      <a:pt x="1434" y="869"/>
                    </a:lnTo>
                    <a:lnTo>
                      <a:pt x="1478" y="895"/>
                    </a:lnTo>
                    <a:lnTo>
                      <a:pt x="1511" y="914"/>
                    </a:lnTo>
                    <a:lnTo>
                      <a:pt x="1818" y="1092"/>
                    </a:lnTo>
                    <a:lnTo>
                      <a:pt x="1818" y="1050"/>
                    </a:lnTo>
                    <a:lnTo>
                      <a:pt x="1547" y="893"/>
                    </a:lnTo>
                    <a:lnTo>
                      <a:pt x="1512" y="875"/>
                    </a:lnTo>
                    <a:lnTo>
                      <a:pt x="1469" y="849"/>
                    </a:lnTo>
                    <a:lnTo>
                      <a:pt x="1421" y="821"/>
                    </a:lnTo>
                    <a:lnTo>
                      <a:pt x="1385" y="801"/>
                    </a:lnTo>
                    <a:lnTo>
                      <a:pt x="1047" y="605"/>
                    </a:lnTo>
                    <a:lnTo>
                      <a:pt x="1014" y="586"/>
                    </a:lnTo>
                    <a:lnTo>
                      <a:pt x="970" y="560"/>
                    </a:lnTo>
                    <a:lnTo>
                      <a:pt x="928" y="537"/>
                    </a:lnTo>
                    <a:lnTo>
                      <a:pt x="921" y="532"/>
                    </a:lnTo>
                    <a:lnTo>
                      <a:pt x="890" y="515"/>
                    </a:lnTo>
                    <a:lnTo>
                      <a:pt x="561" y="324"/>
                    </a:lnTo>
                    <a:lnTo>
                      <a:pt x="526" y="305"/>
                    </a:lnTo>
                    <a:lnTo>
                      <a:pt x="483" y="280"/>
                    </a:lnTo>
                    <a:lnTo>
                      <a:pt x="435" y="251"/>
                    </a:lnTo>
                    <a:lnTo>
                      <a:pt x="397" y="229"/>
                    </a:lnTo>
                    <a:lnTo>
                      <a:pt x="126" y="73"/>
                    </a:lnTo>
                    <a:lnTo>
                      <a:pt x="93" y="54"/>
                    </a:lnTo>
                    <a:lnTo>
                      <a:pt x="48" y="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5883;p50">
                <a:extLst>
                  <a:ext uri="{FF2B5EF4-FFF2-40B4-BE49-F238E27FC236}">
                    <a16:creationId xmlns:a16="http://schemas.microsoft.com/office/drawing/2014/main" id="{DF1E1A06-766D-456C-B755-D588DD2E6585}"/>
                  </a:ext>
                </a:extLst>
              </p:cNvPr>
              <p:cNvSpPr/>
              <p:nvPr/>
            </p:nvSpPr>
            <p:spPr>
              <a:xfrm>
                <a:off x="5784125" y="1818475"/>
                <a:ext cx="51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7" extrusionOk="0">
                    <a:moveTo>
                      <a:pt x="160" y="1"/>
                    </a:moveTo>
                    <a:lnTo>
                      <a:pt x="1" y="91"/>
                    </a:lnTo>
                    <a:lnTo>
                      <a:pt x="44" y="117"/>
                    </a:lnTo>
                    <a:lnTo>
                      <a:pt x="204" y="25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5884;p50">
                <a:extLst>
                  <a:ext uri="{FF2B5EF4-FFF2-40B4-BE49-F238E27FC236}">
                    <a16:creationId xmlns:a16="http://schemas.microsoft.com/office/drawing/2014/main" id="{A92DFFDF-B134-4392-9E2A-13EFC1CA978D}"/>
                  </a:ext>
                </a:extLst>
              </p:cNvPr>
              <p:cNvSpPr/>
              <p:nvPr/>
            </p:nvSpPr>
            <p:spPr>
              <a:xfrm>
                <a:off x="5785225" y="1819100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60" y="0"/>
                    </a:moveTo>
                    <a:lnTo>
                      <a:pt x="0" y="92"/>
                    </a:lnTo>
                    <a:lnTo>
                      <a:pt x="35" y="110"/>
                    </a:lnTo>
                    <a:lnTo>
                      <a:pt x="193" y="21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5885;p50">
                <a:extLst>
                  <a:ext uri="{FF2B5EF4-FFF2-40B4-BE49-F238E27FC236}">
                    <a16:creationId xmlns:a16="http://schemas.microsoft.com/office/drawing/2014/main" id="{371B30D6-02A6-481A-A7B9-60306CD704C9}"/>
                  </a:ext>
                </a:extLst>
              </p:cNvPr>
              <p:cNvSpPr/>
              <p:nvPr/>
            </p:nvSpPr>
            <p:spPr>
              <a:xfrm>
                <a:off x="5782975" y="1813125"/>
                <a:ext cx="5275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1" h="170" extrusionOk="0">
                    <a:moveTo>
                      <a:pt x="1" y="0"/>
                    </a:moveTo>
                    <a:lnTo>
                      <a:pt x="1" y="96"/>
                    </a:lnTo>
                    <a:lnTo>
                      <a:pt x="128" y="170"/>
                    </a:lnTo>
                    <a:lnTo>
                      <a:pt x="211" y="1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5886;p50">
                <a:extLst>
                  <a:ext uri="{FF2B5EF4-FFF2-40B4-BE49-F238E27FC236}">
                    <a16:creationId xmlns:a16="http://schemas.microsoft.com/office/drawing/2014/main" id="{7C7E26EC-00EA-47BE-A0AF-A526069D2341}"/>
                  </a:ext>
                </a:extLst>
              </p:cNvPr>
              <p:cNvSpPr/>
              <p:nvPr/>
            </p:nvSpPr>
            <p:spPr>
              <a:xfrm>
                <a:off x="5786175" y="1816150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78" y="94"/>
                    </a:lnTo>
                    <a:lnTo>
                      <a:pt x="161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5887;p50">
                <a:extLst>
                  <a:ext uri="{FF2B5EF4-FFF2-40B4-BE49-F238E27FC236}">
                    <a16:creationId xmlns:a16="http://schemas.microsoft.com/office/drawing/2014/main" id="{00AB42E4-BA49-4B8A-8C30-A45FE60D4379}"/>
                  </a:ext>
                </a:extLst>
              </p:cNvPr>
              <p:cNvSpPr/>
              <p:nvPr/>
            </p:nvSpPr>
            <p:spPr>
              <a:xfrm>
                <a:off x="5788125" y="1817275"/>
                <a:ext cx="31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44" y="73"/>
                    </a:lnTo>
                    <a:lnTo>
                      <a:pt x="127" y="27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5888;p50">
                <a:extLst>
                  <a:ext uri="{FF2B5EF4-FFF2-40B4-BE49-F238E27FC236}">
                    <a16:creationId xmlns:a16="http://schemas.microsoft.com/office/drawing/2014/main" id="{288FCA47-8619-4DA8-B07E-871F420C1ADD}"/>
                  </a:ext>
                </a:extLst>
              </p:cNvPr>
              <p:cNvSpPr/>
              <p:nvPr/>
            </p:nvSpPr>
            <p:spPr>
              <a:xfrm>
                <a:off x="5789200" y="1817925"/>
                <a:ext cx="29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8" extrusionOk="0">
                    <a:moveTo>
                      <a:pt x="84" y="1"/>
                    </a:moveTo>
                    <a:lnTo>
                      <a:pt x="1" y="47"/>
                    </a:lnTo>
                    <a:lnTo>
                      <a:pt x="34" y="68"/>
                    </a:lnTo>
                    <a:lnTo>
                      <a:pt x="117" y="20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5889;p50">
                <a:extLst>
                  <a:ext uri="{FF2B5EF4-FFF2-40B4-BE49-F238E27FC236}">
                    <a16:creationId xmlns:a16="http://schemas.microsoft.com/office/drawing/2014/main" id="{0D2B1AF4-5A52-4591-9F43-02EF5E36B859}"/>
                  </a:ext>
                </a:extLst>
              </p:cNvPr>
              <p:cNvSpPr/>
              <p:nvPr/>
            </p:nvSpPr>
            <p:spPr>
              <a:xfrm>
                <a:off x="5790050" y="1818400"/>
                <a:ext cx="2875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1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115" y="114"/>
                    </a:lnTo>
                    <a:lnTo>
                      <a:pt x="115" y="20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5890;p50">
                <a:extLst>
                  <a:ext uri="{FF2B5EF4-FFF2-40B4-BE49-F238E27FC236}">
                    <a16:creationId xmlns:a16="http://schemas.microsoft.com/office/drawing/2014/main" id="{2BBDB9F0-27E1-41CA-8E3A-EE2510A9DFCD}"/>
                  </a:ext>
                </a:extLst>
              </p:cNvPr>
              <p:cNvSpPr/>
              <p:nvPr/>
            </p:nvSpPr>
            <p:spPr>
              <a:xfrm>
                <a:off x="5786100" y="1819600"/>
                <a:ext cx="6825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48" extrusionOk="0">
                    <a:moveTo>
                      <a:pt x="158" y="1"/>
                    </a:moveTo>
                    <a:lnTo>
                      <a:pt x="0" y="90"/>
                    </a:lnTo>
                    <a:lnTo>
                      <a:pt x="271" y="247"/>
                    </a:lnTo>
                    <a:lnTo>
                      <a:pt x="273" y="66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5891;p50">
                <a:extLst>
                  <a:ext uri="{FF2B5EF4-FFF2-40B4-BE49-F238E27FC236}">
                    <a16:creationId xmlns:a16="http://schemas.microsoft.com/office/drawing/2014/main" id="{F29ECB18-7DA3-4EE4-9E57-8F712337CC33}"/>
                  </a:ext>
                </a:extLst>
              </p:cNvPr>
              <p:cNvSpPr/>
              <p:nvPr/>
            </p:nvSpPr>
            <p:spPr>
              <a:xfrm>
                <a:off x="5750575" y="1799075"/>
                <a:ext cx="680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48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271" y="247"/>
                    </a:lnTo>
                    <a:lnTo>
                      <a:pt x="271" y="66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5892;p50">
                <a:extLst>
                  <a:ext uri="{FF2B5EF4-FFF2-40B4-BE49-F238E27FC236}">
                    <a16:creationId xmlns:a16="http://schemas.microsoft.com/office/drawing/2014/main" id="{F8180AF5-5F3A-4337-BD22-ECE95664B6A5}"/>
                  </a:ext>
                </a:extLst>
              </p:cNvPr>
              <p:cNvSpPr/>
              <p:nvPr/>
            </p:nvSpPr>
            <p:spPr>
              <a:xfrm>
                <a:off x="5761450" y="1805350"/>
                <a:ext cx="8275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331" h="282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329" y="282"/>
                    </a:lnTo>
                    <a:lnTo>
                      <a:pt x="331" y="101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5893;p50">
                <a:extLst>
                  <a:ext uri="{FF2B5EF4-FFF2-40B4-BE49-F238E27FC236}">
                    <a16:creationId xmlns:a16="http://schemas.microsoft.com/office/drawing/2014/main" id="{1242B2A4-19EB-4D4A-B680-8E67090DC031}"/>
                  </a:ext>
                </a:extLst>
              </p:cNvPr>
              <p:cNvSpPr/>
              <p:nvPr/>
            </p:nvSpPr>
            <p:spPr>
              <a:xfrm>
                <a:off x="5770425" y="1824175"/>
                <a:ext cx="225" cy="1075"/>
              </a:xfrm>
              <a:custGeom>
                <a:avLst/>
                <a:gdLst/>
                <a:ahLst/>
                <a:cxnLst/>
                <a:rect l="l" t="t" r="r" b="b"/>
                <a:pathLst>
                  <a:path w="9" h="43" extrusionOk="0">
                    <a:moveTo>
                      <a:pt x="8" y="0"/>
                    </a:moveTo>
                    <a:lnTo>
                      <a:pt x="1" y="5"/>
                    </a:lnTo>
                    <a:lnTo>
                      <a:pt x="1" y="38"/>
                    </a:lnTo>
                    <a:lnTo>
                      <a:pt x="8" y="4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5894;p50">
                <a:extLst>
                  <a:ext uri="{FF2B5EF4-FFF2-40B4-BE49-F238E27FC236}">
                    <a16:creationId xmlns:a16="http://schemas.microsoft.com/office/drawing/2014/main" id="{377F9285-7525-4B61-80E8-06C355AADFB2}"/>
                  </a:ext>
                </a:extLst>
              </p:cNvPr>
              <p:cNvSpPr/>
              <p:nvPr/>
            </p:nvSpPr>
            <p:spPr>
              <a:xfrm>
                <a:off x="5747425" y="1807275"/>
                <a:ext cx="325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50" extrusionOk="0">
                    <a:moveTo>
                      <a:pt x="0" y="1"/>
                    </a:moveTo>
                    <a:lnTo>
                      <a:pt x="0" y="150"/>
                    </a:lnTo>
                    <a:lnTo>
                      <a:pt x="129" y="7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5895;p50">
                <a:extLst>
                  <a:ext uri="{FF2B5EF4-FFF2-40B4-BE49-F238E27FC236}">
                    <a16:creationId xmlns:a16="http://schemas.microsoft.com/office/drawing/2014/main" id="{BDB972F6-99F5-4E6B-B415-32E379230777}"/>
                  </a:ext>
                </a:extLst>
              </p:cNvPr>
              <p:cNvSpPr/>
              <p:nvPr/>
            </p:nvSpPr>
            <p:spPr>
              <a:xfrm>
                <a:off x="5747425" y="1809150"/>
                <a:ext cx="52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6" extrusionOk="0">
                    <a:moveTo>
                      <a:pt x="129" y="1"/>
                    </a:moveTo>
                    <a:lnTo>
                      <a:pt x="0" y="75"/>
                    </a:lnTo>
                    <a:lnTo>
                      <a:pt x="0" y="108"/>
                    </a:lnTo>
                    <a:lnTo>
                      <a:pt x="48" y="136"/>
                    </a:lnTo>
                    <a:lnTo>
                      <a:pt x="207" y="46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5896;p50">
                <a:extLst>
                  <a:ext uri="{FF2B5EF4-FFF2-40B4-BE49-F238E27FC236}">
                    <a16:creationId xmlns:a16="http://schemas.microsoft.com/office/drawing/2014/main" id="{9B690A7F-1CE9-497B-80F7-9EFED19285A1}"/>
                  </a:ext>
                </a:extLst>
              </p:cNvPr>
              <p:cNvSpPr/>
              <p:nvPr/>
            </p:nvSpPr>
            <p:spPr>
              <a:xfrm>
                <a:off x="5748600" y="1810275"/>
                <a:ext cx="51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6" extrusionOk="0">
                    <a:moveTo>
                      <a:pt x="160" y="1"/>
                    </a:moveTo>
                    <a:lnTo>
                      <a:pt x="1" y="91"/>
                    </a:lnTo>
                    <a:lnTo>
                      <a:pt x="46" y="115"/>
                    </a:lnTo>
                    <a:lnTo>
                      <a:pt x="204" y="26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5897;p50">
                <a:extLst>
                  <a:ext uri="{FF2B5EF4-FFF2-40B4-BE49-F238E27FC236}">
                    <a16:creationId xmlns:a16="http://schemas.microsoft.com/office/drawing/2014/main" id="{7DE310AC-1A14-446A-99BE-7F663C963788}"/>
                  </a:ext>
                </a:extLst>
              </p:cNvPr>
              <p:cNvSpPr/>
              <p:nvPr/>
            </p:nvSpPr>
            <p:spPr>
              <a:xfrm>
                <a:off x="5749725" y="1810900"/>
                <a:ext cx="4825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11" extrusionOk="0">
                    <a:moveTo>
                      <a:pt x="159" y="1"/>
                    </a:moveTo>
                    <a:lnTo>
                      <a:pt x="1" y="90"/>
                    </a:lnTo>
                    <a:lnTo>
                      <a:pt x="34" y="111"/>
                    </a:lnTo>
                    <a:lnTo>
                      <a:pt x="192" y="21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5898;p50">
                <a:extLst>
                  <a:ext uri="{FF2B5EF4-FFF2-40B4-BE49-F238E27FC236}">
                    <a16:creationId xmlns:a16="http://schemas.microsoft.com/office/drawing/2014/main" id="{D10BDA93-290A-42C8-A2D3-65D93051E561}"/>
                  </a:ext>
                </a:extLst>
              </p:cNvPr>
              <p:cNvSpPr/>
              <p:nvPr/>
            </p:nvSpPr>
            <p:spPr>
              <a:xfrm>
                <a:off x="5747425" y="1804925"/>
                <a:ext cx="5300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70" extrusionOk="0">
                    <a:moveTo>
                      <a:pt x="0" y="0"/>
                    </a:moveTo>
                    <a:lnTo>
                      <a:pt x="0" y="95"/>
                    </a:lnTo>
                    <a:lnTo>
                      <a:pt x="129" y="170"/>
                    </a:lnTo>
                    <a:lnTo>
                      <a:pt x="212" y="1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5899;p50">
                <a:extLst>
                  <a:ext uri="{FF2B5EF4-FFF2-40B4-BE49-F238E27FC236}">
                    <a16:creationId xmlns:a16="http://schemas.microsoft.com/office/drawing/2014/main" id="{D3FB8597-E362-47FE-A3FE-EEBA24794568}"/>
                  </a:ext>
                </a:extLst>
              </p:cNvPr>
              <p:cNvSpPr/>
              <p:nvPr/>
            </p:nvSpPr>
            <p:spPr>
              <a:xfrm>
                <a:off x="5750650" y="1807975"/>
                <a:ext cx="40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3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78" y="93"/>
                    </a:lnTo>
                    <a:lnTo>
                      <a:pt x="161" y="4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5900;p50">
                <a:extLst>
                  <a:ext uri="{FF2B5EF4-FFF2-40B4-BE49-F238E27FC236}">
                    <a16:creationId xmlns:a16="http://schemas.microsoft.com/office/drawing/2014/main" id="{0168F299-2B1E-4A8B-B571-071A7C88E1EA}"/>
                  </a:ext>
                </a:extLst>
              </p:cNvPr>
              <p:cNvSpPr/>
              <p:nvPr/>
            </p:nvSpPr>
            <p:spPr>
              <a:xfrm>
                <a:off x="5750575" y="1811400"/>
                <a:ext cx="680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48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271" y="247"/>
                    </a:lnTo>
                    <a:lnTo>
                      <a:pt x="271" y="66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5901;p50">
                <a:extLst>
                  <a:ext uri="{FF2B5EF4-FFF2-40B4-BE49-F238E27FC236}">
                    <a16:creationId xmlns:a16="http://schemas.microsoft.com/office/drawing/2014/main" id="{5F483882-7411-414F-B23A-38C7916B8EAD}"/>
                  </a:ext>
                </a:extLst>
              </p:cNvPr>
              <p:cNvSpPr/>
              <p:nvPr/>
            </p:nvSpPr>
            <p:spPr>
              <a:xfrm>
                <a:off x="5752600" y="1809100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0" y="48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5902;p50">
                <a:extLst>
                  <a:ext uri="{FF2B5EF4-FFF2-40B4-BE49-F238E27FC236}">
                    <a16:creationId xmlns:a16="http://schemas.microsoft.com/office/drawing/2014/main" id="{B4F55BCF-928C-410A-BF58-CCBE7B33AC9B}"/>
                  </a:ext>
                </a:extLst>
              </p:cNvPr>
              <p:cNvSpPr/>
              <p:nvPr/>
            </p:nvSpPr>
            <p:spPr>
              <a:xfrm>
                <a:off x="5757350" y="1813050"/>
                <a:ext cx="9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39" h="204" extrusionOk="0">
                    <a:moveTo>
                      <a:pt x="0" y="0"/>
                    </a:moveTo>
                    <a:lnTo>
                      <a:pt x="0" y="181"/>
                    </a:lnTo>
                    <a:lnTo>
                      <a:pt x="38" y="203"/>
                    </a:lnTo>
                    <a:lnTo>
                      <a:pt x="38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5903;p50">
                <a:extLst>
                  <a:ext uri="{FF2B5EF4-FFF2-40B4-BE49-F238E27FC236}">
                    <a16:creationId xmlns:a16="http://schemas.microsoft.com/office/drawing/2014/main" id="{287DE8DB-0999-4EF4-8AAA-B46DB1EB0777}"/>
                  </a:ext>
                </a:extLst>
              </p:cNvPr>
              <p:cNvSpPr/>
              <p:nvPr/>
            </p:nvSpPr>
            <p:spPr>
              <a:xfrm>
                <a:off x="5753675" y="1809700"/>
                <a:ext cx="2925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9" extrusionOk="0">
                    <a:moveTo>
                      <a:pt x="84" y="1"/>
                    </a:moveTo>
                    <a:lnTo>
                      <a:pt x="1" y="49"/>
                    </a:lnTo>
                    <a:lnTo>
                      <a:pt x="34" y="69"/>
                    </a:lnTo>
                    <a:lnTo>
                      <a:pt x="117" y="21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5904;p50">
                <a:extLst>
                  <a:ext uri="{FF2B5EF4-FFF2-40B4-BE49-F238E27FC236}">
                    <a16:creationId xmlns:a16="http://schemas.microsoft.com/office/drawing/2014/main" id="{DCD12117-9316-4277-AE11-D983147F97CE}"/>
                  </a:ext>
                </a:extLst>
              </p:cNvPr>
              <p:cNvSpPr/>
              <p:nvPr/>
            </p:nvSpPr>
            <p:spPr>
              <a:xfrm>
                <a:off x="5754525" y="1810200"/>
                <a:ext cx="28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15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113" y="114"/>
                    </a:lnTo>
                    <a:lnTo>
                      <a:pt x="115" y="18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5905;p50">
                <a:extLst>
                  <a:ext uri="{FF2B5EF4-FFF2-40B4-BE49-F238E27FC236}">
                    <a16:creationId xmlns:a16="http://schemas.microsoft.com/office/drawing/2014/main" id="{B0B3E9E1-F411-4C96-9B6D-69A5124CA5CD}"/>
                  </a:ext>
                </a:extLst>
              </p:cNvPr>
              <p:cNvSpPr/>
              <p:nvPr/>
            </p:nvSpPr>
            <p:spPr>
              <a:xfrm>
                <a:off x="5757350" y="1810650"/>
                <a:ext cx="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7" extrusionOk="0">
                    <a:moveTo>
                      <a:pt x="2" y="0"/>
                    </a:moveTo>
                    <a:lnTo>
                      <a:pt x="0" y="96"/>
                    </a:lnTo>
                    <a:lnTo>
                      <a:pt x="38" y="116"/>
                    </a:lnTo>
                    <a:lnTo>
                      <a:pt x="38" y="2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5906;p50">
                <a:extLst>
                  <a:ext uri="{FF2B5EF4-FFF2-40B4-BE49-F238E27FC236}">
                    <a16:creationId xmlns:a16="http://schemas.microsoft.com/office/drawing/2014/main" id="{EBED4B09-B8A1-4ABB-A40C-22F2D904D7C1}"/>
                  </a:ext>
                </a:extLst>
              </p:cNvPr>
              <p:cNvSpPr/>
              <p:nvPr/>
            </p:nvSpPr>
            <p:spPr>
              <a:xfrm>
                <a:off x="5758300" y="1813550"/>
                <a:ext cx="325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50" extrusionOk="0">
                    <a:moveTo>
                      <a:pt x="0" y="0"/>
                    </a:moveTo>
                    <a:lnTo>
                      <a:pt x="0" y="150"/>
                    </a:lnTo>
                    <a:lnTo>
                      <a:pt x="129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5907;p50">
                <a:extLst>
                  <a:ext uri="{FF2B5EF4-FFF2-40B4-BE49-F238E27FC236}">
                    <a16:creationId xmlns:a16="http://schemas.microsoft.com/office/drawing/2014/main" id="{A511C1A2-B24F-400D-BAF6-4C6EE420F58C}"/>
                  </a:ext>
                </a:extLst>
              </p:cNvPr>
              <p:cNvSpPr/>
              <p:nvPr/>
            </p:nvSpPr>
            <p:spPr>
              <a:xfrm>
                <a:off x="5758300" y="1815425"/>
                <a:ext cx="515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36" extrusionOk="0">
                    <a:moveTo>
                      <a:pt x="129" y="1"/>
                    </a:moveTo>
                    <a:lnTo>
                      <a:pt x="0" y="75"/>
                    </a:lnTo>
                    <a:lnTo>
                      <a:pt x="0" y="108"/>
                    </a:lnTo>
                    <a:lnTo>
                      <a:pt x="48" y="136"/>
                    </a:lnTo>
                    <a:lnTo>
                      <a:pt x="206" y="46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5908;p50">
                <a:extLst>
                  <a:ext uri="{FF2B5EF4-FFF2-40B4-BE49-F238E27FC236}">
                    <a16:creationId xmlns:a16="http://schemas.microsoft.com/office/drawing/2014/main" id="{0BD4E293-F3ED-4C65-B7EC-FAF34C852C09}"/>
                  </a:ext>
                </a:extLst>
              </p:cNvPr>
              <p:cNvSpPr/>
              <p:nvPr/>
            </p:nvSpPr>
            <p:spPr>
              <a:xfrm>
                <a:off x="5759475" y="1816550"/>
                <a:ext cx="5075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6" extrusionOk="0">
                    <a:moveTo>
                      <a:pt x="159" y="1"/>
                    </a:moveTo>
                    <a:lnTo>
                      <a:pt x="1" y="91"/>
                    </a:lnTo>
                    <a:lnTo>
                      <a:pt x="44" y="115"/>
                    </a:lnTo>
                    <a:lnTo>
                      <a:pt x="202" y="25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5909;p50">
                <a:extLst>
                  <a:ext uri="{FF2B5EF4-FFF2-40B4-BE49-F238E27FC236}">
                    <a16:creationId xmlns:a16="http://schemas.microsoft.com/office/drawing/2014/main" id="{CC130AAA-3B02-4DA9-9998-6F1CCBA253FB}"/>
                  </a:ext>
                </a:extLst>
              </p:cNvPr>
              <p:cNvSpPr/>
              <p:nvPr/>
            </p:nvSpPr>
            <p:spPr>
              <a:xfrm>
                <a:off x="5760575" y="1817175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58" y="0"/>
                    </a:moveTo>
                    <a:lnTo>
                      <a:pt x="0" y="90"/>
                    </a:lnTo>
                    <a:lnTo>
                      <a:pt x="35" y="111"/>
                    </a:lnTo>
                    <a:lnTo>
                      <a:pt x="193" y="21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5910;p50">
                <a:extLst>
                  <a:ext uri="{FF2B5EF4-FFF2-40B4-BE49-F238E27FC236}">
                    <a16:creationId xmlns:a16="http://schemas.microsoft.com/office/drawing/2014/main" id="{4673C96C-F780-40EB-AA47-77C71BAB10D6}"/>
                  </a:ext>
                </a:extLst>
              </p:cNvPr>
              <p:cNvSpPr/>
              <p:nvPr/>
            </p:nvSpPr>
            <p:spPr>
              <a:xfrm>
                <a:off x="5758300" y="1811200"/>
                <a:ext cx="5300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70" extrusionOk="0">
                    <a:moveTo>
                      <a:pt x="0" y="0"/>
                    </a:moveTo>
                    <a:lnTo>
                      <a:pt x="0" y="94"/>
                    </a:lnTo>
                    <a:lnTo>
                      <a:pt x="129" y="170"/>
                    </a:lnTo>
                    <a:lnTo>
                      <a:pt x="212" y="1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5911;p50">
                <a:extLst>
                  <a:ext uri="{FF2B5EF4-FFF2-40B4-BE49-F238E27FC236}">
                    <a16:creationId xmlns:a16="http://schemas.microsoft.com/office/drawing/2014/main" id="{28286342-5156-4676-A5B9-271E1975F2C9}"/>
                  </a:ext>
                </a:extLst>
              </p:cNvPr>
              <p:cNvSpPr/>
              <p:nvPr/>
            </p:nvSpPr>
            <p:spPr>
              <a:xfrm>
                <a:off x="5763425" y="1815350"/>
                <a:ext cx="322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9" h="74" extrusionOk="0">
                    <a:moveTo>
                      <a:pt x="85" y="1"/>
                    </a:moveTo>
                    <a:lnTo>
                      <a:pt x="1" y="49"/>
                    </a:lnTo>
                    <a:lnTo>
                      <a:pt x="44" y="73"/>
                    </a:lnTo>
                    <a:lnTo>
                      <a:pt x="129" y="26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5912;p50">
                <a:extLst>
                  <a:ext uri="{FF2B5EF4-FFF2-40B4-BE49-F238E27FC236}">
                    <a16:creationId xmlns:a16="http://schemas.microsoft.com/office/drawing/2014/main" id="{7B91EE14-5FEE-42D4-A340-700367C8B89F}"/>
                  </a:ext>
                </a:extLst>
              </p:cNvPr>
              <p:cNvSpPr/>
              <p:nvPr/>
            </p:nvSpPr>
            <p:spPr>
              <a:xfrm>
                <a:off x="5761525" y="1814225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77" y="94"/>
                    </a:lnTo>
                    <a:lnTo>
                      <a:pt x="161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5913;p50">
                <a:extLst>
                  <a:ext uri="{FF2B5EF4-FFF2-40B4-BE49-F238E27FC236}">
                    <a16:creationId xmlns:a16="http://schemas.microsoft.com/office/drawing/2014/main" id="{E0AEFBB8-E923-46DD-9F90-F64D21371666}"/>
                  </a:ext>
                </a:extLst>
              </p:cNvPr>
              <p:cNvSpPr/>
              <p:nvPr/>
            </p:nvSpPr>
            <p:spPr>
              <a:xfrm>
                <a:off x="5764525" y="1815975"/>
                <a:ext cx="295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69" extrusionOk="0">
                    <a:moveTo>
                      <a:pt x="85" y="1"/>
                    </a:moveTo>
                    <a:lnTo>
                      <a:pt x="0" y="48"/>
                    </a:lnTo>
                    <a:lnTo>
                      <a:pt x="35" y="69"/>
                    </a:lnTo>
                    <a:lnTo>
                      <a:pt x="118" y="21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5914;p50">
                <a:extLst>
                  <a:ext uri="{FF2B5EF4-FFF2-40B4-BE49-F238E27FC236}">
                    <a16:creationId xmlns:a16="http://schemas.microsoft.com/office/drawing/2014/main" id="{82B9D151-3989-4CF0-8433-91BA916022C0}"/>
                  </a:ext>
                </a:extLst>
              </p:cNvPr>
              <p:cNvSpPr/>
              <p:nvPr/>
            </p:nvSpPr>
            <p:spPr>
              <a:xfrm>
                <a:off x="5761450" y="1817675"/>
                <a:ext cx="8275" cy="7025"/>
              </a:xfrm>
              <a:custGeom>
                <a:avLst/>
                <a:gdLst/>
                <a:ahLst/>
                <a:cxnLst/>
                <a:rect l="l" t="t" r="r" b="b"/>
                <a:pathLst>
                  <a:path w="331" h="281" extrusionOk="0">
                    <a:moveTo>
                      <a:pt x="158" y="1"/>
                    </a:moveTo>
                    <a:lnTo>
                      <a:pt x="0" y="91"/>
                    </a:lnTo>
                    <a:lnTo>
                      <a:pt x="329" y="281"/>
                    </a:lnTo>
                    <a:lnTo>
                      <a:pt x="331" y="9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5915;p50">
                <a:extLst>
                  <a:ext uri="{FF2B5EF4-FFF2-40B4-BE49-F238E27FC236}">
                    <a16:creationId xmlns:a16="http://schemas.microsoft.com/office/drawing/2014/main" id="{F92612B1-0FFF-4CB8-90E0-CA0009AD1E81}"/>
                  </a:ext>
                </a:extLst>
              </p:cNvPr>
              <p:cNvSpPr/>
              <p:nvPr/>
            </p:nvSpPr>
            <p:spPr>
              <a:xfrm>
                <a:off x="5769675" y="1820150"/>
                <a:ext cx="975" cy="497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99" extrusionOk="0">
                    <a:moveTo>
                      <a:pt x="2" y="0"/>
                    </a:moveTo>
                    <a:lnTo>
                      <a:pt x="0" y="182"/>
                    </a:lnTo>
                    <a:lnTo>
                      <a:pt x="31" y="199"/>
                    </a:lnTo>
                    <a:lnTo>
                      <a:pt x="31" y="166"/>
                    </a:lnTo>
                    <a:lnTo>
                      <a:pt x="38" y="161"/>
                    </a:lnTo>
                    <a:lnTo>
                      <a:pt x="38" y="2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5916;p50">
                <a:extLst>
                  <a:ext uri="{FF2B5EF4-FFF2-40B4-BE49-F238E27FC236}">
                    <a16:creationId xmlns:a16="http://schemas.microsoft.com/office/drawing/2014/main" id="{5DEC442B-DB44-44D2-BF38-7852818867DC}"/>
                  </a:ext>
                </a:extLst>
              </p:cNvPr>
              <p:cNvSpPr/>
              <p:nvPr/>
            </p:nvSpPr>
            <p:spPr>
              <a:xfrm>
                <a:off x="5765400" y="1816475"/>
                <a:ext cx="43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48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173" y="147"/>
                    </a:lnTo>
                    <a:lnTo>
                      <a:pt x="173" y="53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5917;p50">
                <a:extLst>
                  <a:ext uri="{FF2B5EF4-FFF2-40B4-BE49-F238E27FC236}">
                    <a16:creationId xmlns:a16="http://schemas.microsoft.com/office/drawing/2014/main" id="{69884D57-8B57-4356-BD2A-849F8D0D9CDA}"/>
                  </a:ext>
                </a:extLst>
              </p:cNvPr>
              <p:cNvSpPr/>
              <p:nvPr/>
            </p:nvSpPr>
            <p:spPr>
              <a:xfrm>
                <a:off x="5769700" y="1817800"/>
                <a:ext cx="9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17" extrusionOk="0">
                    <a:moveTo>
                      <a:pt x="1" y="0"/>
                    </a:moveTo>
                    <a:lnTo>
                      <a:pt x="1" y="94"/>
                    </a:lnTo>
                    <a:lnTo>
                      <a:pt x="37" y="116"/>
                    </a:lnTo>
                    <a:lnTo>
                      <a:pt x="37" y="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5918;p50">
                <a:extLst>
                  <a:ext uri="{FF2B5EF4-FFF2-40B4-BE49-F238E27FC236}">
                    <a16:creationId xmlns:a16="http://schemas.microsoft.com/office/drawing/2014/main" id="{2B409732-3D8A-4B81-84B4-83B8A07E32DC}"/>
                  </a:ext>
                </a:extLst>
              </p:cNvPr>
              <p:cNvSpPr/>
              <p:nvPr/>
            </p:nvSpPr>
            <p:spPr>
              <a:xfrm>
                <a:off x="5770625" y="1820700"/>
                <a:ext cx="3050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122" y="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5919;p50">
                <a:extLst>
                  <a:ext uri="{FF2B5EF4-FFF2-40B4-BE49-F238E27FC236}">
                    <a16:creationId xmlns:a16="http://schemas.microsoft.com/office/drawing/2014/main" id="{221A6C51-80BA-44F7-853F-899544FBE697}"/>
                  </a:ext>
                </a:extLst>
              </p:cNvPr>
              <p:cNvSpPr/>
              <p:nvPr/>
            </p:nvSpPr>
            <p:spPr>
              <a:xfrm>
                <a:off x="5770625" y="1822425"/>
                <a:ext cx="5025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7" extrusionOk="0">
                    <a:moveTo>
                      <a:pt x="122" y="1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42" y="137"/>
                    </a:lnTo>
                    <a:lnTo>
                      <a:pt x="200" y="4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5920;p50">
                <a:extLst>
                  <a:ext uri="{FF2B5EF4-FFF2-40B4-BE49-F238E27FC236}">
                    <a16:creationId xmlns:a16="http://schemas.microsoft.com/office/drawing/2014/main" id="{0611C159-BAA2-4711-BDDC-A130E75267D0}"/>
                  </a:ext>
                </a:extLst>
              </p:cNvPr>
              <p:cNvSpPr/>
              <p:nvPr/>
            </p:nvSpPr>
            <p:spPr>
              <a:xfrm>
                <a:off x="5771675" y="1823550"/>
                <a:ext cx="50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17" extrusionOk="0">
                    <a:moveTo>
                      <a:pt x="158" y="1"/>
                    </a:moveTo>
                    <a:lnTo>
                      <a:pt x="0" y="92"/>
                    </a:lnTo>
                    <a:lnTo>
                      <a:pt x="44" y="117"/>
                    </a:lnTo>
                    <a:lnTo>
                      <a:pt x="202" y="27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5921;p50">
                <a:extLst>
                  <a:ext uri="{FF2B5EF4-FFF2-40B4-BE49-F238E27FC236}">
                    <a16:creationId xmlns:a16="http://schemas.microsoft.com/office/drawing/2014/main" id="{20DE6543-5A7A-4949-99C6-43C3F6C7400C}"/>
                  </a:ext>
                </a:extLst>
              </p:cNvPr>
              <p:cNvSpPr/>
              <p:nvPr/>
            </p:nvSpPr>
            <p:spPr>
              <a:xfrm>
                <a:off x="5772750" y="1824200"/>
                <a:ext cx="480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11" extrusionOk="0">
                    <a:moveTo>
                      <a:pt x="159" y="1"/>
                    </a:moveTo>
                    <a:lnTo>
                      <a:pt x="1" y="91"/>
                    </a:lnTo>
                    <a:lnTo>
                      <a:pt x="34" y="111"/>
                    </a:lnTo>
                    <a:lnTo>
                      <a:pt x="192" y="20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5922;p50">
                <a:extLst>
                  <a:ext uri="{FF2B5EF4-FFF2-40B4-BE49-F238E27FC236}">
                    <a16:creationId xmlns:a16="http://schemas.microsoft.com/office/drawing/2014/main" id="{D427522E-D025-48A7-8EB6-4E1820F4F2BC}"/>
                  </a:ext>
                </a:extLst>
              </p:cNvPr>
              <p:cNvSpPr/>
              <p:nvPr/>
            </p:nvSpPr>
            <p:spPr>
              <a:xfrm>
                <a:off x="5770625" y="1818300"/>
                <a:ext cx="512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66" extrusionOk="0">
                    <a:moveTo>
                      <a:pt x="0" y="0"/>
                    </a:moveTo>
                    <a:lnTo>
                      <a:pt x="0" y="96"/>
                    </a:lnTo>
                    <a:lnTo>
                      <a:pt x="122" y="166"/>
                    </a:lnTo>
                    <a:lnTo>
                      <a:pt x="205" y="1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5923;p50">
                <a:extLst>
                  <a:ext uri="{FF2B5EF4-FFF2-40B4-BE49-F238E27FC236}">
                    <a16:creationId xmlns:a16="http://schemas.microsoft.com/office/drawing/2014/main" id="{E9D0711B-1B8B-4C9C-815D-E48CB3571E3C}"/>
                  </a:ext>
                </a:extLst>
              </p:cNvPr>
              <p:cNvSpPr/>
              <p:nvPr/>
            </p:nvSpPr>
            <p:spPr>
              <a:xfrm>
                <a:off x="5782950" y="1831500"/>
                <a:ext cx="25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5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0" y="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5924;p50">
                <a:extLst>
                  <a:ext uri="{FF2B5EF4-FFF2-40B4-BE49-F238E27FC236}">
                    <a16:creationId xmlns:a16="http://schemas.microsoft.com/office/drawing/2014/main" id="{CB89943E-0309-48BA-ADF2-FADC18D9ED25}"/>
                  </a:ext>
                </a:extLst>
              </p:cNvPr>
              <p:cNvSpPr/>
              <p:nvPr/>
            </p:nvSpPr>
            <p:spPr>
              <a:xfrm>
                <a:off x="5773650" y="1821275"/>
                <a:ext cx="405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2" extrusionOk="0">
                    <a:moveTo>
                      <a:pt x="84" y="0"/>
                    </a:moveTo>
                    <a:lnTo>
                      <a:pt x="1" y="47"/>
                    </a:lnTo>
                    <a:lnTo>
                      <a:pt x="79" y="92"/>
                    </a:lnTo>
                    <a:lnTo>
                      <a:pt x="162" y="4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5925;p50">
                <a:extLst>
                  <a:ext uri="{FF2B5EF4-FFF2-40B4-BE49-F238E27FC236}">
                    <a16:creationId xmlns:a16="http://schemas.microsoft.com/office/drawing/2014/main" id="{EDBEA038-0A7D-42EC-8553-B441E6368FAC}"/>
                  </a:ext>
                </a:extLst>
              </p:cNvPr>
              <p:cNvSpPr/>
              <p:nvPr/>
            </p:nvSpPr>
            <p:spPr>
              <a:xfrm>
                <a:off x="5775625" y="1822400"/>
                <a:ext cx="31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3" extrusionOk="0">
                    <a:moveTo>
                      <a:pt x="83" y="0"/>
                    </a:moveTo>
                    <a:lnTo>
                      <a:pt x="0" y="47"/>
                    </a:lnTo>
                    <a:lnTo>
                      <a:pt x="44" y="73"/>
                    </a:lnTo>
                    <a:lnTo>
                      <a:pt x="126" y="2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5926;p50">
                <a:extLst>
                  <a:ext uri="{FF2B5EF4-FFF2-40B4-BE49-F238E27FC236}">
                    <a16:creationId xmlns:a16="http://schemas.microsoft.com/office/drawing/2014/main" id="{E09469B5-66A3-40AD-9B08-04E634B65687}"/>
                  </a:ext>
                </a:extLst>
              </p:cNvPr>
              <p:cNvSpPr/>
              <p:nvPr/>
            </p:nvSpPr>
            <p:spPr>
              <a:xfrm>
                <a:off x="5776700" y="1823000"/>
                <a:ext cx="29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68" extrusionOk="0">
                    <a:moveTo>
                      <a:pt x="83" y="1"/>
                    </a:moveTo>
                    <a:lnTo>
                      <a:pt x="1" y="49"/>
                    </a:lnTo>
                    <a:lnTo>
                      <a:pt x="34" y="68"/>
                    </a:lnTo>
                    <a:lnTo>
                      <a:pt x="118" y="21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5927;p50">
                <a:extLst>
                  <a:ext uri="{FF2B5EF4-FFF2-40B4-BE49-F238E27FC236}">
                    <a16:creationId xmlns:a16="http://schemas.microsoft.com/office/drawing/2014/main" id="{E41297B2-454D-4FD9-B354-4E9500BEF133}"/>
                  </a:ext>
                </a:extLst>
              </p:cNvPr>
              <p:cNvSpPr/>
              <p:nvPr/>
            </p:nvSpPr>
            <p:spPr>
              <a:xfrm>
                <a:off x="5773575" y="1824675"/>
                <a:ext cx="847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7" extrusionOk="0">
                    <a:moveTo>
                      <a:pt x="159" y="1"/>
                    </a:moveTo>
                    <a:lnTo>
                      <a:pt x="1" y="92"/>
                    </a:lnTo>
                    <a:lnTo>
                      <a:pt x="339" y="286"/>
                    </a:lnTo>
                    <a:lnTo>
                      <a:pt x="339" y="105"/>
                    </a:lnTo>
                    <a:lnTo>
                      <a:pt x="15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5928;p50">
                <a:extLst>
                  <a:ext uri="{FF2B5EF4-FFF2-40B4-BE49-F238E27FC236}">
                    <a16:creationId xmlns:a16="http://schemas.microsoft.com/office/drawing/2014/main" id="{9B38C18E-0836-46AA-BC16-3EE986000842}"/>
                  </a:ext>
                </a:extLst>
              </p:cNvPr>
              <p:cNvSpPr/>
              <p:nvPr/>
            </p:nvSpPr>
            <p:spPr>
              <a:xfrm>
                <a:off x="5782025" y="1827275"/>
                <a:ext cx="975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39" h="203" extrusionOk="0">
                    <a:moveTo>
                      <a:pt x="1" y="1"/>
                    </a:moveTo>
                    <a:lnTo>
                      <a:pt x="1" y="182"/>
                    </a:lnTo>
                    <a:lnTo>
                      <a:pt x="37" y="203"/>
                    </a:lnTo>
                    <a:lnTo>
                      <a:pt x="37" y="169"/>
                    </a:lnTo>
                    <a:lnTo>
                      <a:pt x="39" y="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5929;p50">
                <a:extLst>
                  <a:ext uri="{FF2B5EF4-FFF2-40B4-BE49-F238E27FC236}">
                    <a16:creationId xmlns:a16="http://schemas.microsoft.com/office/drawing/2014/main" id="{C5989FD6-6A82-4DE2-A85B-7036592A9756}"/>
                  </a:ext>
                </a:extLst>
              </p:cNvPr>
              <p:cNvSpPr/>
              <p:nvPr/>
            </p:nvSpPr>
            <p:spPr>
              <a:xfrm>
                <a:off x="5777550" y="1823525"/>
                <a:ext cx="4500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1" extrusionOk="0">
                    <a:moveTo>
                      <a:pt x="84" y="0"/>
                    </a:moveTo>
                    <a:lnTo>
                      <a:pt x="0" y="47"/>
                    </a:lnTo>
                    <a:lnTo>
                      <a:pt x="180" y="151"/>
                    </a:lnTo>
                    <a:lnTo>
                      <a:pt x="180" y="5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5930;p50">
                <a:extLst>
                  <a:ext uri="{FF2B5EF4-FFF2-40B4-BE49-F238E27FC236}">
                    <a16:creationId xmlns:a16="http://schemas.microsoft.com/office/drawing/2014/main" id="{2E0B5F13-96B6-4C75-A8A5-223F0ABBE490}"/>
                  </a:ext>
                </a:extLst>
              </p:cNvPr>
              <p:cNvSpPr/>
              <p:nvPr/>
            </p:nvSpPr>
            <p:spPr>
              <a:xfrm>
                <a:off x="5782025" y="1824900"/>
                <a:ext cx="975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17" extrusionOk="0">
                    <a:moveTo>
                      <a:pt x="1" y="0"/>
                    </a:moveTo>
                    <a:lnTo>
                      <a:pt x="1" y="96"/>
                    </a:lnTo>
                    <a:lnTo>
                      <a:pt x="39" y="116"/>
                    </a:lnTo>
                    <a:lnTo>
                      <a:pt x="39" y="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5931;p50">
                <a:extLst>
                  <a:ext uri="{FF2B5EF4-FFF2-40B4-BE49-F238E27FC236}">
                    <a16:creationId xmlns:a16="http://schemas.microsoft.com/office/drawing/2014/main" id="{0314AFF7-EAB5-4D6B-9980-4A544FD24605}"/>
                  </a:ext>
                </a:extLst>
              </p:cNvPr>
              <p:cNvSpPr/>
              <p:nvPr/>
            </p:nvSpPr>
            <p:spPr>
              <a:xfrm>
                <a:off x="5782950" y="1827800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2" y="0"/>
                    </a:moveTo>
                    <a:lnTo>
                      <a:pt x="0" y="148"/>
                    </a:lnTo>
                    <a:lnTo>
                      <a:pt x="129" y="7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5932;p50">
                <a:extLst>
                  <a:ext uri="{FF2B5EF4-FFF2-40B4-BE49-F238E27FC236}">
                    <a16:creationId xmlns:a16="http://schemas.microsoft.com/office/drawing/2014/main" id="{46FCBCD0-E0C3-4BD8-BE97-ACEAF556FDC4}"/>
                  </a:ext>
                </a:extLst>
              </p:cNvPr>
              <p:cNvSpPr/>
              <p:nvPr/>
            </p:nvSpPr>
            <p:spPr>
              <a:xfrm>
                <a:off x="5782950" y="1829675"/>
                <a:ext cx="52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36" extrusionOk="0">
                    <a:moveTo>
                      <a:pt x="129" y="1"/>
                    </a:moveTo>
                    <a:lnTo>
                      <a:pt x="0" y="73"/>
                    </a:lnTo>
                    <a:lnTo>
                      <a:pt x="0" y="108"/>
                    </a:lnTo>
                    <a:lnTo>
                      <a:pt x="48" y="136"/>
                    </a:lnTo>
                    <a:lnTo>
                      <a:pt x="207" y="46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5933;p50">
                <a:extLst>
                  <a:ext uri="{FF2B5EF4-FFF2-40B4-BE49-F238E27FC236}">
                    <a16:creationId xmlns:a16="http://schemas.microsoft.com/office/drawing/2014/main" id="{2D739E3E-A158-4593-ADC3-5A5537118BE4}"/>
                  </a:ext>
                </a:extLst>
              </p:cNvPr>
              <p:cNvSpPr/>
              <p:nvPr/>
            </p:nvSpPr>
            <p:spPr>
              <a:xfrm>
                <a:off x="5786100" y="1831900"/>
                <a:ext cx="6825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49" extrusionOk="0">
                    <a:moveTo>
                      <a:pt x="158" y="0"/>
                    </a:moveTo>
                    <a:lnTo>
                      <a:pt x="0" y="91"/>
                    </a:lnTo>
                    <a:lnTo>
                      <a:pt x="271" y="248"/>
                    </a:lnTo>
                    <a:lnTo>
                      <a:pt x="273" y="6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5934;p50">
                <a:extLst>
                  <a:ext uri="{FF2B5EF4-FFF2-40B4-BE49-F238E27FC236}">
                    <a16:creationId xmlns:a16="http://schemas.microsoft.com/office/drawing/2014/main" id="{B2E5D6EA-5689-4101-A087-DA30CA266A30}"/>
                  </a:ext>
                </a:extLst>
              </p:cNvPr>
              <p:cNvSpPr/>
              <p:nvPr/>
            </p:nvSpPr>
            <p:spPr>
              <a:xfrm>
                <a:off x="5747425" y="1811850"/>
                <a:ext cx="45475" cy="27275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1091" extrusionOk="0">
                    <a:moveTo>
                      <a:pt x="0" y="0"/>
                    </a:moveTo>
                    <a:lnTo>
                      <a:pt x="0" y="41"/>
                    </a:lnTo>
                    <a:lnTo>
                      <a:pt x="13" y="48"/>
                    </a:lnTo>
                    <a:lnTo>
                      <a:pt x="57" y="73"/>
                    </a:lnTo>
                    <a:lnTo>
                      <a:pt x="90" y="93"/>
                    </a:lnTo>
                    <a:lnTo>
                      <a:pt x="397" y="270"/>
                    </a:lnTo>
                    <a:lnTo>
                      <a:pt x="434" y="292"/>
                    </a:lnTo>
                    <a:lnTo>
                      <a:pt x="447" y="299"/>
                    </a:lnTo>
                    <a:lnTo>
                      <a:pt x="490" y="324"/>
                    </a:lnTo>
                    <a:lnTo>
                      <a:pt x="525" y="344"/>
                    </a:lnTo>
                    <a:lnTo>
                      <a:pt x="890" y="556"/>
                    </a:lnTo>
                    <a:lnTo>
                      <a:pt x="934" y="580"/>
                    </a:lnTo>
                    <a:lnTo>
                      <a:pt x="977" y="605"/>
                    </a:lnTo>
                    <a:lnTo>
                      <a:pt x="1011" y="625"/>
                    </a:lnTo>
                    <a:lnTo>
                      <a:pt x="1385" y="840"/>
                    </a:lnTo>
                    <a:lnTo>
                      <a:pt x="1434" y="869"/>
                    </a:lnTo>
                    <a:lnTo>
                      <a:pt x="1478" y="893"/>
                    </a:lnTo>
                    <a:lnTo>
                      <a:pt x="1511" y="914"/>
                    </a:lnTo>
                    <a:lnTo>
                      <a:pt x="1818" y="1091"/>
                    </a:lnTo>
                    <a:lnTo>
                      <a:pt x="1818" y="1050"/>
                    </a:lnTo>
                    <a:lnTo>
                      <a:pt x="1547" y="893"/>
                    </a:lnTo>
                    <a:lnTo>
                      <a:pt x="1512" y="873"/>
                    </a:lnTo>
                    <a:lnTo>
                      <a:pt x="1469" y="849"/>
                    </a:lnTo>
                    <a:lnTo>
                      <a:pt x="1421" y="820"/>
                    </a:lnTo>
                    <a:lnTo>
                      <a:pt x="1385" y="799"/>
                    </a:lnTo>
                    <a:lnTo>
                      <a:pt x="1047" y="605"/>
                    </a:lnTo>
                    <a:lnTo>
                      <a:pt x="1014" y="585"/>
                    </a:lnTo>
                    <a:lnTo>
                      <a:pt x="970" y="560"/>
                    </a:lnTo>
                    <a:lnTo>
                      <a:pt x="928" y="535"/>
                    </a:lnTo>
                    <a:lnTo>
                      <a:pt x="921" y="531"/>
                    </a:lnTo>
                    <a:lnTo>
                      <a:pt x="890" y="514"/>
                    </a:lnTo>
                    <a:lnTo>
                      <a:pt x="561" y="324"/>
                    </a:lnTo>
                    <a:lnTo>
                      <a:pt x="526" y="303"/>
                    </a:lnTo>
                    <a:lnTo>
                      <a:pt x="483" y="279"/>
                    </a:lnTo>
                    <a:lnTo>
                      <a:pt x="435" y="251"/>
                    </a:lnTo>
                    <a:lnTo>
                      <a:pt x="397" y="229"/>
                    </a:lnTo>
                    <a:lnTo>
                      <a:pt x="126" y="73"/>
                    </a:lnTo>
                    <a:lnTo>
                      <a:pt x="93" y="52"/>
                    </a:lnTo>
                    <a:lnTo>
                      <a:pt x="48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5935;p50">
                <a:extLst>
                  <a:ext uri="{FF2B5EF4-FFF2-40B4-BE49-F238E27FC236}">
                    <a16:creationId xmlns:a16="http://schemas.microsoft.com/office/drawing/2014/main" id="{5688DE27-65A4-4844-A67F-89461247A38F}"/>
                  </a:ext>
                </a:extLst>
              </p:cNvPr>
              <p:cNvSpPr/>
              <p:nvPr/>
            </p:nvSpPr>
            <p:spPr>
              <a:xfrm>
                <a:off x="5784125" y="1830800"/>
                <a:ext cx="51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16" extrusionOk="0">
                    <a:moveTo>
                      <a:pt x="160" y="1"/>
                    </a:moveTo>
                    <a:lnTo>
                      <a:pt x="1" y="91"/>
                    </a:lnTo>
                    <a:lnTo>
                      <a:pt x="44" y="115"/>
                    </a:lnTo>
                    <a:lnTo>
                      <a:pt x="204" y="25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5936;p50">
                <a:extLst>
                  <a:ext uri="{FF2B5EF4-FFF2-40B4-BE49-F238E27FC236}">
                    <a16:creationId xmlns:a16="http://schemas.microsoft.com/office/drawing/2014/main" id="{CFAADE1E-94F4-401E-8FDD-3129E43C791D}"/>
                  </a:ext>
                </a:extLst>
              </p:cNvPr>
              <p:cNvSpPr/>
              <p:nvPr/>
            </p:nvSpPr>
            <p:spPr>
              <a:xfrm>
                <a:off x="5785225" y="1831425"/>
                <a:ext cx="4850" cy="27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1" extrusionOk="0">
                    <a:moveTo>
                      <a:pt x="160" y="0"/>
                    </a:moveTo>
                    <a:lnTo>
                      <a:pt x="0" y="90"/>
                    </a:lnTo>
                    <a:lnTo>
                      <a:pt x="35" y="110"/>
                    </a:lnTo>
                    <a:lnTo>
                      <a:pt x="193" y="19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5937;p50">
                <a:extLst>
                  <a:ext uri="{FF2B5EF4-FFF2-40B4-BE49-F238E27FC236}">
                    <a16:creationId xmlns:a16="http://schemas.microsoft.com/office/drawing/2014/main" id="{72CC70AE-7990-46CB-B04F-C2DE12A1A221}"/>
                  </a:ext>
                </a:extLst>
              </p:cNvPr>
              <p:cNvSpPr/>
              <p:nvPr/>
            </p:nvSpPr>
            <p:spPr>
              <a:xfrm>
                <a:off x="5782975" y="1825450"/>
                <a:ext cx="5275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211" h="170" extrusionOk="0">
                    <a:moveTo>
                      <a:pt x="1" y="0"/>
                    </a:moveTo>
                    <a:lnTo>
                      <a:pt x="1" y="94"/>
                    </a:lnTo>
                    <a:lnTo>
                      <a:pt x="128" y="170"/>
                    </a:lnTo>
                    <a:lnTo>
                      <a:pt x="211" y="1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5938;p50">
                <a:extLst>
                  <a:ext uri="{FF2B5EF4-FFF2-40B4-BE49-F238E27FC236}">
                    <a16:creationId xmlns:a16="http://schemas.microsoft.com/office/drawing/2014/main" id="{4B6E6DEF-0B65-428E-B14E-4DD22581715E}"/>
                  </a:ext>
                </a:extLst>
              </p:cNvPr>
              <p:cNvSpPr/>
              <p:nvPr/>
            </p:nvSpPr>
            <p:spPr>
              <a:xfrm>
                <a:off x="5786175" y="1828475"/>
                <a:ext cx="40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78" y="94"/>
                    </a:lnTo>
                    <a:lnTo>
                      <a:pt x="161" y="4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5939;p50">
                <a:extLst>
                  <a:ext uri="{FF2B5EF4-FFF2-40B4-BE49-F238E27FC236}">
                    <a16:creationId xmlns:a16="http://schemas.microsoft.com/office/drawing/2014/main" id="{9CA55331-EC0E-43F3-8ACF-3F07E900BF47}"/>
                  </a:ext>
                </a:extLst>
              </p:cNvPr>
              <p:cNvSpPr/>
              <p:nvPr/>
            </p:nvSpPr>
            <p:spPr>
              <a:xfrm>
                <a:off x="5788125" y="1829600"/>
                <a:ext cx="31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74" extrusionOk="0">
                    <a:moveTo>
                      <a:pt x="83" y="1"/>
                    </a:moveTo>
                    <a:lnTo>
                      <a:pt x="0" y="49"/>
                    </a:lnTo>
                    <a:lnTo>
                      <a:pt x="44" y="73"/>
                    </a:lnTo>
                    <a:lnTo>
                      <a:pt x="127" y="25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5940;p50">
                <a:extLst>
                  <a:ext uri="{FF2B5EF4-FFF2-40B4-BE49-F238E27FC236}">
                    <a16:creationId xmlns:a16="http://schemas.microsoft.com/office/drawing/2014/main" id="{35936A3D-DFFD-4385-B644-672CA8EEBB85}"/>
                  </a:ext>
                </a:extLst>
              </p:cNvPr>
              <p:cNvSpPr/>
              <p:nvPr/>
            </p:nvSpPr>
            <p:spPr>
              <a:xfrm>
                <a:off x="5789200" y="1830225"/>
                <a:ext cx="29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68" extrusionOk="0">
                    <a:moveTo>
                      <a:pt x="84" y="0"/>
                    </a:moveTo>
                    <a:lnTo>
                      <a:pt x="1" y="48"/>
                    </a:lnTo>
                    <a:lnTo>
                      <a:pt x="34" y="67"/>
                    </a:lnTo>
                    <a:lnTo>
                      <a:pt x="117" y="21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5941;p50">
                <a:extLst>
                  <a:ext uri="{FF2B5EF4-FFF2-40B4-BE49-F238E27FC236}">
                    <a16:creationId xmlns:a16="http://schemas.microsoft.com/office/drawing/2014/main" id="{6318CB9D-558A-4D1F-95F1-048C84F9E35F}"/>
                  </a:ext>
                </a:extLst>
              </p:cNvPr>
              <p:cNvSpPr/>
              <p:nvPr/>
            </p:nvSpPr>
            <p:spPr>
              <a:xfrm>
                <a:off x="5790050" y="1830725"/>
                <a:ext cx="2875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14" extrusionOk="0">
                    <a:moveTo>
                      <a:pt x="83" y="1"/>
                    </a:moveTo>
                    <a:lnTo>
                      <a:pt x="0" y="47"/>
                    </a:lnTo>
                    <a:lnTo>
                      <a:pt x="115" y="114"/>
                    </a:lnTo>
                    <a:lnTo>
                      <a:pt x="115" y="18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5942;p50">
                <a:extLst>
                  <a:ext uri="{FF2B5EF4-FFF2-40B4-BE49-F238E27FC236}">
                    <a16:creationId xmlns:a16="http://schemas.microsoft.com/office/drawing/2014/main" id="{865862E6-30F8-4B07-8440-7E3FD102C230}"/>
                  </a:ext>
                </a:extLst>
              </p:cNvPr>
              <p:cNvSpPr/>
              <p:nvPr/>
            </p:nvSpPr>
            <p:spPr>
              <a:xfrm>
                <a:off x="5809250" y="1819500"/>
                <a:ext cx="3975" cy="46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86" extrusionOk="0">
                    <a:moveTo>
                      <a:pt x="157" y="0"/>
                    </a:moveTo>
                    <a:lnTo>
                      <a:pt x="76" y="48"/>
                    </a:lnTo>
                    <a:lnTo>
                      <a:pt x="1" y="186"/>
                    </a:lnTo>
                    <a:lnTo>
                      <a:pt x="159" y="94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5943;p50">
                <a:extLst>
                  <a:ext uri="{FF2B5EF4-FFF2-40B4-BE49-F238E27FC236}">
                    <a16:creationId xmlns:a16="http://schemas.microsoft.com/office/drawing/2014/main" id="{3CF888E1-897D-4649-B259-06539079140C}"/>
                  </a:ext>
                </a:extLst>
              </p:cNvPr>
              <p:cNvSpPr/>
              <p:nvPr/>
            </p:nvSpPr>
            <p:spPr>
              <a:xfrm>
                <a:off x="5804900" y="1824125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1"/>
                    </a:moveTo>
                    <a:lnTo>
                      <a:pt x="144" y="18"/>
                    </a:lnTo>
                    <a:lnTo>
                      <a:pt x="1" y="284"/>
                    </a:lnTo>
                    <a:lnTo>
                      <a:pt x="1" y="284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5944;p50">
                <a:extLst>
                  <a:ext uri="{FF2B5EF4-FFF2-40B4-BE49-F238E27FC236}">
                    <a16:creationId xmlns:a16="http://schemas.microsoft.com/office/drawing/2014/main" id="{9CFFAC71-8AFF-47DF-AADB-2C57DC7A0D59}"/>
                  </a:ext>
                </a:extLst>
              </p:cNvPr>
              <p:cNvSpPr/>
              <p:nvPr/>
            </p:nvSpPr>
            <p:spPr>
              <a:xfrm>
                <a:off x="5808500" y="1820700"/>
                <a:ext cx="2675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6" extrusionOk="0">
                    <a:moveTo>
                      <a:pt x="106" y="0"/>
                    </a:moveTo>
                    <a:lnTo>
                      <a:pt x="76" y="17"/>
                    </a:lnTo>
                    <a:lnTo>
                      <a:pt x="0" y="155"/>
                    </a:lnTo>
                    <a:lnTo>
                      <a:pt x="31" y="138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5945;p50">
                <a:extLst>
                  <a:ext uri="{FF2B5EF4-FFF2-40B4-BE49-F238E27FC236}">
                    <a16:creationId xmlns:a16="http://schemas.microsoft.com/office/drawing/2014/main" id="{A0F4EF75-C106-406D-B786-62648FE06FF5}"/>
                  </a:ext>
                </a:extLst>
              </p:cNvPr>
              <p:cNvSpPr/>
              <p:nvPr/>
            </p:nvSpPr>
            <p:spPr>
              <a:xfrm>
                <a:off x="5807525" y="1821125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4" y="24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5946;p50">
                <a:extLst>
                  <a:ext uri="{FF2B5EF4-FFF2-40B4-BE49-F238E27FC236}">
                    <a16:creationId xmlns:a16="http://schemas.microsoft.com/office/drawing/2014/main" id="{09A3AFC9-AB17-4DDA-A6F9-C50EE7E5E3AC}"/>
                  </a:ext>
                </a:extLst>
              </p:cNvPr>
              <p:cNvSpPr/>
              <p:nvPr/>
            </p:nvSpPr>
            <p:spPr>
              <a:xfrm>
                <a:off x="5813900" y="1824900"/>
                <a:ext cx="175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7" h="46" extrusionOk="0">
                    <a:moveTo>
                      <a:pt x="6" y="0"/>
                    </a:moveTo>
                    <a:lnTo>
                      <a:pt x="0" y="12"/>
                    </a:lnTo>
                    <a:lnTo>
                      <a:pt x="0" y="45"/>
                    </a:lnTo>
                    <a:lnTo>
                      <a:pt x="6" y="4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5947;p50">
                <a:extLst>
                  <a:ext uri="{FF2B5EF4-FFF2-40B4-BE49-F238E27FC236}">
                    <a16:creationId xmlns:a16="http://schemas.microsoft.com/office/drawing/2014/main" id="{B4A9ECCE-41EA-47A6-9E45-FB2CDE7B3E7C}"/>
                  </a:ext>
                </a:extLst>
              </p:cNvPr>
              <p:cNvSpPr/>
              <p:nvPr/>
            </p:nvSpPr>
            <p:spPr>
              <a:xfrm>
                <a:off x="5828175" y="1809625"/>
                <a:ext cx="62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6" extrusionOk="0">
                    <a:moveTo>
                      <a:pt x="247" y="1"/>
                    </a:moveTo>
                    <a:lnTo>
                      <a:pt x="144" y="62"/>
                    </a:lnTo>
                    <a:lnTo>
                      <a:pt x="1" y="326"/>
                    </a:lnTo>
                    <a:lnTo>
                      <a:pt x="249" y="184"/>
                    </a:lnTo>
                    <a:lnTo>
                      <a:pt x="247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5948;p50">
                <a:extLst>
                  <a:ext uri="{FF2B5EF4-FFF2-40B4-BE49-F238E27FC236}">
                    <a16:creationId xmlns:a16="http://schemas.microsoft.com/office/drawing/2014/main" id="{3AEBF02B-68EA-47BF-9EBC-D4A6BC554C67}"/>
                  </a:ext>
                </a:extLst>
              </p:cNvPr>
              <p:cNvSpPr/>
              <p:nvPr/>
            </p:nvSpPr>
            <p:spPr>
              <a:xfrm>
                <a:off x="5830975" y="180767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0"/>
                    </a:moveTo>
                    <a:lnTo>
                      <a:pt x="76" y="19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32" y="140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5949;p50">
                <a:extLst>
                  <a:ext uri="{FF2B5EF4-FFF2-40B4-BE49-F238E27FC236}">
                    <a16:creationId xmlns:a16="http://schemas.microsoft.com/office/drawing/2014/main" id="{729872C8-CAF1-41F8-A4D5-FF61322CA4FE}"/>
                  </a:ext>
                </a:extLst>
              </p:cNvPr>
              <p:cNvSpPr/>
              <p:nvPr/>
            </p:nvSpPr>
            <p:spPr>
              <a:xfrm>
                <a:off x="5831775" y="1807275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3" y="1"/>
                    </a:moveTo>
                    <a:lnTo>
                      <a:pt x="74" y="16"/>
                    </a:lnTo>
                    <a:lnTo>
                      <a:pt x="0" y="156"/>
                    </a:lnTo>
                    <a:lnTo>
                      <a:pt x="103" y="95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5950;p50">
                <a:extLst>
                  <a:ext uri="{FF2B5EF4-FFF2-40B4-BE49-F238E27FC236}">
                    <a16:creationId xmlns:a16="http://schemas.microsoft.com/office/drawing/2014/main" id="{9E398D63-0669-4809-A5F2-9480BB8F02F7}"/>
                  </a:ext>
                </a:extLst>
              </p:cNvPr>
              <p:cNvSpPr/>
              <p:nvPr/>
            </p:nvSpPr>
            <p:spPr>
              <a:xfrm>
                <a:off x="5826400" y="1811600"/>
                <a:ext cx="460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8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7"/>
                    </a:lnTo>
                    <a:lnTo>
                      <a:pt x="40" y="265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5951;p50">
                <a:extLst>
                  <a:ext uri="{FF2B5EF4-FFF2-40B4-BE49-F238E27FC236}">
                    <a16:creationId xmlns:a16="http://schemas.microsoft.com/office/drawing/2014/main" id="{67812FE6-19C1-4D08-986D-6AA0B2C587B3}"/>
                  </a:ext>
                </a:extLst>
              </p:cNvPr>
              <p:cNvSpPr/>
              <p:nvPr/>
            </p:nvSpPr>
            <p:spPr>
              <a:xfrm>
                <a:off x="5825325" y="1812175"/>
                <a:ext cx="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1" extrusionOk="0">
                    <a:moveTo>
                      <a:pt x="187" y="0"/>
                    </a:moveTo>
                    <a:lnTo>
                      <a:pt x="116" y="41"/>
                    </a:lnTo>
                    <a:lnTo>
                      <a:pt x="0" y="256"/>
                    </a:lnTo>
                    <a:lnTo>
                      <a:pt x="0" y="290"/>
                    </a:lnTo>
                    <a:lnTo>
                      <a:pt x="44" y="264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5952;p50">
                <a:extLst>
                  <a:ext uri="{FF2B5EF4-FFF2-40B4-BE49-F238E27FC236}">
                    <a16:creationId xmlns:a16="http://schemas.microsoft.com/office/drawing/2014/main" id="{DAA703D6-47CF-46A2-BA0C-74EBE3731D4F}"/>
                  </a:ext>
                </a:extLst>
              </p:cNvPr>
              <p:cNvSpPr/>
              <p:nvPr/>
            </p:nvSpPr>
            <p:spPr>
              <a:xfrm>
                <a:off x="5828225" y="1808725"/>
                <a:ext cx="367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79" extrusionOk="0">
                    <a:moveTo>
                      <a:pt x="147" y="1"/>
                    </a:moveTo>
                    <a:lnTo>
                      <a:pt x="76" y="41"/>
                    </a:lnTo>
                    <a:lnTo>
                      <a:pt x="0" y="179"/>
                    </a:lnTo>
                    <a:lnTo>
                      <a:pt x="71" y="138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5953;p50">
                <a:extLst>
                  <a:ext uri="{FF2B5EF4-FFF2-40B4-BE49-F238E27FC236}">
                    <a16:creationId xmlns:a16="http://schemas.microsoft.com/office/drawing/2014/main" id="{66AF5BCF-DDA0-4AB3-8667-5484DD49613E}"/>
                  </a:ext>
                </a:extLst>
              </p:cNvPr>
              <p:cNvSpPr/>
              <p:nvPr/>
            </p:nvSpPr>
            <p:spPr>
              <a:xfrm>
                <a:off x="5830000" y="1808150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6" y="24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5954;p50">
                <a:extLst>
                  <a:ext uri="{FF2B5EF4-FFF2-40B4-BE49-F238E27FC236}">
                    <a16:creationId xmlns:a16="http://schemas.microsoft.com/office/drawing/2014/main" id="{61E3C27D-B394-4D93-9B01-8F05761940B7}"/>
                  </a:ext>
                </a:extLst>
              </p:cNvPr>
              <p:cNvSpPr/>
              <p:nvPr/>
            </p:nvSpPr>
            <p:spPr>
              <a:xfrm>
                <a:off x="5827375" y="1811150"/>
                <a:ext cx="442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84" extrusionOk="0">
                    <a:moveTo>
                      <a:pt x="176" y="1"/>
                    </a:moveTo>
                    <a:lnTo>
                      <a:pt x="144" y="18"/>
                    </a:lnTo>
                    <a:lnTo>
                      <a:pt x="1" y="283"/>
                    </a:lnTo>
                    <a:lnTo>
                      <a:pt x="33" y="265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5955;p50">
                <a:extLst>
                  <a:ext uri="{FF2B5EF4-FFF2-40B4-BE49-F238E27FC236}">
                    <a16:creationId xmlns:a16="http://schemas.microsoft.com/office/drawing/2014/main" id="{1E73CE12-7229-4164-BA95-CA69E443EDE4}"/>
                  </a:ext>
                </a:extLst>
              </p:cNvPr>
              <p:cNvSpPr/>
              <p:nvPr/>
            </p:nvSpPr>
            <p:spPr>
              <a:xfrm>
                <a:off x="5825275" y="1818550"/>
                <a:ext cx="7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3" h="36" extrusionOk="0">
                    <a:moveTo>
                      <a:pt x="2" y="1"/>
                    </a:moveTo>
                    <a:lnTo>
                      <a:pt x="1" y="2"/>
                    </a:lnTo>
                    <a:lnTo>
                      <a:pt x="1" y="35"/>
                    </a:lnTo>
                    <a:lnTo>
                      <a:pt x="2" y="35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5956;p50">
                <a:extLst>
                  <a:ext uri="{FF2B5EF4-FFF2-40B4-BE49-F238E27FC236}">
                    <a16:creationId xmlns:a16="http://schemas.microsoft.com/office/drawing/2014/main" id="{B4C161DB-E2E1-4967-B1B4-B34961F7F6B8}"/>
                  </a:ext>
                </a:extLst>
              </p:cNvPr>
              <p:cNvSpPr/>
              <p:nvPr/>
            </p:nvSpPr>
            <p:spPr>
              <a:xfrm>
                <a:off x="5825275" y="1813175"/>
                <a:ext cx="29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6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2" y="216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5957;p50">
                <a:extLst>
                  <a:ext uri="{FF2B5EF4-FFF2-40B4-BE49-F238E27FC236}">
                    <a16:creationId xmlns:a16="http://schemas.microsoft.com/office/drawing/2014/main" id="{51C3E333-42CF-417E-8A98-D999A0B9EB48}"/>
                  </a:ext>
                </a:extLst>
              </p:cNvPr>
              <p:cNvSpPr/>
              <p:nvPr/>
            </p:nvSpPr>
            <p:spPr>
              <a:xfrm>
                <a:off x="5824450" y="1814900"/>
                <a:ext cx="90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1" extrusionOk="0">
                    <a:moveTo>
                      <a:pt x="34" y="0"/>
                    </a:moveTo>
                    <a:lnTo>
                      <a:pt x="0" y="19"/>
                    </a:lnTo>
                    <a:lnTo>
                      <a:pt x="0" y="200"/>
                    </a:lnTo>
                    <a:lnTo>
                      <a:pt x="34" y="181"/>
                    </a:lnTo>
                    <a:lnTo>
                      <a:pt x="34" y="148"/>
                    </a:lnTo>
                    <a:lnTo>
                      <a:pt x="35" y="147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5958;p50">
                <a:extLst>
                  <a:ext uri="{FF2B5EF4-FFF2-40B4-BE49-F238E27FC236}">
                    <a16:creationId xmlns:a16="http://schemas.microsoft.com/office/drawing/2014/main" id="{EE5C0C62-35A2-435E-967A-61AAB1A4F8EC}"/>
                  </a:ext>
                </a:extLst>
              </p:cNvPr>
              <p:cNvSpPr/>
              <p:nvPr/>
            </p:nvSpPr>
            <p:spPr>
              <a:xfrm>
                <a:off x="5825275" y="180975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4" y="0"/>
                    </a:moveTo>
                    <a:lnTo>
                      <a:pt x="1" y="110"/>
                    </a:lnTo>
                    <a:lnTo>
                      <a:pt x="1" y="206"/>
                    </a:lnTo>
                    <a:lnTo>
                      <a:pt x="118" y="138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5959;p50">
                <a:extLst>
                  <a:ext uri="{FF2B5EF4-FFF2-40B4-BE49-F238E27FC236}">
                    <a16:creationId xmlns:a16="http://schemas.microsoft.com/office/drawing/2014/main" id="{7FF5DD2D-18A6-4EB5-8C83-7B505D15E87D}"/>
                  </a:ext>
                </a:extLst>
              </p:cNvPr>
              <p:cNvSpPr/>
              <p:nvPr/>
            </p:nvSpPr>
            <p:spPr>
              <a:xfrm>
                <a:off x="5824450" y="1812500"/>
                <a:ext cx="85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34" h="115" extrusionOk="0">
                    <a:moveTo>
                      <a:pt x="34" y="0"/>
                    </a:moveTo>
                    <a:lnTo>
                      <a:pt x="0" y="21"/>
                    </a:lnTo>
                    <a:lnTo>
                      <a:pt x="0" y="115"/>
                    </a:lnTo>
                    <a:lnTo>
                      <a:pt x="34" y="9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5960;p50">
                <a:extLst>
                  <a:ext uri="{FF2B5EF4-FFF2-40B4-BE49-F238E27FC236}">
                    <a16:creationId xmlns:a16="http://schemas.microsoft.com/office/drawing/2014/main" id="{818C63F7-A440-420E-9F74-2DEC5C1003D3}"/>
                  </a:ext>
                </a:extLst>
              </p:cNvPr>
              <p:cNvSpPr/>
              <p:nvPr/>
            </p:nvSpPr>
            <p:spPr>
              <a:xfrm>
                <a:off x="5816750" y="1815350"/>
                <a:ext cx="7725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61" extrusionOk="0">
                    <a:moveTo>
                      <a:pt x="308" y="1"/>
                    </a:moveTo>
                    <a:lnTo>
                      <a:pt x="145" y="95"/>
                    </a:lnTo>
                    <a:lnTo>
                      <a:pt x="1" y="361"/>
                    </a:lnTo>
                    <a:lnTo>
                      <a:pt x="1" y="361"/>
                    </a:lnTo>
                    <a:lnTo>
                      <a:pt x="308" y="182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5961;p50">
                <a:extLst>
                  <a:ext uri="{FF2B5EF4-FFF2-40B4-BE49-F238E27FC236}">
                    <a16:creationId xmlns:a16="http://schemas.microsoft.com/office/drawing/2014/main" id="{CD5C8827-BBF4-4B5E-AFAC-06B4E1DFE6C1}"/>
                  </a:ext>
                </a:extLst>
              </p:cNvPr>
              <p:cNvSpPr/>
              <p:nvPr/>
            </p:nvSpPr>
            <p:spPr>
              <a:xfrm>
                <a:off x="5820350" y="1813000"/>
                <a:ext cx="41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90" extrusionOk="0">
                    <a:moveTo>
                      <a:pt x="164" y="1"/>
                    </a:moveTo>
                    <a:lnTo>
                      <a:pt x="76" y="51"/>
                    </a:lnTo>
                    <a:lnTo>
                      <a:pt x="1" y="189"/>
                    </a:lnTo>
                    <a:lnTo>
                      <a:pt x="1" y="189"/>
                    </a:lnTo>
                    <a:lnTo>
                      <a:pt x="164" y="95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5962;p50">
                <a:extLst>
                  <a:ext uri="{FF2B5EF4-FFF2-40B4-BE49-F238E27FC236}">
                    <a16:creationId xmlns:a16="http://schemas.microsoft.com/office/drawing/2014/main" id="{25668AAE-A137-41E2-AE5C-971BA7709692}"/>
                  </a:ext>
                </a:extLst>
              </p:cNvPr>
              <p:cNvSpPr/>
              <p:nvPr/>
            </p:nvSpPr>
            <p:spPr>
              <a:xfrm>
                <a:off x="5814975" y="1818200"/>
                <a:ext cx="46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88" extrusionOk="0">
                    <a:moveTo>
                      <a:pt x="185" y="0"/>
                    </a:moveTo>
                    <a:lnTo>
                      <a:pt x="144" y="22"/>
                    </a:lnTo>
                    <a:lnTo>
                      <a:pt x="1" y="287"/>
                    </a:lnTo>
                    <a:lnTo>
                      <a:pt x="42" y="264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5963;p50">
                <a:extLst>
                  <a:ext uri="{FF2B5EF4-FFF2-40B4-BE49-F238E27FC236}">
                    <a16:creationId xmlns:a16="http://schemas.microsoft.com/office/drawing/2014/main" id="{E07F7C73-8ADD-43C9-8FC3-EBE417D34884}"/>
                  </a:ext>
                </a:extLst>
              </p:cNvPr>
              <p:cNvSpPr/>
              <p:nvPr/>
            </p:nvSpPr>
            <p:spPr>
              <a:xfrm>
                <a:off x="5816000" y="1817725"/>
                <a:ext cx="43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3" extrusionOk="0">
                    <a:moveTo>
                      <a:pt x="175" y="0"/>
                    </a:moveTo>
                    <a:lnTo>
                      <a:pt x="144" y="19"/>
                    </a:lnTo>
                    <a:lnTo>
                      <a:pt x="1" y="283"/>
                    </a:lnTo>
                    <a:lnTo>
                      <a:pt x="1" y="283"/>
                    </a:lnTo>
                    <a:lnTo>
                      <a:pt x="31" y="266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5964;p50">
                <a:extLst>
                  <a:ext uri="{FF2B5EF4-FFF2-40B4-BE49-F238E27FC236}">
                    <a16:creationId xmlns:a16="http://schemas.microsoft.com/office/drawing/2014/main" id="{408926E0-B965-42B2-AC97-20D328406447}"/>
                  </a:ext>
                </a:extLst>
              </p:cNvPr>
              <p:cNvSpPr/>
              <p:nvPr/>
            </p:nvSpPr>
            <p:spPr>
              <a:xfrm>
                <a:off x="5819600" y="1814275"/>
                <a:ext cx="2650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58" extrusionOk="0">
                    <a:moveTo>
                      <a:pt x="106" y="0"/>
                    </a:moveTo>
                    <a:lnTo>
                      <a:pt x="76" y="18"/>
                    </a:lnTo>
                    <a:lnTo>
                      <a:pt x="0" y="157"/>
                    </a:lnTo>
                    <a:lnTo>
                      <a:pt x="31" y="138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5965;p50">
                <a:extLst>
                  <a:ext uri="{FF2B5EF4-FFF2-40B4-BE49-F238E27FC236}">
                    <a16:creationId xmlns:a16="http://schemas.microsoft.com/office/drawing/2014/main" id="{236577C7-E87B-4B23-8547-4F9EC344EFC0}"/>
                  </a:ext>
                </a:extLst>
              </p:cNvPr>
              <p:cNvSpPr/>
              <p:nvPr/>
            </p:nvSpPr>
            <p:spPr>
              <a:xfrm>
                <a:off x="5816825" y="1815300"/>
                <a:ext cx="36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80" extrusionOk="0">
                    <a:moveTo>
                      <a:pt x="146" y="0"/>
                    </a:moveTo>
                    <a:lnTo>
                      <a:pt x="75" y="41"/>
                    </a:lnTo>
                    <a:lnTo>
                      <a:pt x="1" y="180"/>
                    </a:lnTo>
                    <a:lnTo>
                      <a:pt x="70" y="138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5966;p50">
                <a:extLst>
                  <a:ext uri="{FF2B5EF4-FFF2-40B4-BE49-F238E27FC236}">
                    <a16:creationId xmlns:a16="http://schemas.microsoft.com/office/drawing/2014/main" id="{831CB359-7C70-4C9D-995D-6EB1BF6257BE}"/>
                  </a:ext>
                </a:extLst>
              </p:cNvPr>
              <p:cNvSpPr/>
              <p:nvPr/>
            </p:nvSpPr>
            <p:spPr>
              <a:xfrm>
                <a:off x="5818575" y="1814700"/>
                <a:ext cx="292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2" extrusionOk="0">
                    <a:moveTo>
                      <a:pt x="117" y="1"/>
                    </a:moveTo>
                    <a:lnTo>
                      <a:pt x="76" y="24"/>
                    </a:lnTo>
                    <a:lnTo>
                      <a:pt x="0" y="162"/>
                    </a:lnTo>
                    <a:lnTo>
                      <a:pt x="41" y="140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5967;p50">
                <a:extLst>
                  <a:ext uri="{FF2B5EF4-FFF2-40B4-BE49-F238E27FC236}">
                    <a16:creationId xmlns:a16="http://schemas.microsoft.com/office/drawing/2014/main" id="{B397CC82-5A69-4016-A928-E4BC025ECC1E}"/>
                  </a:ext>
                </a:extLst>
              </p:cNvPr>
              <p:cNvSpPr/>
              <p:nvPr/>
            </p:nvSpPr>
            <p:spPr>
              <a:xfrm>
                <a:off x="5814050" y="1816300"/>
                <a:ext cx="46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04" extrusionOk="0">
                    <a:moveTo>
                      <a:pt x="186" y="1"/>
                    </a:moveTo>
                    <a:lnTo>
                      <a:pt x="0" y="109"/>
                    </a:lnTo>
                    <a:lnTo>
                      <a:pt x="0" y="204"/>
                    </a:lnTo>
                    <a:lnTo>
                      <a:pt x="112" y="140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5968;p50">
                <a:extLst>
                  <a:ext uri="{FF2B5EF4-FFF2-40B4-BE49-F238E27FC236}">
                    <a16:creationId xmlns:a16="http://schemas.microsoft.com/office/drawing/2014/main" id="{FDFC3035-3DD5-477B-9CD0-47FEB3069E3D}"/>
                  </a:ext>
                </a:extLst>
              </p:cNvPr>
              <p:cNvSpPr/>
              <p:nvPr/>
            </p:nvSpPr>
            <p:spPr>
              <a:xfrm>
                <a:off x="5814050" y="1818725"/>
                <a:ext cx="45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88" extrusionOk="0">
                    <a:moveTo>
                      <a:pt x="181" y="1"/>
                    </a:moveTo>
                    <a:lnTo>
                      <a:pt x="112" y="43"/>
                    </a:lnTo>
                    <a:lnTo>
                      <a:pt x="0" y="247"/>
                    </a:lnTo>
                    <a:lnTo>
                      <a:pt x="0" y="288"/>
                    </a:lnTo>
                    <a:lnTo>
                      <a:pt x="38" y="266"/>
                    </a:lnTo>
                    <a:lnTo>
                      <a:pt x="18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5969;p50">
                <a:extLst>
                  <a:ext uri="{FF2B5EF4-FFF2-40B4-BE49-F238E27FC236}">
                    <a16:creationId xmlns:a16="http://schemas.microsoft.com/office/drawing/2014/main" id="{E4B2A3EA-4C8D-4C9D-A79D-D4CD1BDEF0A8}"/>
                  </a:ext>
                </a:extLst>
              </p:cNvPr>
              <p:cNvSpPr/>
              <p:nvPr/>
            </p:nvSpPr>
            <p:spPr>
              <a:xfrm>
                <a:off x="5814050" y="1819775"/>
                <a:ext cx="2800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206" extrusionOk="0">
                    <a:moveTo>
                      <a:pt x="112" y="1"/>
                    </a:moveTo>
                    <a:lnTo>
                      <a:pt x="0" y="65"/>
                    </a:lnTo>
                    <a:lnTo>
                      <a:pt x="0" y="20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5970;p50">
                <a:extLst>
                  <a:ext uri="{FF2B5EF4-FFF2-40B4-BE49-F238E27FC236}">
                    <a16:creationId xmlns:a16="http://schemas.microsoft.com/office/drawing/2014/main" id="{E37550C9-DE5F-4D36-92BB-2617DE9EC687}"/>
                  </a:ext>
                </a:extLst>
              </p:cNvPr>
              <p:cNvSpPr/>
              <p:nvPr/>
            </p:nvSpPr>
            <p:spPr>
              <a:xfrm>
                <a:off x="5813200" y="1821375"/>
                <a:ext cx="875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203" extrusionOk="0">
                    <a:moveTo>
                      <a:pt x="34" y="1"/>
                    </a:moveTo>
                    <a:lnTo>
                      <a:pt x="1" y="19"/>
                    </a:lnTo>
                    <a:lnTo>
                      <a:pt x="1" y="202"/>
                    </a:lnTo>
                    <a:lnTo>
                      <a:pt x="28" y="186"/>
                    </a:lnTo>
                    <a:lnTo>
                      <a:pt x="28" y="153"/>
                    </a:lnTo>
                    <a:lnTo>
                      <a:pt x="34" y="141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5971;p50">
                <a:extLst>
                  <a:ext uri="{FF2B5EF4-FFF2-40B4-BE49-F238E27FC236}">
                    <a16:creationId xmlns:a16="http://schemas.microsoft.com/office/drawing/2014/main" id="{687303B9-E633-4607-80BD-D150FEBFF4AB}"/>
                  </a:ext>
                </a:extLst>
              </p:cNvPr>
              <p:cNvSpPr/>
              <p:nvPr/>
            </p:nvSpPr>
            <p:spPr>
              <a:xfrm>
                <a:off x="5813175" y="1819025"/>
                <a:ext cx="90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4" extrusionOk="0">
                    <a:moveTo>
                      <a:pt x="35" y="0"/>
                    </a:moveTo>
                    <a:lnTo>
                      <a:pt x="0" y="19"/>
                    </a:lnTo>
                    <a:lnTo>
                      <a:pt x="2" y="113"/>
                    </a:lnTo>
                    <a:lnTo>
                      <a:pt x="35" y="9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5972;p50">
                <a:extLst>
                  <a:ext uri="{FF2B5EF4-FFF2-40B4-BE49-F238E27FC236}">
                    <a16:creationId xmlns:a16="http://schemas.microsoft.com/office/drawing/2014/main" id="{DEDCEF26-5722-4626-A203-FB04C937275F}"/>
                  </a:ext>
                </a:extLst>
              </p:cNvPr>
              <p:cNvSpPr/>
              <p:nvPr/>
            </p:nvSpPr>
            <p:spPr>
              <a:xfrm>
                <a:off x="5805675" y="1821850"/>
                <a:ext cx="755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56" extrusionOk="0">
                    <a:moveTo>
                      <a:pt x="302" y="0"/>
                    </a:moveTo>
                    <a:lnTo>
                      <a:pt x="144" y="92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302" y="183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5973;p50">
                <a:extLst>
                  <a:ext uri="{FF2B5EF4-FFF2-40B4-BE49-F238E27FC236}">
                    <a16:creationId xmlns:a16="http://schemas.microsoft.com/office/drawing/2014/main" id="{A066D637-A465-4AE7-AA6F-B040C0B64CB6}"/>
                  </a:ext>
                </a:extLst>
              </p:cNvPr>
              <p:cNvSpPr/>
              <p:nvPr/>
            </p:nvSpPr>
            <p:spPr>
              <a:xfrm>
                <a:off x="5803925" y="1824575"/>
                <a:ext cx="460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9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9"/>
                    </a:lnTo>
                    <a:lnTo>
                      <a:pt x="40" y="266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5974;p50">
                <a:extLst>
                  <a:ext uri="{FF2B5EF4-FFF2-40B4-BE49-F238E27FC236}">
                    <a16:creationId xmlns:a16="http://schemas.microsoft.com/office/drawing/2014/main" id="{24A1C57F-51B5-44AA-8740-E8679A91A1BA}"/>
                  </a:ext>
                </a:extLst>
              </p:cNvPr>
              <p:cNvSpPr/>
              <p:nvPr/>
            </p:nvSpPr>
            <p:spPr>
              <a:xfrm>
                <a:off x="5802800" y="1825150"/>
                <a:ext cx="47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1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0"/>
                    </a:lnTo>
                    <a:lnTo>
                      <a:pt x="46" y="266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5975;p50">
                <a:extLst>
                  <a:ext uri="{FF2B5EF4-FFF2-40B4-BE49-F238E27FC236}">
                    <a16:creationId xmlns:a16="http://schemas.microsoft.com/office/drawing/2014/main" id="{D1A92E6F-D6DC-438A-ADB1-F18900B8D475}"/>
                  </a:ext>
                </a:extLst>
              </p:cNvPr>
              <p:cNvSpPr/>
              <p:nvPr/>
            </p:nvSpPr>
            <p:spPr>
              <a:xfrm>
                <a:off x="5805750" y="1821700"/>
                <a:ext cx="36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80" extrusionOk="0">
                    <a:moveTo>
                      <a:pt x="145" y="1"/>
                    </a:moveTo>
                    <a:lnTo>
                      <a:pt x="74" y="41"/>
                    </a:lnTo>
                    <a:lnTo>
                      <a:pt x="0" y="179"/>
                    </a:lnTo>
                    <a:lnTo>
                      <a:pt x="71" y="138"/>
                    </a:lnTo>
                    <a:lnTo>
                      <a:pt x="14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5976;p50">
                <a:extLst>
                  <a:ext uri="{FF2B5EF4-FFF2-40B4-BE49-F238E27FC236}">
                    <a16:creationId xmlns:a16="http://schemas.microsoft.com/office/drawing/2014/main" id="{AF0C1C4A-4D6D-4394-8F92-8E5F41B9609E}"/>
                  </a:ext>
                </a:extLst>
              </p:cNvPr>
              <p:cNvSpPr/>
              <p:nvPr/>
            </p:nvSpPr>
            <p:spPr>
              <a:xfrm>
                <a:off x="5802800" y="1826175"/>
                <a:ext cx="297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7" extrusionOk="0">
                    <a:moveTo>
                      <a:pt x="118" y="0"/>
                    </a:moveTo>
                    <a:lnTo>
                      <a:pt x="1" y="68"/>
                    </a:lnTo>
                    <a:lnTo>
                      <a:pt x="1" y="2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5977;p50">
                <a:extLst>
                  <a:ext uri="{FF2B5EF4-FFF2-40B4-BE49-F238E27FC236}">
                    <a16:creationId xmlns:a16="http://schemas.microsoft.com/office/drawing/2014/main" id="{C76D9348-ED67-4481-ADDC-1724FB05057D}"/>
                  </a:ext>
                </a:extLst>
              </p:cNvPr>
              <p:cNvSpPr/>
              <p:nvPr/>
            </p:nvSpPr>
            <p:spPr>
              <a:xfrm>
                <a:off x="5801925" y="1827875"/>
                <a:ext cx="9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2" extrusionOk="0">
                    <a:moveTo>
                      <a:pt x="36" y="0"/>
                    </a:moveTo>
                    <a:lnTo>
                      <a:pt x="1" y="20"/>
                    </a:lnTo>
                    <a:lnTo>
                      <a:pt x="2" y="202"/>
                    </a:lnTo>
                    <a:lnTo>
                      <a:pt x="36" y="18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5978;p50">
                <a:extLst>
                  <a:ext uri="{FF2B5EF4-FFF2-40B4-BE49-F238E27FC236}">
                    <a16:creationId xmlns:a16="http://schemas.microsoft.com/office/drawing/2014/main" id="{60BC46BA-7CC5-4D43-9832-6010AB64A2EE}"/>
                  </a:ext>
                </a:extLst>
              </p:cNvPr>
              <p:cNvSpPr/>
              <p:nvPr/>
            </p:nvSpPr>
            <p:spPr>
              <a:xfrm>
                <a:off x="5802775" y="1822725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0" y="112"/>
                    </a:lnTo>
                    <a:lnTo>
                      <a:pt x="2" y="206"/>
                    </a:lnTo>
                    <a:lnTo>
                      <a:pt x="119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5979;p50">
                <a:extLst>
                  <a:ext uri="{FF2B5EF4-FFF2-40B4-BE49-F238E27FC236}">
                    <a16:creationId xmlns:a16="http://schemas.microsoft.com/office/drawing/2014/main" id="{E9B9ED9B-223A-4D02-B917-21F7B8150FA5}"/>
                  </a:ext>
                </a:extLst>
              </p:cNvPr>
              <p:cNvSpPr/>
              <p:nvPr/>
            </p:nvSpPr>
            <p:spPr>
              <a:xfrm>
                <a:off x="5801925" y="1825500"/>
                <a:ext cx="9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6" extrusionOk="0">
                    <a:moveTo>
                      <a:pt x="34" y="1"/>
                    </a:moveTo>
                    <a:lnTo>
                      <a:pt x="1" y="20"/>
                    </a:lnTo>
                    <a:lnTo>
                      <a:pt x="1" y="115"/>
                    </a:lnTo>
                    <a:lnTo>
                      <a:pt x="36" y="95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5980;p50">
                <a:extLst>
                  <a:ext uri="{FF2B5EF4-FFF2-40B4-BE49-F238E27FC236}">
                    <a16:creationId xmlns:a16="http://schemas.microsoft.com/office/drawing/2014/main" id="{C56AFF5F-D9FF-4718-8062-552F9F1E9E55}"/>
                  </a:ext>
                </a:extLst>
              </p:cNvPr>
              <p:cNvSpPr/>
              <p:nvPr/>
            </p:nvSpPr>
            <p:spPr>
              <a:xfrm>
                <a:off x="5795775" y="1828375"/>
                <a:ext cx="6225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4" extrusionOk="0">
                    <a:moveTo>
                      <a:pt x="247" y="0"/>
                    </a:moveTo>
                    <a:lnTo>
                      <a:pt x="144" y="60"/>
                    </a:lnTo>
                    <a:lnTo>
                      <a:pt x="0" y="324"/>
                    </a:lnTo>
                    <a:lnTo>
                      <a:pt x="248" y="182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5981;p50">
                <a:extLst>
                  <a:ext uri="{FF2B5EF4-FFF2-40B4-BE49-F238E27FC236}">
                    <a16:creationId xmlns:a16="http://schemas.microsoft.com/office/drawing/2014/main" id="{40155ED2-3AE6-4241-BA13-8F0FCA2D38BC}"/>
                  </a:ext>
                </a:extLst>
              </p:cNvPr>
              <p:cNvSpPr/>
              <p:nvPr/>
            </p:nvSpPr>
            <p:spPr>
              <a:xfrm>
                <a:off x="5799350" y="1825975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4" y="1"/>
                    </a:moveTo>
                    <a:lnTo>
                      <a:pt x="76" y="17"/>
                    </a:lnTo>
                    <a:lnTo>
                      <a:pt x="1" y="156"/>
                    </a:lnTo>
                    <a:lnTo>
                      <a:pt x="1" y="156"/>
                    </a:lnTo>
                    <a:lnTo>
                      <a:pt x="104" y="96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5982;p50">
                <a:extLst>
                  <a:ext uri="{FF2B5EF4-FFF2-40B4-BE49-F238E27FC236}">
                    <a16:creationId xmlns:a16="http://schemas.microsoft.com/office/drawing/2014/main" id="{3461AFC6-2DDF-4893-A706-B988497F7C7E}"/>
                  </a:ext>
                </a:extLst>
              </p:cNvPr>
              <p:cNvSpPr/>
              <p:nvPr/>
            </p:nvSpPr>
            <p:spPr>
              <a:xfrm>
                <a:off x="5795000" y="1829850"/>
                <a:ext cx="43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3" extrusionOk="0">
                    <a:moveTo>
                      <a:pt x="175" y="1"/>
                    </a:moveTo>
                    <a:lnTo>
                      <a:pt x="145" y="18"/>
                    </a:lnTo>
                    <a:lnTo>
                      <a:pt x="1" y="282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5983;p50">
                <a:extLst>
                  <a:ext uri="{FF2B5EF4-FFF2-40B4-BE49-F238E27FC236}">
                    <a16:creationId xmlns:a16="http://schemas.microsoft.com/office/drawing/2014/main" id="{812E5EBE-39B5-4D2D-B542-6F3F426A052B}"/>
                  </a:ext>
                </a:extLst>
              </p:cNvPr>
              <p:cNvSpPr/>
              <p:nvPr/>
            </p:nvSpPr>
            <p:spPr>
              <a:xfrm>
                <a:off x="5798600" y="182637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20"/>
                    </a:lnTo>
                    <a:lnTo>
                      <a:pt x="1" y="157"/>
                    </a:lnTo>
                    <a:lnTo>
                      <a:pt x="1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5984;p50">
                <a:extLst>
                  <a:ext uri="{FF2B5EF4-FFF2-40B4-BE49-F238E27FC236}">
                    <a16:creationId xmlns:a16="http://schemas.microsoft.com/office/drawing/2014/main" id="{F7329069-FA67-43E3-9645-8CAC97685DC1}"/>
                  </a:ext>
                </a:extLst>
              </p:cNvPr>
              <p:cNvSpPr/>
              <p:nvPr/>
            </p:nvSpPr>
            <p:spPr>
              <a:xfrm>
                <a:off x="5794000" y="1830300"/>
                <a:ext cx="46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88" extrusionOk="0">
                    <a:moveTo>
                      <a:pt x="185" y="0"/>
                    </a:moveTo>
                    <a:lnTo>
                      <a:pt x="144" y="24"/>
                    </a:lnTo>
                    <a:lnTo>
                      <a:pt x="0" y="287"/>
                    </a:lnTo>
                    <a:lnTo>
                      <a:pt x="0" y="287"/>
                    </a:lnTo>
                    <a:lnTo>
                      <a:pt x="41" y="264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5985;p50">
                <a:extLst>
                  <a:ext uri="{FF2B5EF4-FFF2-40B4-BE49-F238E27FC236}">
                    <a16:creationId xmlns:a16="http://schemas.microsoft.com/office/drawing/2014/main" id="{A2F7FFC8-51AB-4D4C-A6F1-C6B6F141F33B}"/>
                  </a:ext>
                </a:extLst>
              </p:cNvPr>
              <p:cNvSpPr/>
              <p:nvPr/>
            </p:nvSpPr>
            <p:spPr>
              <a:xfrm>
                <a:off x="5797575" y="1826850"/>
                <a:ext cx="292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2" extrusionOk="0">
                    <a:moveTo>
                      <a:pt x="117" y="1"/>
                    </a:moveTo>
                    <a:lnTo>
                      <a:pt x="76" y="22"/>
                    </a:lnTo>
                    <a:lnTo>
                      <a:pt x="1" y="162"/>
                    </a:lnTo>
                    <a:lnTo>
                      <a:pt x="42" y="138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5986;p50">
                <a:extLst>
                  <a:ext uri="{FF2B5EF4-FFF2-40B4-BE49-F238E27FC236}">
                    <a16:creationId xmlns:a16="http://schemas.microsoft.com/office/drawing/2014/main" id="{1E5B452B-2BA5-49CA-9879-E8FD7491CD7D}"/>
                  </a:ext>
                </a:extLst>
              </p:cNvPr>
              <p:cNvSpPr/>
              <p:nvPr/>
            </p:nvSpPr>
            <p:spPr>
              <a:xfrm>
                <a:off x="5792875" y="1830875"/>
                <a:ext cx="4725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33" extrusionOk="0">
                    <a:moveTo>
                      <a:pt x="189" y="1"/>
                    </a:moveTo>
                    <a:lnTo>
                      <a:pt x="118" y="41"/>
                    </a:lnTo>
                    <a:lnTo>
                      <a:pt x="0" y="257"/>
                    </a:lnTo>
                    <a:lnTo>
                      <a:pt x="1" y="290"/>
                    </a:lnTo>
                    <a:lnTo>
                      <a:pt x="45" y="264"/>
                    </a:lnTo>
                    <a:lnTo>
                      <a:pt x="189" y="1"/>
                    </a:lnTo>
                    <a:close/>
                    <a:moveTo>
                      <a:pt x="1" y="290"/>
                    </a:moveTo>
                    <a:lnTo>
                      <a:pt x="0" y="291"/>
                    </a:lnTo>
                    <a:lnTo>
                      <a:pt x="2" y="333"/>
                    </a:lnTo>
                    <a:lnTo>
                      <a:pt x="1" y="29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5987;p50">
                <a:extLst>
                  <a:ext uri="{FF2B5EF4-FFF2-40B4-BE49-F238E27FC236}">
                    <a16:creationId xmlns:a16="http://schemas.microsoft.com/office/drawing/2014/main" id="{520763B1-EF8B-4D96-BF1B-5F2337A3C3FF}"/>
                  </a:ext>
                </a:extLst>
              </p:cNvPr>
              <p:cNvSpPr/>
              <p:nvPr/>
            </p:nvSpPr>
            <p:spPr>
              <a:xfrm>
                <a:off x="5792875" y="1814200"/>
                <a:ext cx="41525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000" extrusionOk="0">
                    <a:moveTo>
                      <a:pt x="1661" y="1"/>
                    </a:moveTo>
                    <a:lnTo>
                      <a:pt x="1413" y="143"/>
                    </a:lnTo>
                    <a:lnTo>
                      <a:pt x="1381" y="161"/>
                    </a:lnTo>
                    <a:lnTo>
                      <a:pt x="1342" y="183"/>
                    </a:lnTo>
                    <a:lnTo>
                      <a:pt x="1297" y="209"/>
                    </a:lnTo>
                    <a:lnTo>
                      <a:pt x="1263" y="228"/>
                    </a:lnTo>
                    <a:lnTo>
                      <a:pt x="956" y="407"/>
                    </a:lnTo>
                    <a:lnTo>
                      <a:pt x="926" y="424"/>
                    </a:lnTo>
                    <a:lnTo>
                      <a:pt x="885" y="447"/>
                    </a:lnTo>
                    <a:lnTo>
                      <a:pt x="847" y="469"/>
                    </a:lnTo>
                    <a:lnTo>
                      <a:pt x="841" y="473"/>
                    </a:lnTo>
                    <a:lnTo>
                      <a:pt x="814" y="489"/>
                    </a:lnTo>
                    <a:lnTo>
                      <a:pt x="512" y="662"/>
                    </a:lnTo>
                    <a:lnTo>
                      <a:pt x="482" y="681"/>
                    </a:lnTo>
                    <a:lnTo>
                      <a:pt x="443" y="704"/>
                    </a:lnTo>
                    <a:lnTo>
                      <a:pt x="398" y="728"/>
                    </a:lnTo>
                    <a:lnTo>
                      <a:pt x="364" y="749"/>
                    </a:lnTo>
                    <a:lnTo>
                      <a:pt x="116" y="891"/>
                    </a:lnTo>
                    <a:lnTo>
                      <a:pt x="86" y="908"/>
                    </a:lnTo>
                    <a:lnTo>
                      <a:pt x="45" y="931"/>
                    </a:lnTo>
                    <a:lnTo>
                      <a:pt x="0" y="958"/>
                    </a:lnTo>
                    <a:lnTo>
                      <a:pt x="2" y="1000"/>
                    </a:lnTo>
                    <a:lnTo>
                      <a:pt x="13" y="992"/>
                    </a:lnTo>
                    <a:lnTo>
                      <a:pt x="53" y="969"/>
                    </a:lnTo>
                    <a:lnTo>
                      <a:pt x="84" y="952"/>
                    </a:lnTo>
                    <a:lnTo>
                      <a:pt x="364" y="789"/>
                    </a:lnTo>
                    <a:lnTo>
                      <a:pt x="398" y="770"/>
                    </a:lnTo>
                    <a:lnTo>
                      <a:pt x="409" y="763"/>
                    </a:lnTo>
                    <a:lnTo>
                      <a:pt x="448" y="740"/>
                    </a:lnTo>
                    <a:lnTo>
                      <a:pt x="480" y="723"/>
                    </a:lnTo>
                    <a:lnTo>
                      <a:pt x="814" y="530"/>
                    </a:lnTo>
                    <a:lnTo>
                      <a:pt x="853" y="508"/>
                    </a:lnTo>
                    <a:lnTo>
                      <a:pt x="892" y="485"/>
                    </a:lnTo>
                    <a:lnTo>
                      <a:pt x="924" y="466"/>
                    </a:lnTo>
                    <a:lnTo>
                      <a:pt x="1263" y="270"/>
                    </a:lnTo>
                    <a:lnTo>
                      <a:pt x="1308" y="244"/>
                    </a:lnTo>
                    <a:lnTo>
                      <a:pt x="1349" y="221"/>
                    </a:lnTo>
                    <a:lnTo>
                      <a:pt x="1379" y="204"/>
                    </a:lnTo>
                    <a:lnTo>
                      <a:pt x="1661" y="41"/>
                    </a:lnTo>
                    <a:lnTo>
                      <a:pt x="16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5988;p50">
                <a:extLst>
                  <a:ext uri="{FF2B5EF4-FFF2-40B4-BE49-F238E27FC236}">
                    <a16:creationId xmlns:a16="http://schemas.microsoft.com/office/drawing/2014/main" id="{99070E5F-CEEF-4F45-A1CB-75A27B2FF34F}"/>
                  </a:ext>
                </a:extLst>
              </p:cNvPr>
              <p:cNvSpPr/>
              <p:nvPr/>
            </p:nvSpPr>
            <p:spPr>
              <a:xfrm>
                <a:off x="5795800" y="1827400"/>
                <a:ext cx="37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1" extrusionOk="0">
                    <a:moveTo>
                      <a:pt x="147" y="0"/>
                    </a:moveTo>
                    <a:lnTo>
                      <a:pt x="76" y="42"/>
                    </a:lnTo>
                    <a:lnTo>
                      <a:pt x="1" y="180"/>
                    </a:lnTo>
                    <a:lnTo>
                      <a:pt x="72" y="140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5989;p50">
                <a:extLst>
                  <a:ext uri="{FF2B5EF4-FFF2-40B4-BE49-F238E27FC236}">
                    <a16:creationId xmlns:a16="http://schemas.microsoft.com/office/drawing/2014/main" id="{736A3C86-5962-4506-83DB-917C06A4921F}"/>
                  </a:ext>
                </a:extLst>
              </p:cNvPr>
              <p:cNvSpPr/>
              <p:nvPr/>
            </p:nvSpPr>
            <p:spPr>
              <a:xfrm>
                <a:off x="5792875" y="1831900"/>
                <a:ext cx="2950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7" extrusionOk="0">
                    <a:moveTo>
                      <a:pt x="118" y="0"/>
                    </a:moveTo>
                    <a:lnTo>
                      <a:pt x="0" y="68"/>
                    </a:lnTo>
                    <a:lnTo>
                      <a:pt x="0" y="2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5990;p50">
                <a:extLst>
                  <a:ext uri="{FF2B5EF4-FFF2-40B4-BE49-F238E27FC236}">
                    <a16:creationId xmlns:a16="http://schemas.microsoft.com/office/drawing/2014/main" id="{2A0D2651-B0E5-4321-8F76-BAC14C5EB485}"/>
                  </a:ext>
                </a:extLst>
              </p:cNvPr>
              <p:cNvSpPr/>
              <p:nvPr/>
            </p:nvSpPr>
            <p:spPr>
              <a:xfrm>
                <a:off x="5792875" y="182845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0" y="112"/>
                    </a:lnTo>
                    <a:lnTo>
                      <a:pt x="0" y="206"/>
                    </a:lnTo>
                    <a:lnTo>
                      <a:pt x="118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5991;p50">
                <a:extLst>
                  <a:ext uri="{FF2B5EF4-FFF2-40B4-BE49-F238E27FC236}">
                    <a16:creationId xmlns:a16="http://schemas.microsoft.com/office/drawing/2014/main" id="{9779882E-1FAA-41B3-B46B-B7EB6282DC02}"/>
                  </a:ext>
                </a:extLst>
              </p:cNvPr>
              <p:cNvSpPr/>
              <p:nvPr/>
            </p:nvSpPr>
            <p:spPr>
              <a:xfrm>
                <a:off x="5828175" y="1797300"/>
                <a:ext cx="62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6" extrusionOk="0">
                    <a:moveTo>
                      <a:pt x="247" y="1"/>
                    </a:moveTo>
                    <a:lnTo>
                      <a:pt x="144" y="62"/>
                    </a:lnTo>
                    <a:lnTo>
                      <a:pt x="1" y="326"/>
                    </a:lnTo>
                    <a:lnTo>
                      <a:pt x="249" y="183"/>
                    </a:lnTo>
                    <a:lnTo>
                      <a:pt x="247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5992;p50">
                <a:extLst>
                  <a:ext uri="{FF2B5EF4-FFF2-40B4-BE49-F238E27FC236}">
                    <a16:creationId xmlns:a16="http://schemas.microsoft.com/office/drawing/2014/main" id="{F2B26410-E101-4841-B5C1-6D82496FF055}"/>
                  </a:ext>
                </a:extLst>
              </p:cNvPr>
              <p:cNvSpPr/>
              <p:nvPr/>
            </p:nvSpPr>
            <p:spPr>
              <a:xfrm>
                <a:off x="5830975" y="1795350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0"/>
                    </a:moveTo>
                    <a:lnTo>
                      <a:pt x="76" y="19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32" y="140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5993;p50">
                <a:extLst>
                  <a:ext uri="{FF2B5EF4-FFF2-40B4-BE49-F238E27FC236}">
                    <a16:creationId xmlns:a16="http://schemas.microsoft.com/office/drawing/2014/main" id="{C5D20F37-D735-429D-B925-402E72B5A8A2}"/>
                  </a:ext>
                </a:extLst>
              </p:cNvPr>
              <p:cNvSpPr/>
              <p:nvPr/>
            </p:nvSpPr>
            <p:spPr>
              <a:xfrm>
                <a:off x="5831775" y="1794950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3" y="1"/>
                    </a:moveTo>
                    <a:lnTo>
                      <a:pt x="74" y="16"/>
                    </a:lnTo>
                    <a:lnTo>
                      <a:pt x="0" y="156"/>
                    </a:lnTo>
                    <a:lnTo>
                      <a:pt x="103" y="95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5994;p50">
                <a:extLst>
                  <a:ext uri="{FF2B5EF4-FFF2-40B4-BE49-F238E27FC236}">
                    <a16:creationId xmlns:a16="http://schemas.microsoft.com/office/drawing/2014/main" id="{23D6AB94-522F-4066-ABF2-FA1F5C71B633}"/>
                  </a:ext>
                </a:extLst>
              </p:cNvPr>
              <p:cNvSpPr/>
              <p:nvPr/>
            </p:nvSpPr>
            <p:spPr>
              <a:xfrm>
                <a:off x="5827375" y="1798825"/>
                <a:ext cx="442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84" extrusionOk="0">
                    <a:moveTo>
                      <a:pt x="176" y="1"/>
                    </a:moveTo>
                    <a:lnTo>
                      <a:pt x="144" y="18"/>
                    </a:lnTo>
                    <a:lnTo>
                      <a:pt x="1" y="283"/>
                    </a:lnTo>
                    <a:lnTo>
                      <a:pt x="33" y="265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5995;p50">
                <a:extLst>
                  <a:ext uri="{FF2B5EF4-FFF2-40B4-BE49-F238E27FC236}">
                    <a16:creationId xmlns:a16="http://schemas.microsoft.com/office/drawing/2014/main" id="{05742E15-B937-4069-AF92-CEE1B0A1ACFF}"/>
                  </a:ext>
                </a:extLst>
              </p:cNvPr>
              <p:cNvSpPr/>
              <p:nvPr/>
            </p:nvSpPr>
            <p:spPr>
              <a:xfrm>
                <a:off x="5826400" y="1799275"/>
                <a:ext cx="460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8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7"/>
                    </a:lnTo>
                    <a:lnTo>
                      <a:pt x="40" y="265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5996;p50">
                <a:extLst>
                  <a:ext uri="{FF2B5EF4-FFF2-40B4-BE49-F238E27FC236}">
                    <a16:creationId xmlns:a16="http://schemas.microsoft.com/office/drawing/2014/main" id="{1228FB78-583A-4B14-8541-A7BA09595FDC}"/>
                  </a:ext>
                </a:extLst>
              </p:cNvPr>
              <p:cNvSpPr/>
              <p:nvPr/>
            </p:nvSpPr>
            <p:spPr>
              <a:xfrm>
                <a:off x="5825325" y="1799850"/>
                <a:ext cx="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1" extrusionOk="0">
                    <a:moveTo>
                      <a:pt x="187" y="0"/>
                    </a:moveTo>
                    <a:lnTo>
                      <a:pt x="116" y="41"/>
                    </a:lnTo>
                    <a:lnTo>
                      <a:pt x="0" y="255"/>
                    </a:lnTo>
                    <a:lnTo>
                      <a:pt x="0" y="290"/>
                    </a:lnTo>
                    <a:lnTo>
                      <a:pt x="44" y="264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5997;p50">
                <a:extLst>
                  <a:ext uri="{FF2B5EF4-FFF2-40B4-BE49-F238E27FC236}">
                    <a16:creationId xmlns:a16="http://schemas.microsoft.com/office/drawing/2014/main" id="{AB37500C-6AC3-42D5-BC86-8333B3766A53}"/>
                  </a:ext>
                </a:extLst>
              </p:cNvPr>
              <p:cNvSpPr/>
              <p:nvPr/>
            </p:nvSpPr>
            <p:spPr>
              <a:xfrm>
                <a:off x="5828225" y="1796400"/>
                <a:ext cx="367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79" extrusionOk="0">
                    <a:moveTo>
                      <a:pt x="147" y="1"/>
                    </a:moveTo>
                    <a:lnTo>
                      <a:pt x="76" y="41"/>
                    </a:lnTo>
                    <a:lnTo>
                      <a:pt x="0" y="179"/>
                    </a:lnTo>
                    <a:lnTo>
                      <a:pt x="0" y="179"/>
                    </a:lnTo>
                    <a:lnTo>
                      <a:pt x="71" y="138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5998;p50">
                <a:extLst>
                  <a:ext uri="{FF2B5EF4-FFF2-40B4-BE49-F238E27FC236}">
                    <a16:creationId xmlns:a16="http://schemas.microsoft.com/office/drawing/2014/main" id="{29263F29-B11C-4639-8E3F-C5AD79054D81}"/>
                  </a:ext>
                </a:extLst>
              </p:cNvPr>
              <p:cNvSpPr/>
              <p:nvPr/>
            </p:nvSpPr>
            <p:spPr>
              <a:xfrm>
                <a:off x="5830000" y="1795825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6" y="24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5999;p50">
                <a:extLst>
                  <a:ext uri="{FF2B5EF4-FFF2-40B4-BE49-F238E27FC236}">
                    <a16:creationId xmlns:a16="http://schemas.microsoft.com/office/drawing/2014/main" id="{A4CA430C-165A-4527-9AE5-A70C3FBEB1C6}"/>
                  </a:ext>
                </a:extLst>
              </p:cNvPr>
              <p:cNvSpPr/>
              <p:nvPr/>
            </p:nvSpPr>
            <p:spPr>
              <a:xfrm>
                <a:off x="5825275" y="1806225"/>
                <a:ext cx="7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3" h="36" extrusionOk="0">
                    <a:moveTo>
                      <a:pt x="2" y="0"/>
                    </a:moveTo>
                    <a:lnTo>
                      <a:pt x="1" y="2"/>
                    </a:lnTo>
                    <a:lnTo>
                      <a:pt x="1" y="35"/>
                    </a:lnTo>
                    <a:lnTo>
                      <a:pt x="2" y="3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6000;p50">
                <a:extLst>
                  <a:ext uri="{FF2B5EF4-FFF2-40B4-BE49-F238E27FC236}">
                    <a16:creationId xmlns:a16="http://schemas.microsoft.com/office/drawing/2014/main" id="{2FCDFA6A-82E9-464D-8A9C-5A8524EB177D}"/>
                  </a:ext>
                </a:extLst>
              </p:cNvPr>
              <p:cNvSpPr/>
              <p:nvPr/>
            </p:nvSpPr>
            <p:spPr>
              <a:xfrm>
                <a:off x="5825275" y="1800850"/>
                <a:ext cx="29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6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2" y="215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6001;p50">
                <a:extLst>
                  <a:ext uri="{FF2B5EF4-FFF2-40B4-BE49-F238E27FC236}">
                    <a16:creationId xmlns:a16="http://schemas.microsoft.com/office/drawing/2014/main" id="{8443F56E-66F4-4272-900B-599559D34428}"/>
                  </a:ext>
                </a:extLst>
              </p:cNvPr>
              <p:cNvSpPr/>
              <p:nvPr/>
            </p:nvSpPr>
            <p:spPr>
              <a:xfrm>
                <a:off x="5824450" y="1802575"/>
                <a:ext cx="90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1" extrusionOk="0">
                    <a:moveTo>
                      <a:pt x="34" y="0"/>
                    </a:moveTo>
                    <a:lnTo>
                      <a:pt x="0" y="19"/>
                    </a:lnTo>
                    <a:lnTo>
                      <a:pt x="0" y="200"/>
                    </a:lnTo>
                    <a:lnTo>
                      <a:pt x="34" y="181"/>
                    </a:lnTo>
                    <a:lnTo>
                      <a:pt x="34" y="148"/>
                    </a:lnTo>
                    <a:lnTo>
                      <a:pt x="35" y="14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6002;p50">
                <a:extLst>
                  <a:ext uri="{FF2B5EF4-FFF2-40B4-BE49-F238E27FC236}">
                    <a16:creationId xmlns:a16="http://schemas.microsoft.com/office/drawing/2014/main" id="{64BD3888-1AA2-4FE9-96A9-533F6D5029EB}"/>
                  </a:ext>
                </a:extLst>
              </p:cNvPr>
              <p:cNvSpPr/>
              <p:nvPr/>
            </p:nvSpPr>
            <p:spPr>
              <a:xfrm>
                <a:off x="5825275" y="1797425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4" y="0"/>
                    </a:moveTo>
                    <a:lnTo>
                      <a:pt x="1" y="110"/>
                    </a:lnTo>
                    <a:lnTo>
                      <a:pt x="1" y="206"/>
                    </a:lnTo>
                    <a:lnTo>
                      <a:pt x="118" y="138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6003;p50">
                <a:extLst>
                  <a:ext uri="{FF2B5EF4-FFF2-40B4-BE49-F238E27FC236}">
                    <a16:creationId xmlns:a16="http://schemas.microsoft.com/office/drawing/2014/main" id="{7B9CDC60-4A7B-40C4-A031-CC7E4C0D51C2}"/>
                  </a:ext>
                </a:extLst>
              </p:cNvPr>
              <p:cNvSpPr/>
              <p:nvPr/>
            </p:nvSpPr>
            <p:spPr>
              <a:xfrm>
                <a:off x="5824450" y="1800175"/>
                <a:ext cx="85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34" h="115" extrusionOk="0">
                    <a:moveTo>
                      <a:pt x="34" y="0"/>
                    </a:moveTo>
                    <a:lnTo>
                      <a:pt x="0" y="21"/>
                    </a:lnTo>
                    <a:lnTo>
                      <a:pt x="0" y="115"/>
                    </a:lnTo>
                    <a:lnTo>
                      <a:pt x="34" y="9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6004;p50">
                <a:extLst>
                  <a:ext uri="{FF2B5EF4-FFF2-40B4-BE49-F238E27FC236}">
                    <a16:creationId xmlns:a16="http://schemas.microsoft.com/office/drawing/2014/main" id="{E5068B21-CA7D-4E1D-9AB7-6204E2E8C738}"/>
                  </a:ext>
                </a:extLst>
              </p:cNvPr>
              <p:cNvSpPr/>
              <p:nvPr/>
            </p:nvSpPr>
            <p:spPr>
              <a:xfrm>
                <a:off x="5816750" y="1803025"/>
                <a:ext cx="7725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61" extrusionOk="0">
                    <a:moveTo>
                      <a:pt x="308" y="1"/>
                    </a:moveTo>
                    <a:lnTo>
                      <a:pt x="145" y="95"/>
                    </a:lnTo>
                    <a:lnTo>
                      <a:pt x="1" y="361"/>
                    </a:lnTo>
                    <a:lnTo>
                      <a:pt x="308" y="182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6005;p50">
                <a:extLst>
                  <a:ext uri="{FF2B5EF4-FFF2-40B4-BE49-F238E27FC236}">
                    <a16:creationId xmlns:a16="http://schemas.microsoft.com/office/drawing/2014/main" id="{96CC14C6-2B28-40A6-B892-3F904418066A}"/>
                  </a:ext>
                </a:extLst>
              </p:cNvPr>
              <p:cNvSpPr/>
              <p:nvPr/>
            </p:nvSpPr>
            <p:spPr>
              <a:xfrm>
                <a:off x="5820350" y="1800675"/>
                <a:ext cx="41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90" extrusionOk="0">
                    <a:moveTo>
                      <a:pt x="164" y="1"/>
                    </a:moveTo>
                    <a:lnTo>
                      <a:pt x="76" y="51"/>
                    </a:lnTo>
                    <a:lnTo>
                      <a:pt x="1" y="189"/>
                    </a:lnTo>
                    <a:lnTo>
                      <a:pt x="164" y="95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6006;p50">
                <a:extLst>
                  <a:ext uri="{FF2B5EF4-FFF2-40B4-BE49-F238E27FC236}">
                    <a16:creationId xmlns:a16="http://schemas.microsoft.com/office/drawing/2014/main" id="{CE12451C-C0E3-49AE-BD58-51C6732A7190}"/>
                  </a:ext>
                </a:extLst>
              </p:cNvPr>
              <p:cNvSpPr/>
              <p:nvPr/>
            </p:nvSpPr>
            <p:spPr>
              <a:xfrm>
                <a:off x="5816000" y="1805400"/>
                <a:ext cx="43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3" extrusionOk="0">
                    <a:moveTo>
                      <a:pt x="175" y="0"/>
                    </a:moveTo>
                    <a:lnTo>
                      <a:pt x="144" y="19"/>
                    </a:lnTo>
                    <a:lnTo>
                      <a:pt x="1" y="283"/>
                    </a:lnTo>
                    <a:lnTo>
                      <a:pt x="31" y="266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6007;p50">
                <a:extLst>
                  <a:ext uri="{FF2B5EF4-FFF2-40B4-BE49-F238E27FC236}">
                    <a16:creationId xmlns:a16="http://schemas.microsoft.com/office/drawing/2014/main" id="{6B528E49-965E-4329-8295-2577AAF39BD5}"/>
                  </a:ext>
                </a:extLst>
              </p:cNvPr>
              <p:cNvSpPr/>
              <p:nvPr/>
            </p:nvSpPr>
            <p:spPr>
              <a:xfrm>
                <a:off x="5819600" y="1801950"/>
                <a:ext cx="2650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57" extrusionOk="0">
                    <a:moveTo>
                      <a:pt x="106" y="0"/>
                    </a:moveTo>
                    <a:lnTo>
                      <a:pt x="76" y="18"/>
                    </a:lnTo>
                    <a:lnTo>
                      <a:pt x="0" y="157"/>
                    </a:lnTo>
                    <a:lnTo>
                      <a:pt x="31" y="138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6008;p50">
                <a:extLst>
                  <a:ext uri="{FF2B5EF4-FFF2-40B4-BE49-F238E27FC236}">
                    <a16:creationId xmlns:a16="http://schemas.microsoft.com/office/drawing/2014/main" id="{B3DCB955-D160-4C2C-A9BD-7BC5329B868E}"/>
                  </a:ext>
                </a:extLst>
              </p:cNvPr>
              <p:cNvSpPr/>
              <p:nvPr/>
            </p:nvSpPr>
            <p:spPr>
              <a:xfrm>
                <a:off x="5816825" y="1802950"/>
                <a:ext cx="365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81" extrusionOk="0">
                    <a:moveTo>
                      <a:pt x="146" y="1"/>
                    </a:moveTo>
                    <a:lnTo>
                      <a:pt x="75" y="42"/>
                    </a:lnTo>
                    <a:lnTo>
                      <a:pt x="1" y="181"/>
                    </a:lnTo>
                    <a:lnTo>
                      <a:pt x="70" y="139"/>
                    </a:lnTo>
                    <a:lnTo>
                      <a:pt x="14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6009;p50">
                <a:extLst>
                  <a:ext uri="{FF2B5EF4-FFF2-40B4-BE49-F238E27FC236}">
                    <a16:creationId xmlns:a16="http://schemas.microsoft.com/office/drawing/2014/main" id="{C9D15869-D384-4447-AA7E-0B29455F70D4}"/>
                  </a:ext>
                </a:extLst>
              </p:cNvPr>
              <p:cNvSpPr/>
              <p:nvPr/>
            </p:nvSpPr>
            <p:spPr>
              <a:xfrm>
                <a:off x="5818575" y="1802375"/>
                <a:ext cx="292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2" extrusionOk="0">
                    <a:moveTo>
                      <a:pt x="117" y="1"/>
                    </a:moveTo>
                    <a:lnTo>
                      <a:pt x="76" y="24"/>
                    </a:lnTo>
                    <a:lnTo>
                      <a:pt x="0" y="162"/>
                    </a:lnTo>
                    <a:lnTo>
                      <a:pt x="41" y="140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6010;p50">
                <a:extLst>
                  <a:ext uri="{FF2B5EF4-FFF2-40B4-BE49-F238E27FC236}">
                    <a16:creationId xmlns:a16="http://schemas.microsoft.com/office/drawing/2014/main" id="{3B013D77-3D95-4148-9D3B-04FA1D52273D}"/>
                  </a:ext>
                </a:extLst>
              </p:cNvPr>
              <p:cNvSpPr/>
              <p:nvPr/>
            </p:nvSpPr>
            <p:spPr>
              <a:xfrm>
                <a:off x="5813900" y="1812575"/>
                <a:ext cx="175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7" h="46" extrusionOk="0">
                    <a:moveTo>
                      <a:pt x="6" y="0"/>
                    </a:moveTo>
                    <a:lnTo>
                      <a:pt x="0" y="12"/>
                    </a:lnTo>
                    <a:lnTo>
                      <a:pt x="0" y="45"/>
                    </a:lnTo>
                    <a:lnTo>
                      <a:pt x="6" y="4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6011;p50">
                <a:extLst>
                  <a:ext uri="{FF2B5EF4-FFF2-40B4-BE49-F238E27FC236}">
                    <a16:creationId xmlns:a16="http://schemas.microsoft.com/office/drawing/2014/main" id="{1CB13DAC-EDC4-4CF6-B4F8-A2E8389E68F5}"/>
                  </a:ext>
                </a:extLst>
              </p:cNvPr>
              <p:cNvSpPr/>
              <p:nvPr/>
            </p:nvSpPr>
            <p:spPr>
              <a:xfrm>
                <a:off x="5814050" y="1806400"/>
                <a:ext cx="45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88" extrusionOk="0">
                    <a:moveTo>
                      <a:pt x="181" y="1"/>
                    </a:moveTo>
                    <a:lnTo>
                      <a:pt x="112" y="43"/>
                    </a:lnTo>
                    <a:lnTo>
                      <a:pt x="0" y="247"/>
                    </a:lnTo>
                    <a:lnTo>
                      <a:pt x="0" y="288"/>
                    </a:lnTo>
                    <a:lnTo>
                      <a:pt x="38" y="266"/>
                    </a:lnTo>
                    <a:lnTo>
                      <a:pt x="18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6012;p50">
                <a:extLst>
                  <a:ext uri="{FF2B5EF4-FFF2-40B4-BE49-F238E27FC236}">
                    <a16:creationId xmlns:a16="http://schemas.microsoft.com/office/drawing/2014/main" id="{3C3173C5-2B83-44A1-99FC-A86271283845}"/>
                  </a:ext>
                </a:extLst>
              </p:cNvPr>
              <p:cNvSpPr/>
              <p:nvPr/>
            </p:nvSpPr>
            <p:spPr>
              <a:xfrm>
                <a:off x="5813200" y="1809050"/>
                <a:ext cx="875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203" extrusionOk="0">
                    <a:moveTo>
                      <a:pt x="34" y="1"/>
                    </a:moveTo>
                    <a:lnTo>
                      <a:pt x="1" y="19"/>
                    </a:lnTo>
                    <a:lnTo>
                      <a:pt x="1" y="202"/>
                    </a:lnTo>
                    <a:lnTo>
                      <a:pt x="28" y="186"/>
                    </a:lnTo>
                    <a:lnTo>
                      <a:pt x="28" y="153"/>
                    </a:lnTo>
                    <a:lnTo>
                      <a:pt x="34" y="141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6013;p50">
                <a:extLst>
                  <a:ext uri="{FF2B5EF4-FFF2-40B4-BE49-F238E27FC236}">
                    <a16:creationId xmlns:a16="http://schemas.microsoft.com/office/drawing/2014/main" id="{2C6C252F-AE90-4C98-8B85-CE918EE47A54}"/>
                  </a:ext>
                </a:extLst>
              </p:cNvPr>
              <p:cNvSpPr/>
              <p:nvPr/>
            </p:nvSpPr>
            <p:spPr>
              <a:xfrm>
                <a:off x="5814050" y="1803975"/>
                <a:ext cx="46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04" extrusionOk="0">
                    <a:moveTo>
                      <a:pt x="186" y="1"/>
                    </a:moveTo>
                    <a:lnTo>
                      <a:pt x="0" y="109"/>
                    </a:lnTo>
                    <a:lnTo>
                      <a:pt x="0" y="204"/>
                    </a:lnTo>
                    <a:lnTo>
                      <a:pt x="112" y="140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6014;p50">
                <a:extLst>
                  <a:ext uri="{FF2B5EF4-FFF2-40B4-BE49-F238E27FC236}">
                    <a16:creationId xmlns:a16="http://schemas.microsoft.com/office/drawing/2014/main" id="{C89C6879-87F6-462C-963A-367C637AD0A7}"/>
                  </a:ext>
                </a:extLst>
              </p:cNvPr>
              <p:cNvSpPr/>
              <p:nvPr/>
            </p:nvSpPr>
            <p:spPr>
              <a:xfrm>
                <a:off x="5813175" y="1806700"/>
                <a:ext cx="90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4" extrusionOk="0">
                    <a:moveTo>
                      <a:pt x="35" y="0"/>
                    </a:moveTo>
                    <a:lnTo>
                      <a:pt x="0" y="19"/>
                    </a:lnTo>
                    <a:lnTo>
                      <a:pt x="2" y="113"/>
                    </a:lnTo>
                    <a:lnTo>
                      <a:pt x="35" y="9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6015;p50">
                <a:extLst>
                  <a:ext uri="{FF2B5EF4-FFF2-40B4-BE49-F238E27FC236}">
                    <a16:creationId xmlns:a16="http://schemas.microsoft.com/office/drawing/2014/main" id="{49CD2794-CEF7-4DD4-815F-E8B5C3C31B54}"/>
                  </a:ext>
                </a:extLst>
              </p:cNvPr>
              <p:cNvSpPr/>
              <p:nvPr/>
            </p:nvSpPr>
            <p:spPr>
              <a:xfrm>
                <a:off x="5809250" y="1807175"/>
                <a:ext cx="3975" cy="46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86" extrusionOk="0">
                    <a:moveTo>
                      <a:pt x="157" y="0"/>
                    </a:moveTo>
                    <a:lnTo>
                      <a:pt x="76" y="48"/>
                    </a:lnTo>
                    <a:lnTo>
                      <a:pt x="1" y="186"/>
                    </a:lnTo>
                    <a:lnTo>
                      <a:pt x="159" y="94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6016;p50">
                <a:extLst>
                  <a:ext uri="{FF2B5EF4-FFF2-40B4-BE49-F238E27FC236}">
                    <a16:creationId xmlns:a16="http://schemas.microsoft.com/office/drawing/2014/main" id="{27058B47-6004-4FE6-A4A9-2C41B7FD6BD3}"/>
                  </a:ext>
                </a:extLst>
              </p:cNvPr>
              <p:cNvSpPr/>
              <p:nvPr/>
            </p:nvSpPr>
            <p:spPr>
              <a:xfrm>
                <a:off x="5804900" y="1811800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1"/>
                    </a:moveTo>
                    <a:lnTo>
                      <a:pt x="144" y="18"/>
                    </a:lnTo>
                    <a:lnTo>
                      <a:pt x="1" y="284"/>
                    </a:lnTo>
                    <a:lnTo>
                      <a:pt x="1" y="284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6017;p50">
                <a:extLst>
                  <a:ext uri="{FF2B5EF4-FFF2-40B4-BE49-F238E27FC236}">
                    <a16:creationId xmlns:a16="http://schemas.microsoft.com/office/drawing/2014/main" id="{2AD2661A-5694-4596-8BB1-611592D303B6}"/>
                  </a:ext>
                </a:extLst>
              </p:cNvPr>
              <p:cNvSpPr/>
              <p:nvPr/>
            </p:nvSpPr>
            <p:spPr>
              <a:xfrm>
                <a:off x="5808500" y="1808375"/>
                <a:ext cx="2675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6" extrusionOk="0">
                    <a:moveTo>
                      <a:pt x="106" y="0"/>
                    </a:moveTo>
                    <a:lnTo>
                      <a:pt x="76" y="17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31" y="138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6018;p50">
                <a:extLst>
                  <a:ext uri="{FF2B5EF4-FFF2-40B4-BE49-F238E27FC236}">
                    <a16:creationId xmlns:a16="http://schemas.microsoft.com/office/drawing/2014/main" id="{E073473A-C867-4E04-9F18-2D9CDC2CA051}"/>
                  </a:ext>
                </a:extLst>
              </p:cNvPr>
              <p:cNvSpPr/>
              <p:nvPr/>
            </p:nvSpPr>
            <p:spPr>
              <a:xfrm>
                <a:off x="5802800" y="1812825"/>
                <a:ext cx="47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1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0"/>
                    </a:lnTo>
                    <a:lnTo>
                      <a:pt x="46" y="266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6019;p50">
                <a:extLst>
                  <a:ext uri="{FF2B5EF4-FFF2-40B4-BE49-F238E27FC236}">
                    <a16:creationId xmlns:a16="http://schemas.microsoft.com/office/drawing/2014/main" id="{E90E6940-D954-427A-8E46-CC4654CDB546}"/>
                  </a:ext>
                </a:extLst>
              </p:cNvPr>
              <p:cNvSpPr/>
              <p:nvPr/>
            </p:nvSpPr>
            <p:spPr>
              <a:xfrm>
                <a:off x="5805750" y="1809375"/>
                <a:ext cx="3650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79" extrusionOk="0">
                    <a:moveTo>
                      <a:pt x="145" y="1"/>
                    </a:moveTo>
                    <a:lnTo>
                      <a:pt x="74" y="41"/>
                    </a:lnTo>
                    <a:lnTo>
                      <a:pt x="0" y="179"/>
                    </a:lnTo>
                    <a:lnTo>
                      <a:pt x="71" y="138"/>
                    </a:lnTo>
                    <a:lnTo>
                      <a:pt x="14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6020;p50">
                <a:extLst>
                  <a:ext uri="{FF2B5EF4-FFF2-40B4-BE49-F238E27FC236}">
                    <a16:creationId xmlns:a16="http://schemas.microsoft.com/office/drawing/2014/main" id="{38E0FAC0-7B86-438B-84A1-B6FAED527EB9}"/>
                  </a:ext>
                </a:extLst>
              </p:cNvPr>
              <p:cNvSpPr/>
              <p:nvPr/>
            </p:nvSpPr>
            <p:spPr>
              <a:xfrm>
                <a:off x="5802800" y="1813850"/>
                <a:ext cx="297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7" extrusionOk="0">
                    <a:moveTo>
                      <a:pt x="118" y="0"/>
                    </a:moveTo>
                    <a:lnTo>
                      <a:pt x="1" y="68"/>
                    </a:lnTo>
                    <a:lnTo>
                      <a:pt x="1" y="2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6021;p50">
                <a:extLst>
                  <a:ext uri="{FF2B5EF4-FFF2-40B4-BE49-F238E27FC236}">
                    <a16:creationId xmlns:a16="http://schemas.microsoft.com/office/drawing/2014/main" id="{8513B990-B37B-416F-AE9C-9D8A472F1378}"/>
                  </a:ext>
                </a:extLst>
              </p:cNvPr>
              <p:cNvSpPr/>
              <p:nvPr/>
            </p:nvSpPr>
            <p:spPr>
              <a:xfrm>
                <a:off x="5801925" y="1815550"/>
                <a:ext cx="9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2" extrusionOk="0">
                    <a:moveTo>
                      <a:pt x="36" y="0"/>
                    </a:moveTo>
                    <a:lnTo>
                      <a:pt x="1" y="20"/>
                    </a:lnTo>
                    <a:lnTo>
                      <a:pt x="2" y="202"/>
                    </a:lnTo>
                    <a:lnTo>
                      <a:pt x="36" y="18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6022;p50">
                <a:extLst>
                  <a:ext uri="{FF2B5EF4-FFF2-40B4-BE49-F238E27FC236}">
                    <a16:creationId xmlns:a16="http://schemas.microsoft.com/office/drawing/2014/main" id="{D0C6E54E-F66A-45B8-B6C9-0E1563E23E7B}"/>
                  </a:ext>
                </a:extLst>
              </p:cNvPr>
              <p:cNvSpPr/>
              <p:nvPr/>
            </p:nvSpPr>
            <p:spPr>
              <a:xfrm>
                <a:off x="5802775" y="181040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0" y="112"/>
                    </a:lnTo>
                    <a:lnTo>
                      <a:pt x="2" y="206"/>
                    </a:lnTo>
                    <a:lnTo>
                      <a:pt x="119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6023;p50">
                <a:extLst>
                  <a:ext uri="{FF2B5EF4-FFF2-40B4-BE49-F238E27FC236}">
                    <a16:creationId xmlns:a16="http://schemas.microsoft.com/office/drawing/2014/main" id="{8F5997B6-6C4E-475D-8717-2409BC852646}"/>
                  </a:ext>
                </a:extLst>
              </p:cNvPr>
              <p:cNvSpPr/>
              <p:nvPr/>
            </p:nvSpPr>
            <p:spPr>
              <a:xfrm>
                <a:off x="5801925" y="1813175"/>
                <a:ext cx="9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6" extrusionOk="0">
                    <a:moveTo>
                      <a:pt x="34" y="1"/>
                    </a:moveTo>
                    <a:lnTo>
                      <a:pt x="1" y="20"/>
                    </a:lnTo>
                    <a:lnTo>
                      <a:pt x="1" y="115"/>
                    </a:lnTo>
                    <a:lnTo>
                      <a:pt x="36" y="95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6024;p50">
                <a:extLst>
                  <a:ext uri="{FF2B5EF4-FFF2-40B4-BE49-F238E27FC236}">
                    <a16:creationId xmlns:a16="http://schemas.microsoft.com/office/drawing/2014/main" id="{41D386CD-E4F4-450F-88FF-9CA908FEBBE3}"/>
                  </a:ext>
                </a:extLst>
              </p:cNvPr>
              <p:cNvSpPr/>
              <p:nvPr/>
            </p:nvSpPr>
            <p:spPr>
              <a:xfrm>
                <a:off x="5798600" y="1814050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20"/>
                    </a:lnTo>
                    <a:lnTo>
                      <a:pt x="1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6025;p50">
                <a:extLst>
                  <a:ext uri="{FF2B5EF4-FFF2-40B4-BE49-F238E27FC236}">
                    <a16:creationId xmlns:a16="http://schemas.microsoft.com/office/drawing/2014/main" id="{2FE745F7-8489-46C3-9ABA-837CBA574A06}"/>
                  </a:ext>
                </a:extLst>
              </p:cNvPr>
              <p:cNvSpPr/>
              <p:nvPr/>
            </p:nvSpPr>
            <p:spPr>
              <a:xfrm>
                <a:off x="5799350" y="1813650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4" y="1"/>
                    </a:moveTo>
                    <a:lnTo>
                      <a:pt x="76" y="17"/>
                    </a:lnTo>
                    <a:lnTo>
                      <a:pt x="1" y="156"/>
                    </a:lnTo>
                    <a:lnTo>
                      <a:pt x="104" y="96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6026;p50">
                <a:extLst>
                  <a:ext uri="{FF2B5EF4-FFF2-40B4-BE49-F238E27FC236}">
                    <a16:creationId xmlns:a16="http://schemas.microsoft.com/office/drawing/2014/main" id="{9528C5FB-56AA-4F63-81BC-C6E45ACA8814}"/>
                  </a:ext>
                </a:extLst>
              </p:cNvPr>
              <p:cNvSpPr/>
              <p:nvPr/>
            </p:nvSpPr>
            <p:spPr>
              <a:xfrm>
                <a:off x="5795000" y="1817525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1"/>
                    </a:moveTo>
                    <a:lnTo>
                      <a:pt x="145" y="18"/>
                    </a:lnTo>
                    <a:lnTo>
                      <a:pt x="1" y="284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6027;p50">
                <a:extLst>
                  <a:ext uri="{FF2B5EF4-FFF2-40B4-BE49-F238E27FC236}">
                    <a16:creationId xmlns:a16="http://schemas.microsoft.com/office/drawing/2014/main" id="{F9015D07-34C1-40D7-84F1-7752120A045D}"/>
                  </a:ext>
                </a:extLst>
              </p:cNvPr>
              <p:cNvSpPr/>
              <p:nvPr/>
            </p:nvSpPr>
            <p:spPr>
              <a:xfrm>
                <a:off x="5794000" y="1817975"/>
                <a:ext cx="46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88" extrusionOk="0">
                    <a:moveTo>
                      <a:pt x="185" y="0"/>
                    </a:moveTo>
                    <a:lnTo>
                      <a:pt x="144" y="24"/>
                    </a:lnTo>
                    <a:lnTo>
                      <a:pt x="0" y="287"/>
                    </a:lnTo>
                    <a:lnTo>
                      <a:pt x="41" y="266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6028;p50">
                <a:extLst>
                  <a:ext uri="{FF2B5EF4-FFF2-40B4-BE49-F238E27FC236}">
                    <a16:creationId xmlns:a16="http://schemas.microsoft.com/office/drawing/2014/main" id="{02E697EC-4AE2-44CC-BFFA-AF621CA83F86}"/>
                  </a:ext>
                </a:extLst>
              </p:cNvPr>
              <p:cNvSpPr/>
              <p:nvPr/>
            </p:nvSpPr>
            <p:spPr>
              <a:xfrm>
                <a:off x="5795800" y="1815075"/>
                <a:ext cx="37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1" extrusionOk="0">
                    <a:moveTo>
                      <a:pt x="147" y="0"/>
                    </a:moveTo>
                    <a:lnTo>
                      <a:pt x="76" y="42"/>
                    </a:lnTo>
                    <a:lnTo>
                      <a:pt x="1" y="180"/>
                    </a:lnTo>
                    <a:lnTo>
                      <a:pt x="1" y="180"/>
                    </a:lnTo>
                    <a:lnTo>
                      <a:pt x="72" y="140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6029;p50">
                <a:extLst>
                  <a:ext uri="{FF2B5EF4-FFF2-40B4-BE49-F238E27FC236}">
                    <a16:creationId xmlns:a16="http://schemas.microsoft.com/office/drawing/2014/main" id="{D5768A70-6DDB-4533-A198-23D50159E5FE}"/>
                  </a:ext>
                </a:extLst>
              </p:cNvPr>
              <p:cNvSpPr/>
              <p:nvPr/>
            </p:nvSpPr>
            <p:spPr>
              <a:xfrm>
                <a:off x="5797575" y="1814525"/>
                <a:ext cx="292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2" extrusionOk="0">
                    <a:moveTo>
                      <a:pt x="117" y="1"/>
                    </a:moveTo>
                    <a:lnTo>
                      <a:pt x="76" y="22"/>
                    </a:lnTo>
                    <a:lnTo>
                      <a:pt x="1" y="162"/>
                    </a:lnTo>
                    <a:lnTo>
                      <a:pt x="42" y="138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6030;p50">
                <a:extLst>
                  <a:ext uri="{FF2B5EF4-FFF2-40B4-BE49-F238E27FC236}">
                    <a16:creationId xmlns:a16="http://schemas.microsoft.com/office/drawing/2014/main" id="{8C00FDF1-8295-4936-A91A-4AE4B381483E}"/>
                  </a:ext>
                </a:extLst>
              </p:cNvPr>
              <p:cNvSpPr/>
              <p:nvPr/>
            </p:nvSpPr>
            <p:spPr>
              <a:xfrm>
                <a:off x="5792875" y="1801875"/>
                <a:ext cx="41525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000" extrusionOk="0">
                    <a:moveTo>
                      <a:pt x="1661" y="0"/>
                    </a:moveTo>
                    <a:lnTo>
                      <a:pt x="1413" y="143"/>
                    </a:lnTo>
                    <a:lnTo>
                      <a:pt x="1381" y="161"/>
                    </a:lnTo>
                    <a:lnTo>
                      <a:pt x="1342" y="183"/>
                    </a:lnTo>
                    <a:lnTo>
                      <a:pt x="1297" y="209"/>
                    </a:lnTo>
                    <a:lnTo>
                      <a:pt x="1263" y="228"/>
                    </a:lnTo>
                    <a:lnTo>
                      <a:pt x="956" y="407"/>
                    </a:lnTo>
                    <a:lnTo>
                      <a:pt x="926" y="424"/>
                    </a:lnTo>
                    <a:lnTo>
                      <a:pt x="885" y="447"/>
                    </a:lnTo>
                    <a:lnTo>
                      <a:pt x="847" y="469"/>
                    </a:lnTo>
                    <a:lnTo>
                      <a:pt x="841" y="473"/>
                    </a:lnTo>
                    <a:lnTo>
                      <a:pt x="814" y="489"/>
                    </a:lnTo>
                    <a:lnTo>
                      <a:pt x="512" y="662"/>
                    </a:lnTo>
                    <a:lnTo>
                      <a:pt x="482" y="681"/>
                    </a:lnTo>
                    <a:lnTo>
                      <a:pt x="443" y="704"/>
                    </a:lnTo>
                    <a:lnTo>
                      <a:pt x="398" y="728"/>
                    </a:lnTo>
                    <a:lnTo>
                      <a:pt x="364" y="749"/>
                    </a:lnTo>
                    <a:lnTo>
                      <a:pt x="116" y="891"/>
                    </a:lnTo>
                    <a:lnTo>
                      <a:pt x="86" y="910"/>
                    </a:lnTo>
                    <a:lnTo>
                      <a:pt x="45" y="931"/>
                    </a:lnTo>
                    <a:lnTo>
                      <a:pt x="0" y="958"/>
                    </a:lnTo>
                    <a:lnTo>
                      <a:pt x="2" y="1000"/>
                    </a:lnTo>
                    <a:lnTo>
                      <a:pt x="13" y="992"/>
                    </a:lnTo>
                    <a:lnTo>
                      <a:pt x="53" y="969"/>
                    </a:lnTo>
                    <a:lnTo>
                      <a:pt x="84" y="952"/>
                    </a:lnTo>
                    <a:lnTo>
                      <a:pt x="364" y="789"/>
                    </a:lnTo>
                    <a:lnTo>
                      <a:pt x="398" y="770"/>
                    </a:lnTo>
                    <a:lnTo>
                      <a:pt x="409" y="763"/>
                    </a:lnTo>
                    <a:lnTo>
                      <a:pt x="448" y="740"/>
                    </a:lnTo>
                    <a:lnTo>
                      <a:pt x="480" y="723"/>
                    </a:lnTo>
                    <a:lnTo>
                      <a:pt x="814" y="530"/>
                    </a:lnTo>
                    <a:lnTo>
                      <a:pt x="853" y="508"/>
                    </a:lnTo>
                    <a:lnTo>
                      <a:pt x="892" y="485"/>
                    </a:lnTo>
                    <a:lnTo>
                      <a:pt x="924" y="466"/>
                    </a:lnTo>
                    <a:lnTo>
                      <a:pt x="1263" y="270"/>
                    </a:lnTo>
                    <a:lnTo>
                      <a:pt x="1308" y="244"/>
                    </a:lnTo>
                    <a:lnTo>
                      <a:pt x="1349" y="221"/>
                    </a:lnTo>
                    <a:lnTo>
                      <a:pt x="1379" y="203"/>
                    </a:lnTo>
                    <a:lnTo>
                      <a:pt x="1661" y="41"/>
                    </a:lnTo>
                    <a:lnTo>
                      <a:pt x="16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6031;p50">
                <a:extLst>
                  <a:ext uri="{FF2B5EF4-FFF2-40B4-BE49-F238E27FC236}">
                    <a16:creationId xmlns:a16="http://schemas.microsoft.com/office/drawing/2014/main" id="{48D65209-F582-43D3-B396-AAC2F32A9796}"/>
                  </a:ext>
                </a:extLst>
              </p:cNvPr>
              <p:cNvSpPr/>
              <p:nvPr/>
            </p:nvSpPr>
            <p:spPr>
              <a:xfrm>
                <a:off x="5792875" y="1818550"/>
                <a:ext cx="4725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33" extrusionOk="0">
                    <a:moveTo>
                      <a:pt x="189" y="1"/>
                    </a:moveTo>
                    <a:lnTo>
                      <a:pt x="118" y="41"/>
                    </a:lnTo>
                    <a:lnTo>
                      <a:pt x="0" y="257"/>
                    </a:lnTo>
                    <a:lnTo>
                      <a:pt x="1" y="290"/>
                    </a:lnTo>
                    <a:lnTo>
                      <a:pt x="45" y="264"/>
                    </a:lnTo>
                    <a:lnTo>
                      <a:pt x="189" y="1"/>
                    </a:lnTo>
                    <a:close/>
                    <a:moveTo>
                      <a:pt x="1" y="290"/>
                    </a:moveTo>
                    <a:lnTo>
                      <a:pt x="0" y="291"/>
                    </a:lnTo>
                    <a:lnTo>
                      <a:pt x="2" y="333"/>
                    </a:lnTo>
                    <a:lnTo>
                      <a:pt x="1" y="29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6032;p50">
                <a:extLst>
                  <a:ext uri="{FF2B5EF4-FFF2-40B4-BE49-F238E27FC236}">
                    <a16:creationId xmlns:a16="http://schemas.microsoft.com/office/drawing/2014/main" id="{E539D236-2A6B-41FE-9905-AA263440A575}"/>
                  </a:ext>
                </a:extLst>
              </p:cNvPr>
              <p:cNvSpPr/>
              <p:nvPr/>
            </p:nvSpPr>
            <p:spPr>
              <a:xfrm>
                <a:off x="5792875" y="1819575"/>
                <a:ext cx="2950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7" extrusionOk="0">
                    <a:moveTo>
                      <a:pt x="118" y="0"/>
                    </a:moveTo>
                    <a:lnTo>
                      <a:pt x="0" y="68"/>
                    </a:lnTo>
                    <a:lnTo>
                      <a:pt x="0" y="2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6033;p50">
                <a:extLst>
                  <a:ext uri="{FF2B5EF4-FFF2-40B4-BE49-F238E27FC236}">
                    <a16:creationId xmlns:a16="http://schemas.microsoft.com/office/drawing/2014/main" id="{5CD1C66D-CF1A-4F09-AB12-C58FA46F9C86}"/>
                  </a:ext>
                </a:extLst>
              </p:cNvPr>
              <p:cNvSpPr/>
              <p:nvPr/>
            </p:nvSpPr>
            <p:spPr>
              <a:xfrm>
                <a:off x="5792875" y="1816125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0" y="112"/>
                    </a:lnTo>
                    <a:lnTo>
                      <a:pt x="0" y="206"/>
                    </a:lnTo>
                    <a:lnTo>
                      <a:pt x="118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6034;p50">
                <a:extLst>
                  <a:ext uri="{FF2B5EF4-FFF2-40B4-BE49-F238E27FC236}">
                    <a16:creationId xmlns:a16="http://schemas.microsoft.com/office/drawing/2014/main" id="{44135CB1-C268-4F2F-B364-7756AE2C568A}"/>
                  </a:ext>
                </a:extLst>
              </p:cNvPr>
              <p:cNvSpPr/>
              <p:nvPr/>
            </p:nvSpPr>
            <p:spPr>
              <a:xfrm>
                <a:off x="5795775" y="1816050"/>
                <a:ext cx="6225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4" extrusionOk="0">
                    <a:moveTo>
                      <a:pt x="247" y="0"/>
                    </a:moveTo>
                    <a:lnTo>
                      <a:pt x="144" y="60"/>
                    </a:lnTo>
                    <a:lnTo>
                      <a:pt x="0" y="324"/>
                    </a:lnTo>
                    <a:lnTo>
                      <a:pt x="248" y="182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6035;p50">
                <a:extLst>
                  <a:ext uri="{FF2B5EF4-FFF2-40B4-BE49-F238E27FC236}">
                    <a16:creationId xmlns:a16="http://schemas.microsoft.com/office/drawing/2014/main" id="{38D7F416-8E55-499D-9754-C88190185A9F}"/>
                  </a:ext>
                </a:extLst>
              </p:cNvPr>
              <p:cNvSpPr/>
              <p:nvPr/>
            </p:nvSpPr>
            <p:spPr>
              <a:xfrm>
                <a:off x="5807525" y="1808800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4" y="24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6036;p50">
                <a:extLst>
                  <a:ext uri="{FF2B5EF4-FFF2-40B4-BE49-F238E27FC236}">
                    <a16:creationId xmlns:a16="http://schemas.microsoft.com/office/drawing/2014/main" id="{04E6C9BA-5141-43DA-AD23-1B1AC631425B}"/>
                  </a:ext>
                </a:extLst>
              </p:cNvPr>
              <p:cNvSpPr/>
              <p:nvPr/>
            </p:nvSpPr>
            <p:spPr>
              <a:xfrm>
                <a:off x="5805675" y="1809525"/>
                <a:ext cx="755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56" extrusionOk="0">
                    <a:moveTo>
                      <a:pt x="302" y="0"/>
                    </a:moveTo>
                    <a:lnTo>
                      <a:pt x="144" y="92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302" y="183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6037;p50">
                <a:extLst>
                  <a:ext uri="{FF2B5EF4-FFF2-40B4-BE49-F238E27FC236}">
                    <a16:creationId xmlns:a16="http://schemas.microsoft.com/office/drawing/2014/main" id="{9FA3E5F0-5B4C-4E23-8D83-37497C9C3CBD}"/>
                  </a:ext>
                </a:extLst>
              </p:cNvPr>
              <p:cNvSpPr/>
              <p:nvPr/>
            </p:nvSpPr>
            <p:spPr>
              <a:xfrm>
                <a:off x="5803925" y="1812250"/>
                <a:ext cx="460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9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9"/>
                    </a:lnTo>
                    <a:lnTo>
                      <a:pt x="40" y="266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6038;p50">
                <a:extLst>
                  <a:ext uri="{FF2B5EF4-FFF2-40B4-BE49-F238E27FC236}">
                    <a16:creationId xmlns:a16="http://schemas.microsoft.com/office/drawing/2014/main" id="{DFBCB25F-9C8E-4307-9285-6F69822A1D4A}"/>
                  </a:ext>
                </a:extLst>
              </p:cNvPr>
              <p:cNvSpPr/>
              <p:nvPr/>
            </p:nvSpPr>
            <p:spPr>
              <a:xfrm>
                <a:off x="5814975" y="1805850"/>
                <a:ext cx="465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89" extrusionOk="0">
                    <a:moveTo>
                      <a:pt x="185" y="1"/>
                    </a:moveTo>
                    <a:lnTo>
                      <a:pt x="144" y="23"/>
                    </a:lnTo>
                    <a:lnTo>
                      <a:pt x="1" y="288"/>
                    </a:lnTo>
                    <a:lnTo>
                      <a:pt x="1" y="288"/>
                    </a:lnTo>
                    <a:lnTo>
                      <a:pt x="42" y="265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6039;p50">
                <a:extLst>
                  <a:ext uri="{FF2B5EF4-FFF2-40B4-BE49-F238E27FC236}">
                    <a16:creationId xmlns:a16="http://schemas.microsoft.com/office/drawing/2014/main" id="{1435DF16-36E5-496C-960B-26852691D1F3}"/>
                  </a:ext>
                </a:extLst>
              </p:cNvPr>
              <p:cNvSpPr/>
              <p:nvPr/>
            </p:nvSpPr>
            <p:spPr>
              <a:xfrm>
                <a:off x="5814050" y="1807450"/>
                <a:ext cx="2800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206" extrusionOk="0">
                    <a:moveTo>
                      <a:pt x="112" y="1"/>
                    </a:moveTo>
                    <a:lnTo>
                      <a:pt x="0" y="65"/>
                    </a:lnTo>
                    <a:lnTo>
                      <a:pt x="0" y="20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6040;p50">
                <a:extLst>
                  <a:ext uri="{FF2B5EF4-FFF2-40B4-BE49-F238E27FC236}">
                    <a16:creationId xmlns:a16="http://schemas.microsoft.com/office/drawing/2014/main" id="{40ECFFC0-FAC7-4B6D-B76E-F471E5E0C0CA}"/>
                  </a:ext>
                </a:extLst>
              </p:cNvPr>
              <p:cNvSpPr/>
              <p:nvPr/>
            </p:nvSpPr>
            <p:spPr>
              <a:xfrm>
                <a:off x="5825275" y="1788525"/>
                <a:ext cx="29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6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2" y="215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6041;p50">
                <a:extLst>
                  <a:ext uri="{FF2B5EF4-FFF2-40B4-BE49-F238E27FC236}">
                    <a16:creationId xmlns:a16="http://schemas.microsoft.com/office/drawing/2014/main" id="{21AFE5D9-2918-45A9-B626-997B20BB352A}"/>
                  </a:ext>
                </a:extLst>
              </p:cNvPr>
              <p:cNvSpPr/>
              <p:nvPr/>
            </p:nvSpPr>
            <p:spPr>
              <a:xfrm>
                <a:off x="5795775" y="1803725"/>
                <a:ext cx="6225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4" extrusionOk="0">
                    <a:moveTo>
                      <a:pt x="247" y="0"/>
                    </a:moveTo>
                    <a:lnTo>
                      <a:pt x="144" y="60"/>
                    </a:lnTo>
                    <a:lnTo>
                      <a:pt x="0" y="324"/>
                    </a:lnTo>
                    <a:lnTo>
                      <a:pt x="0" y="324"/>
                    </a:lnTo>
                    <a:lnTo>
                      <a:pt x="248" y="182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6042;p50">
                <a:extLst>
                  <a:ext uri="{FF2B5EF4-FFF2-40B4-BE49-F238E27FC236}">
                    <a16:creationId xmlns:a16="http://schemas.microsoft.com/office/drawing/2014/main" id="{73313F1A-4F33-41D7-8371-C0D3D23B7DA6}"/>
                  </a:ext>
                </a:extLst>
              </p:cNvPr>
              <p:cNvSpPr/>
              <p:nvPr/>
            </p:nvSpPr>
            <p:spPr>
              <a:xfrm>
                <a:off x="5828175" y="1784975"/>
                <a:ext cx="62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6" extrusionOk="0">
                    <a:moveTo>
                      <a:pt x="247" y="1"/>
                    </a:moveTo>
                    <a:lnTo>
                      <a:pt x="144" y="62"/>
                    </a:lnTo>
                    <a:lnTo>
                      <a:pt x="1" y="326"/>
                    </a:lnTo>
                    <a:lnTo>
                      <a:pt x="249" y="183"/>
                    </a:lnTo>
                    <a:lnTo>
                      <a:pt x="247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6043;p50">
                <a:extLst>
                  <a:ext uri="{FF2B5EF4-FFF2-40B4-BE49-F238E27FC236}">
                    <a16:creationId xmlns:a16="http://schemas.microsoft.com/office/drawing/2014/main" id="{F2210244-8A23-430D-9D12-D417A6F4DD25}"/>
                  </a:ext>
                </a:extLst>
              </p:cNvPr>
              <p:cNvSpPr/>
              <p:nvPr/>
            </p:nvSpPr>
            <p:spPr>
              <a:xfrm>
                <a:off x="5830975" y="178302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0"/>
                    </a:moveTo>
                    <a:lnTo>
                      <a:pt x="76" y="19"/>
                    </a:lnTo>
                    <a:lnTo>
                      <a:pt x="0" y="157"/>
                    </a:lnTo>
                    <a:lnTo>
                      <a:pt x="32" y="140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6044;p50">
                <a:extLst>
                  <a:ext uri="{FF2B5EF4-FFF2-40B4-BE49-F238E27FC236}">
                    <a16:creationId xmlns:a16="http://schemas.microsoft.com/office/drawing/2014/main" id="{38E731F1-26BE-496C-A263-9BE34DF042ED}"/>
                  </a:ext>
                </a:extLst>
              </p:cNvPr>
              <p:cNvSpPr/>
              <p:nvPr/>
            </p:nvSpPr>
            <p:spPr>
              <a:xfrm>
                <a:off x="5831775" y="1782625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3" y="0"/>
                    </a:moveTo>
                    <a:lnTo>
                      <a:pt x="74" y="16"/>
                    </a:lnTo>
                    <a:lnTo>
                      <a:pt x="0" y="156"/>
                    </a:lnTo>
                    <a:lnTo>
                      <a:pt x="103" y="95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6045;p50">
                <a:extLst>
                  <a:ext uri="{FF2B5EF4-FFF2-40B4-BE49-F238E27FC236}">
                    <a16:creationId xmlns:a16="http://schemas.microsoft.com/office/drawing/2014/main" id="{EB38AA67-9D5F-442C-84FC-0EDE9D968691}"/>
                  </a:ext>
                </a:extLst>
              </p:cNvPr>
              <p:cNvSpPr/>
              <p:nvPr/>
            </p:nvSpPr>
            <p:spPr>
              <a:xfrm>
                <a:off x="5827375" y="1786500"/>
                <a:ext cx="442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84" extrusionOk="0">
                    <a:moveTo>
                      <a:pt x="176" y="1"/>
                    </a:moveTo>
                    <a:lnTo>
                      <a:pt x="144" y="18"/>
                    </a:lnTo>
                    <a:lnTo>
                      <a:pt x="1" y="283"/>
                    </a:lnTo>
                    <a:lnTo>
                      <a:pt x="1" y="283"/>
                    </a:lnTo>
                    <a:lnTo>
                      <a:pt x="33" y="265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6046;p50">
                <a:extLst>
                  <a:ext uri="{FF2B5EF4-FFF2-40B4-BE49-F238E27FC236}">
                    <a16:creationId xmlns:a16="http://schemas.microsoft.com/office/drawing/2014/main" id="{FAA07736-B62C-4BFC-9B62-B0E45A4A0C9C}"/>
                  </a:ext>
                </a:extLst>
              </p:cNvPr>
              <p:cNvSpPr/>
              <p:nvPr/>
            </p:nvSpPr>
            <p:spPr>
              <a:xfrm>
                <a:off x="5826400" y="1786950"/>
                <a:ext cx="460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8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7"/>
                    </a:lnTo>
                    <a:lnTo>
                      <a:pt x="40" y="265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6047;p50">
                <a:extLst>
                  <a:ext uri="{FF2B5EF4-FFF2-40B4-BE49-F238E27FC236}">
                    <a16:creationId xmlns:a16="http://schemas.microsoft.com/office/drawing/2014/main" id="{EC27314A-F598-4EAA-B6C7-5FA4F0801612}"/>
                  </a:ext>
                </a:extLst>
              </p:cNvPr>
              <p:cNvSpPr/>
              <p:nvPr/>
            </p:nvSpPr>
            <p:spPr>
              <a:xfrm>
                <a:off x="5830000" y="1783500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6" y="22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6048;p50">
                <a:extLst>
                  <a:ext uri="{FF2B5EF4-FFF2-40B4-BE49-F238E27FC236}">
                    <a16:creationId xmlns:a16="http://schemas.microsoft.com/office/drawing/2014/main" id="{48933384-DB5B-4FBD-80D9-170C084A7BC0}"/>
                  </a:ext>
                </a:extLst>
              </p:cNvPr>
              <p:cNvSpPr/>
              <p:nvPr/>
            </p:nvSpPr>
            <p:spPr>
              <a:xfrm>
                <a:off x="5825275" y="1793900"/>
                <a:ext cx="7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3" h="36" extrusionOk="0">
                    <a:moveTo>
                      <a:pt x="2" y="0"/>
                    </a:moveTo>
                    <a:lnTo>
                      <a:pt x="1" y="2"/>
                    </a:lnTo>
                    <a:lnTo>
                      <a:pt x="1" y="35"/>
                    </a:lnTo>
                    <a:lnTo>
                      <a:pt x="2" y="3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6049;p50">
                <a:extLst>
                  <a:ext uri="{FF2B5EF4-FFF2-40B4-BE49-F238E27FC236}">
                    <a16:creationId xmlns:a16="http://schemas.microsoft.com/office/drawing/2014/main" id="{3D5A68CE-AD60-442A-B28E-23E39E0FFFA2}"/>
                  </a:ext>
                </a:extLst>
              </p:cNvPr>
              <p:cNvSpPr/>
              <p:nvPr/>
            </p:nvSpPr>
            <p:spPr>
              <a:xfrm>
                <a:off x="5825275" y="178510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4" y="0"/>
                    </a:moveTo>
                    <a:lnTo>
                      <a:pt x="1" y="110"/>
                    </a:lnTo>
                    <a:lnTo>
                      <a:pt x="1" y="206"/>
                    </a:lnTo>
                    <a:lnTo>
                      <a:pt x="118" y="138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6050;p50">
                <a:extLst>
                  <a:ext uri="{FF2B5EF4-FFF2-40B4-BE49-F238E27FC236}">
                    <a16:creationId xmlns:a16="http://schemas.microsoft.com/office/drawing/2014/main" id="{ED57DFA4-5C1B-4F46-8F18-F8072A36B10D}"/>
                  </a:ext>
                </a:extLst>
              </p:cNvPr>
              <p:cNvSpPr/>
              <p:nvPr/>
            </p:nvSpPr>
            <p:spPr>
              <a:xfrm>
                <a:off x="5825325" y="1787525"/>
                <a:ext cx="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1" extrusionOk="0">
                    <a:moveTo>
                      <a:pt x="187" y="0"/>
                    </a:moveTo>
                    <a:lnTo>
                      <a:pt x="116" y="41"/>
                    </a:lnTo>
                    <a:lnTo>
                      <a:pt x="0" y="255"/>
                    </a:lnTo>
                    <a:lnTo>
                      <a:pt x="0" y="290"/>
                    </a:lnTo>
                    <a:lnTo>
                      <a:pt x="44" y="264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6051;p50">
                <a:extLst>
                  <a:ext uri="{FF2B5EF4-FFF2-40B4-BE49-F238E27FC236}">
                    <a16:creationId xmlns:a16="http://schemas.microsoft.com/office/drawing/2014/main" id="{E36D1C24-08BD-495D-AE90-FE44CC234380}"/>
                  </a:ext>
                </a:extLst>
              </p:cNvPr>
              <p:cNvSpPr/>
              <p:nvPr/>
            </p:nvSpPr>
            <p:spPr>
              <a:xfrm>
                <a:off x="5828225" y="1784050"/>
                <a:ext cx="3675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80" extrusionOk="0">
                    <a:moveTo>
                      <a:pt x="147" y="0"/>
                    </a:moveTo>
                    <a:lnTo>
                      <a:pt x="76" y="42"/>
                    </a:lnTo>
                    <a:lnTo>
                      <a:pt x="0" y="180"/>
                    </a:lnTo>
                    <a:lnTo>
                      <a:pt x="71" y="139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6052;p50">
                <a:extLst>
                  <a:ext uri="{FF2B5EF4-FFF2-40B4-BE49-F238E27FC236}">
                    <a16:creationId xmlns:a16="http://schemas.microsoft.com/office/drawing/2014/main" id="{AB2F3EF1-EAF7-4EBB-9D98-0FB477FB9689}"/>
                  </a:ext>
                </a:extLst>
              </p:cNvPr>
              <p:cNvSpPr/>
              <p:nvPr/>
            </p:nvSpPr>
            <p:spPr>
              <a:xfrm>
                <a:off x="5824450" y="1790250"/>
                <a:ext cx="90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1" extrusionOk="0">
                    <a:moveTo>
                      <a:pt x="34" y="0"/>
                    </a:moveTo>
                    <a:lnTo>
                      <a:pt x="0" y="19"/>
                    </a:lnTo>
                    <a:lnTo>
                      <a:pt x="0" y="200"/>
                    </a:lnTo>
                    <a:lnTo>
                      <a:pt x="34" y="181"/>
                    </a:lnTo>
                    <a:lnTo>
                      <a:pt x="34" y="148"/>
                    </a:lnTo>
                    <a:lnTo>
                      <a:pt x="35" y="14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6053;p50">
                <a:extLst>
                  <a:ext uri="{FF2B5EF4-FFF2-40B4-BE49-F238E27FC236}">
                    <a16:creationId xmlns:a16="http://schemas.microsoft.com/office/drawing/2014/main" id="{2E6F4873-54AD-4633-9B6D-5544A760C76A}"/>
                  </a:ext>
                </a:extLst>
              </p:cNvPr>
              <p:cNvSpPr/>
              <p:nvPr/>
            </p:nvSpPr>
            <p:spPr>
              <a:xfrm>
                <a:off x="5824450" y="1787850"/>
                <a:ext cx="85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34" h="115" extrusionOk="0">
                    <a:moveTo>
                      <a:pt x="34" y="0"/>
                    </a:moveTo>
                    <a:lnTo>
                      <a:pt x="0" y="21"/>
                    </a:lnTo>
                    <a:lnTo>
                      <a:pt x="0" y="115"/>
                    </a:lnTo>
                    <a:lnTo>
                      <a:pt x="34" y="9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6054;p50">
                <a:extLst>
                  <a:ext uri="{FF2B5EF4-FFF2-40B4-BE49-F238E27FC236}">
                    <a16:creationId xmlns:a16="http://schemas.microsoft.com/office/drawing/2014/main" id="{9B123270-68A1-4E42-9F6A-DDCB116019AB}"/>
                  </a:ext>
                </a:extLst>
              </p:cNvPr>
              <p:cNvSpPr/>
              <p:nvPr/>
            </p:nvSpPr>
            <p:spPr>
              <a:xfrm>
                <a:off x="5816750" y="1790700"/>
                <a:ext cx="7725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61" extrusionOk="0">
                    <a:moveTo>
                      <a:pt x="308" y="1"/>
                    </a:moveTo>
                    <a:lnTo>
                      <a:pt x="145" y="95"/>
                    </a:lnTo>
                    <a:lnTo>
                      <a:pt x="1" y="360"/>
                    </a:lnTo>
                    <a:lnTo>
                      <a:pt x="308" y="182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6055;p50">
                <a:extLst>
                  <a:ext uri="{FF2B5EF4-FFF2-40B4-BE49-F238E27FC236}">
                    <a16:creationId xmlns:a16="http://schemas.microsoft.com/office/drawing/2014/main" id="{B28F2C93-1BF8-4C4E-8B42-3EAE713205A7}"/>
                  </a:ext>
                </a:extLst>
              </p:cNvPr>
              <p:cNvSpPr/>
              <p:nvPr/>
            </p:nvSpPr>
            <p:spPr>
              <a:xfrm>
                <a:off x="5820350" y="1788350"/>
                <a:ext cx="41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90" extrusionOk="0">
                    <a:moveTo>
                      <a:pt x="164" y="1"/>
                    </a:moveTo>
                    <a:lnTo>
                      <a:pt x="76" y="51"/>
                    </a:lnTo>
                    <a:lnTo>
                      <a:pt x="1" y="189"/>
                    </a:lnTo>
                    <a:lnTo>
                      <a:pt x="1" y="189"/>
                    </a:lnTo>
                    <a:lnTo>
                      <a:pt x="164" y="95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6056;p50">
                <a:extLst>
                  <a:ext uri="{FF2B5EF4-FFF2-40B4-BE49-F238E27FC236}">
                    <a16:creationId xmlns:a16="http://schemas.microsoft.com/office/drawing/2014/main" id="{AF203F5E-ED4D-4A0C-A2E0-1A9B3090EDF4}"/>
                  </a:ext>
                </a:extLst>
              </p:cNvPr>
              <p:cNvSpPr/>
              <p:nvPr/>
            </p:nvSpPr>
            <p:spPr>
              <a:xfrm>
                <a:off x="5816000" y="1793075"/>
                <a:ext cx="43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3" extrusionOk="0">
                    <a:moveTo>
                      <a:pt x="175" y="0"/>
                    </a:moveTo>
                    <a:lnTo>
                      <a:pt x="144" y="19"/>
                    </a:lnTo>
                    <a:lnTo>
                      <a:pt x="1" y="283"/>
                    </a:lnTo>
                    <a:lnTo>
                      <a:pt x="31" y="265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6057;p50">
                <a:extLst>
                  <a:ext uri="{FF2B5EF4-FFF2-40B4-BE49-F238E27FC236}">
                    <a16:creationId xmlns:a16="http://schemas.microsoft.com/office/drawing/2014/main" id="{AB1102E5-AF20-44AB-B401-A75EFEF5AB3E}"/>
                  </a:ext>
                </a:extLst>
              </p:cNvPr>
              <p:cNvSpPr/>
              <p:nvPr/>
            </p:nvSpPr>
            <p:spPr>
              <a:xfrm>
                <a:off x="5819600" y="1789625"/>
                <a:ext cx="2650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57" extrusionOk="0">
                    <a:moveTo>
                      <a:pt x="106" y="0"/>
                    </a:moveTo>
                    <a:lnTo>
                      <a:pt x="76" y="18"/>
                    </a:lnTo>
                    <a:lnTo>
                      <a:pt x="0" y="157"/>
                    </a:lnTo>
                    <a:lnTo>
                      <a:pt x="31" y="138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6058;p50">
                <a:extLst>
                  <a:ext uri="{FF2B5EF4-FFF2-40B4-BE49-F238E27FC236}">
                    <a16:creationId xmlns:a16="http://schemas.microsoft.com/office/drawing/2014/main" id="{E547F262-24E5-4D31-A97F-A98B1865FF34}"/>
                  </a:ext>
                </a:extLst>
              </p:cNvPr>
              <p:cNvSpPr/>
              <p:nvPr/>
            </p:nvSpPr>
            <p:spPr>
              <a:xfrm>
                <a:off x="5814975" y="1793525"/>
                <a:ext cx="465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89" extrusionOk="0">
                    <a:moveTo>
                      <a:pt x="185" y="1"/>
                    </a:moveTo>
                    <a:lnTo>
                      <a:pt x="144" y="24"/>
                    </a:lnTo>
                    <a:lnTo>
                      <a:pt x="1" y="288"/>
                    </a:lnTo>
                    <a:lnTo>
                      <a:pt x="42" y="265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6059;p50">
                <a:extLst>
                  <a:ext uri="{FF2B5EF4-FFF2-40B4-BE49-F238E27FC236}">
                    <a16:creationId xmlns:a16="http://schemas.microsoft.com/office/drawing/2014/main" id="{60713676-22A1-4210-B7B5-BBABBD77B09A}"/>
                  </a:ext>
                </a:extLst>
              </p:cNvPr>
              <p:cNvSpPr/>
              <p:nvPr/>
            </p:nvSpPr>
            <p:spPr>
              <a:xfrm>
                <a:off x="5818575" y="1790050"/>
                <a:ext cx="292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4" extrusionOk="0">
                    <a:moveTo>
                      <a:pt x="117" y="1"/>
                    </a:moveTo>
                    <a:lnTo>
                      <a:pt x="76" y="24"/>
                    </a:lnTo>
                    <a:lnTo>
                      <a:pt x="0" y="163"/>
                    </a:lnTo>
                    <a:lnTo>
                      <a:pt x="41" y="140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6060;p50">
                <a:extLst>
                  <a:ext uri="{FF2B5EF4-FFF2-40B4-BE49-F238E27FC236}">
                    <a16:creationId xmlns:a16="http://schemas.microsoft.com/office/drawing/2014/main" id="{E5AA9B3F-8033-4896-B114-C1B1D78E1225}"/>
                  </a:ext>
                </a:extLst>
              </p:cNvPr>
              <p:cNvSpPr/>
              <p:nvPr/>
            </p:nvSpPr>
            <p:spPr>
              <a:xfrm>
                <a:off x="5813900" y="1800250"/>
                <a:ext cx="175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7" h="46" extrusionOk="0">
                    <a:moveTo>
                      <a:pt x="6" y="0"/>
                    </a:moveTo>
                    <a:lnTo>
                      <a:pt x="0" y="12"/>
                    </a:lnTo>
                    <a:lnTo>
                      <a:pt x="0" y="45"/>
                    </a:lnTo>
                    <a:lnTo>
                      <a:pt x="6" y="4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6061;p50">
                <a:extLst>
                  <a:ext uri="{FF2B5EF4-FFF2-40B4-BE49-F238E27FC236}">
                    <a16:creationId xmlns:a16="http://schemas.microsoft.com/office/drawing/2014/main" id="{D379DC28-6650-446C-87AB-8A5E0BDA87E9}"/>
                  </a:ext>
                </a:extLst>
              </p:cNvPr>
              <p:cNvSpPr/>
              <p:nvPr/>
            </p:nvSpPr>
            <p:spPr>
              <a:xfrm>
                <a:off x="5814050" y="1794125"/>
                <a:ext cx="4550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86" extrusionOk="0">
                    <a:moveTo>
                      <a:pt x="181" y="0"/>
                    </a:moveTo>
                    <a:lnTo>
                      <a:pt x="110" y="41"/>
                    </a:lnTo>
                    <a:lnTo>
                      <a:pt x="0" y="245"/>
                    </a:lnTo>
                    <a:lnTo>
                      <a:pt x="0" y="286"/>
                    </a:lnTo>
                    <a:lnTo>
                      <a:pt x="38" y="264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6062;p50">
                <a:extLst>
                  <a:ext uri="{FF2B5EF4-FFF2-40B4-BE49-F238E27FC236}">
                    <a16:creationId xmlns:a16="http://schemas.microsoft.com/office/drawing/2014/main" id="{38142FA1-F940-4124-AADB-3F1202D7E48A}"/>
                  </a:ext>
                </a:extLst>
              </p:cNvPr>
              <p:cNvSpPr/>
              <p:nvPr/>
            </p:nvSpPr>
            <p:spPr>
              <a:xfrm>
                <a:off x="5816800" y="1790625"/>
                <a:ext cx="3675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81" extrusionOk="0">
                    <a:moveTo>
                      <a:pt x="147" y="1"/>
                    </a:moveTo>
                    <a:lnTo>
                      <a:pt x="76" y="42"/>
                    </a:lnTo>
                    <a:lnTo>
                      <a:pt x="0" y="181"/>
                    </a:lnTo>
                    <a:lnTo>
                      <a:pt x="71" y="140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6063;p50">
                <a:extLst>
                  <a:ext uri="{FF2B5EF4-FFF2-40B4-BE49-F238E27FC236}">
                    <a16:creationId xmlns:a16="http://schemas.microsoft.com/office/drawing/2014/main" id="{BE568410-4776-42BD-B07C-232894538979}"/>
                  </a:ext>
                </a:extLst>
              </p:cNvPr>
              <p:cNvSpPr/>
              <p:nvPr/>
            </p:nvSpPr>
            <p:spPr>
              <a:xfrm>
                <a:off x="5814050" y="1795125"/>
                <a:ext cx="2775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11" h="206" extrusionOk="0">
                    <a:moveTo>
                      <a:pt x="110" y="1"/>
                    </a:moveTo>
                    <a:lnTo>
                      <a:pt x="0" y="65"/>
                    </a:lnTo>
                    <a:lnTo>
                      <a:pt x="0" y="205"/>
                    </a:lnTo>
                    <a:lnTo>
                      <a:pt x="11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6064;p50">
                <a:extLst>
                  <a:ext uri="{FF2B5EF4-FFF2-40B4-BE49-F238E27FC236}">
                    <a16:creationId xmlns:a16="http://schemas.microsoft.com/office/drawing/2014/main" id="{340663FD-477F-42B6-BFBB-9CF15D35B9BC}"/>
                  </a:ext>
                </a:extLst>
              </p:cNvPr>
              <p:cNvSpPr/>
              <p:nvPr/>
            </p:nvSpPr>
            <p:spPr>
              <a:xfrm>
                <a:off x="5814050" y="1791650"/>
                <a:ext cx="46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04" extrusionOk="0">
                    <a:moveTo>
                      <a:pt x="186" y="1"/>
                    </a:moveTo>
                    <a:lnTo>
                      <a:pt x="0" y="108"/>
                    </a:lnTo>
                    <a:lnTo>
                      <a:pt x="0" y="204"/>
                    </a:lnTo>
                    <a:lnTo>
                      <a:pt x="110" y="140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6065;p50">
                <a:extLst>
                  <a:ext uri="{FF2B5EF4-FFF2-40B4-BE49-F238E27FC236}">
                    <a16:creationId xmlns:a16="http://schemas.microsoft.com/office/drawing/2014/main" id="{A08C7452-2EE7-4127-8849-8B145C37EE27}"/>
                  </a:ext>
                </a:extLst>
              </p:cNvPr>
              <p:cNvSpPr/>
              <p:nvPr/>
            </p:nvSpPr>
            <p:spPr>
              <a:xfrm>
                <a:off x="5813175" y="1794325"/>
                <a:ext cx="9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6" extrusionOk="0">
                    <a:moveTo>
                      <a:pt x="35" y="1"/>
                    </a:moveTo>
                    <a:lnTo>
                      <a:pt x="0" y="21"/>
                    </a:lnTo>
                    <a:lnTo>
                      <a:pt x="2" y="115"/>
                    </a:lnTo>
                    <a:lnTo>
                      <a:pt x="35" y="97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6066;p50">
                <a:extLst>
                  <a:ext uri="{FF2B5EF4-FFF2-40B4-BE49-F238E27FC236}">
                    <a16:creationId xmlns:a16="http://schemas.microsoft.com/office/drawing/2014/main" id="{A062458B-986C-4816-99C7-3137E776826C}"/>
                  </a:ext>
                </a:extLst>
              </p:cNvPr>
              <p:cNvSpPr/>
              <p:nvPr/>
            </p:nvSpPr>
            <p:spPr>
              <a:xfrm>
                <a:off x="5792875" y="1789550"/>
                <a:ext cx="41525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000" extrusionOk="0">
                    <a:moveTo>
                      <a:pt x="1661" y="0"/>
                    </a:moveTo>
                    <a:lnTo>
                      <a:pt x="1413" y="143"/>
                    </a:lnTo>
                    <a:lnTo>
                      <a:pt x="1381" y="161"/>
                    </a:lnTo>
                    <a:lnTo>
                      <a:pt x="1342" y="183"/>
                    </a:lnTo>
                    <a:lnTo>
                      <a:pt x="1297" y="209"/>
                    </a:lnTo>
                    <a:lnTo>
                      <a:pt x="1263" y="228"/>
                    </a:lnTo>
                    <a:lnTo>
                      <a:pt x="956" y="406"/>
                    </a:lnTo>
                    <a:lnTo>
                      <a:pt x="926" y="424"/>
                    </a:lnTo>
                    <a:lnTo>
                      <a:pt x="885" y="447"/>
                    </a:lnTo>
                    <a:lnTo>
                      <a:pt x="847" y="469"/>
                    </a:lnTo>
                    <a:lnTo>
                      <a:pt x="841" y="473"/>
                    </a:lnTo>
                    <a:lnTo>
                      <a:pt x="814" y="489"/>
                    </a:lnTo>
                    <a:lnTo>
                      <a:pt x="512" y="662"/>
                    </a:lnTo>
                    <a:lnTo>
                      <a:pt x="482" y="681"/>
                    </a:lnTo>
                    <a:lnTo>
                      <a:pt x="443" y="704"/>
                    </a:lnTo>
                    <a:lnTo>
                      <a:pt x="398" y="728"/>
                    </a:lnTo>
                    <a:lnTo>
                      <a:pt x="364" y="749"/>
                    </a:lnTo>
                    <a:lnTo>
                      <a:pt x="116" y="891"/>
                    </a:lnTo>
                    <a:lnTo>
                      <a:pt x="86" y="910"/>
                    </a:lnTo>
                    <a:lnTo>
                      <a:pt x="45" y="931"/>
                    </a:lnTo>
                    <a:lnTo>
                      <a:pt x="0" y="958"/>
                    </a:lnTo>
                    <a:lnTo>
                      <a:pt x="2" y="1000"/>
                    </a:lnTo>
                    <a:lnTo>
                      <a:pt x="13" y="992"/>
                    </a:lnTo>
                    <a:lnTo>
                      <a:pt x="53" y="969"/>
                    </a:lnTo>
                    <a:lnTo>
                      <a:pt x="84" y="952"/>
                    </a:lnTo>
                    <a:lnTo>
                      <a:pt x="364" y="789"/>
                    </a:lnTo>
                    <a:lnTo>
                      <a:pt x="398" y="770"/>
                    </a:lnTo>
                    <a:lnTo>
                      <a:pt x="409" y="763"/>
                    </a:lnTo>
                    <a:lnTo>
                      <a:pt x="450" y="740"/>
                    </a:lnTo>
                    <a:lnTo>
                      <a:pt x="480" y="723"/>
                    </a:lnTo>
                    <a:lnTo>
                      <a:pt x="814" y="530"/>
                    </a:lnTo>
                    <a:lnTo>
                      <a:pt x="853" y="508"/>
                    </a:lnTo>
                    <a:lnTo>
                      <a:pt x="892" y="485"/>
                    </a:lnTo>
                    <a:lnTo>
                      <a:pt x="924" y="466"/>
                    </a:lnTo>
                    <a:lnTo>
                      <a:pt x="1263" y="270"/>
                    </a:lnTo>
                    <a:lnTo>
                      <a:pt x="1308" y="244"/>
                    </a:lnTo>
                    <a:lnTo>
                      <a:pt x="1349" y="221"/>
                    </a:lnTo>
                    <a:lnTo>
                      <a:pt x="1379" y="203"/>
                    </a:lnTo>
                    <a:lnTo>
                      <a:pt x="1661" y="41"/>
                    </a:lnTo>
                    <a:lnTo>
                      <a:pt x="16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6067;p50">
                <a:extLst>
                  <a:ext uri="{FF2B5EF4-FFF2-40B4-BE49-F238E27FC236}">
                    <a16:creationId xmlns:a16="http://schemas.microsoft.com/office/drawing/2014/main" id="{70BFBB5D-3A97-48DA-B88E-31105C8BFB21}"/>
                  </a:ext>
                </a:extLst>
              </p:cNvPr>
              <p:cNvSpPr/>
              <p:nvPr/>
            </p:nvSpPr>
            <p:spPr>
              <a:xfrm>
                <a:off x="5799350" y="1801325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4" y="1"/>
                    </a:moveTo>
                    <a:lnTo>
                      <a:pt x="76" y="17"/>
                    </a:lnTo>
                    <a:lnTo>
                      <a:pt x="1" y="156"/>
                    </a:lnTo>
                    <a:lnTo>
                      <a:pt x="104" y="96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6068;p50">
                <a:extLst>
                  <a:ext uri="{FF2B5EF4-FFF2-40B4-BE49-F238E27FC236}">
                    <a16:creationId xmlns:a16="http://schemas.microsoft.com/office/drawing/2014/main" id="{AEF0BE0C-167B-4D3E-A5FD-7CA881B2CCD3}"/>
                  </a:ext>
                </a:extLst>
              </p:cNvPr>
              <p:cNvSpPr/>
              <p:nvPr/>
            </p:nvSpPr>
            <p:spPr>
              <a:xfrm>
                <a:off x="5795000" y="1805200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1"/>
                    </a:moveTo>
                    <a:lnTo>
                      <a:pt x="145" y="18"/>
                    </a:lnTo>
                    <a:lnTo>
                      <a:pt x="1" y="284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6069;p50">
                <a:extLst>
                  <a:ext uri="{FF2B5EF4-FFF2-40B4-BE49-F238E27FC236}">
                    <a16:creationId xmlns:a16="http://schemas.microsoft.com/office/drawing/2014/main" id="{245F7C4B-05CB-4855-8EDE-4950C8AF9B87}"/>
                  </a:ext>
                </a:extLst>
              </p:cNvPr>
              <p:cNvSpPr/>
              <p:nvPr/>
            </p:nvSpPr>
            <p:spPr>
              <a:xfrm>
                <a:off x="5798600" y="180172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18"/>
                    </a:lnTo>
                    <a:lnTo>
                      <a:pt x="1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6070;p50">
                <a:extLst>
                  <a:ext uri="{FF2B5EF4-FFF2-40B4-BE49-F238E27FC236}">
                    <a16:creationId xmlns:a16="http://schemas.microsoft.com/office/drawing/2014/main" id="{1FAD27AD-F8BB-4677-B499-02964046DAF3}"/>
                  </a:ext>
                </a:extLst>
              </p:cNvPr>
              <p:cNvSpPr/>
              <p:nvPr/>
            </p:nvSpPr>
            <p:spPr>
              <a:xfrm>
                <a:off x="5792875" y="1806225"/>
                <a:ext cx="4725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33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0" y="257"/>
                    </a:lnTo>
                    <a:lnTo>
                      <a:pt x="1" y="290"/>
                    </a:lnTo>
                    <a:lnTo>
                      <a:pt x="45" y="264"/>
                    </a:lnTo>
                    <a:lnTo>
                      <a:pt x="189" y="0"/>
                    </a:lnTo>
                    <a:close/>
                    <a:moveTo>
                      <a:pt x="1" y="290"/>
                    </a:moveTo>
                    <a:lnTo>
                      <a:pt x="0" y="291"/>
                    </a:lnTo>
                    <a:lnTo>
                      <a:pt x="2" y="333"/>
                    </a:lnTo>
                    <a:lnTo>
                      <a:pt x="1" y="29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6071;p50">
                <a:extLst>
                  <a:ext uri="{FF2B5EF4-FFF2-40B4-BE49-F238E27FC236}">
                    <a16:creationId xmlns:a16="http://schemas.microsoft.com/office/drawing/2014/main" id="{99E5F4F3-6B25-4CC0-8E03-555C6082E30A}"/>
                  </a:ext>
                </a:extLst>
              </p:cNvPr>
              <p:cNvSpPr/>
              <p:nvPr/>
            </p:nvSpPr>
            <p:spPr>
              <a:xfrm>
                <a:off x="5794000" y="1805650"/>
                <a:ext cx="46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88" extrusionOk="0">
                    <a:moveTo>
                      <a:pt x="185" y="0"/>
                    </a:moveTo>
                    <a:lnTo>
                      <a:pt x="144" y="23"/>
                    </a:lnTo>
                    <a:lnTo>
                      <a:pt x="0" y="287"/>
                    </a:lnTo>
                    <a:lnTo>
                      <a:pt x="41" y="266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6072;p50">
                <a:extLst>
                  <a:ext uri="{FF2B5EF4-FFF2-40B4-BE49-F238E27FC236}">
                    <a16:creationId xmlns:a16="http://schemas.microsoft.com/office/drawing/2014/main" id="{2F4FBA06-6E5E-414C-A237-472B1CFCF6B4}"/>
                  </a:ext>
                </a:extLst>
              </p:cNvPr>
              <p:cNvSpPr/>
              <p:nvPr/>
            </p:nvSpPr>
            <p:spPr>
              <a:xfrm>
                <a:off x="5797575" y="1802175"/>
                <a:ext cx="2925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3" extrusionOk="0">
                    <a:moveTo>
                      <a:pt x="117" y="0"/>
                    </a:moveTo>
                    <a:lnTo>
                      <a:pt x="76" y="23"/>
                    </a:lnTo>
                    <a:lnTo>
                      <a:pt x="1" y="162"/>
                    </a:lnTo>
                    <a:lnTo>
                      <a:pt x="1" y="162"/>
                    </a:lnTo>
                    <a:lnTo>
                      <a:pt x="42" y="13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6073;p50">
                <a:extLst>
                  <a:ext uri="{FF2B5EF4-FFF2-40B4-BE49-F238E27FC236}">
                    <a16:creationId xmlns:a16="http://schemas.microsoft.com/office/drawing/2014/main" id="{99B9BD58-6EC1-4F4F-A202-82C815513074}"/>
                  </a:ext>
                </a:extLst>
              </p:cNvPr>
              <p:cNvSpPr/>
              <p:nvPr/>
            </p:nvSpPr>
            <p:spPr>
              <a:xfrm>
                <a:off x="5795800" y="1802750"/>
                <a:ext cx="37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1" extrusionOk="0">
                    <a:moveTo>
                      <a:pt x="147" y="0"/>
                    </a:moveTo>
                    <a:lnTo>
                      <a:pt x="76" y="42"/>
                    </a:lnTo>
                    <a:lnTo>
                      <a:pt x="1" y="180"/>
                    </a:lnTo>
                    <a:lnTo>
                      <a:pt x="72" y="139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6074;p50">
                <a:extLst>
                  <a:ext uri="{FF2B5EF4-FFF2-40B4-BE49-F238E27FC236}">
                    <a16:creationId xmlns:a16="http://schemas.microsoft.com/office/drawing/2014/main" id="{1C607B13-3B95-471D-865A-ED300C3A5648}"/>
                  </a:ext>
                </a:extLst>
              </p:cNvPr>
              <p:cNvSpPr/>
              <p:nvPr/>
            </p:nvSpPr>
            <p:spPr>
              <a:xfrm>
                <a:off x="5792875" y="180380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0" y="111"/>
                    </a:lnTo>
                    <a:lnTo>
                      <a:pt x="0" y="206"/>
                    </a:lnTo>
                    <a:lnTo>
                      <a:pt x="118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6075;p50">
                <a:extLst>
                  <a:ext uri="{FF2B5EF4-FFF2-40B4-BE49-F238E27FC236}">
                    <a16:creationId xmlns:a16="http://schemas.microsoft.com/office/drawing/2014/main" id="{1F30AAC3-4428-467D-98B9-95E110A019DF}"/>
                  </a:ext>
                </a:extLst>
              </p:cNvPr>
              <p:cNvSpPr/>
              <p:nvPr/>
            </p:nvSpPr>
            <p:spPr>
              <a:xfrm>
                <a:off x="5792875" y="1807250"/>
                <a:ext cx="2950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7" extrusionOk="0">
                    <a:moveTo>
                      <a:pt x="118" y="0"/>
                    </a:moveTo>
                    <a:lnTo>
                      <a:pt x="0" y="68"/>
                    </a:lnTo>
                    <a:lnTo>
                      <a:pt x="0" y="2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6076;p50">
                <a:extLst>
                  <a:ext uri="{FF2B5EF4-FFF2-40B4-BE49-F238E27FC236}">
                    <a16:creationId xmlns:a16="http://schemas.microsoft.com/office/drawing/2014/main" id="{9A635282-1CCC-470E-BB6A-9D7D3BEE41EA}"/>
                  </a:ext>
                </a:extLst>
              </p:cNvPr>
              <p:cNvSpPr/>
              <p:nvPr/>
            </p:nvSpPr>
            <p:spPr>
              <a:xfrm>
                <a:off x="5803925" y="1799925"/>
                <a:ext cx="460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9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9"/>
                    </a:lnTo>
                    <a:lnTo>
                      <a:pt x="40" y="266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6077;p50">
                <a:extLst>
                  <a:ext uri="{FF2B5EF4-FFF2-40B4-BE49-F238E27FC236}">
                    <a16:creationId xmlns:a16="http://schemas.microsoft.com/office/drawing/2014/main" id="{98148BCD-7836-4181-B9F4-970A9F1C88CD}"/>
                  </a:ext>
                </a:extLst>
              </p:cNvPr>
              <p:cNvSpPr/>
              <p:nvPr/>
            </p:nvSpPr>
            <p:spPr>
              <a:xfrm>
                <a:off x="5813200" y="1796725"/>
                <a:ext cx="875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203" extrusionOk="0">
                    <a:moveTo>
                      <a:pt x="34" y="1"/>
                    </a:moveTo>
                    <a:lnTo>
                      <a:pt x="1" y="19"/>
                    </a:lnTo>
                    <a:lnTo>
                      <a:pt x="1" y="202"/>
                    </a:lnTo>
                    <a:lnTo>
                      <a:pt x="28" y="186"/>
                    </a:lnTo>
                    <a:lnTo>
                      <a:pt x="28" y="153"/>
                    </a:lnTo>
                    <a:lnTo>
                      <a:pt x="34" y="141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6078;p50">
                <a:extLst>
                  <a:ext uri="{FF2B5EF4-FFF2-40B4-BE49-F238E27FC236}">
                    <a16:creationId xmlns:a16="http://schemas.microsoft.com/office/drawing/2014/main" id="{D50B0CC0-E291-4DC5-926E-A1E0FE8FDFB4}"/>
                  </a:ext>
                </a:extLst>
              </p:cNvPr>
              <p:cNvSpPr/>
              <p:nvPr/>
            </p:nvSpPr>
            <p:spPr>
              <a:xfrm>
                <a:off x="5805675" y="1797200"/>
                <a:ext cx="755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56" extrusionOk="0">
                    <a:moveTo>
                      <a:pt x="302" y="0"/>
                    </a:moveTo>
                    <a:lnTo>
                      <a:pt x="144" y="92"/>
                    </a:lnTo>
                    <a:lnTo>
                      <a:pt x="0" y="356"/>
                    </a:lnTo>
                    <a:lnTo>
                      <a:pt x="0" y="356"/>
                    </a:lnTo>
                    <a:lnTo>
                      <a:pt x="302" y="183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6079;p50">
                <a:extLst>
                  <a:ext uri="{FF2B5EF4-FFF2-40B4-BE49-F238E27FC236}">
                    <a16:creationId xmlns:a16="http://schemas.microsoft.com/office/drawing/2014/main" id="{22D08F78-9AE5-40E1-B4B6-52CDD0153318}"/>
                  </a:ext>
                </a:extLst>
              </p:cNvPr>
              <p:cNvSpPr/>
              <p:nvPr/>
            </p:nvSpPr>
            <p:spPr>
              <a:xfrm>
                <a:off x="5808500" y="1796000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19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6080;p50">
                <a:extLst>
                  <a:ext uri="{FF2B5EF4-FFF2-40B4-BE49-F238E27FC236}">
                    <a16:creationId xmlns:a16="http://schemas.microsoft.com/office/drawing/2014/main" id="{CC1E57CE-F55A-4C2F-AD1B-C2DBBDDA9188}"/>
                  </a:ext>
                </a:extLst>
              </p:cNvPr>
              <p:cNvSpPr/>
              <p:nvPr/>
            </p:nvSpPr>
            <p:spPr>
              <a:xfrm>
                <a:off x="5807525" y="1796475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4" y="22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6081;p50">
                <a:extLst>
                  <a:ext uri="{FF2B5EF4-FFF2-40B4-BE49-F238E27FC236}">
                    <a16:creationId xmlns:a16="http://schemas.microsoft.com/office/drawing/2014/main" id="{DBD3FF4B-9B7A-40A8-988D-BACEDB0FDC47}"/>
                  </a:ext>
                </a:extLst>
              </p:cNvPr>
              <p:cNvSpPr/>
              <p:nvPr/>
            </p:nvSpPr>
            <p:spPr>
              <a:xfrm>
                <a:off x="5802800" y="1800500"/>
                <a:ext cx="47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1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0"/>
                    </a:lnTo>
                    <a:lnTo>
                      <a:pt x="46" y="266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6082;p50">
                <a:extLst>
                  <a:ext uri="{FF2B5EF4-FFF2-40B4-BE49-F238E27FC236}">
                    <a16:creationId xmlns:a16="http://schemas.microsoft.com/office/drawing/2014/main" id="{3C5A80E9-B490-4733-A42D-7C8B36FB2C2F}"/>
                  </a:ext>
                </a:extLst>
              </p:cNvPr>
              <p:cNvSpPr/>
              <p:nvPr/>
            </p:nvSpPr>
            <p:spPr>
              <a:xfrm>
                <a:off x="5802775" y="1798075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0" y="112"/>
                    </a:lnTo>
                    <a:lnTo>
                      <a:pt x="2" y="206"/>
                    </a:lnTo>
                    <a:lnTo>
                      <a:pt x="119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6083;p50">
                <a:extLst>
                  <a:ext uri="{FF2B5EF4-FFF2-40B4-BE49-F238E27FC236}">
                    <a16:creationId xmlns:a16="http://schemas.microsoft.com/office/drawing/2014/main" id="{ED98A848-34C9-4057-A270-5D0CEE9981F6}"/>
                  </a:ext>
                </a:extLst>
              </p:cNvPr>
              <p:cNvSpPr/>
              <p:nvPr/>
            </p:nvSpPr>
            <p:spPr>
              <a:xfrm>
                <a:off x="5805750" y="1797025"/>
                <a:ext cx="36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80" extrusionOk="0">
                    <a:moveTo>
                      <a:pt x="145" y="0"/>
                    </a:moveTo>
                    <a:lnTo>
                      <a:pt x="74" y="42"/>
                    </a:lnTo>
                    <a:lnTo>
                      <a:pt x="0" y="180"/>
                    </a:lnTo>
                    <a:lnTo>
                      <a:pt x="0" y="180"/>
                    </a:lnTo>
                    <a:lnTo>
                      <a:pt x="71" y="139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6084;p50">
                <a:extLst>
                  <a:ext uri="{FF2B5EF4-FFF2-40B4-BE49-F238E27FC236}">
                    <a16:creationId xmlns:a16="http://schemas.microsoft.com/office/drawing/2014/main" id="{A6BCACD7-E73B-44BA-81A8-0D4B3F810958}"/>
                  </a:ext>
                </a:extLst>
              </p:cNvPr>
              <p:cNvSpPr/>
              <p:nvPr/>
            </p:nvSpPr>
            <p:spPr>
              <a:xfrm>
                <a:off x="5802800" y="1801500"/>
                <a:ext cx="297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8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1" y="217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6085;p50">
                <a:extLst>
                  <a:ext uri="{FF2B5EF4-FFF2-40B4-BE49-F238E27FC236}">
                    <a16:creationId xmlns:a16="http://schemas.microsoft.com/office/drawing/2014/main" id="{2D1B1557-AA4C-4359-ACDC-8F3018C9323B}"/>
                  </a:ext>
                </a:extLst>
              </p:cNvPr>
              <p:cNvSpPr/>
              <p:nvPr/>
            </p:nvSpPr>
            <p:spPr>
              <a:xfrm>
                <a:off x="5801925" y="1800850"/>
                <a:ext cx="9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6" extrusionOk="0">
                    <a:moveTo>
                      <a:pt x="34" y="1"/>
                    </a:moveTo>
                    <a:lnTo>
                      <a:pt x="1" y="20"/>
                    </a:lnTo>
                    <a:lnTo>
                      <a:pt x="1" y="115"/>
                    </a:lnTo>
                    <a:lnTo>
                      <a:pt x="36" y="95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6086;p50">
                <a:extLst>
                  <a:ext uri="{FF2B5EF4-FFF2-40B4-BE49-F238E27FC236}">
                    <a16:creationId xmlns:a16="http://schemas.microsoft.com/office/drawing/2014/main" id="{D7026381-0BA3-48A6-A7EC-19E60C81E938}"/>
                  </a:ext>
                </a:extLst>
              </p:cNvPr>
              <p:cNvSpPr/>
              <p:nvPr/>
            </p:nvSpPr>
            <p:spPr>
              <a:xfrm>
                <a:off x="5801925" y="1803225"/>
                <a:ext cx="9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2" extrusionOk="0">
                    <a:moveTo>
                      <a:pt x="36" y="0"/>
                    </a:moveTo>
                    <a:lnTo>
                      <a:pt x="1" y="20"/>
                    </a:lnTo>
                    <a:lnTo>
                      <a:pt x="2" y="202"/>
                    </a:lnTo>
                    <a:lnTo>
                      <a:pt x="36" y="18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6087;p50">
                <a:extLst>
                  <a:ext uri="{FF2B5EF4-FFF2-40B4-BE49-F238E27FC236}">
                    <a16:creationId xmlns:a16="http://schemas.microsoft.com/office/drawing/2014/main" id="{6EE67E66-FC74-43BC-929F-67F6CD6D7C25}"/>
                  </a:ext>
                </a:extLst>
              </p:cNvPr>
              <p:cNvSpPr/>
              <p:nvPr/>
            </p:nvSpPr>
            <p:spPr>
              <a:xfrm>
                <a:off x="5809250" y="1794850"/>
                <a:ext cx="3975" cy="46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86" extrusionOk="0">
                    <a:moveTo>
                      <a:pt x="157" y="0"/>
                    </a:moveTo>
                    <a:lnTo>
                      <a:pt x="76" y="47"/>
                    </a:lnTo>
                    <a:lnTo>
                      <a:pt x="1" y="186"/>
                    </a:lnTo>
                    <a:lnTo>
                      <a:pt x="159" y="94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6088;p50">
                <a:extLst>
                  <a:ext uri="{FF2B5EF4-FFF2-40B4-BE49-F238E27FC236}">
                    <a16:creationId xmlns:a16="http://schemas.microsoft.com/office/drawing/2014/main" id="{FF87F6C6-284D-4BAD-8B66-28487E946686}"/>
                  </a:ext>
                </a:extLst>
              </p:cNvPr>
              <p:cNvSpPr/>
              <p:nvPr/>
            </p:nvSpPr>
            <p:spPr>
              <a:xfrm>
                <a:off x="5804900" y="1799475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1"/>
                    </a:moveTo>
                    <a:lnTo>
                      <a:pt x="144" y="18"/>
                    </a:lnTo>
                    <a:lnTo>
                      <a:pt x="1" y="284"/>
                    </a:lnTo>
                    <a:lnTo>
                      <a:pt x="1" y="284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6089;p50">
                <a:extLst>
                  <a:ext uri="{FF2B5EF4-FFF2-40B4-BE49-F238E27FC236}">
                    <a16:creationId xmlns:a16="http://schemas.microsoft.com/office/drawing/2014/main" id="{7F658896-CE4D-4439-87B6-B0C3479B6E65}"/>
                  </a:ext>
                </a:extLst>
              </p:cNvPr>
              <p:cNvSpPr/>
              <p:nvPr/>
            </p:nvSpPr>
            <p:spPr>
              <a:xfrm>
                <a:off x="5813900" y="1787925"/>
                <a:ext cx="175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7" h="46" extrusionOk="0">
                    <a:moveTo>
                      <a:pt x="6" y="0"/>
                    </a:moveTo>
                    <a:lnTo>
                      <a:pt x="0" y="12"/>
                    </a:lnTo>
                    <a:lnTo>
                      <a:pt x="0" y="45"/>
                    </a:lnTo>
                    <a:lnTo>
                      <a:pt x="6" y="4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6090;p50">
                <a:extLst>
                  <a:ext uri="{FF2B5EF4-FFF2-40B4-BE49-F238E27FC236}">
                    <a16:creationId xmlns:a16="http://schemas.microsoft.com/office/drawing/2014/main" id="{93697089-44AD-46D5-A946-6C29BEEA2AB9}"/>
                  </a:ext>
                </a:extLst>
              </p:cNvPr>
              <p:cNvSpPr/>
              <p:nvPr/>
            </p:nvSpPr>
            <p:spPr>
              <a:xfrm>
                <a:off x="5828175" y="1772650"/>
                <a:ext cx="62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6" extrusionOk="0">
                    <a:moveTo>
                      <a:pt x="247" y="1"/>
                    </a:moveTo>
                    <a:lnTo>
                      <a:pt x="144" y="62"/>
                    </a:lnTo>
                    <a:lnTo>
                      <a:pt x="1" y="326"/>
                    </a:lnTo>
                    <a:lnTo>
                      <a:pt x="249" y="183"/>
                    </a:lnTo>
                    <a:lnTo>
                      <a:pt x="247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6091;p50">
                <a:extLst>
                  <a:ext uri="{FF2B5EF4-FFF2-40B4-BE49-F238E27FC236}">
                    <a16:creationId xmlns:a16="http://schemas.microsoft.com/office/drawing/2014/main" id="{9F332086-3D30-405B-B245-224ED452E692}"/>
                  </a:ext>
                </a:extLst>
              </p:cNvPr>
              <p:cNvSpPr/>
              <p:nvPr/>
            </p:nvSpPr>
            <p:spPr>
              <a:xfrm>
                <a:off x="5830975" y="1770700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0"/>
                    </a:moveTo>
                    <a:lnTo>
                      <a:pt x="76" y="19"/>
                    </a:lnTo>
                    <a:lnTo>
                      <a:pt x="0" y="157"/>
                    </a:lnTo>
                    <a:lnTo>
                      <a:pt x="32" y="140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6092;p50">
                <a:extLst>
                  <a:ext uri="{FF2B5EF4-FFF2-40B4-BE49-F238E27FC236}">
                    <a16:creationId xmlns:a16="http://schemas.microsoft.com/office/drawing/2014/main" id="{CCCCDD20-1E1E-4C69-8AD3-C1E73B2C8311}"/>
                  </a:ext>
                </a:extLst>
              </p:cNvPr>
              <p:cNvSpPr/>
              <p:nvPr/>
            </p:nvSpPr>
            <p:spPr>
              <a:xfrm>
                <a:off x="5831775" y="1770300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3" y="0"/>
                    </a:moveTo>
                    <a:lnTo>
                      <a:pt x="74" y="16"/>
                    </a:lnTo>
                    <a:lnTo>
                      <a:pt x="0" y="156"/>
                    </a:lnTo>
                    <a:lnTo>
                      <a:pt x="103" y="95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6093;p50">
                <a:extLst>
                  <a:ext uri="{FF2B5EF4-FFF2-40B4-BE49-F238E27FC236}">
                    <a16:creationId xmlns:a16="http://schemas.microsoft.com/office/drawing/2014/main" id="{ECF81D3C-A86D-4492-9EB2-DDE31F211773}"/>
                  </a:ext>
                </a:extLst>
              </p:cNvPr>
              <p:cNvSpPr/>
              <p:nvPr/>
            </p:nvSpPr>
            <p:spPr>
              <a:xfrm>
                <a:off x="5827375" y="1774175"/>
                <a:ext cx="442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84" extrusionOk="0">
                    <a:moveTo>
                      <a:pt x="176" y="1"/>
                    </a:moveTo>
                    <a:lnTo>
                      <a:pt x="144" y="18"/>
                    </a:lnTo>
                    <a:lnTo>
                      <a:pt x="1" y="283"/>
                    </a:lnTo>
                    <a:lnTo>
                      <a:pt x="1" y="283"/>
                    </a:lnTo>
                    <a:lnTo>
                      <a:pt x="33" y="265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6094;p50">
                <a:extLst>
                  <a:ext uri="{FF2B5EF4-FFF2-40B4-BE49-F238E27FC236}">
                    <a16:creationId xmlns:a16="http://schemas.microsoft.com/office/drawing/2014/main" id="{FA8FA6FA-1596-41B5-A657-2D94FDFA7427}"/>
                  </a:ext>
                </a:extLst>
              </p:cNvPr>
              <p:cNvSpPr/>
              <p:nvPr/>
            </p:nvSpPr>
            <p:spPr>
              <a:xfrm>
                <a:off x="5826400" y="1774625"/>
                <a:ext cx="460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8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7"/>
                    </a:lnTo>
                    <a:lnTo>
                      <a:pt x="1" y="287"/>
                    </a:lnTo>
                    <a:lnTo>
                      <a:pt x="40" y="265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6095;p50">
                <a:extLst>
                  <a:ext uri="{FF2B5EF4-FFF2-40B4-BE49-F238E27FC236}">
                    <a16:creationId xmlns:a16="http://schemas.microsoft.com/office/drawing/2014/main" id="{CFC1AF69-AA19-41A4-B96A-43D9687BDE6F}"/>
                  </a:ext>
                </a:extLst>
              </p:cNvPr>
              <p:cNvSpPr/>
              <p:nvPr/>
            </p:nvSpPr>
            <p:spPr>
              <a:xfrm>
                <a:off x="5830000" y="1771175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6" y="22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6096;p50">
                <a:extLst>
                  <a:ext uri="{FF2B5EF4-FFF2-40B4-BE49-F238E27FC236}">
                    <a16:creationId xmlns:a16="http://schemas.microsoft.com/office/drawing/2014/main" id="{9710EC94-8CB7-4C5A-B37F-62739A48EED2}"/>
                  </a:ext>
                </a:extLst>
              </p:cNvPr>
              <p:cNvSpPr/>
              <p:nvPr/>
            </p:nvSpPr>
            <p:spPr>
              <a:xfrm>
                <a:off x="5825275" y="1781575"/>
                <a:ext cx="7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3" h="36" extrusionOk="0">
                    <a:moveTo>
                      <a:pt x="2" y="0"/>
                    </a:moveTo>
                    <a:lnTo>
                      <a:pt x="1" y="2"/>
                    </a:lnTo>
                    <a:lnTo>
                      <a:pt x="1" y="35"/>
                    </a:lnTo>
                    <a:lnTo>
                      <a:pt x="2" y="3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6097;p50">
                <a:extLst>
                  <a:ext uri="{FF2B5EF4-FFF2-40B4-BE49-F238E27FC236}">
                    <a16:creationId xmlns:a16="http://schemas.microsoft.com/office/drawing/2014/main" id="{76CEE77F-2659-4573-89A8-6BDE6CC8BE7A}"/>
                  </a:ext>
                </a:extLst>
              </p:cNvPr>
              <p:cNvSpPr/>
              <p:nvPr/>
            </p:nvSpPr>
            <p:spPr>
              <a:xfrm>
                <a:off x="5825325" y="1775200"/>
                <a:ext cx="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1" extrusionOk="0">
                    <a:moveTo>
                      <a:pt x="187" y="0"/>
                    </a:moveTo>
                    <a:lnTo>
                      <a:pt x="116" y="41"/>
                    </a:lnTo>
                    <a:lnTo>
                      <a:pt x="0" y="255"/>
                    </a:lnTo>
                    <a:lnTo>
                      <a:pt x="0" y="290"/>
                    </a:lnTo>
                    <a:lnTo>
                      <a:pt x="44" y="264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6098;p50">
                <a:extLst>
                  <a:ext uri="{FF2B5EF4-FFF2-40B4-BE49-F238E27FC236}">
                    <a16:creationId xmlns:a16="http://schemas.microsoft.com/office/drawing/2014/main" id="{59B664D6-9607-4E91-8737-FCACDA2AAA32}"/>
                  </a:ext>
                </a:extLst>
              </p:cNvPr>
              <p:cNvSpPr/>
              <p:nvPr/>
            </p:nvSpPr>
            <p:spPr>
              <a:xfrm>
                <a:off x="5828225" y="1771725"/>
                <a:ext cx="3675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80" extrusionOk="0">
                    <a:moveTo>
                      <a:pt x="147" y="0"/>
                    </a:moveTo>
                    <a:lnTo>
                      <a:pt x="76" y="42"/>
                    </a:lnTo>
                    <a:lnTo>
                      <a:pt x="0" y="180"/>
                    </a:lnTo>
                    <a:lnTo>
                      <a:pt x="71" y="139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6099;p50">
                <a:extLst>
                  <a:ext uri="{FF2B5EF4-FFF2-40B4-BE49-F238E27FC236}">
                    <a16:creationId xmlns:a16="http://schemas.microsoft.com/office/drawing/2014/main" id="{AA5E56B5-C0EA-406C-BEEF-50636F9A2ADF}"/>
                  </a:ext>
                </a:extLst>
              </p:cNvPr>
              <p:cNvSpPr/>
              <p:nvPr/>
            </p:nvSpPr>
            <p:spPr>
              <a:xfrm>
                <a:off x="5824450" y="1777900"/>
                <a:ext cx="9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2" extrusionOk="0">
                    <a:moveTo>
                      <a:pt x="34" y="1"/>
                    </a:moveTo>
                    <a:lnTo>
                      <a:pt x="0" y="20"/>
                    </a:lnTo>
                    <a:lnTo>
                      <a:pt x="0" y="201"/>
                    </a:lnTo>
                    <a:lnTo>
                      <a:pt x="34" y="182"/>
                    </a:lnTo>
                    <a:lnTo>
                      <a:pt x="34" y="149"/>
                    </a:lnTo>
                    <a:lnTo>
                      <a:pt x="35" y="147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6100;p50">
                <a:extLst>
                  <a:ext uri="{FF2B5EF4-FFF2-40B4-BE49-F238E27FC236}">
                    <a16:creationId xmlns:a16="http://schemas.microsoft.com/office/drawing/2014/main" id="{F1DDB1A2-0595-4860-9499-BAC846F6B7B9}"/>
                  </a:ext>
                </a:extLst>
              </p:cNvPr>
              <p:cNvSpPr/>
              <p:nvPr/>
            </p:nvSpPr>
            <p:spPr>
              <a:xfrm>
                <a:off x="5825275" y="1772775"/>
                <a:ext cx="4850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6" extrusionOk="0">
                    <a:moveTo>
                      <a:pt x="194" y="0"/>
                    </a:moveTo>
                    <a:lnTo>
                      <a:pt x="1" y="110"/>
                    </a:lnTo>
                    <a:lnTo>
                      <a:pt x="1" y="206"/>
                    </a:lnTo>
                    <a:lnTo>
                      <a:pt x="118" y="138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6101;p50">
                <a:extLst>
                  <a:ext uri="{FF2B5EF4-FFF2-40B4-BE49-F238E27FC236}">
                    <a16:creationId xmlns:a16="http://schemas.microsoft.com/office/drawing/2014/main" id="{FB8B9576-4E1C-4250-90C3-BEF03232931D}"/>
                  </a:ext>
                </a:extLst>
              </p:cNvPr>
              <p:cNvSpPr/>
              <p:nvPr/>
            </p:nvSpPr>
            <p:spPr>
              <a:xfrm>
                <a:off x="5824450" y="1775525"/>
                <a:ext cx="85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34" h="115" extrusionOk="0">
                    <a:moveTo>
                      <a:pt x="34" y="0"/>
                    </a:moveTo>
                    <a:lnTo>
                      <a:pt x="0" y="21"/>
                    </a:lnTo>
                    <a:lnTo>
                      <a:pt x="0" y="115"/>
                    </a:lnTo>
                    <a:lnTo>
                      <a:pt x="34" y="9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6102;p50">
                <a:extLst>
                  <a:ext uri="{FF2B5EF4-FFF2-40B4-BE49-F238E27FC236}">
                    <a16:creationId xmlns:a16="http://schemas.microsoft.com/office/drawing/2014/main" id="{08C7C2ED-160E-4531-AE31-607938D6F1ED}"/>
                  </a:ext>
                </a:extLst>
              </p:cNvPr>
              <p:cNvSpPr/>
              <p:nvPr/>
            </p:nvSpPr>
            <p:spPr>
              <a:xfrm>
                <a:off x="5816750" y="1778375"/>
                <a:ext cx="7725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61" extrusionOk="0">
                    <a:moveTo>
                      <a:pt x="308" y="1"/>
                    </a:moveTo>
                    <a:lnTo>
                      <a:pt x="145" y="95"/>
                    </a:lnTo>
                    <a:lnTo>
                      <a:pt x="1" y="360"/>
                    </a:lnTo>
                    <a:lnTo>
                      <a:pt x="1" y="360"/>
                    </a:lnTo>
                    <a:lnTo>
                      <a:pt x="308" y="182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6103;p50">
                <a:extLst>
                  <a:ext uri="{FF2B5EF4-FFF2-40B4-BE49-F238E27FC236}">
                    <a16:creationId xmlns:a16="http://schemas.microsoft.com/office/drawing/2014/main" id="{FD1D20AD-6E3B-46B3-8D1D-A369F5DEE72B}"/>
                  </a:ext>
                </a:extLst>
              </p:cNvPr>
              <p:cNvSpPr/>
              <p:nvPr/>
            </p:nvSpPr>
            <p:spPr>
              <a:xfrm>
                <a:off x="5820350" y="1776025"/>
                <a:ext cx="41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90" extrusionOk="0">
                    <a:moveTo>
                      <a:pt x="164" y="1"/>
                    </a:moveTo>
                    <a:lnTo>
                      <a:pt x="76" y="51"/>
                    </a:lnTo>
                    <a:lnTo>
                      <a:pt x="1" y="189"/>
                    </a:lnTo>
                    <a:lnTo>
                      <a:pt x="164" y="95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6104;p50">
                <a:extLst>
                  <a:ext uri="{FF2B5EF4-FFF2-40B4-BE49-F238E27FC236}">
                    <a16:creationId xmlns:a16="http://schemas.microsoft.com/office/drawing/2014/main" id="{CBB0F8EC-182F-452C-B260-FE693E5EFDD8}"/>
                  </a:ext>
                </a:extLst>
              </p:cNvPr>
              <p:cNvSpPr/>
              <p:nvPr/>
            </p:nvSpPr>
            <p:spPr>
              <a:xfrm>
                <a:off x="5816000" y="1780750"/>
                <a:ext cx="43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3" extrusionOk="0">
                    <a:moveTo>
                      <a:pt x="175" y="0"/>
                    </a:moveTo>
                    <a:lnTo>
                      <a:pt x="144" y="19"/>
                    </a:lnTo>
                    <a:lnTo>
                      <a:pt x="1" y="283"/>
                    </a:lnTo>
                    <a:lnTo>
                      <a:pt x="1" y="283"/>
                    </a:lnTo>
                    <a:lnTo>
                      <a:pt x="31" y="265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6105;p50">
                <a:extLst>
                  <a:ext uri="{FF2B5EF4-FFF2-40B4-BE49-F238E27FC236}">
                    <a16:creationId xmlns:a16="http://schemas.microsoft.com/office/drawing/2014/main" id="{71EC89CA-0595-476A-863D-D72C696119A0}"/>
                  </a:ext>
                </a:extLst>
              </p:cNvPr>
              <p:cNvSpPr/>
              <p:nvPr/>
            </p:nvSpPr>
            <p:spPr>
              <a:xfrm>
                <a:off x="5819600" y="1777300"/>
                <a:ext cx="2650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57" extrusionOk="0">
                    <a:moveTo>
                      <a:pt x="106" y="0"/>
                    </a:moveTo>
                    <a:lnTo>
                      <a:pt x="76" y="18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31" y="138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6106;p50">
                <a:extLst>
                  <a:ext uri="{FF2B5EF4-FFF2-40B4-BE49-F238E27FC236}">
                    <a16:creationId xmlns:a16="http://schemas.microsoft.com/office/drawing/2014/main" id="{C88EC5B8-D456-4C43-9F9B-FB43AAFEBCC1}"/>
                  </a:ext>
                </a:extLst>
              </p:cNvPr>
              <p:cNvSpPr/>
              <p:nvPr/>
            </p:nvSpPr>
            <p:spPr>
              <a:xfrm>
                <a:off x="5814975" y="1781200"/>
                <a:ext cx="465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89" extrusionOk="0">
                    <a:moveTo>
                      <a:pt x="185" y="1"/>
                    </a:moveTo>
                    <a:lnTo>
                      <a:pt x="144" y="24"/>
                    </a:lnTo>
                    <a:lnTo>
                      <a:pt x="1" y="288"/>
                    </a:lnTo>
                    <a:lnTo>
                      <a:pt x="42" y="265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6107;p50">
                <a:extLst>
                  <a:ext uri="{FF2B5EF4-FFF2-40B4-BE49-F238E27FC236}">
                    <a16:creationId xmlns:a16="http://schemas.microsoft.com/office/drawing/2014/main" id="{4A504623-07DD-48A8-B17D-6D714E29C38D}"/>
                  </a:ext>
                </a:extLst>
              </p:cNvPr>
              <p:cNvSpPr/>
              <p:nvPr/>
            </p:nvSpPr>
            <p:spPr>
              <a:xfrm>
                <a:off x="5818575" y="1777725"/>
                <a:ext cx="292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4" extrusionOk="0">
                    <a:moveTo>
                      <a:pt x="117" y="1"/>
                    </a:moveTo>
                    <a:lnTo>
                      <a:pt x="76" y="24"/>
                    </a:lnTo>
                    <a:lnTo>
                      <a:pt x="0" y="163"/>
                    </a:lnTo>
                    <a:lnTo>
                      <a:pt x="41" y="140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6108;p50">
                <a:extLst>
                  <a:ext uri="{FF2B5EF4-FFF2-40B4-BE49-F238E27FC236}">
                    <a16:creationId xmlns:a16="http://schemas.microsoft.com/office/drawing/2014/main" id="{82E823E1-EACE-42AE-9673-3A2587A51D20}"/>
                  </a:ext>
                </a:extLst>
              </p:cNvPr>
              <p:cNvSpPr/>
              <p:nvPr/>
            </p:nvSpPr>
            <p:spPr>
              <a:xfrm>
                <a:off x="5814050" y="1781800"/>
                <a:ext cx="4550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86" extrusionOk="0">
                    <a:moveTo>
                      <a:pt x="181" y="0"/>
                    </a:moveTo>
                    <a:lnTo>
                      <a:pt x="110" y="41"/>
                    </a:lnTo>
                    <a:lnTo>
                      <a:pt x="0" y="245"/>
                    </a:lnTo>
                    <a:lnTo>
                      <a:pt x="0" y="286"/>
                    </a:lnTo>
                    <a:lnTo>
                      <a:pt x="38" y="264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6109;p50">
                <a:extLst>
                  <a:ext uri="{FF2B5EF4-FFF2-40B4-BE49-F238E27FC236}">
                    <a16:creationId xmlns:a16="http://schemas.microsoft.com/office/drawing/2014/main" id="{25BEC88E-252E-43CC-9ABB-20BA56C59159}"/>
                  </a:ext>
                </a:extLst>
              </p:cNvPr>
              <p:cNvSpPr/>
              <p:nvPr/>
            </p:nvSpPr>
            <p:spPr>
              <a:xfrm>
                <a:off x="5814050" y="1779325"/>
                <a:ext cx="46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04" extrusionOk="0">
                    <a:moveTo>
                      <a:pt x="186" y="1"/>
                    </a:moveTo>
                    <a:lnTo>
                      <a:pt x="0" y="108"/>
                    </a:lnTo>
                    <a:lnTo>
                      <a:pt x="0" y="204"/>
                    </a:lnTo>
                    <a:lnTo>
                      <a:pt x="110" y="140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6110;p50">
                <a:extLst>
                  <a:ext uri="{FF2B5EF4-FFF2-40B4-BE49-F238E27FC236}">
                    <a16:creationId xmlns:a16="http://schemas.microsoft.com/office/drawing/2014/main" id="{3D37D4E7-B011-43C6-80B5-10FC37A7665E}"/>
                  </a:ext>
                </a:extLst>
              </p:cNvPr>
              <p:cNvSpPr/>
              <p:nvPr/>
            </p:nvSpPr>
            <p:spPr>
              <a:xfrm>
                <a:off x="5816800" y="1778300"/>
                <a:ext cx="3675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81" extrusionOk="0">
                    <a:moveTo>
                      <a:pt x="147" y="1"/>
                    </a:moveTo>
                    <a:lnTo>
                      <a:pt x="76" y="42"/>
                    </a:lnTo>
                    <a:lnTo>
                      <a:pt x="0" y="181"/>
                    </a:lnTo>
                    <a:lnTo>
                      <a:pt x="0" y="181"/>
                    </a:lnTo>
                    <a:lnTo>
                      <a:pt x="71" y="140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6111;p50">
                <a:extLst>
                  <a:ext uri="{FF2B5EF4-FFF2-40B4-BE49-F238E27FC236}">
                    <a16:creationId xmlns:a16="http://schemas.microsoft.com/office/drawing/2014/main" id="{F6F59A28-99B1-4241-9A07-30337E3C62D1}"/>
                  </a:ext>
                </a:extLst>
              </p:cNvPr>
              <p:cNvSpPr/>
              <p:nvPr/>
            </p:nvSpPr>
            <p:spPr>
              <a:xfrm>
                <a:off x="5814050" y="1782800"/>
                <a:ext cx="2775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11" h="206" extrusionOk="0">
                    <a:moveTo>
                      <a:pt x="110" y="1"/>
                    </a:moveTo>
                    <a:lnTo>
                      <a:pt x="0" y="65"/>
                    </a:lnTo>
                    <a:lnTo>
                      <a:pt x="0" y="205"/>
                    </a:lnTo>
                    <a:lnTo>
                      <a:pt x="110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6112;p50">
                <a:extLst>
                  <a:ext uri="{FF2B5EF4-FFF2-40B4-BE49-F238E27FC236}">
                    <a16:creationId xmlns:a16="http://schemas.microsoft.com/office/drawing/2014/main" id="{156A8892-8CC2-4843-81F4-709CAACA5CD5}"/>
                  </a:ext>
                </a:extLst>
              </p:cNvPr>
              <p:cNvSpPr/>
              <p:nvPr/>
            </p:nvSpPr>
            <p:spPr>
              <a:xfrm>
                <a:off x="5813200" y="1784400"/>
                <a:ext cx="875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203" extrusionOk="0">
                    <a:moveTo>
                      <a:pt x="34" y="1"/>
                    </a:moveTo>
                    <a:lnTo>
                      <a:pt x="1" y="21"/>
                    </a:lnTo>
                    <a:lnTo>
                      <a:pt x="1" y="202"/>
                    </a:lnTo>
                    <a:lnTo>
                      <a:pt x="28" y="186"/>
                    </a:lnTo>
                    <a:lnTo>
                      <a:pt x="28" y="153"/>
                    </a:lnTo>
                    <a:lnTo>
                      <a:pt x="34" y="141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6113;p50">
                <a:extLst>
                  <a:ext uri="{FF2B5EF4-FFF2-40B4-BE49-F238E27FC236}">
                    <a16:creationId xmlns:a16="http://schemas.microsoft.com/office/drawing/2014/main" id="{5044043B-8483-4E71-B5E0-CCE44B27AB8C}"/>
                  </a:ext>
                </a:extLst>
              </p:cNvPr>
              <p:cNvSpPr/>
              <p:nvPr/>
            </p:nvSpPr>
            <p:spPr>
              <a:xfrm>
                <a:off x="5813175" y="1782000"/>
                <a:ext cx="9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7" extrusionOk="0">
                    <a:moveTo>
                      <a:pt x="35" y="1"/>
                    </a:moveTo>
                    <a:lnTo>
                      <a:pt x="0" y="21"/>
                    </a:lnTo>
                    <a:lnTo>
                      <a:pt x="2" y="117"/>
                    </a:lnTo>
                    <a:lnTo>
                      <a:pt x="35" y="97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6114;p50">
                <a:extLst>
                  <a:ext uri="{FF2B5EF4-FFF2-40B4-BE49-F238E27FC236}">
                    <a16:creationId xmlns:a16="http://schemas.microsoft.com/office/drawing/2014/main" id="{4B63D779-814F-4D13-9E68-1097BCF05BED}"/>
                  </a:ext>
                </a:extLst>
              </p:cNvPr>
              <p:cNvSpPr/>
              <p:nvPr/>
            </p:nvSpPr>
            <p:spPr>
              <a:xfrm>
                <a:off x="5809250" y="1782525"/>
                <a:ext cx="3975" cy="46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86" extrusionOk="0">
                    <a:moveTo>
                      <a:pt x="157" y="0"/>
                    </a:moveTo>
                    <a:lnTo>
                      <a:pt x="76" y="47"/>
                    </a:lnTo>
                    <a:lnTo>
                      <a:pt x="1" y="186"/>
                    </a:lnTo>
                    <a:lnTo>
                      <a:pt x="1" y="186"/>
                    </a:lnTo>
                    <a:lnTo>
                      <a:pt x="159" y="96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6115;p50">
                <a:extLst>
                  <a:ext uri="{FF2B5EF4-FFF2-40B4-BE49-F238E27FC236}">
                    <a16:creationId xmlns:a16="http://schemas.microsoft.com/office/drawing/2014/main" id="{92618DB0-874E-42F4-BBE7-B51D03AF4EEF}"/>
                  </a:ext>
                </a:extLst>
              </p:cNvPr>
              <p:cNvSpPr/>
              <p:nvPr/>
            </p:nvSpPr>
            <p:spPr>
              <a:xfrm>
                <a:off x="5804900" y="1787150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1"/>
                    </a:moveTo>
                    <a:lnTo>
                      <a:pt x="144" y="18"/>
                    </a:lnTo>
                    <a:lnTo>
                      <a:pt x="1" y="284"/>
                    </a:lnTo>
                    <a:lnTo>
                      <a:pt x="1" y="284"/>
                    </a:lnTo>
                    <a:lnTo>
                      <a:pt x="31" y="266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6116;p50">
                <a:extLst>
                  <a:ext uri="{FF2B5EF4-FFF2-40B4-BE49-F238E27FC236}">
                    <a16:creationId xmlns:a16="http://schemas.microsoft.com/office/drawing/2014/main" id="{6874B50F-FEE0-4B44-A4A2-0853C1951C33}"/>
                  </a:ext>
                </a:extLst>
              </p:cNvPr>
              <p:cNvSpPr/>
              <p:nvPr/>
            </p:nvSpPr>
            <p:spPr>
              <a:xfrm>
                <a:off x="5808500" y="178367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19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6117;p50">
                <a:extLst>
                  <a:ext uri="{FF2B5EF4-FFF2-40B4-BE49-F238E27FC236}">
                    <a16:creationId xmlns:a16="http://schemas.microsoft.com/office/drawing/2014/main" id="{948FB899-C6C1-4BF4-BD1B-72793DA0BE12}"/>
                  </a:ext>
                </a:extLst>
              </p:cNvPr>
              <p:cNvSpPr/>
              <p:nvPr/>
            </p:nvSpPr>
            <p:spPr>
              <a:xfrm>
                <a:off x="5803925" y="1787600"/>
                <a:ext cx="460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9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9"/>
                    </a:lnTo>
                    <a:lnTo>
                      <a:pt x="1" y="289"/>
                    </a:lnTo>
                    <a:lnTo>
                      <a:pt x="40" y="266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6118;p50">
                <a:extLst>
                  <a:ext uri="{FF2B5EF4-FFF2-40B4-BE49-F238E27FC236}">
                    <a16:creationId xmlns:a16="http://schemas.microsoft.com/office/drawing/2014/main" id="{68B11A95-6AA6-4E4D-B793-990E83303B04}"/>
                  </a:ext>
                </a:extLst>
              </p:cNvPr>
              <p:cNvSpPr/>
              <p:nvPr/>
            </p:nvSpPr>
            <p:spPr>
              <a:xfrm>
                <a:off x="5807525" y="1784150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4" y="24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6119;p50">
                <a:extLst>
                  <a:ext uri="{FF2B5EF4-FFF2-40B4-BE49-F238E27FC236}">
                    <a16:creationId xmlns:a16="http://schemas.microsoft.com/office/drawing/2014/main" id="{7A18505F-B25C-433C-B9D6-FAD93DA2C3FE}"/>
                  </a:ext>
                </a:extLst>
              </p:cNvPr>
              <p:cNvSpPr/>
              <p:nvPr/>
            </p:nvSpPr>
            <p:spPr>
              <a:xfrm>
                <a:off x="5802800" y="1789175"/>
                <a:ext cx="297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8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1" y="217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6120;p50">
                <a:extLst>
                  <a:ext uri="{FF2B5EF4-FFF2-40B4-BE49-F238E27FC236}">
                    <a16:creationId xmlns:a16="http://schemas.microsoft.com/office/drawing/2014/main" id="{DD6D4C20-D1EE-4665-8D0C-9AFB91FEF926}"/>
                  </a:ext>
                </a:extLst>
              </p:cNvPr>
              <p:cNvSpPr/>
              <p:nvPr/>
            </p:nvSpPr>
            <p:spPr>
              <a:xfrm>
                <a:off x="5802800" y="1788175"/>
                <a:ext cx="47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1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0"/>
                    </a:lnTo>
                    <a:lnTo>
                      <a:pt x="46" y="266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6121;p50">
                <a:extLst>
                  <a:ext uri="{FF2B5EF4-FFF2-40B4-BE49-F238E27FC236}">
                    <a16:creationId xmlns:a16="http://schemas.microsoft.com/office/drawing/2014/main" id="{9E9DBF06-01E0-4E60-AE42-07510106E756}"/>
                  </a:ext>
                </a:extLst>
              </p:cNvPr>
              <p:cNvSpPr/>
              <p:nvPr/>
            </p:nvSpPr>
            <p:spPr>
              <a:xfrm>
                <a:off x="5805750" y="1784725"/>
                <a:ext cx="3650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79" extrusionOk="0">
                    <a:moveTo>
                      <a:pt x="145" y="1"/>
                    </a:moveTo>
                    <a:lnTo>
                      <a:pt x="74" y="41"/>
                    </a:lnTo>
                    <a:lnTo>
                      <a:pt x="0" y="179"/>
                    </a:lnTo>
                    <a:lnTo>
                      <a:pt x="71" y="138"/>
                    </a:lnTo>
                    <a:lnTo>
                      <a:pt x="14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6122;p50">
                <a:extLst>
                  <a:ext uri="{FF2B5EF4-FFF2-40B4-BE49-F238E27FC236}">
                    <a16:creationId xmlns:a16="http://schemas.microsoft.com/office/drawing/2014/main" id="{DA26218C-EFA8-4963-AC1C-38E972635D13}"/>
                  </a:ext>
                </a:extLst>
              </p:cNvPr>
              <p:cNvSpPr/>
              <p:nvPr/>
            </p:nvSpPr>
            <p:spPr>
              <a:xfrm>
                <a:off x="5801925" y="1790900"/>
                <a:ext cx="9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2" extrusionOk="0">
                    <a:moveTo>
                      <a:pt x="36" y="0"/>
                    </a:moveTo>
                    <a:lnTo>
                      <a:pt x="1" y="20"/>
                    </a:lnTo>
                    <a:lnTo>
                      <a:pt x="2" y="202"/>
                    </a:lnTo>
                    <a:lnTo>
                      <a:pt x="36" y="18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6123;p50">
                <a:extLst>
                  <a:ext uri="{FF2B5EF4-FFF2-40B4-BE49-F238E27FC236}">
                    <a16:creationId xmlns:a16="http://schemas.microsoft.com/office/drawing/2014/main" id="{F3FBF6C7-6ABD-4944-9B4F-4B5AD1612737}"/>
                  </a:ext>
                </a:extLst>
              </p:cNvPr>
              <p:cNvSpPr/>
              <p:nvPr/>
            </p:nvSpPr>
            <p:spPr>
              <a:xfrm>
                <a:off x="5802775" y="178575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0" y="112"/>
                    </a:lnTo>
                    <a:lnTo>
                      <a:pt x="2" y="206"/>
                    </a:lnTo>
                    <a:lnTo>
                      <a:pt x="119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6124;p50">
                <a:extLst>
                  <a:ext uri="{FF2B5EF4-FFF2-40B4-BE49-F238E27FC236}">
                    <a16:creationId xmlns:a16="http://schemas.microsoft.com/office/drawing/2014/main" id="{AF9DECAA-043D-4EF5-9129-74A7580C6803}"/>
                  </a:ext>
                </a:extLst>
              </p:cNvPr>
              <p:cNvSpPr/>
              <p:nvPr/>
            </p:nvSpPr>
            <p:spPr>
              <a:xfrm>
                <a:off x="5801925" y="1788525"/>
                <a:ext cx="9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6" extrusionOk="0">
                    <a:moveTo>
                      <a:pt x="34" y="1"/>
                    </a:moveTo>
                    <a:lnTo>
                      <a:pt x="1" y="20"/>
                    </a:lnTo>
                    <a:lnTo>
                      <a:pt x="1" y="115"/>
                    </a:lnTo>
                    <a:lnTo>
                      <a:pt x="36" y="95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6125;p50">
                <a:extLst>
                  <a:ext uri="{FF2B5EF4-FFF2-40B4-BE49-F238E27FC236}">
                    <a16:creationId xmlns:a16="http://schemas.microsoft.com/office/drawing/2014/main" id="{1E10E51B-111F-4C1E-B9D5-5813150B45C2}"/>
                  </a:ext>
                </a:extLst>
              </p:cNvPr>
              <p:cNvSpPr/>
              <p:nvPr/>
            </p:nvSpPr>
            <p:spPr>
              <a:xfrm>
                <a:off x="5795775" y="1791400"/>
                <a:ext cx="6225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4" extrusionOk="0">
                    <a:moveTo>
                      <a:pt x="247" y="0"/>
                    </a:moveTo>
                    <a:lnTo>
                      <a:pt x="144" y="60"/>
                    </a:lnTo>
                    <a:lnTo>
                      <a:pt x="0" y="324"/>
                    </a:lnTo>
                    <a:lnTo>
                      <a:pt x="248" y="182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6126;p50">
                <a:extLst>
                  <a:ext uri="{FF2B5EF4-FFF2-40B4-BE49-F238E27FC236}">
                    <a16:creationId xmlns:a16="http://schemas.microsoft.com/office/drawing/2014/main" id="{0A2E6388-CE4A-4E83-A794-11DFCCA5C2CD}"/>
                  </a:ext>
                </a:extLst>
              </p:cNvPr>
              <p:cNvSpPr/>
              <p:nvPr/>
            </p:nvSpPr>
            <p:spPr>
              <a:xfrm>
                <a:off x="5799350" y="1789000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4" y="1"/>
                    </a:moveTo>
                    <a:lnTo>
                      <a:pt x="76" y="17"/>
                    </a:lnTo>
                    <a:lnTo>
                      <a:pt x="1" y="156"/>
                    </a:lnTo>
                    <a:lnTo>
                      <a:pt x="104" y="96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6127;p50">
                <a:extLst>
                  <a:ext uri="{FF2B5EF4-FFF2-40B4-BE49-F238E27FC236}">
                    <a16:creationId xmlns:a16="http://schemas.microsoft.com/office/drawing/2014/main" id="{EC7409A1-6AFC-4CDD-9AB7-5107D28AB1BE}"/>
                  </a:ext>
                </a:extLst>
              </p:cNvPr>
              <p:cNvSpPr/>
              <p:nvPr/>
            </p:nvSpPr>
            <p:spPr>
              <a:xfrm>
                <a:off x="5792875" y="1777225"/>
                <a:ext cx="41525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000" extrusionOk="0">
                    <a:moveTo>
                      <a:pt x="1661" y="0"/>
                    </a:moveTo>
                    <a:lnTo>
                      <a:pt x="1413" y="143"/>
                    </a:lnTo>
                    <a:lnTo>
                      <a:pt x="1381" y="161"/>
                    </a:lnTo>
                    <a:lnTo>
                      <a:pt x="1342" y="183"/>
                    </a:lnTo>
                    <a:lnTo>
                      <a:pt x="1297" y="209"/>
                    </a:lnTo>
                    <a:lnTo>
                      <a:pt x="1263" y="228"/>
                    </a:lnTo>
                    <a:lnTo>
                      <a:pt x="956" y="406"/>
                    </a:lnTo>
                    <a:lnTo>
                      <a:pt x="926" y="424"/>
                    </a:lnTo>
                    <a:lnTo>
                      <a:pt x="885" y="447"/>
                    </a:lnTo>
                    <a:lnTo>
                      <a:pt x="847" y="469"/>
                    </a:lnTo>
                    <a:lnTo>
                      <a:pt x="841" y="473"/>
                    </a:lnTo>
                    <a:lnTo>
                      <a:pt x="814" y="489"/>
                    </a:lnTo>
                    <a:lnTo>
                      <a:pt x="512" y="663"/>
                    </a:lnTo>
                    <a:lnTo>
                      <a:pt x="482" y="681"/>
                    </a:lnTo>
                    <a:lnTo>
                      <a:pt x="443" y="704"/>
                    </a:lnTo>
                    <a:lnTo>
                      <a:pt x="398" y="728"/>
                    </a:lnTo>
                    <a:lnTo>
                      <a:pt x="364" y="749"/>
                    </a:lnTo>
                    <a:lnTo>
                      <a:pt x="116" y="891"/>
                    </a:lnTo>
                    <a:lnTo>
                      <a:pt x="86" y="910"/>
                    </a:lnTo>
                    <a:lnTo>
                      <a:pt x="45" y="931"/>
                    </a:lnTo>
                    <a:lnTo>
                      <a:pt x="0" y="957"/>
                    </a:lnTo>
                    <a:lnTo>
                      <a:pt x="2" y="1000"/>
                    </a:lnTo>
                    <a:lnTo>
                      <a:pt x="13" y="992"/>
                    </a:lnTo>
                    <a:lnTo>
                      <a:pt x="53" y="969"/>
                    </a:lnTo>
                    <a:lnTo>
                      <a:pt x="84" y="952"/>
                    </a:lnTo>
                    <a:lnTo>
                      <a:pt x="364" y="789"/>
                    </a:lnTo>
                    <a:lnTo>
                      <a:pt x="398" y="770"/>
                    </a:lnTo>
                    <a:lnTo>
                      <a:pt x="409" y="763"/>
                    </a:lnTo>
                    <a:lnTo>
                      <a:pt x="450" y="740"/>
                    </a:lnTo>
                    <a:lnTo>
                      <a:pt x="480" y="723"/>
                    </a:lnTo>
                    <a:lnTo>
                      <a:pt x="814" y="530"/>
                    </a:lnTo>
                    <a:lnTo>
                      <a:pt x="853" y="508"/>
                    </a:lnTo>
                    <a:lnTo>
                      <a:pt x="892" y="485"/>
                    </a:lnTo>
                    <a:lnTo>
                      <a:pt x="924" y="467"/>
                    </a:lnTo>
                    <a:lnTo>
                      <a:pt x="1263" y="270"/>
                    </a:lnTo>
                    <a:lnTo>
                      <a:pt x="1308" y="244"/>
                    </a:lnTo>
                    <a:lnTo>
                      <a:pt x="1349" y="221"/>
                    </a:lnTo>
                    <a:lnTo>
                      <a:pt x="1379" y="203"/>
                    </a:lnTo>
                    <a:lnTo>
                      <a:pt x="1661" y="41"/>
                    </a:lnTo>
                    <a:lnTo>
                      <a:pt x="16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6128;p50">
                <a:extLst>
                  <a:ext uri="{FF2B5EF4-FFF2-40B4-BE49-F238E27FC236}">
                    <a16:creationId xmlns:a16="http://schemas.microsoft.com/office/drawing/2014/main" id="{7A22AD83-9902-409F-811A-4E6FD63FCC22}"/>
                  </a:ext>
                </a:extLst>
              </p:cNvPr>
              <p:cNvSpPr/>
              <p:nvPr/>
            </p:nvSpPr>
            <p:spPr>
              <a:xfrm>
                <a:off x="5792875" y="1793900"/>
                <a:ext cx="4725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33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0" y="257"/>
                    </a:lnTo>
                    <a:lnTo>
                      <a:pt x="1" y="290"/>
                    </a:lnTo>
                    <a:lnTo>
                      <a:pt x="45" y="264"/>
                    </a:lnTo>
                    <a:lnTo>
                      <a:pt x="189" y="0"/>
                    </a:lnTo>
                    <a:close/>
                    <a:moveTo>
                      <a:pt x="1" y="290"/>
                    </a:moveTo>
                    <a:lnTo>
                      <a:pt x="0" y="290"/>
                    </a:lnTo>
                    <a:lnTo>
                      <a:pt x="2" y="333"/>
                    </a:lnTo>
                    <a:lnTo>
                      <a:pt x="1" y="29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6129;p50">
                <a:extLst>
                  <a:ext uri="{FF2B5EF4-FFF2-40B4-BE49-F238E27FC236}">
                    <a16:creationId xmlns:a16="http://schemas.microsoft.com/office/drawing/2014/main" id="{5A856903-2C88-481A-BCCA-6379733358BE}"/>
                  </a:ext>
                </a:extLst>
              </p:cNvPr>
              <p:cNvSpPr/>
              <p:nvPr/>
            </p:nvSpPr>
            <p:spPr>
              <a:xfrm>
                <a:off x="5797575" y="1789850"/>
                <a:ext cx="2925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3" extrusionOk="0">
                    <a:moveTo>
                      <a:pt x="117" y="0"/>
                    </a:moveTo>
                    <a:lnTo>
                      <a:pt x="76" y="23"/>
                    </a:lnTo>
                    <a:lnTo>
                      <a:pt x="1" y="162"/>
                    </a:lnTo>
                    <a:lnTo>
                      <a:pt x="42" y="13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6130;p50">
                <a:extLst>
                  <a:ext uri="{FF2B5EF4-FFF2-40B4-BE49-F238E27FC236}">
                    <a16:creationId xmlns:a16="http://schemas.microsoft.com/office/drawing/2014/main" id="{21128D00-FB14-4333-9BED-E55C1C3E3069}"/>
                  </a:ext>
                </a:extLst>
              </p:cNvPr>
              <p:cNvSpPr/>
              <p:nvPr/>
            </p:nvSpPr>
            <p:spPr>
              <a:xfrm>
                <a:off x="5798600" y="1789400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18"/>
                    </a:lnTo>
                    <a:lnTo>
                      <a:pt x="1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6131;p50">
                <a:extLst>
                  <a:ext uri="{FF2B5EF4-FFF2-40B4-BE49-F238E27FC236}">
                    <a16:creationId xmlns:a16="http://schemas.microsoft.com/office/drawing/2014/main" id="{94C545AF-C20E-4E1F-93F7-A039EAC61D74}"/>
                  </a:ext>
                </a:extLst>
              </p:cNvPr>
              <p:cNvSpPr/>
              <p:nvPr/>
            </p:nvSpPr>
            <p:spPr>
              <a:xfrm>
                <a:off x="5794000" y="1793325"/>
                <a:ext cx="46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88" extrusionOk="0">
                    <a:moveTo>
                      <a:pt x="185" y="0"/>
                    </a:moveTo>
                    <a:lnTo>
                      <a:pt x="144" y="23"/>
                    </a:lnTo>
                    <a:lnTo>
                      <a:pt x="0" y="287"/>
                    </a:lnTo>
                    <a:lnTo>
                      <a:pt x="41" y="266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6132;p50">
                <a:extLst>
                  <a:ext uri="{FF2B5EF4-FFF2-40B4-BE49-F238E27FC236}">
                    <a16:creationId xmlns:a16="http://schemas.microsoft.com/office/drawing/2014/main" id="{C2AF5B2F-3CCE-4CDC-8904-023D07760861}"/>
                  </a:ext>
                </a:extLst>
              </p:cNvPr>
              <p:cNvSpPr/>
              <p:nvPr/>
            </p:nvSpPr>
            <p:spPr>
              <a:xfrm>
                <a:off x="5795800" y="1790425"/>
                <a:ext cx="37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1" extrusionOk="0">
                    <a:moveTo>
                      <a:pt x="147" y="0"/>
                    </a:moveTo>
                    <a:lnTo>
                      <a:pt x="76" y="42"/>
                    </a:lnTo>
                    <a:lnTo>
                      <a:pt x="1" y="180"/>
                    </a:lnTo>
                    <a:lnTo>
                      <a:pt x="1" y="180"/>
                    </a:lnTo>
                    <a:lnTo>
                      <a:pt x="72" y="139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6133;p50">
                <a:extLst>
                  <a:ext uri="{FF2B5EF4-FFF2-40B4-BE49-F238E27FC236}">
                    <a16:creationId xmlns:a16="http://schemas.microsoft.com/office/drawing/2014/main" id="{0591A2A5-7506-43AD-80A1-BAC958E68025}"/>
                  </a:ext>
                </a:extLst>
              </p:cNvPr>
              <p:cNvSpPr/>
              <p:nvPr/>
            </p:nvSpPr>
            <p:spPr>
              <a:xfrm>
                <a:off x="5792875" y="1794925"/>
                <a:ext cx="2950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7" extrusionOk="0">
                    <a:moveTo>
                      <a:pt x="118" y="0"/>
                    </a:moveTo>
                    <a:lnTo>
                      <a:pt x="0" y="68"/>
                    </a:lnTo>
                    <a:lnTo>
                      <a:pt x="0" y="2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6134;p50">
                <a:extLst>
                  <a:ext uri="{FF2B5EF4-FFF2-40B4-BE49-F238E27FC236}">
                    <a16:creationId xmlns:a16="http://schemas.microsoft.com/office/drawing/2014/main" id="{5EF52B89-898B-4BE4-9C89-E40A2B7262EF}"/>
                  </a:ext>
                </a:extLst>
              </p:cNvPr>
              <p:cNvSpPr/>
              <p:nvPr/>
            </p:nvSpPr>
            <p:spPr>
              <a:xfrm>
                <a:off x="5792875" y="1791475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0" y="112"/>
                    </a:lnTo>
                    <a:lnTo>
                      <a:pt x="0" y="206"/>
                    </a:lnTo>
                    <a:lnTo>
                      <a:pt x="118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6135;p50">
                <a:extLst>
                  <a:ext uri="{FF2B5EF4-FFF2-40B4-BE49-F238E27FC236}">
                    <a16:creationId xmlns:a16="http://schemas.microsoft.com/office/drawing/2014/main" id="{D9F40908-25B6-445F-8FB5-BBEC5D0E888C}"/>
                  </a:ext>
                </a:extLst>
              </p:cNvPr>
              <p:cNvSpPr/>
              <p:nvPr/>
            </p:nvSpPr>
            <p:spPr>
              <a:xfrm>
                <a:off x="5805675" y="1784900"/>
                <a:ext cx="7550" cy="8925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57" extrusionOk="0">
                    <a:moveTo>
                      <a:pt x="302" y="1"/>
                    </a:moveTo>
                    <a:lnTo>
                      <a:pt x="144" y="91"/>
                    </a:lnTo>
                    <a:lnTo>
                      <a:pt x="0" y="356"/>
                    </a:lnTo>
                    <a:lnTo>
                      <a:pt x="302" y="182"/>
                    </a:lnTo>
                    <a:lnTo>
                      <a:pt x="30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6136;p50">
                <a:extLst>
                  <a:ext uri="{FF2B5EF4-FFF2-40B4-BE49-F238E27FC236}">
                    <a16:creationId xmlns:a16="http://schemas.microsoft.com/office/drawing/2014/main" id="{73F810EA-2094-4FED-B43D-BE269173C781}"/>
                  </a:ext>
                </a:extLst>
              </p:cNvPr>
              <p:cNvSpPr/>
              <p:nvPr/>
            </p:nvSpPr>
            <p:spPr>
              <a:xfrm>
                <a:off x="5825275" y="1776200"/>
                <a:ext cx="297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6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2" y="215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6137;p50">
                <a:extLst>
                  <a:ext uri="{FF2B5EF4-FFF2-40B4-BE49-F238E27FC236}">
                    <a16:creationId xmlns:a16="http://schemas.microsoft.com/office/drawing/2014/main" id="{2151D20D-9F5F-418A-BE1C-566AA337A3B1}"/>
                  </a:ext>
                </a:extLst>
              </p:cNvPr>
              <p:cNvSpPr/>
              <p:nvPr/>
            </p:nvSpPr>
            <p:spPr>
              <a:xfrm>
                <a:off x="5795000" y="1792875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1"/>
                    </a:moveTo>
                    <a:lnTo>
                      <a:pt x="145" y="18"/>
                    </a:lnTo>
                    <a:lnTo>
                      <a:pt x="1" y="284"/>
                    </a:lnTo>
                    <a:lnTo>
                      <a:pt x="1" y="284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6138;p50">
                <a:extLst>
                  <a:ext uri="{FF2B5EF4-FFF2-40B4-BE49-F238E27FC236}">
                    <a16:creationId xmlns:a16="http://schemas.microsoft.com/office/drawing/2014/main" id="{F3EBBC3C-39B6-4735-AFFC-FFD4E3DA1B4B}"/>
                  </a:ext>
                </a:extLst>
              </p:cNvPr>
              <p:cNvSpPr/>
              <p:nvPr/>
            </p:nvSpPr>
            <p:spPr>
              <a:xfrm>
                <a:off x="5799500" y="1776800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4" y="0"/>
                    </a:moveTo>
                    <a:lnTo>
                      <a:pt x="76" y="16"/>
                    </a:lnTo>
                    <a:lnTo>
                      <a:pt x="1" y="155"/>
                    </a:lnTo>
                    <a:lnTo>
                      <a:pt x="104" y="96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6139;p50">
                <a:extLst>
                  <a:ext uri="{FF2B5EF4-FFF2-40B4-BE49-F238E27FC236}">
                    <a16:creationId xmlns:a16="http://schemas.microsoft.com/office/drawing/2014/main" id="{612641B3-F27F-40FF-BA73-6EC10DDC88AF}"/>
                  </a:ext>
                </a:extLst>
              </p:cNvPr>
              <p:cNvSpPr/>
              <p:nvPr/>
            </p:nvSpPr>
            <p:spPr>
              <a:xfrm>
                <a:off x="5805825" y="1772700"/>
                <a:ext cx="755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56" extrusionOk="0">
                    <a:moveTo>
                      <a:pt x="300" y="0"/>
                    </a:moveTo>
                    <a:lnTo>
                      <a:pt x="144" y="90"/>
                    </a:lnTo>
                    <a:lnTo>
                      <a:pt x="0" y="355"/>
                    </a:lnTo>
                    <a:lnTo>
                      <a:pt x="302" y="181"/>
                    </a:lnTo>
                    <a:lnTo>
                      <a:pt x="30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6140;p50">
                <a:extLst>
                  <a:ext uri="{FF2B5EF4-FFF2-40B4-BE49-F238E27FC236}">
                    <a16:creationId xmlns:a16="http://schemas.microsoft.com/office/drawing/2014/main" id="{A5EEE0FF-82B5-4A9F-8EE7-994900CE05C9}"/>
                  </a:ext>
                </a:extLst>
              </p:cNvPr>
              <p:cNvSpPr/>
              <p:nvPr/>
            </p:nvSpPr>
            <p:spPr>
              <a:xfrm>
                <a:off x="5824600" y="1765700"/>
                <a:ext cx="85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34" h="201" extrusionOk="0">
                    <a:moveTo>
                      <a:pt x="34" y="0"/>
                    </a:moveTo>
                    <a:lnTo>
                      <a:pt x="0" y="19"/>
                    </a:lnTo>
                    <a:lnTo>
                      <a:pt x="0" y="200"/>
                    </a:lnTo>
                    <a:lnTo>
                      <a:pt x="34" y="182"/>
                    </a:lnTo>
                    <a:lnTo>
                      <a:pt x="34" y="148"/>
                    </a:lnTo>
                    <a:lnTo>
                      <a:pt x="34" y="147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6141;p50">
                <a:extLst>
                  <a:ext uri="{FF2B5EF4-FFF2-40B4-BE49-F238E27FC236}">
                    <a16:creationId xmlns:a16="http://schemas.microsoft.com/office/drawing/2014/main" id="{4AC15A94-5224-4C6D-B309-673F4F56840A}"/>
                  </a:ext>
                </a:extLst>
              </p:cNvPr>
              <p:cNvSpPr/>
              <p:nvPr/>
            </p:nvSpPr>
            <p:spPr>
              <a:xfrm>
                <a:off x="5825425" y="1769350"/>
                <a:ext cx="50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2" h="36" extrusionOk="0">
                    <a:moveTo>
                      <a:pt x="1" y="1"/>
                    </a:moveTo>
                    <a:lnTo>
                      <a:pt x="1" y="2"/>
                    </a:lnTo>
                    <a:lnTo>
                      <a:pt x="1" y="36"/>
                    </a:lnTo>
                    <a:lnTo>
                      <a:pt x="2" y="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6142;p50">
                <a:extLst>
                  <a:ext uri="{FF2B5EF4-FFF2-40B4-BE49-F238E27FC236}">
                    <a16:creationId xmlns:a16="http://schemas.microsoft.com/office/drawing/2014/main" id="{DBEADB60-0872-4B44-AA4E-C8F2887C0D05}"/>
                  </a:ext>
                </a:extLst>
              </p:cNvPr>
              <p:cNvSpPr/>
              <p:nvPr/>
            </p:nvSpPr>
            <p:spPr>
              <a:xfrm>
                <a:off x="5808650" y="1771450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20"/>
                    </a:lnTo>
                    <a:lnTo>
                      <a:pt x="0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6143;p50">
                <a:extLst>
                  <a:ext uri="{FF2B5EF4-FFF2-40B4-BE49-F238E27FC236}">
                    <a16:creationId xmlns:a16="http://schemas.microsoft.com/office/drawing/2014/main" id="{2649DE47-B9C3-44E3-AAAC-F88CA3F36851}"/>
                  </a:ext>
                </a:extLst>
              </p:cNvPr>
              <p:cNvSpPr/>
              <p:nvPr/>
            </p:nvSpPr>
            <p:spPr>
              <a:xfrm>
                <a:off x="5830150" y="1758950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1"/>
                    </a:moveTo>
                    <a:lnTo>
                      <a:pt x="75" y="22"/>
                    </a:lnTo>
                    <a:lnTo>
                      <a:pt x="0" y="162"/>
                    </a:lnTo>
                    <a:lnTo>
                      <a:pt x="39" y="138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6144;p50">
                <a:extLst>
                  <a:ext uri="{FF2B5EF4-FFF2-40B4-BE49-F238E27FC236}">
                    <a16:creationId xmlns:a16="http://schemas.microsoft.com/office/drawing/2014/main" id="{3FEBC88B-3DE1-41EF-B598-EAFCDF93B2A9}"/>
                  </a:ext>
                </a:extLst>
              </p:cNvPr>
              <p:cNvSpPr/>
              <p:nvPr/>
            </p:nvSpPr>
            <p:spPr>
              <a:xfrm>
                <a:off x="5828375" y="1759500"/>
                <a:ext cx="3675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81" extrusionOk="0">
                    <a:moveTo>
                      <a:pt x="146" y="0"/>
                    </a:moveTo>
                    <a:lnTo>
                      <a:pt x="75" y="42"/>
                    </a:lnTo>
                    <a:lnTo>
                      <a:pt x="0" y="180"/>
                    </a:lnTo>
                    <a:lnTo>
                      <a:pt x="71" y="140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6145;p50">
                <a:extLst>
                  <a:ext uri="{FF2B5EF4-FFF2-40B4-BE49-F238E27FC236}">
                    <a16:creationId xmlns:a16="http://schemas.microsoft.com/office/drawing/2014/main" id="{2A72A8EA-1D66-4840-9119-78BA84707ABD}"/>
                  </a:ext>
                </a:extLst>
              </p:cNvPr>
              <p:cNvSpPr/>
              <p:nvPr/>
            </p:nvSpPr>
            <p:spPr>
              <a:xfrm>
                <a:off x="5831125" y="175847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20"/>
                    </a:lnTo>
                    <a:lnTo>
                      <a:pt x="0" y="157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6146;p50">
                <a:extLst>
                  <a:ext uri="{FF2B5EF4-FFF2-40B4-BE49-F238E27FC236}">
                    <a16:creationId xmlns:a16="http://schemas.microsoft.com/office/drawing/2014/main" id="{758E2B47-AF36-4244-A8D0-69D4CDE7E37F}"/>
                  </a:ext>
                </a:extLst>
              </p:cNvPr>
              <p:cNvSpPr/>
              <p:nvPr/>
            </p:nvSpPr>
            <p:spPr>
              <a:xfrm>
                <a:off x="5831875" y="1758075"/>
                <a:ext cx="265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56" extrusionOk="0">
                    <a:moveTo>
                      <a:pt x="105" y="1"/>
                    </a:moveTo>
                    <a:lnTo>
                      <a:pt x="76" y="17"/>
                    </a:lnTo>
                    <a:lnTo>
                      <a:pt x="1" y="156"/>
                    </a:lnTo>
                    <a:lnTo>
                      <a:pt x="105" y="95"/>
                    </a:lnTo>
                    <a:lnTo>
                      <a:pt x="10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6147;p50">
                <a:extLst>
                  <a:ext uri="{FF2B5EF4-FFF2-40B4-BE49-F238E27FC236}">
                    <a16:creationId xmlns:a16="http://schemas.microsoft.com/office/drawing/2014/main" id="{A6E2C366-E04A-43FF-A822-DED039708615}"/>
                  </a:ext>
                </a:extLst>
              </p:cNvPr>
              <p:cNvSpPr/>
              <p:nvPr/>
            </p:nvSpPr>
            <p:spPr>
              <a:xfrm>
                <a:off x="5827525" y="1761950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1"/>
                    </a:moveTo>
                    <a:lnTo>
                      <a:pt x="144" y="18"/>
                    </a:lnTo>
                    <a:lnTo>
                      <a:pt x="1" y="284"/>
                    </a:lnTo>
                    <a:lnTo>
                      <a:pt x="31" y="265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6148;p50">
                <a:extLst>
                  <a:ext uri="{FF2B5EF4-FFF2-40B4-BE49-F238E27FC236}">
                    <a16:creationId xmlns:a16="http://schemas.microsoft.com/office/drawing/2014/main" id="{8073F7A5-6BD6-493D-AC33-C578F23B5443}"/>
                  </a:ext>
                </a:extLst>
              </p:cNvPr>
              <p:cNvSpPr/>
              <p:nvPr/>
            </p:nvSpPr>
            <p:spPr>
              <a:xfrm>
                <a:off x="5825425" y="1762975"/>
                <a:ext cx="47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1" extrusionOk="0">
                    <a:moveTo>
                      <a:pt x="189" y="1"/>
                    </a:moveTo>
                    <a:lnTo>
                      <a:pt x="118" y="41"/>
                    </a:lnTo>
                    <a:lnTo>
                      <a:pt x="1" y="256"/>
                    </a:lnTo>
                    <a:lnTo>
                      <a:pt x="2" y="291"/>
                    </a:lnTo>
                    <a:lnTo>
                      <a:pt x="46" y="266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6149;p50">
                <a:extLst>
                  <a:ext uri="{FF2B5EF4-FFF2-40B4-BE49-F238E27FC236}">
                    <a16:creationId xmlns:a16="http://schemas.microsoft.com/office/drawing/2014/main" id="{4C2032F1-4718-4B5B-9531-C83B82A90F59}"/>
                  </a:ext>
                </a:extLst>
              </p:cNvPr>
              <p:cNvSpPr/>
              <p:nvPr/>
            </p:nvSpPr>
            <p:spPr>
              <a:xfrm>
                <a:off x="5825425" y="1764000"/>
                <a:ext cx="2950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5" extrusionOk="0">
                    <a:moveTo>
                      <a:pt x="118" y="0"/>
                    </a:moveTo>
                    <a:lnTo>
                      <a:pt x="1" y="68"/>
                    </a:lnTo>
                    <a:lnTo>
                      <a:pt x="1" y="215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6150;p50">
                <a:extLst>
                  <a:ext uri="{FF2B5EF4-FFF2-40B4-BE49-F238E27FC236}">
                    <a16:creationId xmlns:a16="http://schemas.microsoft.com/office/drawing/2014/main" id="{FFDB7461-9B51-48A8-A53C-3BF241B7C4EA}"/>
                  </a:ext>
                </a:extLst>
              </p:cNvPr>
              <p:cNvSpPr/>
              <p:nvPr/>
            </p:nvSpPr>
            <p:spPr>
              <a:xfrm>
                <a:off x="5825425" y="176055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0"/>
                    </a:moveTo>
                    <a:lnTo>
                      <a:pt x="1" y="111"/>
                    </a:lnTo>
                    <a:lnTo>
                      <a:pt x="1" y="206"/>
                    </a:lnTo>
                    <a:lnTo>
                      <a:pt x="118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6151;p50">
                <a:extLst>
                  <a:ext uri="{FF2B5EF4-FFF2-40B4-BE49-F238E27FC236}">
                    <a16:creationId xmlns:a16="http://schemas.microsoft.com/office/drawing/2014/main" id="{97C52CEE-AB4A-48FC-BCD6-77EAAAC0BC90}"/>
                  </a:ext>
                </a:extLst>
              </p:cNvPr>
              <p:cNvSpPr/>
              <p:nvPr/>
            </p:nvSpPr>
            <p:spPr>
              <a:xfrm>
                <a:off x="5824600" y="1763300"/>
                <a:ext cx="85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4" h="116" extrusionOk="0">
                    <a:moveTo>
                      <a:pt x="34" y="1"/>
                    </a:moveTo>
                    <a:lnTo>
                      <a:pt x="0" y="21"/>
                    </a:lnTo>
                    <a:lnTo>
                      <a:pt x="0" y="115"/>
                    </a:lnTo>
                    <a:lnTo>
                      <a:pt x="34" y="9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6152;p50">
                <a:extLst>
                  <a:ext uri="{FF2B5EF4-FFF2-40B4-BE49-F238E27FC236}">
                    <a16:creationId xmlns:a16="http://schemas.microsoft.com/office/drawing/2014/main" id="{B9BA32CD-888F-408F-B00D-45D575F246A1}"/>
                  </a:ext>
                </a:extLst>
              </p:cNvPr>
              <p:cNvSpPr/>
              <p:nvPr/>
            </p:nvSpPr>
            <p:spPr>
              <a:xfrm>
                <a:off x="5816900" y="1766175"/>
                <a:ext cx="7725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60" extrusionOk="0">
                    <a:moveTo>
                      <a:pt x="308" y="0"/>
                    </a:moveTo>
                    <a:lnTo>
                      <a:pt x="144" y="94"/>
                    </a:lnTo>
                    <a:lnTo>
                      <a:pt x="1" y="360"/>
                    </a:lnTo>
                    <a:lnTo>
                      <a:pt x="308" y="181"/>
                    </a:lnTo>
                    <a:lnTo>
                      <a:pt x="30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6153;p50">
                <a:extLst>
                  <a:ext uri="{FF2B5EF4-FFF2-40B4-BE49-F238E27FC236}">
                    <a16:creationId xmlns:a16="http://schemas.microsoft.com/office/drawing/2014/main" id="{1CFFF1C2-8806-463F-B625-2977548925CE}"/>
                  </a:ext>
                </a:extLst>
              </p:cNvPr>
              <p:cNvSpPr/>
              <p:nvPr/>
            </p:nvSpPr>
            <p:spPr>
              <a:xfrm>
                <a:off x="5820500" y="1763800"/>
                <a:ext cx="41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90" extrusionOk="0">
                    <a:moveTo>
                      <a:pt x="164" y="1"/>
                    </a:moveTo>
                    <a:lnTo>
                      <a:pt x="76" y="52"/>
                    </a:lnTo>
                    <a:lnTo>
                      <a:pt x="0" y="189"/>
                    </a:lnTo>
                    <a:lnTo>
                      <a:pt x="0" y="189"/>
                    </a:lnTo>
                    <a:lnTo>
                      <a:pt x="164" y="95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6154;p50">
                <a:extLst>
                  <a:ext uri="{FF2B5EF4-FFF2-40B4-BE49-F238E27FC236}">
                    <a16:creationId xmlns:a16="http://schemas.microsoft.com/office/drawing/2014/main" id="{8678ABFB-F560-4E65-B95B-7469D1228FCC}"/>
                  </a:ext>
                </a:extLst>
              </p:cNvPr>
              <p:cNvSpPr/>
              <p:nvPr/>
            </p:nvSpPr>
            <p:spPr>
              <a:xfrm>
                <a:off x="5816150" y="1768525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4" y="0"/>
                    </a:moveTo>
                    <a:lnTo>
                      <a:pt x="144" y="19"/>
                    </a:lnTo>
                    <a:lnTo>
                      <a:pt x="0" y="283"/>
                    </a:lnTo>
                    <a:lnTo>
                      <a:pt x="31" y="266"/>
                    </a:lnTo>
                    <a:lnTo>
                      <a:pt x="174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6155;p50">
                <a:extLst>
                  <a:ext uri="{FF2B5EF4-FFF2-40B4-BE49-F238E27FC236}">
                    <a16:creationId xmlns:a16="http://schemas.microsoft.com/office/drawing/2014/main" id="{59279551-29B3-48F2-95C3-241870A1CF3B}"/>
                  </a:ext>
                </a:extLst>
              </p:cNvPr>
              <p:cNvSpPr/>
              <p:nvPr/>
            </p:nvSpPr>
            <p:spPr>
              <a:xfrm>
                <a:off x="5818725" y="1765525"/>
                <a:ext cx="2925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3" extrusionOk="0">
                    <a:moveTo>
                      <a:pt x="116" y="0"/>
                    </a:moveTo>
                    <a:lnTo>
                      <a:pt x="76" y="23"/>
                    </a:lnTo>
                    <a:lnTo>
                      <a:pt x="0" y="162"/>
                    </a:lnTo>
                    <a:lnTo>
                      <a:pt x="41" y="139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6156;p50">
                <a:extLst>
                  <a:ext uri="{FF2B5EF4-FFF2-40B4-BE49-F238E27FC236}">
                    <a16:creationId xmlns:a16="http://schemas.microsoft.com/office/drawing/2014/main" id="{C0C44148-B261-40BB-9DAE-AA85BA654FCF}"/>
                  </a:ext>
                </a:extLst>
              </p:cNvPr>
              <p:cNvSpPr/>
              <p:nvPr/>
            </p:nvSpPr>
            <p:spPr>
              <a:xfrm>
                <a:off x="5819725" y="176507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7" y="1"/>
                    </a:moveTo>
                    <a:lnTo>
                      <a:pt x="76" y="18"/>
                    </a:lnTo>
                    <a:lnTo>
                      <a:pt x="1" y="157"/>
                    </a:lnTo>
                    <a:lnTo>
                      <a:pt x="1" y="157"/>
                    </a:lnTo>
                    <a:lnTo>
                      <a:pt x="31" y="138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6157;p50">
                <a:extLst>
                  <a:ext uri="{FF2B5EF4-FFF2-40B4-BE49-F238E27FC236}">
                    <a16:creationId xmlns:a16="http://schemas.microsoft.com/office/drawing/2014/main" id="{F5521BB0-7F8D-43DA-AF6D-BABCFBD84683}"/>
                  </a:ext>
                </a:extLst>
              </p:cNvPr>
              <p:cNvSpPr/>
              <p:nvPr/>
            </p:nvSpPr>
            <p:spPr>
              <a:xfrm>
                <a:off x="5814200" y="1767100"/>
                <a:ext cx="46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04" extrusionOk="0">
                    <a:moveTo>
                      <a:pt x="186" y="1"/>
                    </a:moveTo>
                    <a:lnTo>
                      <a:pt x="0" y="108"/>
                    </a:lnTo>
                    <a:lnTo>
                      <a:pt x="0" y="204"/>
                    </a:lnTo>
                    <a:lnTo>
                      <a:pt x="110" y="140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6158;p50">
                <a:extLst>
                  <a:ext uri="{FF2B5EF4-FFF2-40B4-BE49-F238E27FC236}">
                    <a16:creationId xmlns:a16="http://schemas.microsoft.com/office/drawing/2014/main" id="{81717E36-6128-4FAA-AC64-74CCFE86B435}"/>
                  </a:ext>
                </a:extLst>
              </p:cNvPr>
              <p:cNvSpPr/>
              <p:nvPr/>
            </p:nvSpPr>
            <p:spPr>
              <a:xfrm>
                <a:off x="5814200" y="1769575"/>
                <a:ext cx="4550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87" extrusionOk="0">
                    <a:moveTo>
                      <a:pt x="181" y="0"/>
                    </a:moveTo>
                    <a:lnTo>
                      <a:pt x="110" y="41"/>
                    </a:lnTo>
                    <a:lnTo>
                      <a:pt x="0" y="246"/>
                    </a:lnTo>
                    <a:lnTo>
                      <a:pt x="0" y="286"/>
                    </a:lnTo>
                    <a:lnTo>
                      <a:pt x="38" y="264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6159;p50">
                <a:extLst>
                  <a:ext uri="{FF2B5EF4-FFF2-40B4-BE49-F238E27FC236}">
                    <a16:creationId xmlns:a16="http://schemas.microsoft.com/office/drawing/2014/main" id="{CB4277FA-BFD7-49C4-9E85-A2B3E6008359}"/>
                  </a:ext>
                </a:extLst>
              </p:cNvPr>
              <p:cNvSpPr/>
              <p:nvPr/>
            </p:nvSpPr>
            <p:spPr>
              <a:xfrm>
                <a:off x="5815125" y="1769000"/>
                <a:ext cx="46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88" extrusionOk="0">
                    <a:moveTo>
                      <a:pt x="185" y="0"/>
                    </a:moveTo>
                    <a:lnTo>
                      <a:pt x="144" y="23"/>
                    </a:lnTo>
                    <a:lnTo>
                      <a:pt x="1" y="287"/>
                    </a:lnTo>
                    <a:lnTo>
                      <a:pt x="41" y="264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6160;p50">
                <a:extLst>
                  <a:ext uri="{FF2B5EF4-FFF2-40B4-BE49-F238E27FC236}">
                    <a16:creationId xmlns:a16="http://schemas.microsoft.com/office/drawing/2014/main" id="{8D82239E-427A-423C-B250-8463B2DF72A6}"/>
                  </a:ext>
                </a:extLst>
              </p:cNvPr>
              <p:cNvSpPr/>
              <p:nvPr/>
            </p:nvSpPr>
            <p:spPr>
              <a:xfrm>
                <a:off x="5814050" y="1775700"/>
                <a:ext cx="175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7" h="46" extrusionOk="0">
                    <a:moveTo>
                      <a:pt x="6" y="1"/>
                    </a:moveTo>
                    <a:lnTo>
                      <a:pt x="0" y="12"/>
                    </a:lnTo>
                    <a:lnTo>
                      <a:pt x="0" y="45"/>
                    </a:lnTo>
                    <a:lnTo>
                      <a:pt x="6" y="41"/>
                    </a:lnTo>
                    <a:lnTo>
                      <a:pt x="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6161;p50">
                <a:extLst>
                  <a:ext uri="{FF2B5EF4-FFF2-40B4-BE49-F238E27FC236}">
                    <a16:creationId xmlns:a16="http://schemas.microsoft.com/office/drawing/2014/main" id="{2A15AC36-3810-4F4E-B0B5-60E8D7AAAA8B}"/>
                  </a:ext>
                </a:extLst>
              </p:cNvPr>
              <p:cNvSpPr/>
              <p:nvPr/>
            </p:nvSpPr>
            <p:spPr>
              <a:xfrm>
                <a:off x="5816950" y="1766100"/>
                <a:ext cx="3675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81" extrusionOk="0">
                    <a:moveTo>
                      <a:pt x="147" y="0"/>
                    </a:moveTo>
                    <a:lnTo>
                      <a:pt x="76" y="41"/>
                    </a:lnTo>
                    <a:lnTo>
                      <a:pt x="0" y="180"/>
                    </a:lnTo>
                    <a:lnTo>
                      <a:pt x="71" y="139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6162;p50">
                <a:extLst>
                  <a:ext uri="{FF2B5EF4-FFF2-40B4-BE49-F238E27FC236}">
                    <a16:creationId xmlns:a16="http://schemas.microsoft.com/office/drawing/2014/main" id="{502CA0EA-5A4F-4F58-B58A-756F55BE88D4}"/>
                  </a:ext>
                </a:extLst>
              </p:cNvPr>
              <p:cNvSpPr/>
              <p:nvPr/>
            </p:nvSpPr>
            <p:spPr>
              <a:xfrm>
                <a:off x="5814200" y="1770600"/>
                <a:ext cx="2775" cy="5125"/>
              </a:xfrm>
              <a:custGeom>
                <a:avLst/>
                <a:gdLst/>
                <a:ahLst/>
                <a:cxnLst/>
                <a:rect l="l" t="t" r="r" b="b"/>
                <a:pathLst>
                  <a:path w="111" h="205" extrusionOk="0">
                    <a:moveTo>
                      <a:pt x="110" y="0"/>
                    </a:moveTo>
                    <a:lnTo>
                      <a:pt x="0" y="64"/>
                    </a:lnTo>
                    <a:lnTo>
                      <a:pt x="0" y="205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6163;p50">
                <a:extLst>
                  <a:ext uri="{FF2B5EF4-FFF2-40B4-BE49-F238E27FC236}">
                    <a16:creationId xmlns:a16="http://schemas.microsoft.com/office/drawing/2014/main" id="{697993C8-EC7F-4411-B9D0-8749A0D62649}"/>
                  </a:ext>
                </a:extLst>
              </p:cNvPr>
              <p:cNvSpPr/>
              <p:nvPr/>
            </p:nvSpPr>
            <p:spPr>
              <a:xfrm>
                <a:off x="5813325" y="1772175"/>
                <a:ext cx="900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3" extrusionOk="0">
                    <a:moveTo>
                      <a:pt x="35" y="1"/>
                    </a:moveTo>
                    <a:lnTo>
                      <a:pt x="0" y="21"/>
                    </a:lnTo>
                    <a:lnTo>
                      <a:pt x="2" y="202"/>
                    </a:lnTo>
                    <a:lnTo>
                      <a:pt x="29" y="186"/>
                    </a:lnTo>
                    <a:lnTo>
                      <a:pt x="29" y="153"/>
                    </a:lnTo>
                    <a:lnTo>
                      <a:pt x="35" y="142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6164;p50">
                <a:extLst>
                  <a:ext uri="{FF2B5EF4-FFF2-40B4-BE49-F238E27FC236}">
                    <a16:creationId xmlns:a16="http://schemas.microsoft.com/office/drawing/2014/main" id="{A3DB65CF-9608-470A-A5BA-9F72501B1488}"/>
                  </a:ext>
                </a:extLst>
              </p:cNvPr>
              <p:cNvSpPr/>
              <p:nvPr/>
            </p:nvSpPr>
            <p:spPr>
              <a:xfrm>
                <a:off x="5813325" y="1769800"/>
                <a:ext cx="9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7" extrusionOk="0">
                    <a:moveTo>
                      <a:pt x="35" y="0"/>
                    </a:moveTo>
                    <a:lnTo>
                      <a:pt x="0" y="20"/>
                    </a:lnTo>
                    <a:lnTo>
                      <a:pt x="0" y="116"/>
                    </a:lnTo>
                    <a:lnTo>
                      <a:pt x="35" y="96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6165;p50">
                <a:extLst>
                  <a:ext uri="{FF2B5EF4-FFF2-40B4-BE49-F238E27FC236}">
                    <a16:creationId xmlns:a16="http://schemas.microsoft.com/office/drawing/2014/main" id="{9862D283-0176-4FAC-964D-F730C51256FF}"/>
                  </a:ext>
                </a:extLst>
              </p:cNvPr>
              <p:cNvSpPr/>
              <p:nvPr/>
            </p:nvSpPr>
            <p:spPr>
              <a:xfrm>
                <a:off x="5809400" y="1770300"/>
                <a:ext cx="3950" cy="4675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87" extrusionOk="0">
                    <a:moveTo>
                      <a:pt x="157" y="0"/>
                    </a:moveTo>
                    <a:lnTo>
                      <a:pt x="76" y="47"/>
                    </a:lnTo>
                    <a:lnTo>
                      <a:pt x="1" y="186"/>
                    </a:lnTo>
                    <a:lnTo>
                      <a:pt x="157" y="96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6166;p50">
                <a:extLst>
                  <a:ext uri="{FF2B5EF4-FFF2-40B4-BE49-F238E27FC236}">
                    <a16:creationId xmlns:a16="http://schemas.microsoft.com/office/drawing/2014/main" id="{CF1227DD-9075-47EF-B0A4-64A494144B4C}"/>
                  </a:ext>
                </a:extLst>
              </p:cNvPr>
              <p:cNvSpPr/>
              <p:nvPr/>
            </p:nvSpPr>
            <p:spPr>
              <a:xfrm>
                <a:off x="5804050" y="1775375"/>
                <a:ext cx="46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90" extrusionOk="0">
                    <a:moveTo>
                      <a:pt x="184" y="0"/>
                    </a:moveTo>
                    <a:lnTo>
                      <a:pt x="144" y="24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41" y="266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6167;p50">
                <a:extLst>
                  <a:ext uri="{FF2B5EF4-FFF2-40B4-BE49-F238E27FC236}">
                    <a16:creationId xmlns:a16="http://schemas.microsoft.com/office/drawing/2014/main" id="{C444EF38-237D-456F-8886-49AF56022A28}"/>
                  </a:ext>
                </a:extLst>
              </p:cNvPr>
              <p:cNvSpPr/>
              <p:nvPr/>
            </p:nvSpPr>
            <p:spPr>
              <a:xfrm>
                <a:off x="5805050" y="1774950"/>
                <a:ext cx="43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3" extrusionOk="0">
                    <a:moveTo>
                      <a:pt x="175" y="0"/>
                    </a:moveTo>
                    <a:lnTo>
                      <a:pt x="144" y="17"/>
                    </a:lnTo>
                    <a:lnTo>
                      <a:pt x="1" y="283"/>
                    </a:lnTo>
                    <a:lnTo>
                      <a:pt x="31" y="265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6168;p50">
                <a:extLst>
                  <a:ext uri="{FF2B5EF4-FFF2-40B4-BE49-F238E27FC236}">
                    <a16:creationId xmlns:a16="http://schemas.microsoft.com/office/drawing/2014/main" id="{CAD27BAE-D6A2-4E7B-9BDE-D31A33454F18}"/>
                  </a:ext>
                </a:extLst>
              </p:cNvPr>
              <p:cNvSpPr/>
              <p:nvPr/>
            </p:nvSpPr>
            <p:spPr>
              <a:xfrm>
                <a:off x="5807625" y="1771925"/>
                <a:ext cx="292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2" extrusionOk="0">
                    <a:moveTo>
                      <a:pt x="117" y="1"/>
                    </a:moveTo>
                    <a:lnTo>
                      <a:pt x="76" y="24"/>
                    </a:lnTo>
                    <a:lnTo>
                      <a:pt x="1" y="162"/>
                    </a:lnTo>
                    <a:lnTo>
                      <a:pt x="41" y="138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6169;p50">
                <a:extLst>
                  <a:ext uri="{FF2B5EF4-FFF2-40B4-BE49-F238E27FC236}">
                    <a16:creationId xmlns:a16="http://schemas.microsoft.com/office/drawing/2014/main" id="{F03E83B9-5A15-4E16-BB1A-8E8180EB261E}"/>
                  </a:ext>
                </a:extLst>
              </p:cNvPr>
              <p:cNvSpPr/>
              <p:nvPr/>
            </p:nvSpPr>
            <p:spPr>
              <a:xfrm>
                <a:off x="5802925" y="1773525"/>
                <a:ext cx="4825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3" h="207" extrusionOk="0">
                    <a:moveTo>
                      <a:pt x="193" y="1"/>
                    </a:moveTo>
                    <a:lnTo>
                      <a:pt x="0" y="112"/>
                    </a:lnTo>
                    <a:lnTo>
                      <a:pt x="0" y="206"/>
                    </a:lnTo>
                    <a:lnTo>
                      <a:pt x="119" y="138"/>
                    </a:lnTo>
                    <a:lnTo>
                      <a:pt x="19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6170;p50">
                <a:extLst>
                  <a:ext uri="{FF2B5EF4-FFF2-40B4-BE49-F238E27FC236}">
                    <a16:creationId xmlns:a16="http://schemas.microsoft.com/office/drawing/2014/main" id="{37AA87BE-1C09-4EC6-86C9-372CEBBAE8D6}"/>
                  </a:ext>
                </a:extLst>
              </p:cNvPr>
              <p:cNvSpPr/>
              <p:nvPr/>
            </p:nvSpPr>
            <p:spPr>
              <a:xfrm>
                <a:off x="5802950" y="1775950"/>
                <a:ext cx="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1" extrusionOk="0">
                    <a:moveTo>
                      <a:pt x="188" y="1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1"/>
                    </a:lnTo>
                    <a:lnTo>
                      <a:pt x="44" y="266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6171;p50">
                <a:extLst>
                  <a:ext uri="{FF2B5EF4-FFF2-40B4-BE49-F238E27FC236}">
                    <a16:creationId xmlns:a16="http://schemas.microsoft.com/office/drawing/2014/main" id="{1989F32C-0CD1-4918-8BDE-B03586F26A3B}"/>
                  </a:ext>
                </a:extLst>
              </p:cNvPr>
              <p:cNvSpPr/>
              <p:nvPr/>
            </p:nvSpPr>
            <p:spPr>
              <a:xfrm>
                <a:off x="5805875" y="1772500"/>
                <a:ext cx="36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80" extrusionOk="0">
                    <a:moveTo>
                      <a:pt x="146" y="1"/>
                    </a:moveTo>
                    <a:lnTo>
                      <a:pt x="75" y="42"/>
                    </a:lnTo>
                    <a:lnTo>
                      <a:pt x="1" y="179"/>
                    </a:lnTo>
                    <a:lnTo>
                      <a:pt x="1" y="179"/>
                    </a:lnTo>
                    <a:lnTo>
                      <a:pt x="71" y="139"/>
                    </a:lnTo>
                    <a:lnTo>
                      <a:pt x="14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6172;p50">
                <a:extLst>
                  <a:ext uri="{FF2B5EF4-FFF2-40B4-BE49-F238E27FC236}">
                    <a16:creationId xmlns:a16="http://schemas.microsoft.com/office/drawing/2014/main" id="{BEF6A35C-9343-493F-BF9B-75C61DDAAA9A}"/>
                  </a:ext>
                </a:extLst>
              </p:cNvPr>
              <p:cNvSpPr/>
              <p:nvPr/>
            </p:nvSpPr>
            <p:spPr>
              <a:xfrm>
                <a:off x="5802925" y="1776975"/>
                <a:ext cx="297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7" extrusionOk="0">
                    <a:moveTo>
                      <a:pt x="119" y="0"/>
                    </a:moveTo>
                    <a:lnTo>
                      <a:pt x="0" y="68"/>
                    </a:lnTo>
                    <a:lnTo>
                      <a:pt x="2" y="216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6173;p50">
                <a:extLst>
                  <a:ext uri="{FF2B5EF4-FFF2-40B4-BE49-F238E27FC236}">
                    <a16:creationId xmlns:a16="http://schemas.microsoft.com/office/drawing/2014/main" id="{0ABD9F21-76DB-454C-BB5F-ECFD28DC85DB}"/>
                  </a:ext>
                </a:extLst>
              </p:cNvPr>
              <p:cNvSpPr/>
              <p:nvPr/>
            </p:nvSpPr>
            <p:spPr>
              <a:xfrm>
                <a:off x="5802075" y="1778675"/>
                <a:ext cx="9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2" extrusionOk="0">
                    <a:moveTo>
                      <a:pt x="34" y="0"/>
                    </a:moveTo>
                    <a:lnTo>
                      <a:pt x="1" y="21"/>
                    </a:lnTo>
                    <a:lnTo>
                      <a:pt x="2" y="202"/>
                    </a:lnTo>
                    <a:lnTo>
                      <a:pt x="36" y="182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6174;p50">
                <a:extLst>
                  <a:ext uri="{FF2B5EF4-FFF2-40B4-BE49-F238E27FC236}">
                    <a16:creationId xmlns:a16="http://schemas.microsoft.com/office/drawing/2014/main" id="{2349C7C4-0342-441B-9D8E-D4DD2489CC39}"/>
                  </a:ext>
                </a:extLst>
              </p:cNvPr>
              <p:cNvSpPr/>
              <p:nvPr/>
            </p:nvSpPr>
            <p:spPr>
              <a:xfrm>
                <a:off x="5802075" y="1776325"/>
                <a:ext cx="8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115" extrusionOk="0">
                    <a:moveTo>
                      <a:pt x="34" y="0"/>
                    </a:moveTo>
                    <a:lnTo>
                      <a:pt x="1" y="19"/>
                    </a:lnTo>
                    <a:lnTo>
                      <a:pt x="1" y="115"/>
                    </a:lnTo>
                    <a:lnTo>
                      <a:pt x="34" y="94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6175;p50">
                <a:extLst>
                  <a:ext uri="{FF2B5EF4-FFF2-40B4-BE49-F238E27FC236}">
                    <a16:creationId xmlns:a16="http://schemas.microsoft.com/office/drawing/2014/main" id="{F7F4C9A7-20FD-4713-8FC2-C9CDB922F070}"/>
                  </a:ext>
                </a:extLst>
              </p:cNvPr>
              <p:cNvSpPr/>
              <p:nvPr/>
            </p:nvSpPr>
            <p:spPr>
              <a:xfrm>
                <a:off x="5795925" y="1779175"/>
                <a:ext cx="6225" cy="8125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5" extrusionOk="0">
                    <a:moveTo>
                      <a:pt x="247" y="1"/>
                    </a:moveTo>
                    <a:lnTo>
                      <a:pt x="144" y="60"/>
                    </a:lnTo>
                    <a:lnTo>
                      <a:pt x="0" y="324"/>
                    </a:lnTo>
                    <a:lnTo>
                      <a:pt x="248" y="182"/>
                    </a:lnTo>
                    <a:lnTo>
                      <a:pt x="247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6176;p50">
                <a:extLst>
                  <a:ext uri="{FF2B5EF4-FFF2-40B4-BE49-F238E27FC236}">
                    <a16:creationId xmlns:a16="http://schemas.microsoft.com/office/drawing/2014/main" id="{CFE2A345-A5D1-472F-BD74-13057A5E9A00}"/>
                  </a:ext>
                </a:extLst>
              </p:cNvPr>
              <p:cNvSpPr/>
              <p:nvPr/>
            </p:nvSpPr>
            <p:spPr>
              <a:xfrm>
                <a:off x="5795150" y="1780675"/>
                <a:ext cx="43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3" extrusionOk="0">
                    <a:moveTo>
                      <a:pt x="175" y="0"/>
                    </a:moveTo>
                    <a:lnTo>
                      <a:pt x="144" y="18"/>
                    </a:lnTo>
                    <a:lnTo>
                      <a:pt x="1" y="283"/>
                    </a:lnTo>
                    <a:lnTo>
                      <a:pt x="31" y="264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6177;p50">
                <a:extLst>
                  <a:ext uri="{FF2B5EF4-FFF2-40B4-BE49-F238E27FC236}">
                    <a16:creationId xmlns:a16="http://schemas.microsoft.com/office/drawing/2014/main" id="{91A2FF35-1A60-4809-8323-CF995656DF2A}"/>
                  </a:ext>
                </a:extLst>
              </p:cNvPr>
              <p:cNvSpPr/>
              <p:nvPr/>
            </p:nvSpPr>
            <p:spPr>
              <a:xfrm>
                <a:off x="5797725" y="1777625"/>
                <a:ext cx="2925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3" extrusionOk="0">
                    <a:moveTo>
                      <a:pt x="117" y="0"/>
                    </a:moveTo>
                    <a:lnTo>
                      <a:pt x="76" y="24"/>
                    </a:lnTo>
                    <a:lnTo>
                      <a:pt x="1" y="163"/>
                    </a:lnTo>
                    <a:lnTo>
                      <a:pt x="41" y="140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6178;p50">
                <a:extLst>
                  <a:ext uri="{FF2B5EF4-FFF2-40B4-BE49-F238E27FC236}">
                    <a16:creationId xmlns:a16="http://schemas.microsoft.com/office/drawing/2014/main" id="{21407F4A-FBDD-40BE-814D-7D86D19539C7}"/>
                  </a:ext>
                </a:extLst>
              </p:cNvPr>
              <p:cNvSpPr/>
              <p:nvPr/>
            </p:nvSpPr>
            <p:spPr>
              <a:xfrm>
                <a:off x="5798750" y="177717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18"/>
                    </a:lnTo>
                    <a:lnTo>
                      <a:pt x="0" y="158"/>
                    </a:lnTo>
                    <a:lnTo>
                      <a:pt x="0" y="158"/>
                    </a:lnTo>
                    <a:lnTo>
                      <a:pt x="31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6179;p50">
                <a:extLst>
                  <a:ext uri="{FF2B5EF4-FFF2-40B4-BE49-F238E27FC236}">
                    <a16:creationId xmlns:a16="http://schemas.microsoft.com/office/drawing/2014/main" id="{8A0CDE2E-A658-442E-96C5-FB8D39267E22}"/>
                  </a:ext>
                </a:extLst>
              </p:cNvPr>
              <p:cNvSpPr/>
              <p:nvPr/>
            </p:nvSpPr>
            <p:spPr>
              <a:xfrm>
                <a:off x="5793050" y="1765000"/>
                <a:ext cx="41500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999" extrusionOk="0">
                    <a:moveTo>
                      <a:pt x="1660" y="1"/>
                    </a:moveTo>
                    <a:lnTo>
                      <a:pt x="1410" y="143"/>
                    </a:lnTo>
                    <a:lnTo>
                      <a:pt x="1380" y="162"/>
                    </a:lnTo>
                    <a:lnTo>
                      <a:pt x="1341" y="185"/>
                    </a:lnTo>
                    <a:lnTo>
                      <a:pt x="1296" y="210"/>
                    </a:lnTo>
                    <a:lnTo>
                      <a:pt x="1262" y="228"/>
                    </a:lnTo>
                    <a:lnTo>
                      <a:pt x="955" y="407"/>
                    </a:lnTo>
                    <a:lnTo>
                      <a:pt x="924" y="424"/>
                    </a:lnTo>
                    <a:lnTo>
                      <a:pt x="884" y="447"/>
                    </a:lnTo>
                    <a:lnTo>
                      <a:pt x="846" y="469"/>
                    </a:lnTo>
                    <a:lnTo>
                      <a:pt x="840" y="473"/>
                    </a:lnTo>
                    <a:lnTo>
                      <a:pt x="813" y="489"/>
                    </a:lnTo>
                    <a:lnTo>
                      <a:pt x="511" y="663"/>
                    </a:lnTo>
                    <a:lnTo>
                      <a:pt x="481" y="681"/>
                    </a:lnTo>
                    <a:lnTo>
                      <a:pt x="440" y="704"/>
                    </a:lnTo>
                    <a:lnTo>
                      <a:pt x="397" y="729"/>
                    </a:lnTo>
                    <a:lnTo>
                      <a:pt x="363" y="749"/>
                    </a:lnTo>
                    <a:lnTo>
                      <a:pt x="115" y="891"/>
                    </a:lnTo>
                    <a:lnTo>
                      <a:pt x="85" y="910"/>
                    </a:lnTo>
                    <a:lnTo>
                      <a:pt x="44" y="933"/>
                    </a:lnTo>
                    <a:lnTo>
                      <a:pt x="1" y="958"/>
                    </a:lnTo>
                    <a:lnTo>
                      <a:pt x="1" y="998"/>
                    </a:lnTo>
                    <a:lnTo>
                      <a:pt x="12" y="993"/>
                    </a:lnTo>
                    <a:lnTo>
                      <a:pt x="51" y="969"/>
                    </a:lnTo>
                    <a:lnTo>
                      <a:pt x="83" y="952"/>
                    </a:lnTo>
                    <a:lnTo>
                      <a:pt x="363" y="790"/>
                    </a:lnTo>
                    <a:lnTo>
                      <a:pt x="397" y="771"/>
                    </a:lnTo>
                    <a:lnTo>
                      <a:pt x="408" y="764"/>
                    </a:lnTo>
                    <a:lnTo>
                      <a:pt x="447" y="740"/>
                    </a:lnTo>
                    <a:lnTo>
                      <a:pt x="479" y="723"/>
                    </a:lnTo>
                    <a:lnTo>
                      <a:pt x="813" y="530"/>
                    </a:lnTo>
                    <a:lnTo>
                      <a:pt x="852" y="507"/>
                    </a:lnTo>
                    <a:lnTo>
                      <a:pt x="891" y="485"/>
                    </a:lnTo>
                    <a:lnTo>
                      <a:pt x="923" y="466"/>
                    </a:lnTo>
                    <a:lnTo>
                      <a:pt x="1262" y="270"/>
                    </a:lnTo>
                    <a:lnTo>
                      <a:pt x="1307" y="244"/>
                    </a:lnTo>
                    <a:lnTo>
                      <a:pt x="1348" y="221"/>
                    </a:lnTo>
                    <a:lnTo>
                      <a:pt x="1378" y="204"/>
                    </a:lnTo>
                    <a:lnTo>
                      <a:pt x="1660" y="41"/>
                    </a:lnTo>
                    <a:lnTo>
                      <a:pt x="1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6180;p50">
                <a:extLst>
                  <a:ext uri="{FF2B5EF4-FFF2-40B4-BE49-F238E27FC236}">
                    <a16:creationId xmlns:a16="http://schemas.microsoft.com/office/drawing/2014/main" id="{73B8B42B-7AC9-4519-AB6C-6EFA38FE945E}"/>
                  </a:ext>
                </a:extLst>
              </p:cNvPr>
              <p:cNvSpPr/>
              <p:nvPr/>
            </p:nvSpPr>
            <p:spPr>
              <a:xfrm>
                <a:off x="5793050" y="1781675"/>
                <a:ext cx="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1" extrusionOk="0">
                    <a:moveTo>
                      <a:pt x="188" y="1"/>
                    </a:moveTo>
                    <a:lnTo>
                      <a:pt x="117" y="41"/>
                    </a:lnTo>
                    <a:lnTo>
                      <a:pt x="1" y="257"/>
                    </a:lnTo>
                    <a:lnTo>
                      <a:pt x="1" y="291"/>
                    </a:lnTo>
                    <a:lnTo>
                      <a:pt x="44" y="266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6181;p50">
                <a:extLst>
                  <a:ext uri="{FF2B5EF4-FFF2-40B4-BE49-F238E27FC236}">
                    <a16:creationId xmlns:a16="http://schemas.microsoft.com/office/drawing/2014/main" id="{DCB48149-1859-41A7-A9FA-846B9825BAAD}"/>
                  </a:ext>
                </a:extLst>
              </p:cNvPr>
              <p:cNvSpPr/>
              <p:nvPr/>
            </p:nvSpPr>
            <p:spPr>
              <a:xfrm>
                <a:off x="5794150" y="1781100"/>
                <a:ext cx="46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90" extrusionOk="0">
                    <a:moveTo>
                      <a:pt x="184" y="1"/>
                    </a:moveTo>
                    <a:lnTo>
                      <a:pt x="144" y="24"/>
                    </a:lnTo>
                    <a:lnTo>
                      <a:pt x="0" y="289"/>
                    </a:lnTo>
                    <a:lnTo>
                      <a:pt x="41" y="266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6182;p50">
                <a:extLst>
                  <a:ext uri="{FF2B5EF4-FFF2-40B4-BE49-F238E27FC236}">
                    <a16:creationId xmlns:a16="http://schemas.microsoft.com/office/drawing/2014/main" id="{334A1F6F-DF3E-4EF3-82EE-03DE30071463}"/>
                  </a:ext>
                </a:extLst>
              </p:cNvPr>
              <p:cNvSpPr/>
              <p:nvPr/>
            </p:nvSpPr>
            <p:spPr>
              <a:xfrm>
                <a:off x="5795950" y="1778200"/>
                <a:ext cx="37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1" extrusionOk="0">
                    <a:moveTo>
                      <a:pt x="147" y="1"/>
                    </a:moveTo>
                    <a:lnTo>
                      <a:pt x="76" y="43"/>
                    </a:lnTo>
                    <a:lnTo>
                      <a:pt x="1" y="180"/>
                    </a:lnTo>
                    <a:lnTo>
                      <a:pt x="72" y="140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6183;p50">
                <a:extLst>
                  <a:ext uri="{FF2B5EF4-FFF2-40B4-BE49-F238E27FC236}">
                    <a16:creationId xmlns:a16="http://schemas.microsoft.com/office/drawing/2014/main" id="{819620ED-1F0B-4684-ABDB-70420CA67BE8}"/>
                  </a:ext>
                </a:extLst>
              </p:cNvPr>
              <p:cNvSpPr/>
              <p:nvPr/>
            </p:nvSpPr>
            <p:spPr>
              <a:xfrm>
                <a:off x="5793025" y="1782700"/>
                <a:ext cx="2950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7" extrusionOk="0">
                    <a:moveTo>
                      <a:pt x="118" y="0"/>
                    </a:moveTo>
                    <a:lnTo>
                      <a:pt x="0" y="69"/>
                    </a:lnTo>
                    <a:lnTo>
                      <a:pt x="2" y="21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6184;p50">
                <a:extLst>
                  <a:ext uri="{FF2B5EF4-FFF2-40B4-BE49-F238E27FC236}">
                    <a16:creationId xmlns:a16="http://schemas.microsoft.com/office/drawing/2014/main" id="{8F036FEB-5D99-43A7-A6BC-B6AA68C8690A}"/>
                  </a:ext>
                </a:extLst>
              </p:cNvPr>
              <p:cNvSpPr/>
              <p:nvPr/>
            </p:nvSpPr>
            <p:spPr>
              <a:xfrm>
                <a:off x="5793025" y="177925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3" y="1"/>
                    </a:moveTo>
                    <a:lnTo>
                      <a:pt x="0" y="111"/>
                    </a:lnTo>
                    <a:lnTo>
                      <a:pt x="0" y="207"/>
                    </a:lnTo>
                    <a:lnTo>
                      <a:pt x="118" y="138"/>
                    </a:lnTo>
                    <a:lnTo>
                      <a:pt x="19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6185;p50">
                <a:extLst>
                  <a:ext uri="{FF2B5EF4-FFF2-40B4-BE49-F238E27FC236}">
                    <a16:creationId xmlns:a16="http://schemas.microsoft.com/office/drawing/2014/main" id="{45B5532D-D067-4078-A38A-6FDA32D220D8}"/>
                  </a:ext>
                </a:extLst>
              </p:cNvPr>
              <p:cNvSpPr/>
              <p:nvPr/>
            </p:nvSpPr>
            <p:spPr>
              <a:xfrm>
                <a:off x="5826550" y="1762400"/>
                <a:ext cx="460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9" extrusionOk="0">
                    <a:moveTo>
                      <a:pt x="183" y="0"/>
                    </a:moveTo>
                    <a:lnTo>
                      <a:pt x="144" y="24"/>
                    </a:lnTo>
                    <a:lnTo>
                      <a:pt x="1" y="289"/>
                    </a:lnTo>
                    <a:lnTo>
                      <a:pt x="1" y="289"/>
                    </a:lnTo>
                    <a:lnTo>
                      <a:pt x="40" y="266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6186;p50">
                <a:extLst>
                  <a:ext uri="{FF2B5EF4-FFF2-40B4-BE49-F238E27FC236}">
                    <a16:creationId xmlns:a16="http://schemas.microsoft.com/office/drawing/2014/main" id="{93339A6A-111B-4E15-8A7F-1AEA958D4CEB}"/>
                  </a:ext>
                </a:extLst>
              </p:cNvPr>
              <p:cNvSpPr/>
              <p:nvPr/>
            </p:nvSpPr>
            <p:spPr>
              <a:xfrm>
                <a:off x="5828300" y="1760450"/>
                <a:ext cx="6250" cy="812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25" extrusionOk="0">
                    <a:moveTo>
                      <a:pt x="248" y="0"/>
                    </a:moveTo>
                    <a:lnTo>
                      <a:pt x="144" y="61"/>
                    </a:lnTo>
                    <a:lnTo>
                      <a:pt x="0" y="325"/>
                    </a:lnTo>
                    <a:lnTo>
                      <a:pt x="0" y="325"/>
                    </a:lnTo>
                    <a:lnTo>
                      <a:pt x="250" y="183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6187;p50">
                <a:extLst>
                  <a:ext uri="{FF2B5EF4-FFF2-40B4-BE49-F238E27FC236}">
                    <a16:creationId xmlns:a16="http://schemas.microsoft.com/office/drawing/2014/main" id="{A92AECDA-4512-48C4-AA95-EFE056C2C3DD}"/>
                  </a:ext>
                </a:extLst>
              </p:cNvPr>
              <p:cNvSpPr/>
              <p:nvPr/>
            </p:nvSpPr>
            <p:spPr>
              <a:xfrm>
                <a:off x="5831925" y="1745725"/>
                <a:ext cx="2625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56" extrusionOk="0">
                    <a:moveTo>
                      <a:pt x="103" y="0"/>
                    </a:moveTo>
                    <a:lnTo>
                      <a:pt x="76" y="18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105" y="96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6188;p50">
                <a:extLst>
                  <a:ext uri="{FF2B5EF4-FFF2-40B4-BE49-F238E27FC236}">
                    <a16:creationId xmlns:a16="http://schemas.microsoft.com/office/drawing/2014/main" id="{44A6096A-B460-49F7-BF7E-5DFC86F7057F}"/>
                  </a:ext>
                </a:extLst>
              </p:cNvPr>
              <p:cNvSpPr/>
              <p:nvPr/>
            </p:nvSpPr>
            <p:spPr>
              <a:xfrm>
                <a:off x="5826550" y="1750025"/>
                <a:ext cx="46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90" extrusionOk="0">
                    <a:moveTo>
                      <a:pt x="185" y="1"/>
                    </a:moveTo>
                    <a:lnTo>
                      <a:pt x="144" y="24"/>
                    </a:lnTo>
                    <a:lnTo>
                      <a:pt x="1" y="289"/>
                    </a:lnTo>
                    <a:lnTo>
                      <a:pt x="1" y="289"/>
                    </a:lnTo>
                    <a:lnTo>
                      <a:pt x="41" y="266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6189;p50">
                <a:extLst>
                  <a:ext uri="{FF2B5EF4-FFF2-40B4-BE49-F238E27FC236}">
                    <a16:creationId xmlns:a16="http://schemas.microsoft.com/office/drawing/2014/main" id="{14BF4F2E-A578-45E6-8AB2-C6377D911DF1}"/>
                  </a:ext>
                </a:extLst>
              </p:cNvPr>
              <p:cNvSpPr/>
              <p:nvPr/>
            </p:nvSpPr>
            <p:spPr>
              <a:xfrm>
                <a:off x="5830150" y="1746600"/>
                <a:ext cx="292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2" extrusionOk="0">
                    <a:moveTo>
                      <a:pt x="116" y="0"/>
                    </a:moveTo>
                    <a:lnTo>
                      <a:pt x="75" y="23"/>
                    </a:lnTo>
                    <a:lnTo>
                      <a:pt x="0" y="161"/>
                    </a:lnTo>
                    <a:lnTo>
                      <a:pt x="41" y="138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6190;p50">
                <a:extLst>
                  <a:ext uri="{FF2B5EF4-FFF2-40B4-BE49-F238E27FC236}">
                    <a16:creationId xmlns:a16="http://schemas.microsoft.com/office/drawing/2014/main" id="{A5DF2BC3-A592-4595-B29B-E2DFEC2F9804}"/>
                  </a:ext>
                </a:extLst>
              </p:cNvPr>
              <p:cNvSpPr/>
              <p:nvPr/>
            </p:nvSpPr>
            <p:spPr>
              <a:xfrm>
                <a:off x="5827575" y="1749600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4" y="0"/>
                    </a:moveTo>
                    <a:lnTo>
                      <a:pt x="144" y="18"/>
                    </a:lnTo>
                    <a:lnTo>
                      <a:pt x="0" y="283"/>
                    </a:lnTo>
                    <a:lnTo>
                      <a:pt x="31" y="264"/>
                    </a:lnTo>
                    <a:lnTo>
                      <a:pt x="174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6191;p50">
                <a:extLst>
                  <a:ext uri="{FF2B5EF4-FFF2-40B4-BE49-F238E27FC236}">
                    <a16:creationId xmlns:a16="http://schemas.microsoft.com/office/drawing/2014/main" id="{44090925-E579-4E17-BB02-04E57F05E565}"/>
                  </a:ext>
                </a:extLst>
              </p:cNvPr>
              <p:cNvSpPr/>
              <p:nvPr/>
            </p:nvSpPr>
            <p:spPr>
              <a:xfrm>
                <a:off x="5828325" y="1748125"/>
                <a:ext cx="6225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4" extrusionOk="0">
                    <a:moveTo>
                      <a:pt x="249" y="0"/>
                    </a:moveTo>
                    <a:lnTo>
                      <a:pt x="144" y="59"/>
                    </a:lnTo>
                    <a:lnTo>
                      <a:pt x="1" y="323"/>
                    </a:lnTo>
                    <a:lnTo>
                      <a:pt x="249" y="181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6192;p50">
                <a:extLst>
                  <a:ext uri="{FF2B5EF4-FFF2-40B4-BE49-F238E27FC236}">
                    <a16:creationId xmlns:a16="http://schemas.microsoft.com/office/drawing/2014/main" id="{48B05A94-0355-4468-B3BB-6B56BBE45F7B}"/>
                  </a:ext>
                </a:extLst>
              </p:cNvPr>
              <p:cNvSpPr/>
              <p:nvPr/>
            </p:nvSpPr>
            <p:spPr>
              <a:xfrm>
                <a:off x="5831150" y="1746150"/>
                <a:ext cx="2675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6" extrusionOk="0">
                    <a:moveTo>
                      <a:pt x="107" y="1"/>
                    </a:moveTo>
                    <a:lnTo>
                      <a:pt x="76" y="18"/>
                    </a:lnTo>
                    <a:lnTo>
                      <a:pt x="1" y="156"/>
                    </a:lnTo>
                    <a:lnTo>
                      <a:pt x="31" y="138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6193;p50">
                <a:extLst>
                  <a:ext uri="{FF2B5EF4-FFF2-40B4-BE49-F238E27FC236}">
                    <a16:creationId xmlns:a16="http://schemas.microsoft.com/office/drawing/2014/main" id="{FCE2F297-8712-420D-B60F-F9FD75DEA4E5}"/>
                  </a:ext>
                </a:extLst>
              </p:cNvPr>
              <p:cNvSpPr/>
              <p:nvPr/>
            </p:nvSpPr>
            <p:spPr>
              <a:xfrm>
                <a:off x="5825425" y="1757000"/>
                <a:ext cx="50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2" h="36" extrusionOk="0">
                    <a:moveTo>
                      <a:pt x="2" y="0"/>
                    </a:moveTo>
                    <a:lnTo>
                      <a:pt x="1" y="2"/>
                    </a:lnTo>
                    <a:lnTo>
                      <a:pt x="2" y="3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6194;p50">
                <a:extLst>
                  <a:ext uri="{FF2B5EF4-FFF2-40B4-BE49-F238E27FC236}">
                    <a16:creationId xmlns:a16="http://schemas.microsoft.com/office/drawing/2014/main" id="{74F6BF39-E613-4E3C-8313-DC08A3B847E4}"/>
                  </a:ext>
                </a:extLst>
              </p:cNvPr>
              <p:cNvSpPr/>
              <p:nvPr/>
            </p:nvSpPr>
            <p:spPr>
              <a:xfrm>
                <a:off x="5825475" y="1751625"/>
                <a:ext cx="2900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116" h="216" extrusionOk="0">
                    <a:moveTo>
                      <a:pt x="116" y="1"/>
                    </a:moveTo>
                    <a:lnTo>
                      <a:pt x="0" y="69"/>
                    </a:lnTo>
                    <a:lnTo>
                      <a:pt x="0" y="215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6195;p50">
                <a:extLst>
                  <a:ext uri="{FF2B5EF4-FFF2-40B4-BE49-F238E27FC236}">
                    <a16:creationId xmlns:a16="http://schemas.microsoft.com/office/drawing/2014/main" id="{0EDE2DBE-018E-4DF9-A3E5-2A3CB6D0CFC1}"/>
                  </a:ext>
                </a:extLst>
              </p:cNvPr>
              <p:cNvSpPr/>
              <p:nvPr/>
            </p:nvSpPr>
            <p:spPr>
              <a:xfrm>
                <a:off x="5825475" y="1748175"/>
                <a:ext cx="480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07" extrusionOk="0">
                    <a:moveTo>
                      <a:pt x="191" y="1"/>
                    </a:moveTo>
                    <a:lnTo>
                      <a:pt x="0" y="113"/>
                    </a:lnTo>
                    <a:lnTo>
                      <a:pt x="0" y="207"/>
                    </a:lnTo>
                    <a:lnTo>
                      <a:pt x="116" y="139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6196;p50">
                <a:extLst>
                  <a:ext uri="{FF2B5EF4-FFF2-40B4-BE49-F238E27FC236}">
                    <a16:creationId xmlns:a16="http://schemas.microsoft.com/office/drawing/2014/main" id="{F70F382D-9956-4048-ADF1-09D3E5E37667}"/>
                  </a:ext>
                </a:extLst>
              </p:cNvPr>
              <p:cNvSpPr/>
              <p:nvPr/>
            </p:nvSpPr>
            <p:spPr>
              <a:xfrm>
                <a:off x="5825475" y="1750625"/>
                <a:ext cx="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1" extrusionOk="0">
                    <a:moveTo>
                      <a:pt x="187" y="0"/>
                    </a:moveTo>
                    <a:lnTo>
                      <a:pt x="116" y="41"/>
                    </a:lnTo>
                    <a:lnTo>
                      <a:pt x="0" y="255"/>
                    </a:lnTo>
                    <a:lnTo>
                      <a:pt x="0" y="290"/>
                    </a:lnTo>
                    <a:lnTo>
                      <a:pt x="44" y="265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6197;p50">
                <a:extLst>
                  <a:ext uri="{FF2B5EF4-FFF2-40B4-BE49-F238E27FC236}">
                    <a16:creationId xmlns:a16="http://schemas.microsoft.com/office/drawing/2014/main" id="{D753EFAB-5C07-4C8D-B759-4A2EB29CD3CC}"/>
                  </a:ext>
                </a:extLst>
              </p:cNvPr>
              <p:cNvSpPr/>
              <p:nvPr/>
            </p:nvSpPr>
            <p:spPr>
              <a:xfrm>
                <a:off x="5828375" y="1747175"/>
                <a:ext cx="367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79" extrusionOk="0">
                    <a:moveTo>
                      <a:pt x="146" y="0"/>
                    </a:moveTo>
                    <a:lnTo>
                      <a:pt x="75" y="41"/>
                    </a:lnTo>
                    <a:lnTo>
                      <a:pt x="0" y="179"/>
                    </a:lnTo>
                    <a:lnTo>
                      <a:pt x="0" y="179"/>
                    </a:lnTo>
                    <a:lnTo>
                      <a:pt x="71" y="138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6198;p50">
                <a:extLst>
                  <a:ext uri="{FF2B5EF4-FFF2-40B4-BE49-F238E27FC236}">
                    <a16:creationId xmlns:a16="http://schemas.microsoft.com/office/drawing/2014/main" id="{F76B0B4C-8A47-435C-A8FE-01528ED1AA46}"/>
                  </a:ext>
                </a:extLst>
              </p:cNvPr>
              <p:cNvSpPr/>
              <p:nvPr/>
            </p:nvSpPr>
            <p:spPr>
              <a:xfrm>
                <a:off x="5824600" y="1753325"/>
                <a:ext cx="875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203" extrusionOk="0">
                    <a:moveTo>
                      <a:pt x="35" y="1"/>
                    </a:moveTo>
                    <a:lnTo>
                      <a:pt x="0" y="20"/>
                    </a:lnTo>
                    <a:lnTo>
                      <a:pt x="2" y="202"/>
                    </a:lnTo>
                    <a:lnTo>
                      <a:pt x="35" y="182"/>
                    </a:lnTo>
                    <a:lnTo>
                      <a:pt x="34" y="149"/>
                    </a:lnTo>
                    <a:lnTo>
                      <a:pt x="35" y="147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6199;p50">
                <a:extLst>
                  <a:ext uri="{FF2B5EF4-FFF2-40B4-BE49-F238E27FC236}">
                    <a16:creationId xmlns:a16="http://schemas.microsoft.com/office/drawing/2014/main" id="{279A7FDB-A13C-4BBC-B489-4BB5986000E4}"/>
                  </a:ext>
                </a:extLst>
              </p:cNvPr>
              <p:cNvSpPr/>
              <p:nvPr/>
            </p:nvSpPr>
            <p:spPr>
              <a:xfrm>
                <a:off x="5824600" y="1750975"/>
                <a:ext cx="875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35" h="114" extrusionOk="0">
                    <a:moveTo>
                      <a:pt x="35" y="1"/>
                    </a:moveTo>
                    <a:lnTo>
                      <a:pt x="0" y="19"/>
                    </a:lnTo>
                    <a:lnTo>
                      <a:pt x="0" y="114"/>
                    </a:lnTo>
                    <a:lnTo>
                      <a:pt x="35" y="95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6200;p50">
                <a:extLst>
                  <a:ext uri="{FF2B5EF4-FFF2-40B4-BE49-F238E27FC236}">
                    <a16:creationId xmlns:a16="http://schemas.microsoft.com/office/drawing/2014/main" id="{849616EF-E7FB-4E2E-88B5-34AC857273BE}"/>
                  </a:ext>
                </a:extLst>
              </p:cNvPr>
              <p:cNvSpPr/>
              <p:nvPr/>
            </p:nvSpPr>
            <p:spPr>
              <a:xfrm>
                <a:off x="5816950" y="1753800"/>
                <a:ext cx="7700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308" h="361" extrusionOk="0">
                    <a:moveTo>
                      <a:pt x="306" y="1"/>
                    </a:moveTo>
                    <a:lnTo>
                      <a:pt x="144" y="95"/>
                    </a:lnTo>
                    <a:lnTo>
                      <a:pt x="0" y="360"/>
                    </a:lnTo>
                    <a:lnTo>
                      <a:pt x="308" y="183"/>
                    </a:lnTo>
                    <a:lnTo>
                      <a:pt x="30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6201;p50">
                <a:extLst>
                  <a:ext uri="{FF2B5EF4-FFF2-40B4-BE49-F238E27FC236}">
                    <a16:creationId xmlns:a16="http://schemas.microsoft.com/office/drawing/2014/main" id="{F674509F-62A3-47B5-80AC-B2B3BF610BA8}"/>
                  </a:ext>
                </a:extLst>
              </p:cNvPr>
              <p:cNvSpPr/>
              <p:nvPr/>
            </p:nvSpPr>
            <p:spPr>
              <a:xfrm>
                <a:off x="5820525" y="1751450"/>
                <a:ext cx="410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89" extrusionOk="0">
                    <a:moveTo>
                      <a:pt x="163" y="0"/>
                    </a:moveTo>
                    <a:lnTo>
                      <a:pt x="75" y="51"/>
                    </a:lnTo>
                    <a:lnTo>
                      <a:pt x="1" y="189"/>
                    </a:lnTo>
                    <a:lnTo>
                      <a:pt x="163" y="95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6202;p50">
                <a:extLst>
                  <a:ext uri="{FF2B5EF4-FFF2-40B4-BE49-F238E27FC236}">
                    <a16:creationId xmlns:a16="http://schemas.microsoft.com/office/drawing/2014/main" id="{36E29BB2-032E-4166-AB32-8095F86B5A6A}"/>
                  </a:ext>
                </a:extLst>
              </p:cNvPr>
              <p:cNvSpPr/>
              <p:nvPr/>
            </p:nvSpPr>
            <p:spPr>
              <a:xfrm>
                <a:off x="5816150" y="1756150"/>
                <a:ext cx="4400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284" extrusionOk="0">
                    <a:moveTo>
                      <a:pt x="176" y="1"/>
                    </a:moveTo>
                    <a:lnTo>
                      <a:pt x="144" y="20"/>
                    </a:lnTo>
                    <a:lnTo>
                      <a:pt x="0" y="284"/>
                    </a:lnTo>
                    <a:lnTo>
                      <a:pt x="32" y="266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6203;p50">
                <a:extLst>
                  <a:ext uri="{FF2B5EF4-FFF2-40B4-BE49-F238E27FC236}">
                    <a16:creationId xmlns:a16="http://schemas.microsoft.com/office/drawing/2014/main" id="{70D6D348-30FF-44EC-A353-D6420B841E41}"/>
                  </a:ext>
                </a:extLst>
              </p:cNvPr>
              <p:cNvSpPr/>
              <p:nvPr/>
            </p:nvSpPr>
            <p:spPr>
              <a:xfrm>
                <a:off x="5818750" y="1753150"/>
                <a:ext cx="2900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63" extrusionOk="0">
                    <a:moveTo>
                      <a:pt x="115" y="1"/>
                    </a:moveTo>
                    <a:lnTo>
                      <a:pt x="76" y="24"/>
                    </a:lnTo>
                    <a:lnTo>
                      <a:pt x="1" y="163"/>
                    </a:lnTo>
                    <a:lnTo>
                      <a:pt x="1" y="163"/>
                    </a:lnTo>
                    <a:lnTo>
                      <a:pt x="40" y="140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6204;p50">
                <a:extLst>
                  <a:ext uri="{FF2B5EF4-FFF2-40B4-BE49-F238E27FC236}">
                    <a16:creationId xmlns:a16="http://schemas.microsoft.com/office/drawing/2014/main" id="{A0965EB1-47E9-4FF2-9C06-2AA50CDBA3F3}"/>
                  </a:ext>
                </a:extLst>
              </p:cNvPr>
              <p:cNvSpPr/>
              <p:nvPr/>
            </p:nvSpPr>
            <p:spPr>
              <a:xfrm>
                <a:off x="5819725" y="1752725"/>
                <a:ext cx="2675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7" extrusionOk="0">
                    <a:moveTo>
                      <a:pt x="107" y="0"/>
                    </a:moveTo>
                    <a:lnTo>
                      <a:pt x="76" y="18"/>
                    </a:lnTo>
                    <a:lnTo>
                      <a:pt x="1" y="157"/>
                    </a:lnTo>
                    <a:lnTo>
                      <a:pt x="33" y="138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6205;p50">
                <a:extLst>
                  <a:ext uri="{FF2B5EF4-FFF2-40B4-BE49-F238E27FC236}">
                    <a16:creationId xmlns:a16="http://schemas.microsoft.com/office/drawing/2014/main" id="{9A204AE7-2F50-44D3-81F3-19F8E52ADFFD}"/>
                  </a:ext>
                </a:extLst>
              </p:cNvPr>
              <p:cNvSpPr/>
              <p:nvPr/>
            </p:nvSpPr>
            <p:spPr>
              <a:xfrm>
                <a:off x="5815175" y="1756625"/>
                <a:ext cx="457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88" extrusionOk="0">
                    <a:moveTo>
                      <a:pt x="183" y="1"/>
                    </a:moveTo>
                    <a:lnTo>
                      <a:pt x="144" y="24"/>
                    </a:lnTo>
                    <a:lnTo>
                      <a:pt x="0" y="288"/>
                    </a:lnTo>
                    <a:lnTo>
                      <a:pt x="0" y="288"/>
                    </a:lnTo>
                    <a:lnTo>
                      <a:pt x="39" y="265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6206;p50">
                <a:extLst>
                  <a:ext uri="{FF2B5EF4-FFF2-40B4-BE49-F238E27FC236}">
                    <a16:creationId xmlns:a16="http://schemas.microsoft.com/office/drawing/2014/main" id="{7E8C436D-A0F7-4309-94DE-3FEB53AE356A}"/>
                  </a:ext>
                </a:extLst>
              </p:cNvPr>
              <p:cNvSpPr/>
              <p:nvPr/>
            </p:nvSpPr>
            <p:spPr>
              <a:xfrm>
                <a:off x="5814050" y="1763300"/>
                <a:ext cx="200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8" h="48" extrusionOk="0">
                    <a:moveTo>
                      <a:pt x="7" y="1"/>
                    </a:moveTo>
                    <a:lnTo>
                      <a:pt x="0" y="14"/>
                    </a:lnTo>
                    <a:lnTo>
                      <a:pt x="0" y="47"/>
                    </a:lnTo>
                    <a:lnTo>
                      <a:pt x="7" y="43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6207;p50">
                <a:extLst>
                  <a:ext uri="{FF2B5EF4-FFF2-40B4-BE49-F238E27FC236}">
                    <a16:creationId xmlns:a16="http://schemas.microsoft.com/office/drawing/2014/main" id="{6D71618A-A5BA-4730-8C73-80B044F21EF4}"/>
                  </a:ext>
                </a:extLst>
              </p:cNvPr>
              <p:cNvSpPr/>
              <p:nvPr/>
            </p:nvSpPr>
            <p:spPr>
              <a:xfrm>
                <a:off x="5814200" y="1758225"/>
                <a:ext cx="280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204" extrusionOk="0">
                    <a:moveTo>
                      <a:pt x="112" y="1"/>
                    </a:moveTo>
                    <a:lnTo>
                      <a:pt x="0" y="64"/>
                    </a:lnTo>
                    <a:lnTo>
                      <a:pt x="1" y="204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6208;p50">
                <a:extLst>
                  <a:ext uri="{FF2B5EF4-FFF2-40B4-BE49-F238E27FC236}">
                    <a16:creationId xmlns:a16="http://schemas.microsoft.com/office/drawing/2014/main" id="{FD06F867-68B5-4628-AA57-01851FEA4DFB}"/>
                  </a:ext>
                </a:extLst>
              </p:cNvPr>
              <p:cNvSpPr/>
              <p:nvPr/>
            </p:nvSpPr>
            <p:spPr>
              <a:xfrm>
                <a:off x="5814225" y="1757225"/>
                <a:ext cx="4550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86" extrusionOk="0">
                    <a:moveTo>
                      <a:pt x="182" y="0"/>
                    </a:moveTo>
                    <a:lnTo>
                      <a:pt x="111" y="41"/>
                    </a:lnTo>
                    <a:lnTo>
                      <a:pt x="0" y="244"/>
                    </a:lnTo>
                    <a:lnTo>
                      <a:pt x="0" y="286"/>
                    </a:lnTo>
                    <a:lnTo>
                      <a:pt x="38" y="264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6209;p50">
                <a:extLst>
                  <a:ext uri="{FF2B5EF4-FFF2-40B4-BE49-F238E27FC236}">
                    <a16:creationId xmlns:a16="http://schemas.microsoft.com/office/drawing/2014/main" id="{8F535645-B8B0-405D-BA09-26B02DB7C127}"/>
                  </a:ext>
                </a:extLst>
              </p:cNvPr>
              <p:cNvSpPr/>
              <p:nvPr/>
            </p:nvSpPr>
            <p:spPr>
              <a:xfrm>
                <a:off x="5816975" y="1753725"/>
                <a:ext cx="37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1" extrusionOk="0">
                    <a:moveTo>
                      <a:pt x="147" y="1"/>
                    </a:moveTo>
                    <a:lnTo>
                      <a:pt x="76" y="43"/>
                    </a:lnTo>
                    <a:lnTo>
                      <a:pt x="1" y="181"/>
                    </a:lnTo>
                    <a:lnTo>
                      <a:pt x="72" y="140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6210;p50">
                <a:extLst>
                  <a:ext uri="{FF2B5EF4-FFF2-40B4-BE49-F238E27FC236}">
                    <a16:creationId xmlns:a16="http://schemas.microsoft.com/office/drawing/2014/main" id="{C7E8596E-FF73-4349-B540-7FCFADDC2AF5}"/>
                  </a:ext>
                </a:extLst>
              </p:cNvPr>
              <p:cNvSpPr/>
              <p:nvPr/>
            </p:nvSpPr>
            <p:spPr>
              <a:xfrm>
                <a:off x="5813350" y="1759825"/>
                <a:ext cx="9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2" extrusionOk="0">
                    <a:moveTo>
                      <a:pt x="34" y="0"/>
                    </a:moveTo>
                    <a:lnTo>
                      <a:pt x="1" y="21"/>
                    </a:lnTo>
                    <a:lnTo>
                      <a:pt x="2" y="202"/>
                    </a:lnTo>
                    <a:lnTo>
                      <a:pt x="28" y="186"/>
                    </a:lnTo>
                    <a:lnTo>
                      <a:pt x="28" y="153"/>
                    </a:lnTo>
                    <a:lnTo>
                      <a:pt x="35" y="14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6211;p50">
                <a:extLst>
                  <a:ext uri="{FF2B5EF4-FFF2-40B4-BE49-F238E27FC236}">
                    <a16:creationId xmlns:a16="http://schemas.microsoft.com/office/drawing/2014/main" id="{27A3005C-AA11-476D-8CFC-3560EA099B2E}"/>
                  </a:ext>
                </a:extLst>
              </p:cNvPr>
              <p:cNvSpPr/>
              <p:nvPr/>
            </p:nvSpPr>
            <p:spPr>
              <a:xfrm>
                <a:off x="5814200" y="1754775"/>
                <a:ext cx="4700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03" extrusionOk="0">
                    <a:moveTo>
                      <a:pt x="187" y="1"/>
                    </a:moveTo>
                    <a:lnTo>
                      <a:pt x="0" y="108"/>
                    </a:lnTo>
                    <a:lnTo>
                      <a:pt x="0" y="202"/>
                    </a:lnTo>
                    <a:lnTo>
                      <a:pt x="112" y="139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6212;p50">
                <a:extLst>
                  <a:ext uri="{FF2B5EF4-FFF2-40B4-BE49-F238E27FC236}">
                    <a16:creationId xmlns:a16="http://schemas.microsoft.com/office/drawing/2014/main" id="{236FC754-A647-436D-A773-6883B1C8D20C}"/>
                  </a:ext>
                </a:extLst>
              </p:cNvPr>
              <p:cNvSpPr/>
              <p:nvPr/>
            </p:nvSpPr>
            <p:spPr>
              <a:xfrm>
                <a:off x="5813350" y="1757475"/>
                <a:ext cx="8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115" extrusionOk="0">
                    <a:moveTo>
                      <a:pt x="34" y="0"/>
                    </a:moveTo>
                    <a:lnTo>
                      <a:pt x="1" y="19"/>
                    </a:lnTo>
                    <a:lnTo>
                      <a:pt x="1" y="115"/>
                    </a:lnTo>
                    <a:lnTo>
                      <a:pt x="34" y="94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6213;p50">
                <a:extLst>
                  <a:ext uri="{FF2B5EF4-FFF2-40B4-BE49-F238E27FC236}">
                    <a16:creationId xmlns:a16="http://schemas.microsoft.com/office/drawing/2014/main" id="{5FA52DAD-B947-479F-8B6C-D467D1B25CED}"/>
                  </a:ext>
                </a:extLst>
              </p:cNvPr>
              <p:cNvSpPr/>
              <p:nvPr/>
            </p:nvSpPr>
            <p:spPr>
              <a:xfrm>
                <a:off x="5805850" y="1760325"/>
                <a:ext cx="7575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303" h="356" extrusionOk="0">
                    <a:moveTo>
                      <a:pt x="301" y="1"/>
                    </a:moveTo>
                    <a:lnTo>
                      <a:pt x="144" y="91"/>
                    </a:lnTo>
                    <a:lnTo>
                      <a:pt x="1" y="356"/>
                    </a:lnTo>
                    <a:lnTo>
                      <a:pt x="302" y="182"/>
                    </a:lnTo>
                    <a:lnTo>
                      <a:pt x="301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6214;p50">
                <a:extLst>
                  <a:ext uri="{FF2B5EF4-FFF2-40B4-BE49-F238E27FC236}">
                    <a16:creationId xmlns:a16="http://schemas.microsoft.com/office/drawing/2014/main" id="{E5DE2224-937D-42C9-BC66-1B0E77E0EBB7}"/>
                  </a:ext>
                </a:extLst>
              </p:cNvPr>
              <p:cNvSpPr/>
              <p:nvPr/>
            </p:nvSpPr>
            <p:spPr>
              <a:xfrm>
                <a:off x="5809450" y="1757950"/>
                <a:ext cx="3925" cy="465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86" extrusionOk="0">
                    <a:moveTo>
                      <a:pt x="157" y="0"/>
                    </a:moveTo>
                    <a:lnTo>
                      <a:pt x="75" y="48"/>
                    </a:lnTo>
                    <a:lnTo>
                      <a:pt x="0" y="186"/>
                    </a:lnTo>
                    <a:lnTo>
                      <a:pt x="157" y="96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6215;p50">
                <a:extLst>
                  <a:ext uri="{FF2B5EF4-FFF2-40B4-BE49-F238E27FC236}">
                    <a16:creationId xmlns:a16="http://schemas.microsoft.com/office/drawing/2014/main" id="{B70D31CA-1F87-48CD-952F-EB7AE42579BF}"/>
                  </a:ext>
                </a:extLst>
              </p:cNvPr>
              <p:cNvSpPr/>
              <p:nvPr/>
            </p:nvSpPr>
            <p:spPr>
              <a:xfrm>
                <a:off x="5805100" y="1762575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4" y="1"/>
                    </a:moveTo>
                    <a:lnTo>
                      <a:pt x="144" y="18"/>
                    </a:lnTo>
                    <a:lnTo>
                      <a:pt x="0" y="283"/>
                    </a:lnTo>
                    <a:lnTo>
                      <a:pt x="31" y="266"/>
                    </a:lnTo>
                    <a:lnTo>
                      <a:pt x="174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6216;p50">
                <a:extLst>
                  <a:ext uri="{FF2B5EF4-FFF2-40B4-BE49-F238E27FC236}">
                    <a16:creationId xmlns:a16="http://schemas.microsoft.com/office/drawing/2014/main" id="{8FCED7E6-8519-4690-9102-439AA9D5D96B}"/>
                  </a:ext>
                </a:extLst>
              </p:cNvPr>
              <p:cNvSpPr/>
              <p:nvPr/>
            </p:nvSpPr>
            <p:spPr>
              <a:xfrm>
                <a:off x="5807675" y="1759575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5" y="23"/>
                    </a:lnTo>
                    <a:lnTo>
                      <a:pt x="0" y="161"/>
                    </a:lnTo>
                    <a:lnTo>
                      <a:pt x="41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6217;p50">
                <a:extLst>
                  <a:ext uri="{FF2B5EF4-FFF2-40B4-BE49-F238E27FC236}">
                    <a16:creationId xmlns:a16="http://schemas.microsoft.com/office/drawing/2014/main" id="{8DB4A5BE-B28B-4D19-95DE-42C8CD3B5BD8}"/>
                  </a:ext>
                </a:extLst>
              </p:cNvPr>
              <p:cNvSpPr/>
              <p:nvPr/>
            </p:nvSpPr>
            <p:spPr>
              <a:xfrm>
                <a:off x="5808675" y="1759125"/>
                <a:ext cx="2675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7" extrusionOk="0">
                    <a:moveTo>
                      <a:pt x="106" y="1"/>
                    </a:moveTo>
                    <a:lnTo>
                      <a:pt x="75" y="18"/>
                    </a:lnTo>
                    <a:lnTo>
                      <a:pt x="1" y="156"/>
                    </a:lnTo>
                    <a:lnTo>
                      <a:pt x="1" y="156"/>
                    </a:lnTo>
                    <a:lnTo>
                      <a:pt x="31" y="139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6218;p50">
                <a:extLst>
                  <a:ext uri="{FF2B5EF4-FFF2-40B4-BE49-F238E27FC236}">
                    <a16:creationId xmlns:a16="http://schemas.microsoft.com/office/drawing/2014/main" id="{751B29F0-CD75-473F-874D-8D854306F30B}"/>
                  </a:ext>
                </a:extLst>
              </p:cNvPr>
              <p:cNvSpPr/>
              <p:nvPr/>
            </p:nvSpPr>
            <p:spPr>
              <a:xfrm>
                <a:off x="5804075" y="1763025"/>
                <a:ext cx="4625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89" extrusionOk="0">
                    <a:moveTo>
                      <a:pt x="185" y="0"/>
                    </a:moveTo>
                    <a:lnTo>
                      <a:pt x="144" y="23"/>
                    </a:lnTo>
                    <a:lnTo>
                      <a:pt x="0" y="289"/>
                    </a:lnTo>
                    <a:lnTo>
                      <a:pt x="41" y="265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6219;p50">
                <a:extLst>
                  <a:ext uri="{FF2B5EF4-FFF2-40B4-BE49-F238E27FC236}">
                    <a16:creationId xmlns:a16="http://schemas.microsoft.com/office/drawing/2014/main" id="{54F272B4-9B2D-4957-89FA-A0985A87D3DA}"/>
                  </a:ext>
                </a:extLst>
              </p:cNvPr>
              <p:cNvSpPr/>
              <p:nvPr/>
            </p:nvSpPr>
            <p:spPr>
              <a:xfrm>
                <a:off x="5802950" y="1763600"/>
                <a:ext cx="475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2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8"/>
                    </a:lnTo>
                    <a:lnTo>
                      <a:pt x="1" y="292"/>
                    </a:lnTo>
                    <a:lnTo>
                      <a:pt x="45" y="266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6220;p50">
                <a:extLst>
                  <a:ext uri="{FF2B5EF4-FFF2-40B4-BE49-F238E27FC236}">
                    <a16:creationId xmlns:a16="http://schemas.microsoft.com/office/drawing/2014/main" id="{6900C054-4E0D-4F46-98D7-2BCA97993F9B}"/>
                  </a:ext>
                </a:extLst>
              </p:cNvPr>
              <p:cNvSpPr/>
              <p:nvPr/>
            </p:nvSpPr>
            <p:spPr>
              <a:xfrm>
                <a:off x="5805875" y="1760150"/>
                <a:ext cx="3700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79" extrusionOk="0">
                    <a:moveTo>
                      <a:pt x="147" y="0"/>
                    </a:moveTo>
                    <a:lnTo>
                      <a:pt x="76" y="41"/>
                    </a:lnTo>
                    <a:lnTo>
                      <a:pt x="1" y="179"/>
                    </a:lnTo>
                    <a:lnTo>
                      <a:pt x="1" y="179"/>
                    </a:lnTo>
                    <a:lnTo>
                      <a:pt x="72" y="1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6221;p50">
                <a:extLst>
                  <a:ext uri="{FF2B5EF4-FFF2-40B4-BE49-F238E27FC236}">
                    <a16:creationId xmlns:a16="http://schemas.microsoft.com/office/drawing/2014/main" id="{20D3F984-71D4-4121-B5D0-B1A6446A41E7}"/>
                  </a:ext>
                </a:extLst>
              </p:cNvPr>
              <p:cNvSpPr/>
              <p:nvPr/>
            </p:nvSpPr>
            <p:spPr>
              <a:xfrm>
                <a:off x="5802950" y="1764600"/>
                <a:ext cx="2950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9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1" y="218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6222;p50">
                <a:extLst>
                  <a:ext uri="{FF2B5EF4-FFF2-40B4-BE49-F238E27FC236}">
                    <a16:creationId xmlns:a16="http://schemas.microsoft.com/office/drawing/2014/main" id="{01572752-B4F3-4C53-BF67-FBB2EDE65183}"/>
                  </a:ext>
                </a:extLst>
              </p:cNvPr>
              <p:cNvSpPr/>
              <p:nvPr/>
            </p:nvSpPr>
            <p:spPr>
              <a:xfrm>
                <a:off x="5802125" y="1766300"/>
                <a:ext cx="850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34" h="203" extrusionOk="0">
                    <a:moveTo>
                      <a:pt x="34" y="1"/>
                    </a:moveTo>
                    <a:lnTo>
                      <a:pt x="0" y="21"/>
                    </a:lnTo>
                    <a:lnTo>
                      <a:pt x="0" y="203"/>
                    </a:lnTo>
                    <a:lnTo>
                      <a:pt x="34" y="184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6223;p50">
                <a:extLst>
                  <a:ext uri="{FF2B5EF4-FFF2-40B4-BE49-F238E27FC236}">
                    <a16:creationId xmlns:a16="http://schemas.microsoft.com/office/drawing/2014/main" id="{B6A9050A-99DC-4511-8EEC-4B98893F05A7}"/>
                  </a:ext>
                </a:extLst>
              </p:cNvPr>
              <p:cNvSpPr/>
              <p:nvPr/>
            </p:nvSpPr>
            <p:spPr>
              <a:xfrm>
                <a:off x="5802950" y="1761175"/>
                <a:ext cx="4850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6" extrusionOk="0">
                    <a:moveTo>
                      <a:pt x="193" y="0"/>
                    </a:moveTo>
                    <a:lnTo>
                      <a:pt x="1" y="112"/>
                    </a:lnTo>
                    <a:lnTo>
                      <a:pt x="1" y="206"/>
                    </a:lnTo>
                    <a:lnTo>
                      <a:pt x="118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6224;p50">
                <a:extLst>
                  <a:ext uri="{FF2B5EF4-FFF2-40B4-BE49-F238E27FC236}">
                    <a16:creationId xmlns:a16="http://schemas.microsoft.com/office/drawing/2014/main" id="{D15007C1-B5CC-4586-A19F-2DAF12954DF8}"/>
                  </a:ext>
                </a:extLst>
              </p:cNvPr>
              <p:cNvSpPr/>
              <p:nvPr/>
            </p:nvSpPr>
            <p:spPr>
              <a:xfrm>
                <a:off x="5802075" y="1763950"/>
                <a:ext cx="90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6" extrusionOk="0">
                    <a:moveTo>
                      <a:pt x="36" y="1"/>
                    </a:moveTo>
                    <a:lnTo>
                      <a:pt x="1" y="20"/>
                    </a:lnTo>
                    <a:lnTo>
                      <a:pt x="2" y="115"/>
                    </a:lnTo>
                    <a:lnTo>
                      <a:pt x="36" y="95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6225;p50">
                <a:extLst>
                  <a:ext uri="{FF2B5EF4-FFF2-40B4-BE49-F238E27FC236}">
                    <a16:creationId xmlns:a16="http://schemas.microsoft.com/office/drawing/2014/main" id="{17738058-E3D6-4C75-9DAA-B1B1F369835F}"/>
                  </a:ext>
                </a:extLst>
              </p:cNvPr>
              <p:cNvSpPr/>
              <p:nvPr/>
            </p:nvSpPr>
            <p:spPr>
              <a:xfrm>
                <a:off x="5795950" y="1766825"/>
                <a:ext cx="6200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248" h="324" extrusionOk="0">
                    <a:moveTo>
                      <a:pt x="247" y="0"/>
                    </a:moveTo>
                    <a:lnTo>
                      <a:pt x="144" y="60"/>
                    </a:lnTo>
                    <a:lnTo>
                      <a:pt x="1" y="324"/>
                    </a:lnTo>
                    <a:lnTo>
                      <a:pt x="247" y="182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6226;p50">
                <a:extLst>
                  <a:ext uri="{FF2B5EF4-FFF2-40B4-BE49-F238E27FC236}">
                    <a16:creationId xmlns:a16="http://schemas.microsoft.com/office/drawing/2014/main" id="{CC9FBAE2-1228-4F58-AB50-62F39E689451}"/>
                  </a:ext>
                </a:extLst>
              </p:cNvPr>
              <p:cNvSpPr/>
              <p:nvPr/>
            </p:nvSpPr>
            <p:spPr>
              <a:xfrm>
                <a:off x="5799550" y="1764425"/>
                <a:ext cx="2600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56" extrusionOk="0">
                    <a:moveTo>
                      <a:pt x="102" y="1"/>
                    </a:moveTo>
                    <a:lnTo>
                      <a:pt x="74" y="17"/>
                    </a:lnTo>
                    <a:lnTo>
                      <a:pt x="0" y="156"/>
                    </a:lnTo>
                    <a:lnTo>
                      <a:pt x="103" y="96"/>
                    </a:lnTo>
                    <a:lnTo>
                      <a:pt x="10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6227;p50">
                <a:extLst>
                  <a:ext uri="{FF2B5EF4-FFF2-40B4-BE49-F238E27FC236}">
                    <a16:creationId xmlns:a16="http://schemas.microsoft.com/office/drawing/2014/main" id="{F50DC739-1A4D-45C3-A588-31350AC5EA10}"/>
                  </a:ext>
                </a:extLst>
              </p:cNvPr>
              <p:cNvSpPr/>
              <p:nvPr/>
            </p:nvSpPr>
            <p:spPr>
              <a:xfrm>
                <a:off x="5795150" y="1768300"/>
                <a:ext cx="442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84" extrusionOk="0">
                    <a:moveTo>
                      <a:pt x="176" y="1"/>
                    </a:moveTo>
                    <a:lnTo>
                      <a:pt x="144" y="18"/>
                    </a:lnTo>
                    <a:lnTo>
                      <a:pt x="1" y="283"/>
                    </a:lnTo>
                    <a:lnTo>
                      <a:pt x="1" y="283"/>
                    </a:lnTo>
                    <a:lnTo>
                      <a:pt x="33" y="265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6228;p50">
                <a:extLst>
                  <a:ext uri="{FF2B5EF4-FFF2-40B4-BE49-F238E27FC236}">
                    <a16:creationId xmlns:a16="http://schemas.microsoft.com/office/drawing/2014/main" id="{4F3C281E-1D13-4586-9B76-01385BAF870B}"/>
                  </a:ext>
                </a:extLst>
              </p:cNvPr>
              <p:cNvSpPr/>
              <p:nvPr/>
            </p:nvSpPr>
            <p:spPr>
              <a:xfrm>
                <a:off x="5798750" y="1764825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1"/>
                    </a:moveTo>
                    <a:lnTo>
                      <a:pt x="76" y="19"/>
                    </a:lnTo>
                    <a:lnTo>
                      <a:pt x="0" y="157"/>
                    </a:lnTo>
                    <a:lnTo>
                      <a:pt x="32" y="14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6229;p50">
                <a:extLst>
                  <a:ext uri="{FF2B5EF4-FFF2-40B4-BE49-F238E27FC236}">
                    <a16:creationId xmlns:a16="http://schemas.microsoft.com/office/drawing/2014/main" id="{D31515F0-693E-485B-8434-DEFA6229CF96}"/>
                  </a:ext>
                </a:extLst>
              </p:cNvPr>
              <p:cNvSpPr/>
              <p:nvPr/>
            </p:nvSpPr>
            <p:spPr>
              <a:xfrm>
                <a:off x="5794175" y="1768750"/>
                <a:ext cx="460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8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7"/>
                    </a:lnTo>
                    <a:lnTo>
                      <a:pt x="40" y="265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6230;p50">
                <a:extLst>
                  <a:ext uri="{FF2B5EF4-FFF2-40B4-BE49-F238E27FC236}">
                    <a16:creationId xmlns:a16="http://schemas.microsoft.com/office/drawing/2014/main" id="{12C8379F-B61D-46E2-AA96-C961243C94D0}"/>
                  </a:ext>
                </a:extLst>
              </p:cNvPr>
              <p:cNvSpPr/>
              <p:nvPr/>
            </p:nvSpPr>
            <p:spPr>
              <a:xfrm>
                <a:off x="5797775" y="1765300"/>
                <a:ext cx="28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2" extrusionOk="0">
                    <a:moveTo>
                      <a:pt x="115" y="0"/>
                    </a:moveTo>
                    <a:lnTo>
                      <a:pt x="76" y="24"/>
                    </a:lnTo>
                    <a:lnTo>
                      <a:pt x="0" y="161"/>
                    </a:lnTo>
                    <a:lnTo>
                      <a:pt x="39" y="13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6231;p50">
                <a:extLst>
                  <a:ext uri="{FF2B5EF4-FFF2-40B4-BE49-F238E27FC236}">
                    <a16:creationId xmlns:a16="http://schemas.microsoft.com/office/drawing/2014/main" id="{49023132-E0FC-4241-BBDA-AF82E0742957}"/>
                  </a:ext>
                </a:extLst>
              </p:cNvPr>
              <p:cNvSpPr/>
              <p:nvPr/>
            </p:nvSpPr>
            <p:spPr>
              <a:xfrm>
                <a:off x="5793050" y="1752650"/>
                <a:ext cx="41500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000" extrusionOk="0">
                    <a:moveTo>
                      <a:pt x="1660" y="0"/>
                    </a:moveTo>
                    <a:lnTo>
                      <a:pt x="1412" y="142"/>
                    </a:lnTo>
                    <a:lnTo>
                      <a:pt x="1381" y="161"/>
                    </a:lnTo>
                    <a:lnTo>
                      <a:pt x="1341" y="184"/>
                    </a:lnTo>
                    <a:lnTo>
                      <a:pt x="1297" y="209"/>
                    </a:lnTo>
                    <a:lnTo>
                      <a:pt x="1264" y="229"/>
                    </a:lnTo>
                    <a:lnTo>
                      <a:pt x="956" y="406"/>
                    </a:lnTo>
                    <a:lnTo>
                      <a:pt x="924" y="424"/>
                    </a:lnTo>
                    <a:lnTo>
                      <a:pt x="885" y="447"/>
                    </a:lnTo>
                    <a:lnTo>
                      <a:pt x="847" y="469"/>
                    </a:lnTo>
                    <a:lnTo>
                      <a:pt x="840" y="473"/>
                    </a:lnTo>
                    <a:lnTo>
                      <a:pt x="814" y="489"/>
                    </a:lnTo>
                    <a:lnTo>
                      <a:pt x="513" y="663"/>
                    </a:lnTo>
                    <a:lnTo>
                      <a:pt x="482" y="680"/>
                    </a:lnTo>
                    <a:lnTo>
                      <a:pt x="441" y="704"/>
                    </a:lnTo>
                    <a:lnTo>
                      <a:pt x="397" y="730"/>
                    </a:lnTo>
                    <a:lnTo>
                      <a:pt x="363" y="749"/>
                    </a:lnTo>
                    <a:lnTo>
                      <a:pt x="117" y="891"/>
                    </a:lnTo>
                    <a:lnTo>
                      <a:pt x="85" y="909"/>
                    </a:lnTo>
                    <a:lnTo>
                      <a:pt x="46" y="931"/>
                    </a:lnTo>
                    <a:lnTo>
                      <a:pt x="1" y="957"/>
                    </a:lnTo>
                    <a:lnTo>
                      <a:pt x="1" y="999"/>
                    </a:lnTo>
                    <a:lnTo>
                      <a:pt x="12" y="992"/>
                    </a:lnTo>
                    <a:lnTo>
                      <a:pt x="53" y="969"/>
                    </a:lnTo>
                    <a:lnTo>
                      <a:pt x="83" y="952"/>
                    </a:lnTo>
                    <a:lnTo>
                      <a:pt x="363" y="789"/>
                    </a:lnTo>
                    <a:lnTo>
                      <a:pt x="397" y="770"/>
                    </a:lnTo>
                    <a:lnTo>
                      <a:pt x="410" y="763"/>
                    </a:lnTo>
                    <a:lnTo>
                      <a:pt x="449" y="740"/>
                    </a:lnTo>
                    <a:lnTo>
                      <a:pt x="479" y="722"/>
                    </a:lnTo>
                    <a:lnTo>
                      <a:pt x="814" y="530"/>
                    </a:lnTo>
                    <a:lnTo>
                      <a:pt x="852" y="508"/>
                    </a:lnTo>
                    <a:lnTo>
                      <a:pt x="892" y="485"/>
                    </a:lnTo>
                    <a:lnTo>
                      <a:pt x="923" y="467"/>
                    </a:lnTo>
                    <a:lnTo>
                      <a:pt x="1264" y="270"/>
                    </a:lnTo>
                    <a:lnTo>
                      <a:pt x="1309" y="244"/>
                    </a:lnTo>
                    <a:lnTo>
                      <a:pt x="1348" y="221"/>
                    </a:lnTo>
                    <a:lnTo>
                      <a:pt x="1380" y="203"/>
                    </a:lnTo>
                    <a:lnTo>
                      <a:pt x="1660" y="41"/>
                    </a:lnTo>
                    <a:lnTo>
                      <a:pt x="166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6232;p50">
                <a:extLst>
                  <a:ext uri="{FF2B5EF4-FFF2-40B4-BE49-F238E27FC236}">
                    <a16:creationId xmlns:a16="http://schemas.microsoft.com/office/drawing/2014/main" id="{AD29D6A8-6BD3-4E9A-AAB7-19C59CACBF44}"/>
                  </a:ext>
                </a:extLst>
              </p:cNvPr>
              <p:cNvSpPr/>
              <p:nvPr/>
            </p:nvSpPr>
            <p:spPr>
              <a:xfrm>
                <a:off x="5793050" y="1769325"/>
                <a:ext cx="47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1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0"/>
                    </a:lnTo>
                    <a:lnTo>
                      <a:pt x="46" y="26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6233;p50">
                <a:extLst>
                  <a:ext uri="{FF2B5EF4-FFF2-40B4-BE49-F238E27FC236}">
                    <a16:creationId xmlns:a16="http://schemas.microsoft.com/office/drawing/2014/main" id="{1BD8A078-2C61-4652-A530-D0341D5E8C21}"/>
                  </a:ext>
                </a:extLst>
              </p:cNvPr>
              <p:cNvSpPr/>
              <p:nvPr/>
            </p:nvSpPr>
            <p:spPr>
              <a:xfrm>
                <a:off x="5793050" y="1766900"/>
                <a:ext cx="48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7" extrusionOk="0">
                    <a:moveTo>
                      <a:pt x="194" y="0"/>
                    </a:moveTo>
                    <a:lnTo>
                      <a:pt x="1" y="112"/>
                    </a:lnTo>
                    <a:lnTo>
                      <a:pt x="1" y="206"/>
                    </a:lnTo>
                    <a:lnTo>
                      <a:pt x="118" y="138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6234;p50">
                <a:extLst>
                  <a:ext uri="{FF2B5EF4-FFF2-40B4-BE49-F238E27FC236}">
                    <a16:creationId xmlns:a16="http://schemas.microsoft.com/office/drawing/2014/main" id="{4564C595-DCB0-486A-B688-62EEBDAD1645}"/>
                  </a:ext>
                </a:extLst>
              </p:cNvPr>
              <p:cNvSpPr/>
              <p:nvPr/>
            </p:nvSpPr>
            <p:spPr>
              <a:xfrm>
                <a:off x="5796000" y="1765875"/>
                <a:ext cx="367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79" extrusionOk="0">
                    <a:moveTo>
                      <a:pt x="147" y="1"/>
                    </a:moveTo>
                    <a:lnTo>
                      <a:pt x="76" y="41"/>
                    </a:lnTo>
                    <a:lnTo>
                      <a:pt x="0" y="179"/>
                    </a:lnTo>
                    <a:lnTo>
                      <a:pt x="71" y="138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6235;p50">
                <a:extLst>
                  <a:ext uri="{FF2B5EF4-FFF2-40B4-BE49-F238E27FC236}">
                    <a16:creationId xmlns:a16="http://schemas.microsoft.com/office/drawing/2014/main" id="{4E0A8E98-98CF-40ED-8D1A-BFD7649B105F}"/>
                  </a:ext>
                </a:extLst>
              </p:cNvPr>
              <p:cNvSpPr/>
              <p:nvPr/>
            </p:nvSpPr>
            <p:spPr>
              <a:xfrm>
                <a:off x="5793050" y="1770325"/>
                <a:ext cx="297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7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1" y="217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6236;p50">
                <a:extLst>
                  <a:ext uri="{FF2B5EF4-FFF2-40B4-BE49-F238E27FC236}">
                    <a16:creationId xmlns:a16="http://schemas.microsoft.com/office/drawing/2014/main" id="{1E13ADE2-68A6-487E-B378-D098658EE8B7}"/>
                  </a:ext>
                </a:extLst>
              </p:cNvPr>
              <p:cNvSpPr/>
              <p:nvPr/>
            </p:nvSpPr>
            <p:spPr>
              <a:xfrm>
                <a:off x="5814050" y="1750975"/>
                <a:ext cx="200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8" h="46" extrusionOk="0">
                    <a:moveTo>
                      <a:pt x="7" y="1"/>
                    </a:moveTo>
                    <a:lnTo>
                      <a:pt x="0" y="12"/>
                    </a:lnTo>
                    <a:lnTo>
                      <a:pt x="0" y="46"/>
                    </a:lnTo>
                    <a:lnTo>
                      <a:pt x="7" y="43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6237;p50">
                <a:extLst>
                  <a:ext uri="{FF2B5EF4-FFF2-40B4-BE49-F238E27FC236}">
                    <a16:creationId xmlns:a16="http://schemas.microsoft.com/office/drawing/2014/main" id="{E12A1C56-4339-4866-9091-8DDBFD4F37D2}"/>
                  </a:ext>
                </a:extLst>
              </p:cNvPr>
              <p:cNvSpPr/>
              <p:nvPr/>
            </p:nvSpPr>
            <p:spPr>
              <a:xfrm>
                <a:off x="5831925" y="1733400"/>
                <a:ext cx="2625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56" extrusionOk="0">
                    <a:moveTo>
                      <a:pt x="103" y="0"/>
                    </a:moveTo>
                    <a:lnTo>
                      <a:pt x="76" y="16"/>
                    </a:lnTo>
                    <a:lnTo>
                      <a:pt x="0" y="155"/>
                    </a:lnTo>
                    <a:lnTo>
                      <a:pt x="105" y="95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6238;p50">
                <a:extLst>
                  <a:ext uri="{FF2B5EF4-FFF2-40B4-BE49-F238E27FC236}">
                    <a16:creationId xmlns:a16="http://schemas.microsoft.com/office/drawing/2014/main" id="{9CA6458B-1880-4B99-9D60-E092D19A1D33}"/>
                  </a:ext>
                </a:extLst>
              </p:cNvPr>
              <p:cNvSpPr/>
              <p:nvPr/>
            </p:nvSpPr>
            <p:spPr>
              <a:xfrm>
                <a:off x="5827575" y="1737275"/>
                <a:ext cx="4375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2" extrusionOk="0">
                    <a:moveTo>
                      <a:pt x="174" y="0"/>
                    </a:moveTo>
                    <a:lnTo>
                      <a:pt x="144" y="18"/>
                    </a:lnTo>
                    <a:lnTo>
                      <a:pt x="0" y="282"/>
                    </a:lnTo>
                    <a:lnTo>
                      <a:pt x="31" y="264"/>
                    </a:lnTo>
                    <a:lnTo>
                      <a:pt x="174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6239;p50">
                <a:extLst>
                  <a:ext uri="{FF2B5EF4-FFF2-40B4-BE49-F238E27FC236}">
                    <a16:creationId xmlns:a16="http://schemas.microsoft.com/office/drawing/2014/main" id="{E5AC1E00-78F3-488F-819A-A2DF0A0576AC}"/>
                  </a:ext>
                </a:extLst>
              </p:cNvPr>
              <p:cNvSpPr/>
              <p:nvPr/>
            </p:nvSpPr>
            <p:spPr>
              <a:xfrm>
                <a:off x="5831150" y="1733800"/>
                <a:ext cx="2675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7" extrusionOk="0">
                    <a:moveTo>
                      <a:pt x="107" y="0"/>
                    </a:moveTo>
                    <a:lnTo>
                      <a:pt x="76" y="18"/>
                    </a:lnTo>
                    <a:lnTo>
                      <a:pt x="1" y="157"/>
                    </a:lnTo>
                    <a:lnTo>
                      <a:pt x="31" y="139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6240;p50">
                <a:extLst>
                  <a:ext uri="{FF2B5EF4-FFF2-40B4-BE49-F238E27FC236}">
                    <a16:creationId xmlns:a16="http://schemas.microsoft.com/office/drawing/2014/main" id="{007B6ECC-0ECB-40C7-894C-AEFC8441BBD6}"/>
                  </a:ext>
                </a:extLst>
              </p:cNvPr>
              <p:cNvSpPr/>
              <p:nvPr/>
            </p:nvSpPr>
            <p:spPr>
              <a:xfrm>
                <a:off x="5826550" y="1737700"/>
                <a:ext cx="46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88" extrusionOk="0">
                    <a:moveTo>
                      <a:pt x="185" y="1"/>
                    </a:moveTo>
                    <a:lnTo>
                      <a:pt x="144" y="24"/>
                    </a:lnTo>
                    <a:lnTo>
                      <a:pt x="1" y="288"/>
                    </a:lnTo>
                    <a:lnTo>
                      <a:pt x="41" y="265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6241;p50">
                <a:extLst>
                  <a:ext uri="{FF2B5EF4-FFF2-40B4-BE49-F238E27FC236}">
                    <a16:creationId xmlns:a16="http://schemas.microsoft.com/office/drawing/2014/main" id="{0E9E7886-8239-4F30-B436-A7973DDF26E3}"/>
                  </a:ext>
                </a:extLst>
              </p:cNvPr>
              <p:cNvSpPr/>
              <p:nvPr/>
            </p:nvSpPr>
            <p:spPr>
              <a:xfrm>
                <a:off x="5830150" y="1734225"/>
                <a:ext cx="292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64" extrusionOk="0">
                    <a:moveTo>
                      <a:pt x="116" y="1"/>
                    </a:moveTo>
                    <a:lnTo>
                      <a:pt x="75" y="24"/>
                    </a:lnTo>
                    <a:lnTo>
                      <a:pt x="0" y="163"/>
                    </a:lnTo>
                    <a:lnTo>
                      <a:pt x="41" y="140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6242;p50">
                <a:extLst>
                  <a:ext uri="{FF2B5EF4-FFF2-40B4-BE49-F238E27FC236}">
                    <a16:creationId xmlns:a16="http://schemas.microsoft.com/office/drawing/2014/main" id="{FBF67701-02A8-49D0-83B9-3DAA8D8DE142}"/>
                  </a:ext>
                </a:extLst>
              </p:cNvPr>
              <p:cNvSpPr/>
              <p:nvPr/>
            </p:nvSpPr>
            <p:spPr>
              <a:xfrm>
                <a:off x="5825425" y="1744675"/>
                <a:ext cx="50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2" h="36" extrusionOk="0">
                    <a:moveTo>
                      <a:pt x="2" y="0"/>
                    </a:moveTo>
                    <a:lnTo>
                      <a:pt x="1" y="2"/>
                    </a:lnTo>
                    <a:lnTo>
                      <a:pt x="2" y="3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6243;p50">
                <a:extLst>
                  <a:ext uri="{FF2B5EF4-FFF2-40B4-BE49-F238E27FC236}">
                    <a16:creationId xmlns:a16="http://schemas.microsoft.com/office/drawing/2014/main" id="{2417321D-BA88-43C6-8187-B494EFA057EB}"/>
                  </a:ext>
                </a:extLst>
              </p:cNvPr>
              <p:cNvSpPr/>
              <p:nvPr/>
            </p:nvSpPr>
            <p:spPr>
              <a:xfrm>
                <a:off x="5825475" y="1738300"/>
                <a:ext cx="47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1" extrusionOk="0">
                    <a:moveTo>
                      <a:pt x="187" y="0"/>
                    </a:moveTo>
                    <a:lnTo>
                      <a:pt x="116" y="41"/>
                    </a:lnTo>
                    <a:lnTo>
                      <a:pt x="0" y="255"/>
                    </a:lnTo>
                    <a:lnTo>
                      <a:pt x="0" y="290"/>
                    </a:lnTo>
                    <a:lnTo>
                      <a:pt x="44" y="264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6244;p50">
                <a:extLst>
                  <a:ext uri="{FF2B5EF4-FFF2-40B4-BE49-F238E27FC236}">
                    <a16:creationId xmlns:a16="http://schemas.microsoft.com/office/drawing/2014/main" id="{4C150721-9FA6-447A-A89C-6B26B7725F39}"/>
                  </a:ext>
                </a:extLst>
              </p:cNvPr>
              <p:cNvSpPr/>
              <p:nvPr/>
            </p:nvSpPr>
            <p:spPr>
              <a:xfrm>
                <a:off x="5828375" y="1734800"/>
                <a:ext cx="3675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81" extrusionOk="0">
                    <a:moveTo>
                      <a:pt x="146" y="1"/>
                    </a:moveTo>
                    <a:lnTo>
                      <a:pt x="75" y="41"/>
                    </a:lnTo>
                    <a:lnTo>
                      <a:pt x="0" y="181"/>
                    </a:lnTo>
                    <a:lnTo>
                      <a:pt x="0" y="181"/>
                    </a:lnTo>
                    <a:lnTo>
                      <a:pt x="71" y="140"/>
                    </a:lnTo>
                    <a:lnTo>
                      <a:pt x="14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6245;p50">
                <a:extLst>
                  <a:ext uri="{FF2B5EF4-FFF2-40B4-BE49-F238E27FC236}">
                    <a16:creationId xmlns:a16="http://schemas.microsoft.com/office/drawing/2014/main" id="{E7F6DD2A-04B6-4BE9-A6CB-919BB41DB41F}"/>
                  </a:ext>
                </a:extLst>
              </p:cNvPr>
              <p:cNvSpPr/>
              <p:nvPr/>
            </p:nvSpPr>
            <p:spPr>
              <a:xfrm>
                <a:off x="5825475" y="1739300"/>
                <a:ext cx="2900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116" h="216" extrusionOk="0">
                    <a:moveTo>
                      <a:pt x="116" y="1"/>
                    </a:moveTo>
                    <a:lnTo>
                      <a:pt x="0" y="67"/>
                    </a:lnTo>
                    <a:lnTo>
                      <a:pt x="0" y="215"/>
                    </a:lnTo>
                    <a:lnTo>
                      <a:pt x="11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6246;p50">
                <a:extLst>
                  <a:ext uri="{FF2B5EF4-FFF2-40B4-BE49-F238E27FC236}">
                    <a16:creationId xmlns:a16="http://schemas.microsoft.com/office/drawing/2014/main" id="{57A14574-6F83-4D61-BE7F-34286CAA5FFA}"/>
                  </a:ext>
                </a:extLst>
              </p:cNvPr>
              <p:cNvSpPr/>
              <p:nvPr/>
            </p:nvSpPr>
            <p:spPr>
              <a:xfrm>
                <a:off x="5824600" y="1740975"/>
                <a:ext cx="875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5" h="202" extrusionOk="0">
                    <a:moveTo>
                      <a:pt x="35" y="0"/>
                    </a:moveTo>
                    <a:lnTo>
                      <a:pt x="0" y="21"/>
                    </a:lnTo>
                    <a:lnTo>
                      <a:pt x="2" y="202"/>
                    </a:lnTo>
                    <a:lnTo>
                      <a:pt x="35" y="183"/>
                    </a:lnTo>
                    <a:lnTo>
                      <a:pt x="34" y="150"/>
                    </a:lnTo>
                    <a:lnTo>
                      <a:pt x="35" y="148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6247;p50">
                <a:extLst>
                  <a:ext uri="{FF2B5EF4-FFF2-40B4-BE49-F238E27FC236}">
                    <a16:creationId xmlns:a16="http://schemas.microsoft.com/office/drawing/2014/main" id="{65E84DCC-F7F8-49F8-BBD9-E853ED5D4EF4}"/>
                  </a:ext>
                </a:extLst>
              </p:cNvPr>
              <p:cNvSpPr/>
              <p:nvPr/>
            </p:nvSpPr>
            <p:spPr>
              <a:xfrm>
                <a:off x="5825475" y="1735825"/>
                <a:ext cx="480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07" extrusionOk="0">
                    <a:moveTo>
                      <a:pt x="191" y="0"/>
                    </a:moveTo>
                    <a:lnTo>
                      <a:pt x="0" y="112"/>
                    </a:lnTo>
                    <a:lnTo>
                      <a:pt x="0" y="206"/>
                    </a:lnTo>
                    <a:lnTo>
                      <a:pt x="116" y="140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6248;p50">
                <a:extLst>
                  <a:ext uri="{FF2B5EF4-FFF2-40B4-BE49-F238E27FC236}">
                    <a16:creationId xmlns:a16="http://schemas.microsoft.com/office/drawing/2014/main" id="{F3CAE1C1-746C-4310-9B1D-DB7989BF2CB2}"/>
                  </a:ext>
                </a:extLst>
              </p:cNvPr>
              <p:cNvSpPr/>
              <p:nvPr/>
            </p:nvSpPr>
            <p:spPr>
              <a:xfrm>
                <a:off x="5824600" y="1738625"/>
                <a:ext cx="8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115" extrusionOk="0">
                    <a:moveTo>
                      <a:pt x="35" y="0"/>
                    </a:moveTo>
                    <a:lnTo>
                      <a:pt x="0" y="19"/>
                    </a:lnTo>
                    <a:lnTo>
                      <a:pt x="0" y="115"/>
                    </a:lnTo>
                    <a:lnTo>
                      <a:pt x="35" y="94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6249;p50">
                <a:extLst>
                  <a:ext uri="{FF2B5EF4-FFF2-40B4-BE49-F238E27FC236}">
                    <a16:creationId xmlns:a16="http://schemas.microsoft.com/office/drawing/2014/main" id="{8788DF97-5C4F-47D7-AA62-67328D7A0AD9}"/>
                  </a:ext>
                </a:extLst>
              </p:cNvPr>
              <p:cNvSpPr/>
              <p:nvPr/>
            </p:nvSpPr>
            <p:spPr>
              <a:xfrm>
                <a:off x="5816900" y="1741475"/>
                <a:ext cx="7750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61" extrusionOk="0">
                    <a:moveTo>
                      <a:pt x="308" y="1"/>
                    </a:moveTo>
                    <a:lnTo>
                      <a:pt x="146" y="95"/>
                    </a:lnTo>
                    <a:lnTo>
                      <a:pt x="1" y="360"/>
                    </a:lnTo>
                    <a:lnTo>
                      <a:pt x="310" y="182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6250;p50">
                <a:extLst>
                  <a:ext uri="{FF2B5EF4-FFF2-40B4-BE49-F238E27FC236}">
                    <a16:creationId xmlns:a16="http://schemas.microsoft.com/office/drawing/2014/main" id="{749AB8C7-3F1E-4BB3-9F84-8925A1BCC818}"/>
                  </a:ext>
                </a:extLst>
              </p:cNvPr>
              <p:cNvSpPr/>
              <p:nvPr/>
            </p:nvSpPr>
            <p:spPr>
              <a:xfrm>
                <a:off x="5820525" y="1739075"/>
                <a:ext cx="410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91" extrusionOk="0">
                    <a:moveTo>
                      <a:pt x="163" y="1"/>
                    </a:moveTo>
                    <a:lnTo>
                      <a:pt x="75" y="52"/>
                    </a:lnTo>
                    <a:lnTo>
                      <a:pt x="1" y="191"/>
                    </a:lnTo>
                    <a:lnTo>
                      <a:pt x="1" y="191"/>
                    </a:lnTo>
                    <a:lnTo>
                      <a:pt x="163" y="97"/>
                    </a:lnTo>
                    <a:lnTo>
                      <a:pt x="16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6251;p50">
                <a:extLst>
                  <a:ext uri="{FF2B5EF4-FFF2-40B4-BE49-F238E27FC236}">
                    <a16:creationId xmlns:a16="http://schemas.microsoft.com/office/drawing/2014/main" id="{3741668A-849B-4C07-A2D6-082FAB3353E1}"/>
                  </a:ext>
                </a:extLst>
              </p:cNvPr>
              <p:cNvSpPr/>
              <p:nvPr/>
            </p:nvSpPr>
            <p:spPr>
              <a:xfrm>
                <a:off x="5815175" y="1744275"/>
                <a:ext cx="4575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89" extrusionOk="0">
                    <a:moveTo>
                      <a:pt x="183" y="0"/>
                    </a:moveTo>
                    <a:lnTo>
                      <a:pt x="144" y="24"/>
                    </a:lnTo>
                    <a:lnTo>
                      <a:pt x="0" y="289"/>
                    </a:lnTo>
                    <a:lnTo>
                      <a:pt x="39" y="266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6252;p50">
                <a:extLst>
                  <a:ext uri="{FF2B5EF4-FFF2-40B4-BE49-F238E27FC236}">
                    <a16:creationId xmlns:a16="http://schemas.microsoft.com/office/drawing/2014/main" id="{FEE06E0A-BFA5-4636-9624-BC9976B953D7}"/>
                  </a:ext>
                </a:extLst>
              </p:cNvPr>
              <p:cNvSpPr/>
              <p:nvPr/>
            </p:nvSpPr>
            <p:spPr>
              <a:xfrm>
                <a:off x="5816150" y="1743825"/>
                <a:ext cx="4400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284" extrusionOk="0">
                    <a:moveTo>
                      <a:pt x="176" y="1"/>
                    </a:moveTo>
                    <a:lnTo>
                      <a:pt x="144" y="18"/>
                    </a:lnTo>
                    <a:lnTo>
                      <a:pt x="0" y="284"/>
                    </a:lnTo>
                    <a:lnTo>
                      <a:pt x="0" y="284"/>
                    </a:lnTo>
                    <a:lnTo>
                      <a:pt x="31" y="266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6253;p50">
                <a:extLst>
                  <a:ext uri="{FF2B5EF4-FFF2-40B4-BE49-F238E27FC236}">
                    <a16:creationId xmlns:a16="http://schemas.microsoft.com/office/drawing/2014/main" id="{29663CEB-DC08-4D15-BEB8-40124A6C45BC}"/>
                  </a:ext>
                </a:extLst>
              </p:cNvPr>
              <p:cNvSpPr/>
              <p:nvPr/>
            </p:nvSpPr>
            <p:spPr>
              <a:xfrm>
                <a:off x="5819725" y="1740350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7" y="1"/>
                    </a:moveTo>
                    <a:lnTo>
                      <a:pt x="76" y="20"/>
                    </a:lnTo>
                    <a:lnTo>
                      <a:pt x="1" y="157"/>
                    </a:lnTo>
                    <a:lnTo>
                      <a:pt x="1" y="157"/>
                    </a:lnTo>
                    <a:lnTo>
                      <a:pt x="33" y="140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6254;p50">
                <a:extLst>
                  <a:ext uri="{FF2B5EF4-FFF2-40B4-BE49-F238E27FC236}">
                    <a16:creationId xmlns:a16="http://schemas.microsoft.com/office/drawing/2014/main" id="{023CF75B-032B-47FC-B04F-C16C4239D872}"/>
                  </a:ext>
                </a:extLst>
              </p:cNvPr>
              <p:cNvSpPr/>
              <p:nvPr/>
            </p:nvSpPr>
            <p:spPr>
              <a:xfrm>
                <a:off x="5818750" y="1740825"/>
                <a:ext cx="2900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62" extrusionOk="0">
                    <a:moveTo>
                      <a:pt x="115" y="1"/>
                    </a:moveTo>
                    <a:lnTo>
                      <a:pt x="76" y="24"/>
                    </a:lnTo>
                    <a:lnTo>
                      <a:pt x="1" y="162"/>
                    </a:lnTo>
                    <a:lnTo>
                      <a:pt x="40" y="138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6255;p50">
                <a:extLst>
                  <a:ext uri="{FF2B5EF4-FFF2-40B4-BE49-F238E27FC236}">
                    <a16:creationId xmlns:a16="http://schemas.microsoft.com/office/drawing/2014/main" id="{F527B609-3495-4FA3-BED0-47F4742ADE3A}"/>
                  </a:ext>
                </a:extLst>
              </p:cNvPr>
              <p:cNvSpPr/>
              <p:nvPr/>
            </p:nvSpPr>
            <p:spPr>
              <a:xfrm>
                <a:off x="5814200" y="1745875"/>
                <a:ext cx="2800" cy="5125"/>
              </a:xfrm>
              <a:custGeom>
                <a:avLst/>
                <a:gdLst/>
                <a:ahLst/>
                <a:cxnLst/>
                <a:rect l="l" t="t" r="r" b="b"/>
                <a:pathLst>
                  <a:path w="112" h="205" extrusionOk="0">
                    <a:moveTo>
                      <a:pt x="112" y="0"/>
                    </a:moveTo>
                    <a:lnTo>
                      <a:pt x="0" y="65"/>
                    </a:lnTo>
                    <a:lnTo>
                      <a:pt x="1" y="20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6256;p50">
                <a:extLst>
                  <a:ext uri="{FF2B5EF4-FFF2-40B4-BE49-F238E27FC236}">
                    <a16:creationId xmlns:a16="http://schemas.microsoft.com/office/drawing/2014/main" id="{6F01684D-3E5A-4148-9751-41E44EA382DE}"/>
                  </a:ext>
                </a:extLst>
              </p:cNvPr>
              <p:cNvSpPr/>
              <p:nvPr/>
            </p:nvSpPr>
            <p:spPr>
              <a:xfrm>
                <a:off x="5814225" y="1744850"/>
                <a:ext cx="45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88" extrusionOk="0">
                    <a:moveTo>
                      <a:pt x="182" y="1"/>
                    </a:moveTo>
                    <a:lnTo>
                      <a:pt x="111" y="41"/>
                    </a:lnTo>
                    <a:lnTo>
                      <a:pt x="0" y="246"/>
                    </a:lnTo>
                    <a:lnTo>
                      <a:pt x="0" y="288"/>
                    </a:lnTo>
                    <a:lnTo>
                      <a:pt x="38" y="266"/>
                    </a:lnTo>
                    <a:lnTo>
                      <a:pt x="182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6257;p50">
                <a:extLst>
                  <a:ext uri="{FF2B5EF4-FFF2-40B4-BE49-F238E27FC236}">
                    <a16:creationId xmlns:a16="http://schemas.microsoft.com/office/drawing/2014/main" id="{A072E87F-AEFB-400C-A1A3-7571D60DCB5C}"/>
                  </a:ext>
                </a:extLst>
              </p:cNvPr>
              <p:cNvSpPr/>
              <p:nvPr/>
            </p:nvSpPr>
            <p:spPr>
              <a:xfrm>
                <a:off x="5816975" y="1741400"/>
                <a:ext cx="370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0" extrusionOk="0">
                    <a:moveTo>
                      <a:pt x="147" y="1"/>
                    </a:moveTo>
                    <a:lnTo>
                      <a:pt x="76" y="41"/>
                    </a:lnTo>
                    <a:lnTo>
                      <a:pt x="1" y="179"/>
                    </a:lnTo>
                    <a:lnTo>
                      <a:pt x="72" y="139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6258;p50">
                <a:extLst>
                  <a:ext uri="{FF2B5EF4-FFF2-40B4-BE49-F238E27FC236}">
                    <a16:creationId xmlns:a16="http://schemas.microsoft.com/office/drawing/2014/main" id="{7894C1E9-996D-4DFB-9DA2-0F8C5CBF4C1B}"/>
                  </a:ext>
                </a:extLst>
              </p:cNvPr>
              <p:cNvSpPr/>
              <p:nvPr/>
            </p:nvSpPr>
            <p:spPr>
              <a:xfrm>
                <a:off x="5813350" y="1747500"/>
                <a:ext cx="90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201" extrusionOk="0">
                    <a:moveTo>
                      <a:pt x="34" y="0"/>
                    </a:moveTo>
                    <a:lnTo>
                      <a:pt x="1" y="19"/>
                    </a:lnTo>
                    <a:lnTo>
                      <a:pt x="2" y="200"/>
                    </a:lnTo>
                    <a:lnTo>
                      <a:pt x="28" y="185"/>
                    </a:lnTo>
                    <a:lnTo>
                      <a:pt x="28" y="151"/>
                    </a:lnTo>
                    <a:lnTo>
                      <a:pt x="35" y="14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6259;p50">
                <a:extLst>
                  <a:ext uri="{FF2B5EF4-FFF2-40B4-BE49-F238E27FC236}">
                    <a16:creationId xmlns:a16="http://schemas.microsoft.com/office/drawing/2014/main" id="{98AFFA0F-EAE5-4DF7-9886-6EFFB3BB3E0C}"/>
                  </a:ext>
                </a:extLst>
              </p:cNvPr>
              <p:cNvSpPr/>
              <p:nvPr/>
            </p:nvSpPr>
            <p:spPr>
              <a:xfrm>
                <a:off x="5814200" y="1742425"/>
                <a:ext cx="470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04" extrusionOk="0">
                    <a:moveTo>
                      <a:pt x="187" y="0"/>
                    </a:moveTo>
                    <a:lnTo>
                      <a:pt x="0" y="108"/>
                    </a:lnTo>
                    <a:lnTo>
                      <a:pt x="0" y="203"/>
                    </a:lnTo>
                    <a:lnTo>
                      <a:pt x="112" y="138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6260;p50">
                <a:extLst>
                  <a:ext uri="{FF2B5EF4-FFF2-40B4-BE49-F238E27FC236}">
                    <a16:creationId xmlns:a16="http://schemas.microsoft.com/office/drawing/2014/main" id="{0E71A019-80E8-46FE-B369-84596C8F495A}"/>
                  </a:ext>
                </a:extLst>
              </p:cNvPr>
              <p:cNvSpPr/>
              <p:nvPr/>
            </p:nvSpPr>
            <p:spPr>
              <a:xfrm>
                <a:off x="5813350" y="1745100"/>
                <a:ext cx="875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5" h="116" extrusionOk="0">
                    <a:moveTo>
                      <a:pt x="34" y="1"/>
                    </a:moveTo>
                    <a:lnTo>
                      <a:pt x="1" y="20"/>
                    </a:lnTo>
                    <a:lnTo>
                      <a:pt x="1" y="115"/>
                    </a:lnTo>
                    <a:lnTo>
                      <a:pt x="34" y="9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6261;p50">
                <a:extLst>
                  <a:ext uri="{FF2B5EF4-FFF2-40B4-BE49-F238E27FC236}">
                    <a16:creationId xmlns:a16="http://schemas.microsoft.com/office/drawing/2014/main" id="{E73EFF74-A559-4233-976A-F25590C162C1}"/>
                  </a:ext>
                </a:extLst>
              </p:cNvPr>
              <p:cNvSpPr/>
              <p:nvPr/>
            </p:nvSpPr>
            <p:spPr>
              <a:xfrm>
                <a:off x="5805850" y="1747975"/>
                <a:ext cx="7575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303" h="356" extrusionOk="0">
                    <a:moveTo>
                      <a:pt x="301" y="0"/>
                    </a:moveTo>
                    <a:lnTo>
                      <a:pt x="144" y="92"/>
                    </a:lnTo>
                    <a:lnTo>
                      <a:pt x="1" y="356"/>
                    </a:lnTo>
                    <a:lnTo>
                      <a:pt x="1" y="356"/>
                    </a:lnTo>
                    <a:lnTo>
                      <a:pt x="302" y="181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6262;p50">
                <a:extLst>
                  <a:ext uri="{FF2B5EF4-FFF2-40B4-BE49-F238E27FC236}">
                    <a16:creationId xmlns:a16="http://schemas.microsoft.com/office/drawing/2014/main" id="{01018B51-1CD1-4BA8-86C7-C3E94796AB5B}"/>
                  </a:ext>
                </a:extLst>
              </p:cNvPr>
              <p:cNvSpPr/>
              <p:nvPr/>
            </p:nvSpPr>
            <p:spPr>
              <a:xfrm>
                <a:off x="5809450" y="1745575"/>
                <a:ext cx="3925" cy="470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88" extrusionOk="0">
                    <a:moveTo>
                      <a:pt x="157" y="1"/>
                    </a:moveTo>
                    <a:lnTo>
                      <a:pt x="75" y="48"/>
                    </a:lnTo>
                    <a:lnTo>
                      <a:pt x="0" y="188"/>
                    </a:lnTo>
                    <a:lnTo>
                      <a:pt x="0" y="188"/>
                    </a:lnTo>
                    <a:lnTo>
                      <a:pt x="157" y="96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6263;p50">
                <a:extLst>
                  <a:ext uri="{FF2B5EF4-FFF2-40B4-BE49-F238E27FC236}">
                    <a16:creationId xmlns:a16="http://schemas.microsoft.com/office/drawing/2014/main" id="{E1F675D9-4418-4359-BA98-9C7270570B59}"/>
                  </a:ext>
                </a:extLst>
              </p:cNvPr>
              <p:cNvSpPr/>
              <p:nvPr/>
            </p:nvSpPr>
            <p:spPr>
              <a:xfrm>
                <a:off x="5805050" y="1750250"/>
                <a:ext cx="4425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82" extrusionOk="0">
                    <a:moveTo>
                      <a:pt x="176" y="1"/>
                    </a:moveTo>
                    <a:lnTo>
                      <a:pt x="144" y="18"/>
                    </a:lnTo>
                    <a:lnTo>
                      <a:pt x="1" y="282"/>
                    </a:lnTo>
                    <a:lnTo>
                      <a:pt x="1" y="282"/>
                    </a:lnTo>
                    <a:lnTo>
                      <a:pt x="33" y="265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6264;p50">
                <a:extLst>
                  <a:ext uri="{FF2B5EF4-FFF2-40B4-BE49-F238E27FC236}">
                    <a16:creationId xmlns:a16="http://schemas.microsoft.com/office/drawing/2014/main" id="{60546319-AA08-4460-8363-1896D27385DA}"/>
                  </a:ext>
                </a:extLst>
              </p:cNvPr>
              <p:cNvSpPr/>
              <p:nvPr/>
            </p:nvSpPr>
            <p:spPr>
              <a:xfrm>
                <a:off x="5808650" y="1746775"/>
                <a:ext cx="2700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57" extrusionOk="0">
                    <a:moveTo>
                      <a:pt x="107" y="0"/>
                    </a:moveTo>
                    <a:lnTo>
                      <a:pt x="76" y="18"/>
                    </a:lnTo>
                    <a:lnTo>
                      <a:pt x="0" y="157"/>
                    </a:lnTo>
                    <a:lnTo>
                      <a:pt x="32" y="14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6265;p50">
                <a:extLst>
                  <a:ext uri="{FF2B5EF4-FFF2-40B4-BE49-F238E27FC236}">
                    <a16:creationId xmlns:a16="http://schemas.microsoft.com/office/drawing/2014/main" id="{95000E5F-A6DF-4322-97A1-B35CFF080CD7}"/>
                  </a:ext>
                </a:extLst>
              </p:cNvPr>
              <p:cNvSpPr/>
              <p:nvPr/>
            </p:nvSpPr>
            <p:spPr>
              <a:xfrm>
                <a:off x="5804075" y="1750675"/>
                <a:ext cx="4600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9" extrusionOk="0">
                    <a:moveTo>
                      <a:pt x="183" y="1"/>
                    </a:moveTo>
                    <a:lnTo>
                      <a:pt x="144" y="24"/>
                    </a:lnTo>
                    <a:lnTo>
                      <a:pt x="0" y="288"/>
                    </a:lnTo>
                    <a:lnTo>
                      <a:pt x="0" y="288"/>
                    </a:lnTo>
                    <a:lnTo>
                      <a:pt x="40" y="265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6266;p50">
                <a:extLst>
                  <a:ext uri="{FF2B5EF4-FFF2-40B4-BE49-F238E27FC236}">
                    <a16:creationId xmlns:a16="http://schemas.microsoft.com/office/drawing/2014/main" id="{7E27BF40-9657-4DF3-8B9B-7B5DC42EA36D}"/>
                  </a:ext>
                </a:extLst>
              </p:cNvPr>
              <p:cNvSpPr/>
              <p:nvPr/>
            </p:nvSpPr>
            <p:spPr>
              <a:xfrm>
                <a:off x="5805875" y="1747775"/>
                <a:ext cx="37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1" extrusionOk="0">
                    <a:moveTo>
                      <a:pt x="147" y="1"/>
                    </a:moveTo>
                    <a:lnTo>
                      <a:pt x="76" y="42"/>
                    </a:lnTo>
                    <a:lnTo>
                      <a:pt x="1" y="181"/>
                    </a:lnTo>
                    <a:lnTo>
                      <a:pt x="72" y="140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6267;p50">
                <a:extLst>
                  <a:ext uri="{FF2B5EF4-FFF2-40B4-BE49-F238E27FC236}">
                    <a16:creationId xmlns:a16="http://schemas.microsoft.com/office/drawing/2014/main" id="{EED3B9DB-DB85-4CB4-8868-F034F9ADC6BC}"/>
                  </a:ext>
                </a:extLst>
              </p:cNvPr>
              <p:cNvSpPr/>
              <p:nvPr/>
            </p:nvSpPr>
            <p:spPr>
              <a:xfrm>
                <a:off x="5807675" y="1747200"/>
                <a:ext cx="287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4" extrusionOk="0">
                    <a:moveTo>
                      <a:pt x="115" y="1"/>
                    </a:moveTo>
                    <a:lnTo>
                      <a:pt x="75" y="24"/>
                    </a:lnTo>
                    <a:lnTo>
                      <a:pt x="0" y="163"/>
                    </a:lnTo>
                    <a:lnTo>
                      <a:pt x="39" y="140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6268;p50">
                <a:extLst>
                  <a:ext uri="{FF2B5EF4-FFF2-40B4-BE49-F238E27FC236}">
                    <a16:creationId xmlns:a16="http://schemas.microsoft.com/office/drawing/2014/main" id="{82C34EF0-CBCC-4F03-BB23-0D619F9588D4}"/>
                  </a:ext>
                </a:extLst>
              </p:cNvPr>
              <p:cNvSpPr/>
              <p:nvPr/>
            </p:nvSpPr>
            <p:spPr>
              <a:xfrm>
                <a:off x="5802950" y="1751275"/>
                <a:ext cx="47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1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0"/>
                    </a:lnTo>
                    <a:lnTo>
                      <a:pt x="45" y="26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6269;p50">
                <a:extLst>
                  <a:ext uri="{FF2B5EF4-FFF2-40B4-BE49-F238E27FC236}">
                    <a16:creationId xmlns:a16="http://schemas.microsoft.com/office/drawing/2014/main" id="{702E54BE-B70A-482E-BA8A-B5CDBD0B1EC9}"/>
                  </a:ext>
                </a:extLst>
              </p:cNvPr>
              <p:cNvSpPr/>
              <p:nvPr/>
            </p:nvSpPr>
            <p:spPr>
              <a:xfrm>
                <a:off x="5802125" y="1753975"/>
                <a:ext cx="85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4" h="202" extrusionOk="0">
                    <a:moveTo>
                      <a:pt x="34" y="1"/>
                    </a:moveTo>
                    <a:lnTo>
                      <a:pt x="0" y="20"/>
                    </a:lnTo>
                    <a:lnTo>
                      <a:pt x="0" y="201"/>
                    </a:lnTo>
                    <a:lnTo>
                      <a:pt x="34" y="182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6270;p50">
                <a:extLst>
                  <a:ext uri="{FF2B5EF4-FFF2-40B4-BE49-F238E27FC236}">
                    <a16:creationId xmlns:a16="http://schemas.microsoft.com/office/drawing/2014/main" id="{BBC01372-1772-4688-A926-2566EC1198BB}"/>
                  </a:ext>
                </a:extLst>
              </p:cNvPr>
              <p:cNvSpPr/>
              <p:nvPr/>
            </p:nvSpPr>
            <p:spPr>
              <a:xfrm>
                <a:off x="5802950" y="1748800"/>
                <a:ext cx="4850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8" extrusionOk="0">
                    <a:moveTo>
                      <a:pt x="193" y="1"/>
                    </a:moveTo>
                    <a:lnTo>
                      <a:pt x="1" y="112"/>
                    </a:lnTo>
                    <a:lnTo>
                      <a:pt x="1" y="208"/>
                    </a:lnTo>
                    <a:lnTo>
                      <a:pt x="118" y="140"/>
                    </a:lnTo>
                    <a:lnTo>
                      <a:pt x="19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6271;p50">
                <a:extLst>
                  <a:ext uri="{FF2B5EF4-FFF2-40B4-BE49-F238E27FC236}">
                    <a16:creationId xmlns:a16="http://schemas.microsoft.com/office/drawing/2014/main" id="{6ECD1591-C768-42A4-941D-AC4FAF96F295}"/>
                  </a:ext>
                </a:extLst>
              </p:cNvPr>
              <p:cNvSpPr/>
              <p:nvPr/>
            </p:nvSpPr>
            <p:spPr>
              <a:xfrm>
                <a:off x="5802075" y="1751600"/>
                <a:ext cx="900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5" extrusionOk="0">
                    <a:moveTo>
                      <a:pt x="36" y="0"/>
                    </a:moveTo>
                    <a:lnTo>
                      <a:pt x="1" y="21"/>
                    </a:lnTo>
                    <a:lnTo>
                      <a:pt x="2" y="115"/>
                    </a:lnTo>
                    <a:lnTo>
                      <a:pt x="36" y="9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6272;p50">
                <a:extLst>
                  <a:ext uri="{FF2B5EF4-FFF2-40B4-BE49-F238E27FC236}">
                    <a16:creationId xmlns:a16="http://schemas.microsoft.com/office/drawing/2014/main" id="{D134D265-3850-4BCF-9064-A5EA3E900344}"/>
                  </a:ext>
                </a:extLst>
              </p:cNvPr>
              <p:cNvSpPr/>
              <p:nvPr/>
            </p:nvSpPr>
            <p:spPr>
              <a:xfrm>
                <a:off x="5795925" y="1754450"/>
                <a:ext cx="62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6" extrusionOk="0">
                    <a:moveTo>
                      <a:pt x="248" y="1"/>
                    </a:moveTo>
                    <a:lnTo>
                      <a:pt x="144" y="60"/>
                    </a:lnTo>
                    <a:lnTo>
                      <a:pt x="0" y="326"/>
                    </a:lnTo>
                    <a:lnTo>
                      <a:pt x="248" y="182"/>
                    </a:lnTo>
                    <a:lnTo>
                      <a:pt x="24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6273;p50">
                <a:extLst>
                  <a:ext uri="{FF2B5EF4-FFF2-40B4-BE49-F238E27FC236}">
                    <a16:creationId xmlns:a16="http://schemas.microsoft.com/office/drawing/2014/main" id="{DA813573-CCE8-40EB-A57E-DDEFA497A416}"/>
                  </a:ext>
                </a:extLst>
              </p:cNvPr>
              <p:cNvSpPr/>
              <p:nvPr/>
            </p:nvSpPr>
            <p:spPr>
              <a:xfrm>
                <a:off x="5799500" y="1752100"/>
                <a:ext cx="2650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55" extrusionOk="0">
                    <a:moveTo>
                      <a:pt x="104" y="1"/>
                    </a:moveTo>
                    <a:lnTo>
                      <a:pt x="76" y="16"/>
                    </a:lnTo>
                    <a:lnTo>
                      <a:pt x="1" y="154"/>
                    </a:lnTo>
                    <a:lnTo>
                      <a:pt x="105" y="95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6274;p50">
                <a:extLst>
                  <a:ext uri="{FF2B5EF4-FFF2-40B4-BE49-F238E27FC236}">
                    <a16:creationId xmlns:a16="http://schemas.microsoft.com/office/drawing/2014/main" id="{35311FA6-2244-4A0C-B5E0-CA7DBF2CFD63}"/>
                  </a:ext>
                </a:extLst>
              </p:cNvPr>
              <p:cNvSpPr/>
              <p:nvPr/>
            </p:nvSpPr>
            <p:spPr>
              <a:xfrm>
                <a:off x="5795150" y="1755950"/>
                <a:ext cx="4375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4" extrusionOk="0">
                    <a:moveTo>
                      <a:pt x="175" y="0"/>
                    </a:moveTo>
                    <a:lnTo>
                      <a:pt x="144" y="19"/>
                    </a:lnTo>
                    <a:lnTo>
                      <a:pt x="1" y="283"/>
                    </a:lnTo>
                    <a:lnTo>
                      <a:pt x="31" y="266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6275;p50">
                <a:extLst>
                  <a:ext uri="{FF2B5EF4-FFF2-40B4-BE49-F238E27FC236}">
                    <a16:creationId xmlns:a16="http://schemas.microsoft.com/office/drawing/2014/main" id="{2557DD67-32DB-41C6-A8DA-1479FABB1467}"/>
                  </a:ext>
                </a:extLst>
              </p:cNvPr>
              <p:cNvSpPr/>
              <p:nvPr/>
            </p:nvSpPr>
            <p:spPr>
              <a:xfrm>
                <a:off x="5798750" y="1752500"/>
                <a:ext cx="26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8" extrusionOk="0">
                    <a:moveTo>
                      <a:pt x="106" y="0"/>
                    </a:moveTo>
                    <a:lnTo>
                      <a:pt x="76" y="18"/>
                    </a:lnTo>
                    <a:lnTo>
                      <a:pt x="0" y="157"/>
                    </a:lnTo>
                    <a:lnTo>
                      <a:pt x="31" y="138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6276;p50">
                <a:extLst>
                  <a:ext uri="{FF2B5EF4-FFF2-40B4-BE49-F238E27FC236}">
                    <a16:creationId xmlns:a16="http://schemas.microsoft.com/office/drawing/2014/main" id="{D04711AF-8DD7-4E2B-8D81-C35275CCC403}"/>
                  </a:ext>
                </a:extLst>
              </p:cNvPr>
              <p:cNvSpPr/>
              <p:nvPr/>
            </p:nvSpPr>
            <p:spPr>
              <a:xfrm>
                <a:off x="5794175" y="1756425"/>
                <a:ext cx="460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88" extrusionOk="0">
                    <a:moveTo>
                      <a:pt x="183" y="0"/>
                    </a:moveTo>
                    <a:lnTo>
                      <a:pt x="144" y="23"/>
                    </a:lnTo>
                    <a:lnTo>
                      <a:pt x="1" y="287"/>
                    </a:lnTo>
                    <a:lnTo>
                      <a:pt x="40" y="264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6277;p50">
                <a:extLst>
                  <a:ext uri="{FF2B5EF4-FFF2-40B4-BE49-F238E27FC236}">
                    <a16:creationId xmlns:a16="http://schemas.microsoft.com/office/drawing/2014/main" id="{CF9B39F4-70A2-48EE-B254-33623AF6D1DA}"/>
                  </a:ext>
                </a:extLst>
              </p:cNvPr>
              <p:cNvSpPr/>
              <p:nvPr/>
            </p:nvSpPr>
            <p:spPr>
              <a:xfrm>
                <a:off x="5797775" y="1752925"/>
                <a:ext cx="287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64" extrusionOk="0">
                    <a:moveTo>
                      <a:pt x="115" y="1"/>
                    </a:moveTo>
                    <a:lnTo>
                      <a:pt x="76" y="24"/>
                    </a:lnTo>
                    <a:lnTo>
                      <a:pt x="0" y="163"/>
                    </a:lnTo>
                    <a:lnTo>
                      <a:pt x="39" y="140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6278;p50">
                <a:extLst>
                  <a:ext uri="{FF2B5EF4-FFF2-40B4-BE49-F238E27FC236}">
                    <a16:creationId xmlns:a16="http://schemas.microsoft.com/office/drawing/2014/main" id="{D2B25D39-03DA-414F-B131-A5D5B2EAC175}"/>
                  </a:ext>
                </a:extLst>
              </p:cNvPr>
              <p:cNvSpPr/>
              <p:nvPr/>
            </p:nvSpPr>
            <p:spPr>
              <a:xfrm>
                <a:off x="5793050" y="1740275"/>
                <a:ext cx="41500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000" extrusionOk="0">
                    <a:moveTo>
                      <a:pt x="1660" y="1"/>
                    </a:moveTo>
                    <a:lnTo>
                      <a:pt x="1412" y="144"/>
                    </a:lnTo>
                    <a:lnTo>
                      <a:pt x="1381" y="162"/>
                    </a:lnTo>
                    <a:lnTo>
                      <a:pt x="1341" y="185"/>
                    </a:lnTo>
                    <a:lnTo>
                      <a:pt x="1297" y="211"/>
                    </a:lnTo>
                    <a:lnTo>
                      <a:pt x="1264" y="230"/>
                    </a:lnTo>
                    <a:lnTo>
                      <a:pt x="955" y="408"/>
                    </a:lnTo>
                    <a:lnTo>
                      <a:pt x="924" y="426"/>
                    </a:lnTo>
                    <a:lnTo>
                      <a:pt x="885" y="449"/>
                    </a:lnTo>
                    <a:lnTo>
                      <a:pt x="847" y="471"/>
                    </a:lnTo>
                    <a:lnTo>
                      <a:pt x="840" y="474"/>
                    </a:lnTo>
                    <a:lnTo>
                      <a:pt x="814" y="489"/>
                    </a:lnTo>
                    <a:lnTo>
                      <a:pt x="513" y="664"/>
                    </a:lnTo>
                    <a:lnTo>
                      <a:pt x="481" y="681"/>
                    </a:lnTo>
                    <a:lnTo>
                      <a:pt x="441" y="704"/>
                    </a:lnTo>
                    <a:lnTo>
                      <a:pt x="397" y="730"/>
                    </a:lnTo>
                    <a:lnTo>
                      <a:pt x="363" y="749"/>
                    </a:lnTo>
                    <a:lnTo>
                      <a:pt x="115" y="893"/>
                    </a:lnTo>
                    <a:lnTo>
                      <a:pt x="85" y="910"/>
                    </a:lnTo>
                    <a:lnTo>
                      <a:pt x="46" y="933"/>
                    </a:lnTo>
                    <a:lnTo>
                      <a:pt x="1" y="959"/>
                    </a:lnTo>
                    <a:lnTo>
                      <a:pt x="1" y="1000"/>
                    </a:lnTo>
                    <a:lnTo>
                      <a:pt x="12" y="993"/>
                    </a:lnTo>
                    <a:lnTo>
                      <a:pt x="53" y="971"/>
                    </a:lnTo>
                    <a:lnTo>
                      <a:pt x="83" y="952"/>
                    </a:lnTo>
                    <a:lnTo>
                      <a:pt x="363" y="791"/>
                    </a:lnTo>
                    <a:lnTo>
                      <a:pt x="397" y="771"/>
                    </a:lnTo>
                    <a:lnTo>
                      <a:pt x="410" y="765"/>
                    </a:lnTo>
                    <a:lnTo>
                      <a:pt x="449" y="742"/>
                    </a:lnTo>
                    <a:lnTo>
                      <a:pt x="479" y="724"/>
                    </a:lnTo>
                    <a:lnTo>
                      <a:pt x="814" y="532"/>
                    </a:lnTo>
                    <a:lnTo>
                      <a:pt x="852" y="508"/>
                    </a:lnTo>
                    <a:lnTo>
                      <a:pt x="892" y="485"/>
                    </a:lnTo>
                    <a:lnTo>
                      <a:pt x="923" y="468"/>
                    </a:lnTo>
                    <a:lnTo>
                      <a:pt x="1264" y="271"/>
                    </a:lnTo>
                    <a:lnTo>
                      <a:pt x="1309" y="244"/>
                    </a:lnTo>
                    <a:lnTo>
                      <a:pt x="1348" y="223"/>
                    </a:lnTo>
                    <a:lnTo>
                      <a:pt x="1380" y="204"/>
                    </a:lnTo>
                    <a:lnTo>
                      <a:pt x="1660" y="43"/>
                    </a:lnTo>
                    <a:lnTo>
                      <a:pt x="1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6279;p50">
                <a:extLst>
                  <a:ext uri="{FF2B5EF4-FFF2-40B4-BE49-F238E27FC236}">
                    <a16:creationId xmlns:a16="http://schemas.microsoft.com/office/drawing/2014/main" id="{71D36321-F196-4AAF-9D28-1C2D450EBE49}"/>
                  </a:ext>
                </a:extLst>
              </p:cNvPr>
              <p:cNvSpPr/>
              <p:nvPr/>
            </p:nvSpPr>
            <p:spPr>
              <a:xfrm>
                <a:off x="5793050" y="1757000"/>
                <a:ext cx="47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91" extrusionOk="0">
                    <a:moveTo>
                      <a:pt x="189" y="0"/>
                    </a:moveTo>
                    <a:lnTo>
                      <a:pt x="118" y="41"/>
                    </a:lnTo>
                    <a:lnTo>
                      <a:pt x="1" y="257"/>
                    </a:lnTo>
                    <a:lnTo>
                      <a:pt x="1" y="290"/>
                    </a:lnTo>
                    <a:lnTo>
                      <a:pt x="46" y="26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6280;p50">
                <a:extLst>
                  <a:ext uri="{FF2B5EF4-FFF2-40B4-BE49-F238E27FC236}">
                    <a16:creationId xmlns:a16="http://schemas.microsoft.com/office/drawing/2014/main" id="{8C62BEE6-59E5-4219-8BD6-6CB866579920}"/>
                  </a:ext>
                </a:extLst>
              </p:cNvPr>
              <p:cNvSpPr/>
              <p:nvPr/>
            </p:nvSpPr>
            <p:spPr>
              <a:xfrm>
                <a:off x="5796000" y="1753525"/>
                <a:ext cx="3675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180" extrusionOk="0">
                    <a:moveTo>
                      <a:pt x="147" y="0"/>
                    </a:moveTo>
                    <a:lnTo>
                      <a:pt x="76" y="41"/>
                    </a:lnTo>
                    <a:lnTo>
                      <a:pt x="0" y="180"/>
                    </a:lnTo>
                    <a:lnTo>
                      <a:pt x="71" y="139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6281;p50">
                <a:extLst>
                  <a:ext uri="{FF2B5EF4-FFF2-40B4-BE49-F238E27FC236}">
                    <a16:creationId xmlns:a16="http://schemas.microsoft.com/office/drawing/2014/main" id="{E0BA231C-F6A1-4E77-B9C7-9AA86AA2B4F6}"/>
                  </a:ext>
                </a:extLst>
              </p:cNvPr>
              <p:cNvSpPr/>
              <p:nvPr/>
            </p:nvSpPr>
            <p:spPr>
              <a:xfrm>
                <a:off x="5793050" y="1758000"/>
                <a:ext cx="297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17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1" y="217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6282;p50">
                <a:extLst>
                  <a:ext uri="{FF2B5EF4-FFF2-40B4-BE49-F238E27FC236}">
                    <a16:creationId xmlns:a16="http://schemas.microsoft.com/office/drawing/2014/main" id="{09D86E69-064D-491E-B202-15A42C1D95BE}"/>
                  </a:ext>
                </a:extLst>
              </p:cNvPr>
              <p:cNvSpPr/>
              <p:nvPr/>
            </p:nvSpPr>
            <p:spPr>
              <a:xfrm>
                <a:off x="5793050" y="1754525"/>
                <a:ext cx="485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09" extrusionOk="0">
                    <a:moveTo>
                      <a:pt x="194" y="1"/>
                    </a:moveTo>
                    <a:lnTo>
                      <a:pt x="1" y="112"/>
                    </a:lnTo>
                    <a:lnTo>
                      <a:pt x="1" y="208"/>
                    </a:lnTo>
                    <a:lnTo>
                      <a:pt x="118" y="140"/>
                    </a:lnTo>
                    <a:lnTo>
                      <a:pt x="19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6283;p50">
                <a:extLst>
                  <a:ext uri="{FF2B5EF4-FFF2-40B4-BE49-F238E27FC236}">
                    <a16:creationId xmlns:a16="http://schemas.microsoft.com/office/drawing/2014/main" id="{F865B099-F6E3-4FD4-87FF-1BB7AC098596}"/>
                  </a:ext>
                </a:extLst>
              </p:cNvPr>
              <p:cNvSpPr/>
              <p:nvPr/>
            </p:nvSpPr>
            <p:spPr>
              <a:xfrm>
                <a:off x="5828325" y="1735750"/>
                <a:ext cx="62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326" extrusionOk="0">
                    <a:moveTo>
                      <a:pt x="249" y="1"/>
                    </a:moveTo>
                    <a:lnTo>
                      <a:pt x="144" y="61"/>
                    </a:lnTo>
                    <a:lnTo>
                      <a:pt x="1" y="325"/>
                    </a:lnTo>
                    <a:lnTo>
                      <a:pt x="249" y="182"/>
                    </a:lnTo>
                    <a:lnTo>
                      <a:pt x="24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6284;p50">
                <a:extLst>
                  <a:ext uri="{FF2B5EF4-FFF2-40B4-BE49-F238E27FC236}">
                    <a16:creationId xmlns:a16="http://schemas.microsoft.com/office/drawing/2014/main" id="{92510A1D-8806-4CDB-963B-30179F672736}"/>
                  </a:ext>
                </a:extLst>
              </p:cNvPr>
              <p:cNvSpPr/>
              <p:nvPr/>
            </p:nvSpPr>
            <p:spPr>
              <a:xfrm>
                <a:off x="5802950" y="1752275"/>
                <a:ext cx="2950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17" extrusionOk="0">
                    <a:moveTo>
                      <a:pt x="118" y="1"/>
                    </a:moveTo>
                    <a:lnTo>
                      <a:pt x="1" y="69"/>
                    </a:lnTo>
                    <a:lnTo>
                      <a:pt x="1" y="217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6285;p50">
                <a:extLst>
                  <a:ext uri="{FF2B5EF4-FFF2-40B4-BE49-F238E27FC236}">
                    <a16:creationId xmlns:a16="http://schemas.microsoft.com/office/drawing/2014/main" id="{3F6464AD-44A6-4A84-AB30-B8B7DC7DF55C}"/>
                  </a:ext>
                </a:extLst>
              </p:cNvPr>
              <p:cNvSpPr/>
              <p:nvPr/>
            </p:nvSpPr>
            <p:spPr>
              <a:xfrm>
                <a:off x="5658100" y="1947725"/>
                <a:ext cx="173925" cy="100750"/>
              </a:xfrm>
              <a:custGeom>
                <a:avLst/>
                <a:gdLst/>
                <a:ahLst/>
                <a:cxnLst/>
                <a:rect l="l" t="t" r="r" b="b"/>
                <a:pathLst>
                  <a:path w="6957" h="4030" extrusionOk="0">
                    <a:moveTo>
                      <a:pt x="3467" y="0"/>
                    </a:moveTo>
                    <a:lnTo>
                      <a:pt x="0" y="2016"/>
                    </a:lnTo>
                    <a:lnTo>
                      <a:pt x="3489" y="4030"/>
                    </a:lnTo>
                    <a:lnTo>
                      <a:pt x="6956" y="2016"/>
                    </a:lnTo>
                    <a:lnTo>
                      <a:pt x="34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6286;p50">
                <a:extLst>
                  <a:ext uri="{FF2B5EF4-FFF2-40B4-BE49-F238E27FC236}">
                    <a16:creationId xmlns:a16="http://schemas.microsoft.com/office/drawing/2014/main" id="{AB86B09E-7A50-4B2D-8BD1-2F1817C65B34}"/>
                  </a:ext>
                </a:extLst>
              </p:cNvPr>
              <p:cNvSpPr/>
              <p:nvPr/>
            </p:nvSpPr>
            <p:spPr>
              <a:xfrm>
                <a:off x="5739100" y="1966650"/>
                <a:ext cx="48400" cy="5790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316" extrusionOk="0">
                    <a:moveTo>
                      <a:pt x="1935" y="0"/>
                    </a:moveTo>
                    <a:lnTo>
                      <a:pt x="5" y="1121"/>
                    </a:lnTo>
                    <a:lnTo>
                      <a:pt x="1" y="2316"/>
                    </a:lnTo>
                    <a:lnTo>
                      <a:pt x="1931" y="1195"/>
                    </a:lnTo>
                    <a:lnTo>
                      <a:pt x="1935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6287;p50">
                <a:extLst>
                  <a:ext uri="{FF2B5EF4-FFF2-40B4-BE49-F238E27FC236}">
                    <a16:creationId xmlns:a16="http://schemas.microsoft.com/office/drawing/2014/main" id="{2552027A-B0AF-4C3A-964C-152A1B47737B}"/>
                  </a:ext>
                </a:extLst>
              </p:cNvPr>
              <p:cNvSpPr/>
              <p:nvPr/>
            </p:nvSpPr>
            <p:spPr>
              <a:xfrm>
                <a:off x="5701200" y="1944675"/>
                <a:ext cx="86300" cy="50000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2000" extrusionOk="0">
                    <a:moveTo>
                      <a:pt x="1930" y="0"/>
                    </a:moveTo>
                    <a:lnTo>
                      <a:pt x="0" y="1121"/>
                    </a:lnTo>
                    <a:lnTo>
                      <a:pt x="1521" y="2000"/>
                    </a:lnTo>
                    <a:lnTo>
                      <a:pt x="3451" y="879"/>
                    </a:lnTo>
                    <a:lnTo>
                      <a:pt x="1930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6288;p50">
                <a:extLst>
                  <a:ext uri="{FF2B5EF4-FFF2-40B4-BE49-F238E27FC236}">
                    <a16:creationId xmlns:a16="http://schemas.microsoft.com/office/drawing/2014/main" id="{0D8C44CA-C2C9-402E-A107-116D8A9FEE7E}"/>
                  </a:ext>
                </a:extLst>
              </p:cNvPr>
              <p:cNvSpPr/>
              <p:nvPr/>
            </p:nvSpPr>
            <p:spPr>
              <a:xfrm>
                <a:off x="5701075" y="1968750"/>
                <a:ext cx="38175" cy="55800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2232" extrusionOk="0">
                    <a:moveTo>
                      <a:pt x="772" y="0"/>
                    </a:moveTo>
                    <a:lnTo>
                      <a:pt x="5" y="158"/>
                    </a:lnTo>
                    <a:lnTo>
                      <a:pt x="1" y="1353"/>
                    </a:lnTo>
                    <a:lnTo>
                      <a:pt x="1522" y="2232"/>
                    </a:lnTo>
                    <a:lnTo>
                      <a:pt x="1526" y="1037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6289;p50">
                <a:extLst>
                  <a:ext uri="{FF2B5EF4-FFF2-40B4-BE49-F238E27FC236}">
                    <a16:creationId xmlns:a16="http://schemas.microsoft.com/office/drawing/2014/main" id="{B1818F68-E59F-4CBD-80AE-43381C17BBDA}"/>
                  </a:ext>
                </a:extLst>
              </p:cNvPr>
              <p:cNvSpPr/>
              <p:nvPr/>
            </p:nvSpPr>
            <p:spPr>
              <a:xfrm>
                <a:off x="5716850" y="1940000"/>
                <a:ext cx="72900" cy="58200"/>
              </a:xfrm>
              <a:custGeom>
                <a:avLst/>
                <a:gdLst/>
                <a:ahLst/>
                <a:cxnLst/>
                <a:rect l="l" t="t" r="r" b="b"/>
                <a:pathLst>
                  <a:path w="2916" h="2328" extrusionOk="0">
                    <a:moveTo>
                      <a:pt x="2100" y="0"/>
                    </a:moveTo>
                    <a:lnTo>
                      <a:pt x="1" y="1195"/>
                    </a:lnTo>
                    <a:lnTo>
                      <a:pt x="987" y="2328"/>
                    </a:lnTo>
                    <a:lnTo>
                      <a:pt x="2915" y="1207"/>
                    </a:lnTo>
                    <a:lnTo>
                      <a:pt x="2100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6290;p50">
                <a:extLst>
                  <a:ext uri="{FF2B5EF4-FFF2-40B4-BE49-F238E27FC236}">
                    <a16:creationId xmlns:a16="http://schemas.microsoft.com/office/drawing/2014/main" id="{45587C63-1DD3-41EF-BF5C-540D4CC9558A}"/>
                  </a:ext>
                </a:extLst>
              </p:cNvPr>
              <p:cNvSpPr/>
              <p:nvPr/>
            </p:nvSpPr>
            <p:spPr>
              <a:xfrm>
                <a:off x="5697850" y="1940000"/>
                <a:ext cx="71525" cy="33725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1349" extrusionOk="0">
                    <a:moveTo>
                      <a:pt x="2860" y="0"/>
                    </a:moveTo>
                    <a:lnTo>
                      <a:pt x="1969" y="211"/>
                    </a:lnTo>
                    <a:lnTo>
                      <a:pt x="1" y="1349"/>
                    </a:lnTo>
                    <a:lnTo>
                      <a:pt x="762" y="1195"/>
                    </a:lnTo>
                    <a:lnTo>
                      <a:pt x="2860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6291;p50">
                <a:extLst>
                  <a:ext uri="{FF2B5EF4-FFF2-40B4-BE49-F238E27FC236}">
                    <a16:creationId xmlns:a16="http://schemas.microsoft.com/office/drawing/2014/main" id="{0E7CA17E-B94A-4DB0-A8D3-7842CFC0CC2B}"/>
                  </a:ext>
                </a:extLst>
              </p:cNvPr>
              <p:cNvSpPr/>
              <p:nvPr/>
            </p:nvSpPr>
            <p:spPr>
              <a:xfrm>
                <a:off x="5766725" y="1995825"/>
                <a:ext cx="5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0"/>
                    </a:moveTo>
                    <a:lnTo>
                      <a:pt x="1" y="31"/>
                    </a:lnTo>
                    <a:lnTo>
                      <a:pt x="20" y="21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6292;p50">
                <a:extLst>
                  <a:ext uri="{FF2B5EF4-FFF2-40B4-BE49-F238E27FC236}">
                    <a16:creationId xmlns:a16="http://schemas.microsoft.com/office/drawing/2014/main" id="{0E81603B-9C7B-49A4-AF54-CF39F95122ED}"/>
                  </a:ext>
                </a:extLst>
              </p:cNvPr>
              <p:cNvSpPr/>
              <p:nvPr/>
            </p:nvSpPr>
            <p:spPr>
              <a:xfrm>
                <a:off x="5764775" y="1997375"/>
                <a:ext cx="2450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98" h="152" extrusionOk="0">
                    <a:moveTo>
                      <a:pt x="98" y="1"/>
                    </a:moveTo>
                    <a:lnTo>
                      <a:pt x="83" y="9"/>
                    </a:lnTo>
                    <a:lnTo>
                      <a:pt x="1" y="152"/>
                    </a:lnTo>
                    <a:lnTo>
                      <a:pt x="98" y="95"/>
                    </a:lnTo>
                    <a:lnTo>
                      <a:pt x="98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6293;p50">
                <a:extLst>
                  <a:ext uri="{FF2B5EF4-FFF2-40B4-BE49-F238E27FC236}">
                    <a16:creationId xmlns:a16="http://schemas.microsoft.com/office/drawing/2014/main" id="{F23D295D-D95E-411A-89E5-F15FE27B16D3}"/>
                  </a:ext>
                </a:extLst>
              </p:cNvPr>
              <p:cNvSpPr/>
              <p:nvPr/>
            </p:nvSpPr>
            <p:spPr>
              <a:xfrm>
                <a:off x="5766850" y="1996950"/>
                <a:ext cx="37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5" h="27" extrusionOk="0">
                    <a:moveTo>
                      <a:pt x="15" y="0"/>
                    </a:moveTo>
                    <a:lnTo>
                      <a:pt x="0" y="26"/>
                    </a:lnTo>
                    <a:lnTo>
                      <a:pt x="0" y="26"/>
                    </a:lnTo>
                    <a:lnTo>
                      <a:pt x="15" y="18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6294;p50">
                <a:extLst>
                  <a:ext uri="{FF2B5EF4-FFF2-40B4-BE49-F238E27FC236}">
                    <a16:creationId xmlns:a16="http://schemas.microsoft.com/office/drawing/2014/main" id="{0C0E05CB-D977-495D-A176-D2D4146D67DF}"/>
                  </a:ext>
                </a:extLst>
              </p:cNvPr>
              <p:cNvSpPr/>
              <p:nvPr/>
            </p:nvSpPr>
            <p:spPr>
              <a:xfrm>
                <a:off x="5763800" y="1997600"/>
                <a:ext cx="307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66" extrusionOk="0">
                    <a:moveTo>
                      <a:pt x="122" y="0"/>
                    </a:moveTo>
                    <a:lnTo>
                      <a:pt x="83" y="22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40" y="143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6295;p50">
                <a:extLst>
                  <a:ext uri="{FF2B5EF4-FFF2-40B4-BE49-F238E27FC236}">
                    <a16:creationId xmlns:a16="http://schemas.microsoft.com/office/drawing/2014/main" id="{E12CCBBD-245C-4031-8120-EBD158CA19A5}"/>
                  </a:ext>
                </a:extLst>
              </p:cNvPr>
              <p:cNvSpPr/>
              <p:nvPr/>
            </p:nvSpPr>
            <p:spPr>
              <a:xfrm>
                <a:off x="5761225" y="1996575"/>
                <a:ext cx="55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21" h="171" extrusionOk="0">
                    <a:moveTo>
                      <a:pt x="221" y="1"/>
                    </a:moveTo>
                    <a:lnTo>
                      <a:pt x="0" y="130"/>
                    </a:lnTo>
                    <a:lnTo>
                      <a:pt x="0" y="170"/>
                    </a:lnTo>
                    <a:lnTo>
                      <a:pt x="186" y="63"/>
                    </a:lnTo>
                    <a:lnTo>
                      <a:pt x="221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6296;p50">
                <a:extLst>
                  <a:ext uri="{FF2B5EF4-FFF2-40B4-BE49-F238E27FC236}">
                    <a16:creationId xmlns:a16="http://schemas.microsoft.com/office/drawing/2014/main" id="{2E5960A7-F6EB-4570-8910-03F8640D7249}"/>
                  </a:ext>
                </a:extLst>
              </p:cNvPr>
              <p:cNvSpPr/>
              <p:nvPr/>
            </p:nvSpPr>
            <p:spPr>
              <a:xfrm>
                <a:off x="5765875" y="1996325"/>
                <a:ext cx="1350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54" h="74" extrusionOk="0">
                    <a:moveTo>
                      <a:pt x="54" y="1"/>
                    </a:moveTo>
                    <a:lnTo>
                      <a:pt x="35" y="11"/>
                    </a:lnTo>
                    <a:lnTo>
                      <a:pt x="0" y="73"/>
                    </a:lnTo>
                    <a:lnTo>
                      <a:pt x="39" y="51"/>
                    </a:lnTo>
                    <a:lnTo>
                      <a:pt x="54" y="2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6297;p50">
                <a:extLst>
                  <a:ext uri="{FF2B5EF4-FFF2-40B4-BE49-F238E27FC236}">
                    <a16:creationId xmlns:a16="http://schemas.microsoft.com/office/drawing/2014/main" id="{365676CA-4D93-4CB5-B140-108CCEAE9E24}"/>
                  </a:ext>
                </a:extLst>
              </p:cNvPr>
              <p:cNvSpPr/>
              <p:nvPr/>
            </p:nvSpPr>
            <p:spPr>
              <a:xfrm>
                <a:off x="5761225" y="1998150"/>
                <a:ext cx="46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204" extrusionOk="0">
                    <a:moveTo>
                      <a:pt x="186" y="0"/>
                    </a:moveTo>
                    <a:lnTo>
                      <a:pt x="0" y="107"/>
                    </a:lnTo>
                    <a:lnTo>
                      <a:pt x="0" y="203"/>
                    </a:lnTo>
                    <a:lnTo>
                      <a:pt x="103" y="144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6298;p50">
                <a:extLst>
                  <a:ext uri="{FF2B5EF4-FFF2-40B4-BE49-F238E27FC236}">
                    <a16:creationId xmlns:a16="http://schemas.microsoft.com/office/drawing/2014/main" id="{F3A2545D-C4E8-4F8D-8367-799247F0BEFD}"/>
                  </a:ext>
                </a:extLst>
              </p:cNvPr>
              <p:cNvSpPr/>
              <p:nvPr/>
            </p:nvSpPr>
            <p:spPr>
              <a:xfrm>
                <a:off x="5763950" y="1991900"/>
                <a:ext cx="325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17" extrusionOk="0">
                    <a:moveTo>
                      <a:pt x="129" y="1"/>
                    </a:moveTo>
                    <a:lnTo>
                      <a:pt x="36" y="54"/>
                    </a:lnTo>
                    <a:lnTo>
                      <a:pt x="0" y="117"/>
                    </a:lnTo>
                    <a:lnTo>
                      <a:pt x="129" y="41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6299;p50">
                <a:extLst>
                  <a:ext uri="{FF2B5EF4-FFF2-40B4-BE49-F238E27FC236}">
                    <a16:creationId xmlns:a16="http://schemas.microsoft.com/office/drawing/2014/main" id="{FCC0DD6D-D8CC-460B-A444-63B38A338C4B}"/>
                  </a:ext>
                </a:extLst>
              </p:cNvPr>
              <p:cNvSpPr/>
              <p:nvPr/>
            </p:nvSpPr>
            <p:spPr>
              <a:xfrm>
                <a:off x="5761225" y="1998350"/>
                <a:ext cx="675" cy="1225"/>
              </a:xfrm>
              <a:custGeom>
                <a:avLst/>
                <a:gdLst/>
                <a:ahLst/>
                <a:cxnLst/>
                <a:rect l="l" t="t" r="r" b="b"/>
                <a:pathLst>
                  <a:path w="27" h="49" extrusionOk="0">
                    <a:moveTo>
                      <a:pt x="27" y="1"/>
                    </a:moveTo>
                    <a:lnTo>
                      <a:pt x="0" y="17"/>
                    </a:lnTo>
                    <a:lnTo>
                      <a:pt x="0" y="49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6300;p50">
                <a:extLst>
                  <a:ext uri="{FF2B5EF4-FFF2-40B4-BE49-F238E27FC236}">
                    <a16:creationId xmlns:a16="http://schemas.microsoft.com/office/drawing/2014/main" id="{89494E94-2D4D-4149-8FE9-4C503F47A118}"/>
                  </a:ext>
                </a:extLst>
              </p:cNvPr>
              <p:cNvSpPr/>
              <p:nvPr/>
            </p:nvSpPr>
            <p:spPr>
              <a:xfrm>
                <a:off x="5761225" y="1995325"/>
                <a:ext cx="600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80" extrusionOk="0">
                    <a:moveTo>
                      <a:pt x="240" y="0"/>
                    </a:moveTo>
                    <a:lnTo>
                      <a:pt x="27" y="122"/>
                    </a:lnTo>
                    <a:lnTo>
                      <a:pt x="0" y="170"/>
                    </a:lnTo>
                    <a:lnTo>
                      <a:pt x="0" y="180"/>
                    </a:lnTo>
                    <a:lnTo>
                      <a:pt x="221" y="51"/>
                    </a:lnTo>
                    <a:lnTo>
                      <a:pt x="240" y="20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6301;p50">
                <a:extLst>
                  <a:ext uri="{FF2B5EF4-FFF2-40B4-BE49-F238E27FC236}">
                    <a16:creationId xmlns:a16="http://schemas.microsoft.com/office/drawing/2014/main" id="{A245576C-B1D0-4EF5-A4AB-25A766DB9095}"/>
                  </a:ext>
                </a:extLst>
              </p:cNvPr>
              <p:cNvSpPr/>
              <p:nvPr/>
            </p:nvSpPr>
            <p:spPr>
              <a:xfrm>
                <a:off x="5761225" y="1994800"/>
                <a:ext cx="2750" cy="3975"/>
              </a:xfrm>
              <a:custGeom>
                <a:avLst/>
                <a:gdLst/>
                <a:ahLst/>
                <a:cxnLst/>
                <a:rect l="l" t="t" r="r" b="b"/>
                <a:pathLst>
                  <a:path w="110" h="159" extrusionOk="0">
                    <a:moveTo>
                      <a:pt x="109" y="1"/>
                    </a:moveTo>
                    <a:lnTo>
                      <a:pt x="72" y="22"/>
                    </a:lnTo>
                    <a:lnTo>
                      <a:pt x="0" y="146"/>
                    </a:lnTo>
                    <a:lnTo>
                      <a:pt x="0" y="159"/>
                    </a:lnTo>
                    <a:lnTo>
                      <a:pt x="27" y="143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6302;p50">
                <a:extLst>
                  <a:ext uri="{FF2B5EF4-FFF2-40B4-BE49-F238E27FC236}">
                    <a16:creationId xmlns:a16="http://schemas.microsoft.com/office/drawing/2014/main" id="{A14B7BDC-0F92-4BF4-B7B4-93455EA0C4BF}"/>
                  </a:ext>
                </a:extLst>
              </p:cNvPr>
              <p:cNvSpPr/>
              <p:nvPr/>
            </p:nvSpPr>
            <p:spPr>
              <a:xfrm>
                <a:off x="5763000" y="1993250"/>
                <a:ext cx="1875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5" h="85" extrusionOk="0">
                    <a:moveTo>
                      <a:pt x="74" y="0"/>
                    </a:moveTo>
                    <a:lnTo>
                      <a:pt x="35" y="24"/>
                    </a:lnTo>
                    <a:lnTo>
                      <a:pt x="1" y="84"/>
                    </a:lnTo>
                    <a:lnTo>
                      <a:pt x="38" y="63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6303;p50">
                <a:extLst>
                  <a:ext uri="{FF2B5EF4-FFF2-40B4-BE49-F238E27FC236}">
                    <a16:creationId xmlns:a16="http://schemas.microsoft.com/office/drawing/2014/main" id="{92C1DA0F-899A-472E-B243-4644ED8EC8D6}"/>
                  </a:ext>
                </a:extLst>
              </p:cNvPr>
              <p:cNvSpPr/>
              <p:nvPr/>
            </p:nvSpPr>
            <p:spPr>
              <a:xfrm>
                <a:off x="5761200" y="1995350"/>
                <a:ext cx="1825" cy="3100"/>
              </a:xfrm>
              <a:custGeom>
                <a:avLst/>
                <a:gdLst/>
                <a:ahLst/>
                <a:cxnLst/>
                <a:rect l="l" t="t" r="r" b="b"/>
                <a:pathLst>
                  <a:path w="73" h="124" extrusionOk="0">
                    <a:moveTo>
                      <a:pt x="73" y="0"/>
                    </a:moveTo>
                    <a:lnTo>
                      <a:pt x="0" y="43"/>
                    </a:lnTo>
                    <a:lnTo>
                      <a:pt x="1" y="124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6304;p50">
                <a:extLst>
                  <a:ext uri="{FF2B5EF4-FFF2-40B4-BE49-F238E27FC236}">
                    <a16:creationId xmlns:a16="http://schemas.microsoft.com/office/drawing/2014/main" id="{723011AA-1472-472D-B517-2C73838268E2}"/>
                  </a:ext>
                </a:extLst>
              </p:cNvPr>
              <p:cNvSpPr/>
              <p:nvPr/>
            </p:nvSpPr>
            <p:spPr>
              <a:xfrm>
                <a:off x="5760725" y="1990975"/>
                <a:ext cx="7025" cy="13175"/>
              </a:xfrm>
              <a:custGeom>
                <a:avLst/>
                <a:gdLst/>
                <a:ahLst/>
                <a:cxnLst/>
                <a:rect l="l" t="t" r="r" b="b"/>
                <a:pathLst>
                  <a:path w="281" h="527" extrusionOk="0">
                    <a:moveTo>
                      <a:pt x="260" y="38"/>
                    </a:moveTo>
                    <a:lnTo>
                      <a:pt x="260" y="174"/>
                    </a:lnTo>
                    <a:lnTo>
                      <a:pt x="260" y="239"/>
                    </a:lnTo>
                    <a:lnTo>
                      <a:pt x="260" y="351"/>
                    </a:lnTo>
                    <a:lnTo>
                      <a:pt x="20" y="489"/>
                    </a:lnTo>
                    <a:lnTo>
                      <a:pt x="20" y="177"/>
                    </a:lnTo>
                    <a:lnTo>
                      <a:pt x="128" y="115"/>
                    </a:lnTo>
                    <a:lnTo>
                      <a:pt x="165" y="93"/>
                    </a:lnTo>
                    <a:lnTo>
                      <a:pt x="260" y="38"/>
                    </a:lnTo>
                    <a:close/>
                    <a:moveTo>
                      <a:pt x="279" y="0"/>
                    </a:moveTo>
                    <a:lnTo>
                      <a:pt x="0" y="161"/>
                    </a:lnTo>
                    <a:lnTo>
                      <a:pt x="0" y="526"/>
                    </a:lnTo>
                    <a:lnTo>
                      <a:pt x="280" y="365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6305;p50">
                <a:extLst>
                  <a:ext uri="{FF2B5EF4-FFF2-40B4-BE49-F238E27FC236}">
                    <a16:creationId xmlns:a16="http://schemas.microsoft.com/office/drawing/2014/main" id="{04D03622-2E2D-4033-A2AC-61C8C222928C}"/>
                  </a:ext>
                </a:extLst>
              </p:cNvPr>
              <p:cNvSpPr/>
              <p:nvPr/>
            </p:nvSpPr>
            <p:spPr>
              <a:xfrm>
                <a:off x="5761875" y="1992925"/>
                <a:ext cx="5350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18" extrusionOk="0">
                    <a:moveTo>
                      <a:pt x="212" y="0"/>
                    </a:moveTo>
                    <a:lnTo>
                      <a:pt x="83" y="76"/>
                    </a:lnTo>
                    <a:lnTo>
                      <a:pt x="1" y="218"/>
                    </a:lnTo>
                    <a:lnTo>
                      <a:pt x="1" y="218"/>
                    </a:lnTo>
                    <a:lnTo>
                      <a:pt x="214" y="96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6306;p50">
                <a:extLst>
                  <a:ext uri="{FF2B5EF4-FFF2-40B4-BE49-F238E27FC236}">
                    <a16:creationId xmlns:a16="http://schemas.microsoft.com/office/drawing/2014/main" id="{7B84543D-CC06-49DE-A11D-A96B3474A7F8}"/>
                  </a:ext>
                </a:extLst>
              </p:cNvPr>
              <p:cNvSpPr/>
              <p:nvPr/>
            </p:nvSpPr>
            <p:spPr>
              <a:xfrm>
                <a:off x="5761200" y="1993825"/>
                <a:ext cx="2700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04" extrusionOk="0">
                    <a:moveTo>
                      <a:pt x="107" y="1"/>
                    </a:moveTo>
                    <a:lnTo>
                      <a:pt x="0" y="61"/>
                    </a:lnTo>
                    <a:lnTo>
                      <a:pt x="0" y="104"/>
                    </a:lnTo>
                    <a:lnTo>
                      <a:pt x="73" y="61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6307;p50">
                <a:extLst>
                  <a:ext uri="{FF2B5EF4-FFF2-40B4-BE49-F238E27FC236}">
                    <a16:creationId xmlns:a16="http://schemas.microsoft.com/office/drawing/2014/main" id="{91A813F4-2166-49FE-9D6A-4F1543F724FD}"/>
                  </a:ext>
                </a:extLst>
              </p:cNvPr>
              <p:cNvSpPr/>
              <p:nvPr/>
            </p:nvSpPr>
            <p:spPr>
              <a:xfrm>
                <a:off x="5753250" y="2004775"/>
                <a:ext cx="37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5" h="27" extrusionOk="0">
                    <a:moveTo>
                      <a:pt x="15" y="1"/>
                    </a:moveTo>
                    <a:lnTo>
                      <a:pt x="0" y="27"/>
                    </a:lnTo>
                    <a:lnTo>
                      <a:pt x="15" y="18"/>
                    </a:lnTo>
                    <a:lnTo>
                      <a:pt x="15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6308;p50">
                <a:extLst>
                  <a:ext uri="{FF2B5EF4-FFF2-40B4-BE49-F238E27FC236}">
                    <a16:creationId xmlns:a16="http://schemas.microsoft.com/office/drawing/2014/main" id="{66EFF538-75B6-4FC4-8DD0-3CD3735BE530}"/>
                  </a:ext>
                </a:extLst>
              </p:cNvPr>
              <p:cNvSpPr/>
              <p:nvPr/>
            </p:nvSpPr>
            <p:spPr>
              <a:xfrm>
                <a:off x="5750200" y="2005425"/>
                <a:ext cx="307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66" extrusionOk="0">
                    <a:moveTo>
                      <a:pt x="122" y="1"/>
                    </a:moveTo>
                    <a:lnTo>
                      <a:pt x="83" y="22"/>
                    </a:lnTo>
                    <a:lnTo>
                      <a:pt x="1" y="166"/>
                    </a:lnTo>
                    <a:lnTo>
                      <a:pt x="40" y="143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6309;p50">
                <a:extLst>
                  <a:ext uri="{FF2B5EF4-FFF2-40B4-BE49-F238E27FC236}">
                    <a16:creationId xmlns:a16="http://schemas.microsoft.com/office/drawing/2014/main" id="{F7185A59-E554-4001-88AA-3B3471161BF9}"/>
                  </a:ext>
                </a:extLst>
              </p:cNvPr>
              <p:cNvSpPr/>
              <p:nvPr/>
            </p:nvSpPr>
            <p:spPr>
              <a:xfrm>
                <a:off x="5753175" y="2003700"/>
                <a:ext cx="45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18" h="31" extrusionOk="0">
                    <a:moveTo>
                      <a:pt x="18" y="0"/>
                    </a:moveTo>
                    <a:lnTo>
                      <a:pt x="1" y="30"/>
                    </a:lnTo>
                    <a:lnTo>
                      <a:pt x="1" y="30"/>
                    </a:lnTo>
                    <a:lnTo>
                      <a:pt x="18" y="2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6310;p50">
                <a:extLst>
                  <a:ext uri="{FF2B5EF4-FFF2-40B4-BE49-F238E27FC236}">
                    <a16:creationId xmlns:a16="http://schemas.microsoft.com/office/drawing/2014/main" id="{2EC987AB-A438-4A6A-A229-8286629D62EF}"/>
                  </a:ext>
                </a:extLst>
              </p:cNvPr>
              <p:cNvSpPr/>
              <p:nvPr/>
            </p:nvSpPr>
            <p:spPr>
              <a:xfrm>
                <a:off x="5747625" y="2005975"/>
                <a:ext cx="46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204" extrusionOk="0">
                    <a:moveTo>
                      <a:pt x="186" y="0"/>
                    </a:moveTo>
                    <a:lnTo>
                      <a:pt x="1" y="108"/>
                    </a:lnTo>
                    <a:lnTo>
                      <a:pt x="1" y="203"/>
                    </a:lnTo>
                    <a:lnTo>
                      <a:pt x="104" y="144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6311;p50">
                <a:extLst>
                  <a:ext uri="{FF2B5EF4-FFF2-40B4-BE49-F238E27FC236}">
                    <a16:creationId xmlns:a16="http://schemas.microsoft.com/office/drawing/2014/main" id="{676A55BB-C494-406B-873E-043FCE952391}"/>
                  </a:ext>
                </a:extLst>
              </p:cNvPr>
              <p:cNvSpPr/>
              <p:nvPr/>
            </p:nvSpPr>
            <p:spPr>
              <a:xfrm>
                <a:off x="5752275" y="2004200"/>
                <a:ext cx="1350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54" h="72" extrusionOk="0">
                    <a:moveTo>
                      <a:pt x="54" y="0"/>
                    </a:moveTo>
                    <a:lnTo>
                      <a:pt x="37" y="10"/>
                    </a:lnTo>
                    <a:lnTo>
                      <a:pt x="0" y="71"/>
                    </a:lnTo>
                    <a:lnTo>
                      <a:pt x="0" y="71"/>
                    </a:lnTo>
                    <a:lnTo>
                      <a:pt x="39" y="50"/>
                    </a:lnTo>
                    <a:lnTo>
                      <a:pt x="54" y="24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6312;p50">
                <a:extLst>
                  <a:ext uri="{FF2B5EF4-FFF2-40B4-BE49-F238E27FC236}">
                    <a16:creationId xmlns:a16="http://schemas.microsoft.com/office/drawing/2014/main" id="{6D20604E-BECD-4880-8D15-5468EB6A7B23}"/>
                  </a:ext>
                </a:extLst>
              </p:cNvPr>
              <p:cNvSpPr/>
              <p:nvPr/>
            </p:nvSpPr>
            <p:spPr>
              <a:xfrm>
                <a:off x="5748325" y="2000800"/>
                <a:ext cx="5300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218" extrusionOk="0">
                    <a:moveTo>
                      <a:pt x="212" y="0"/>
                    </a:moveTo>
                    <a:lnTo>
                      <a:pt x="81" y="74"/>
                    </a:lnTo>
                    <a:lnTo>
                      <a:pt x="0" y="218"/>
                    </a:lnTo>
                    <a:lnTo>
                      <a:pt x="212" y="94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6313;p50">
                <a:extLst>
                  <a:ext uri="{FF2B5EF4-FFF2-40B4-BE49-F238E27FC236}">
                    <a16:creationId xmlns:a16="http://schemas.microsoft.com/office/drawing/2014/main" id="{A18C69F1-7D90-43A3-8AF9-FD82BF1ADCAD}"/>
                  </a:ext>
                </a:extLst>
              </p:cNvPr>
              <p:cNvSpPr/>
              <p:nvPr/>
            </p:nvSpPr>
            <p:spPr>
              <a:xfrm>
                <a:off x="5747625" y="2004450"/>
                <a:ext cx="5575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69" extrusionOk="0">
                    <a:moveTo>
                      <a:pt x="223" y="0"/>
                    </a:moveTo>
                    <a:lnTo>
                      <a:pt x="1" y="128"/>
                    </a:lnTo>
                    <a:lnTo>
                      <a:pt x="1" y="169"/>
                    </a:lnTo>
                    <a:lnTo>
                      <a:pt x="186" y="61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6314;p50">
                <a:extLst>
                  <a:ext uri="{FF2B5EF4-FFF2-40B4-BE49-F238E27FC236}">
                    <a16:creationId xmlns:a16="http://schemas.microsoft.com/office/drawing/2014/main" id="{E506CF54-8726-42D0-99F5-AEBDF9C19DC9}"/>
                  </a:ext>
                </a:extLst>
              </p:cNvPr>
              <p:cNvSpPr/>
              <p:nvPr/>
            </p:nvSpPr>
            <p:spPr>
              <a:xfrm>
                <a:off x="5747625" y="2006225"/>
                <a:ext cx="725" cy="1175"/>
              </a:xfrm>
              <a:custGeom>
                <a:avLst/>
                <a:gdLst/>
                <a:ahLst/>
                <a:cxnLst/>
                <a:rect l="l" t="t" r="r" b="b"/>
                <a:pathLst>
                  <a:path w="29" h="47" extrusionOk="0">
                    <a:moveTo>
                      <a:pt x="28" y="1"/>
                    </a:moveTo>
                    <a:lnTo>
                      <a:pt x="1" y="16"/>
                    </a:lnTo>
                    <a:lnTo>
                      <a:pt x="1" y="47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6315;p50">
                <a:extLst>
                  <a:ext uri="{FF2B5EF4-FFF2-40B4-BE49-F238E27FC236}">
                    <a16:creationId xmlns:a16="http://schemas.microsoft.com/office/drawing/2014/main" id="{69E1D462-97C9-4B31-8E12-2EB95249C8E0}"/>
                  </a:ext>
                </a:extLst>
              </p:cNvPr>
              <p:cNvSpPr/>
              <p:nvPr/>
            </p:nvSpPr>
            <p:spPr>
              <a:xfrm>
                <a:off x="5747625" y="2003150"/>
                <a:ext cx="60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81" extrusionOk="0">
                    <a:moveTo>
                      <a:pt x="240" y="0"/>
                    </a:moveTo>
                    <a:lnTo>
                      <a:pt x="28" y="124"/>
                    </a:lnTo>
                    <a:lnTo>
                      <a:pt x="1" y="170"/>
                    </a:lnTo>
                    <a:lnTo>
                      <a:pt x="1" y="180"/>
                    </a:lnTo>
                    <a:lnTo>
                      <a:pt x="223" y="52"/>
                    </a:lnTo>
                    <a:lnTo>
                      <a:pt x="240" y="22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6316;p50">
                <a:extLst>
                  <a:ext uri="{FF2B5EF4-FFF2-40B4-BE49-F238E27FC236}">
                    <a16:creationId xmlns:a16="http://schemas.microsoft.com/office/drawing/2014/main" id="{CA21CF2B-64C9-4A6E-90B4-898806C2B012}"/>
                  </a:ext>
                </a:extLst>
              </p:cNvPr>
              <p:cNvSpPr/>
              <p:nvPr/>
            </p:nvSpPr>
            <p:spPr>
              <a:xfrm>
                <a:off x="5747625" y="2002625"/>
                <a:ext cx="2750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110" h="161" extrusionOk="0">
                    <a:moveTo>
                      <a:pt x="109" y="1"/>
                    </a:moveTo>
                    <a:lnTo>
                      <a:pt x="72" y="24"/>
                    </a:lnTo>
                    <a:lnTo>
                      <a:pt x="1" y="147"/>
                    </a:lnTo>
                    <a:lnTo>
                      <a:pt x="1" y="160"/>
                    </a:lnTo>
                    <a:lnTo>
                      <a:pt x="28" y="14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6317;p50">
                <a:extLst>
                  <a:ext uri="{FF2B5EF4-FFF2-40B4-BE49-F238E27FC236}">
                    <a16:creationId xmlns:a16="http://schemas.microsoft.com/office/drawing/2014/main" id="{3EC1B9B0-4E92-4915-B2AE-1698E77BF7C8}"/>
                  </a:ext>
                </a:extLst>
              </p:cNvPr>
              <p:cNvSpPr/>
              <p:nvPr/>
            </p:nvSpPr>
            <p:spPr>
              <a:xfrm>
                <a:off x="5747625" y="2001650"/>
                <a:ext cx="2700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04" extrusionOk="0">
                    <a:moveTo>
                      <a:pt x="108" y="1"/>
                    </a:moveTo>
                    <a:lnTo>
                      <a:pt x="1" y="63"/>
                    </a:lnTo>
                    <a:lnTo>
                      <a:pt x="1" y="104"/>
                    </a:lnTo>
                    <a:lnTo>
                      <a:pt x="72" y="63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6318;p50">
                <a:extLst>
                  <a:ext uri="{FF2B5EF4-FFF2-40B4-BE49-F238E27FC236}">
                    <a16:creationId xmlns:a16="http://schemas.microsoft.com/office/drawing/2014/main" id="{BA878070-4559-4D1F-805E-D4B0B5BD4B37}"/>
                  </a:ext>
                </a:extLst>
              </p:cNvPr>
              <p:cNvSpPr/>
              <p:nvPr/>
            </p:nvSpPr>
            <p:spPr>
              <a:xfrm>
                <a:off x="5747125" y="1998825"/>
                <a:ext cx="7025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281" h="528" extrusionOk="0">
                    <a:moveTo>
                      <a:pt x="260" y="38"/>
                    </a:moveTo>
                    <a:lnTo>
                      <a:pt x="260" y="175"/>
                    </a:lnTo>
                    <a:lnTo>
                      <a:pt x="260" y="215"/>
                    </a:lnTo>
                    <a:lnTo>
                      <a:pt x="260" y="240"/>
                    </a:lnTo>
                    <a:lnTo>
                      <a:pt x="260" y="352"/>
                    </a:lnTo>
                    <a:lnTo>
                      <a:pt x="21" y="489"/>
                    </a:lnTo>
                    <a:lnTo>
                      <a:pt x="21" y="394"/>
                    </a:lnTo>
                    <a:lnTo>
                      <a:pt x="21" y="176"/>
                    </a:lnTo>
                    <a:lnTo>
                      <a:pt x="128" y="115"/>
                    </a:lnTo>
                    <a:lnTo>
                      <a:pt x="167" y="92"/>
                    </a:lnTo>
                    <a:lnTo>
                      <a:pt x="260" y="38"/>
                    </a:lnTo>
                    <a:close/>
                    <a:moveTo>
                      <a:pt x="279" y="1"/>
                    </a:moveTo>
                    <a:lnTo>
                      <a:pt x="0" y="162"/>
                    </a:lnTo>
                    <a:lnTo>
                      <a:pt x="0" y="527"/>
                    </a:lnTo>
                    <a:lnTo>
                      <a:pt x="280" y="366"/>
                    </a:lnTo>
                    <a:lnTo>
                      <a:pt x="27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6319;p50">
                <a:extLst>
                  <a:ext uri="{FF2B5EF4-FFF2-40B4-BE49-F238E27FC236}">
                    <a16:creationId xmlns:a16="http://schemas.microsoft.com/office/drawing/2014/main" id="{D9C7D946-6E6A-4783-9527-8C2BFC6359AB}"/>
                  </a:ext>
                </a:extLst>
              </p:cNvPr>
              <p:cNvSpPr/>
              <p:nvPr/>
            </p:nvSpPr>
            <p:spPr>
              <a:xfrm>
                <a:off x="5751175" y="2005200"/>
                <a:ext cx="2450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98" h="152" extrusionOk="0">
                    <a:moveTo>
                      <a:pt x="98" y="1"/>
                    </a:moveTo>
                    <a:lnTo>
                      <a:pt x="83" y="10"/>
                    </a:lnTo>
                    <a:lnTo>
                      <a:pt x="1" y="152"/>
                    </a:lnTo>
                    <a:lnTo>
                      <a:pt x="98" y="97"/>
                    </a:lnTo>
                    <a:lnTo>
                      <a:pt x="98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6320;p50">
                <a:extLst>
                  <a:ext uri="{FF2B5EF4-FFF2-40B4-BE49-F238E27FC236}">
                    <a16:creationId xmlns:a16="http://schemas.microsoft.com/office/drawing/2014/main" id="{2791F42E-E057-4A32-AEE3-A17F9D32C58D}"/>
                  </a:ext>
                </a:extLst>
              </p:cNvPr>
              <p:cNvSpPr/>
              <p:nvPr/>
            </p:nvSpPr>
            <p:spPr>
              <a:xfrm>
                <a:off x="5750350" y="1999775"/>
                <a:ext cx="3275" cy="2875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15" extrusionOk="0">
                    <a:moveTo>
                      <a:pt x="131" y="0"/>
                    </a:moveTo>
                    <a:lnTo>
                      <a:pt x="37" y="54"/>
                    </a:lnTo>
                    <a:lnTo>
                      <a:pt x="0" y="115"/>
                    </a:lnTo>
                    <a:lnTo>
                      <a:pt x="0" y="115"/>
                    </a:lnTo>
                    <a:lnTo>
                      <a:pt x="131" y="41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6321;p50">
                <a:extLst>
                  <a:ext uri="{FF2B5EF4-FFF2-40B4-BE49-F238E27FC236}">
                    <a16:creationId xmlns:a16="http://schemas.microsoft.com/office/drawing/2014/main" id="{1AFDC894-2490-48F8-9D0B-9515AC35CDAB}"/>
                  </a:ext>
                </a:extLst>
              </p:cNvPr>
              <p:cNvSpPr/>
              <p:nvPr/>
            </p:nvSpPr>
            <p:spPr>
              <a:xfrm>
                <a:off x="5749400" y="2001125"/>
                <a:ext cx="1875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5" h="85" extrusionOk="0">
                    <a:moveTo>
                      <a:pt x="75" y="0"/>
                    </a:moveTo>
                    <a:lnTo>
                      <a:pt x="37" y="22"/>
                    </a:lnTo>
                    <a:lnTo>
                      <a:pt x="1" y="84"/>
                    </a:lnTo>
                    <a:lnTo>
                      <a:pt x="38" y="6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6322;p50">
                <a:extLst>
                  <a:ext uri="{FF2B5EF4-FFF2-40B4-BE49-F238E27FC236}">
                    <a16:creationId xmlns:a16="http://schemas.microsoft.com/office/drawing/2014/main" id="{CE95E49E-351A-42EE-B548-011F529B22CC}"/>
                  </a:ext>
                </a:extLst>
              </p:cNvPr>
              <p:cNvSpPr/>
              <p:nvPr/>
            </p:nvSpPr>
            <p:spPr>
              <a:xfrm>
                <a:off x="5747625" y="2003225"/>
                <a:ext cx="1800" cy="3100"/>
              </a:xfrm>
              <a:custGeom>
                <a:avLst/>
                <a:gdLst/>
                <a:ahLst/>
                <a:cxnLst/>
                <a:rect l="l" t="t" r="r" b="b"/>
                <a:pathLst>
                  <a:path w="72" h="124" extrusionOk="0">
                    <a:moveTo>
                      <a:pt x="72" y="0"/>
                    </a:moveTo>
                    <a:lnTo>
                      <a:pt x="1" y="41"/>
                    </a:lnTo>
                    <a:lnTo>
                      <a:pt x="1" y="123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6323;p50">
                <a:extLst>
                  <a:ext uri="{FF2B5EF4-FFF2-40B4-BE49-F238E27FC236}">
                    <a16:creationId xmlns:a16="http://schemas.microsoft.com/office/drawing/2014/main" id="{5A324870-7279-4B54-A00F-56BB0D7F0629}"/>
                  </a:ext>
                </a:extLst>
              </p:cNvPr>
              <p:cNvSpPr/>
              <p:nvPr/>
            </p:nvSpPr>
            <p:spPr>
              <a:xfrm>
                <a:off x="5780400" y="1989125"/>
                <a:ext cx="42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" h="25" extrusionOk="0">
                    <a:moveTo>
                      <a:pt x="17" y="0"/>
                    </a:moveTo>
                    <a:lnTo>
                      <a:pt x="1" y="25"/>
                    </a:lnTo>
                    <a:lnTo>
                      <a:pt x="17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6324;p50">
                <a:extLst>
                  <a:ext uri="{FF2B5EF4-FFF2-40B4-BE49-F238E27FC236}">
                    <a16:creationId xmlns:a16="http://schemas.microsoft.com/office/drawing/2014/main" id="{C6179696-6FD0-44B0-8EC3-452EA87F053F}"/>
                  </a:ext>
                </a:extLst>
              </p:cNvPr>
              <p:cNvSpPr/>
              <p:nvPr/>
            </p:nvSpPr>
            <p:spPr>
              <a:xfrm>
                <a:off x="5780325" y="1988000"/>
                <a:ext cx="500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0"/>
                    </a:moveTo>
                    <a:lnTo>
                      <a:pt x="1" y="31"/>
                    </a:lnTo>
                    <a:lnTo>
                      <a:pt x="1" y="31"/>
                    </a:lnTo>
                    <a:lnTo>
                      <a:pt x="20" y="2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6325;p50">
                <a:extLst>
                  <a:ext uri="{FF2B5EF4-FFF2-40B4-BE49-F238E27FC236}">
                    <a16:creationId xmlns:a16="http://schemas.microsoft.com/office/drawing/2014/main" id="{B0A0D992-4800-457A-84A7-CF3FEDDC6E65}"/>
                  </a:ext>
                </a:extLst>
              </p:cNvPr>
              <p:cNvSpPr/>
              <p:nvPr/>
            </p:nvSpPr>
            <p:spPr>
              <a:xfrm>
                <a:off x="5774775" y="1988750"/>
                <a:ext cx="557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71" extrusionOk="0">
                    <a:moveTo>
                      <a:pt x="223" y="1"/>
                    </a:moveTo>
                    <a:lnTo>
                      <a:pt x="1" y="128"/>
                    </a:lnTo>
                    <a:lnTo>
                      <a:pt x="2" y="170"/>
                    </a:lnTo>
                    <a:lnTo>
                      <a:pt x="188" y="63"/>
                    </a:lnTo>
                    <a:lnTo>
                      <a:pt x="223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6326;p50">
                <a:extLst>
                  <a:ext uri="{FF2B5EF4-FFF2-40B4-BE49-F238E27FC236}">
                    <a16:creationId xmlns:a16="http://schemas.microsoft.com/office/drawing/2014/main" id="{439CCBB2-0D57-4210-8E7E-8BD1070845F8}"/>
                  </a:ext>
                </a:extLst>
              </p:cNvPr>
              <p:cNvSpPr/>
              <p:nvPr/>
            </p:nvSpPr>
            <p:spPr>
              <a:xfrm>
                <a:off x="5774825" y="1990300"/>
                <a:ext cx="4650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03" extrusionOk="0">
                    <a:moveTo>
                      <a:pt x="186" y="1"/>
                    </a:moveTo>
                    <a:lnTo>
                      <a:pt x="0" y="108"/>
                    </a:lnTo>
                    <a:lnTo>
                      <a:pt x="0" y="202"/>
                    </a:lnTo>
                    <a:lnTo>
                      <a:pt x="103" y="143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6327;p50">
                <a:extLst>
                  <a:ext uri="{FF2B5EF4-FFF2-40B4-BE49-F238E27FC236}">
                    <a16:creationId xmlns:a16="http://schemas.microsoft.com/office/drawing/2014/main" id="{6380FA87-51D5-4E5F-918B-4818A083F0CD}"/>
                  </a:ext>
                </a:extLst>
              </p:cNvPr>
              <p:cNvSpPr/>
              <p:nvPr/>
            </p:nvSpPr>
            <p:spPr>
              <a:xfrm>
                <a:off x="5779450" y="1988500"/>
                <a:ext cx="137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55" h="73" extrusionOk="0">
                    <a:moveTo>
                      <a:pt x="55" y="0"/>
                    </a:moveTo>
                    <a:lnTo>
                      <a:pt x="36" y="11"/>
                    </a:lnTo>
                    <a:lnTo>
                      <a:pt x="1" y="73"/>
                    </a:lnTo>
                    <a:lnTo>
                      <a:pt x="39" y="50"/>
                    </a:lnTo>
                    <a:lnTo>
                      <a:pt x="55" y="25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6328;p50">
                <a:extLst>
                  <a:ext uri="{FF2B5EF4-FFF2-40B4-BE49-F238E27FC236}">
                    <a16:creationId xmlns:a16="http://schemas.microsoft.com/office/drawing/2014/main" id="{54C2B67C-04E6-4BB4-87A9-FB18FF24996B}"/>
                  </a:ext>
                </a:extLst>
              </p:cNvPr>
              <p:cNvSpPr/>
              <p:nvPr/>
            </p:nvSpPr>
            <p:spPr>
              <a:xfrm>
                <a:off x="5775475" y="1985100"/>
                <a:ext cx="532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213" h="218" extrusionOk="0">
                    <a:moveTo>
                      <a:pt x="212" y="0"/>
                    </a:moveTo>
                    <a:lnTo>
                      <a:pt x="83" y="74"/>
                    </a:lnTo>
                    <a:lnTo>
                      <a:pt x="0" y="218"/>
                    </a:lnTo>
                    <a:lnTo>
                      <a:pt x="212" y="96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6329;p50">
                <a:extLst>
                  <a:ext uri="{FF2B5EF4-FFF2-40B4-BE49-F238E27FC236}">
                    <a16:creationId xmlns:a16="http://schemas.microsoft.com/office/drawing/2014/main" id="{CA9F859A-A3D3-45EB-9986-6312C0235030}"/>
                  </a:ext>
                </a:extLst>
              </p:cNvPr>
              <p:cNvSpPr/>
              <p:nvPr/>
            </p:nvSpPr>
            <p:spPr>
              <a:xfrm>
                <a:off x="5774775" y="1987475"/>
                <a:ext cx="60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80" extrusionOk="0">
                    <a:moveTo>
                      <a:pt x="240" y="1"/>
                    </a:moveTo>
                    <a:lnTo>
                      <a:pt x="28" y="123"/>
                    </a:lnTo>
                    <a:lnTo>
                      <a:pt x="1" y="170"/>
                    </a:lnTo>
                    <a:lnTo>
                      <a:pt x="1" y="179"/>
                    </a:lnTo>
                    <a:lnTo>
                      <a:pt x="223" y="52"/>
                    </a:lnTo>
                    <a:lnTo>
                      <a:pt x="242" y="21"/>
                    </a:lnTo>
                    <a:lnTo>
                      <a:pt x="24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6330;p50">
                <a:extLst>
                  <a:ext uri="{FF2B5EF4-FFF2-40B4-BE49-F238E27FC236}">
                    <a16:creationId xmlns:a16="http://schemas.microsoft.com/office/drawing/2014/main" id="{2573F7F8-DD8E-427F-99EA-F05EBEEFBF4F}"/>
                  </a:ext>
                </a:extLst>
              </p:cNvPr>
              <p:cNvSpPr/>
              <p:nvPr/>
            </p:nvSpPr>
            <p:spPr>
              <a:xfrm>
                <a:off x="5774775" y="1990525"/>
                <a:ext cx="725" cy="1225"/>
              </a:xfrm>
              <a:custGeom>
                <a:avLst/>
                <a:gdLst/>
                <a:ahLst/>
                <a:cxnLst/>
                <a:rect l="l" t="t" r="r" b="b"/>
                <a:pathLst>
                  <a:path w="29" h="49" extrusionOk="0">
                    <a:moveTo>
                      <a:pt x="28" y="1"/>
                    </a:moveTo>
                    <a:lnTo>
                      <a:pt x="1" y="17"/>
                    </a:lnTo>
                    <a:lnTo>
                      <a:pt x="1" y="4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6331;p50">
                <a:extLst>
                  <a:ext uri="{FF2B5EF4-FFF2-40B4-BE49-F238E27FC236}">
                    <a16:creationId xmlns:a16="http://schemas.microsoft.com/office/drawing/2014/main" id="{30CCD4FA-B3A6-42BB-A4BE-F36159F34CC8}"/>
                  </a:ext>
                </a:extLst>
              </p:cNvPr>
              <p:cNvSpPr/>
              <p:nvPr/>
            </p:nvSpPr>
            <p:spPr>
              <a:xfrm>
                <a:off x="5774775" y="1987525"/>
                <a:ext cx="1800" cy="3100"/>
              </a:xfrm>
              <a:custGeom>
                <a:avLst/>
                <a:gdLst/>
                <a:ahLst/>
                <a:cxnLst/>
                <a:rect l="l" t="t" r="r" b="b"/>
                <a:pathLst>
                  <a:path w="72" h="124" extrusionOk="0">
                    <a:moveTo>
                      <a:pt x="72" y="0"/>
                    </a:moveTo>
                    <a:lnTo>
                      <a:pt x="1" y="41"/>
                    </a:lnTo>
                    <a:lnTo>
                      <a:pt x="1" y="124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6332;p50">
                <a:extLst>
                  <a:ext uri="{FF2B5EF4-FFF2-40B4-BE49-F238E27FC236}">
                    <a16:creationId xmlns:a16="http://schemas.microsoft.com/office/drawing/2014/main" id="{17C99098-DA64-43FB-996F-D77EC9FD90A9}"/>
                  </a:ext>
                </a:extLst>
              </p:cNvPr>
              <p:cNvSpPr/>
              <p:nvPr/>
            </p:nvSpPr>
            <p:spPr>
              <a:xfrm>
                <a:off x="5774275" y="1983125"/>
                <a:ext cx="7050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528" extrusionOk="0">
                    <a:moveTo>
                      <a:pt x="262" y="39"/>
                    </a:moveTo>
                    <a:lnTo>
                      <a:pt x="262" y="173"/>
                    </a:lnTo>
                    <a:lnTo>
                      <a:pt x="262" y="239"/>
                    </a:lnTo>
                    <a:lnTo>
                      <a:pt x="262" y="352"/>
                    </a:lnTo>
                    <a:lnTo>
                      <a:pt x="22" y="489"/>
                    </a:lnTo>
                    <a:lnTo>
                      <a:pt x="22" y="176"/>
                    </a:lnTo>
                    <a:lnTo>
                      <a:pt x="130" y="114"/>
                    </a:lnTo>
                    <a:lnTo>
                      <a:pt x="167" y="92"/>
                    </a:lnTo>
                    <a:lnTo>
                      <a:pt x="262" y="39"/>
                    </a:lnTo>
                    <a:close/>
                    <a:moveTo>
                      <a:pt x="280" y="1"/>
                    </a:moveTo>
                    <a:lnTo>
                      <a:pt x="1" y="162"/>
                    </a:lnTo>
                    <a:lnTo>
                      <a:pt x="2" y="527"/>
                    </a:lnTo>
                    <a:lnTo>
                      <a:pt x="282" y="366"/>
                    </a:lnTo>
                    <a:lnTo>
                      <a:pt x="28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6333;p50">
                <a:extLst>
                  <a:ext uri="{FF2B5EF4-FFF2-40B4-BE49-F238E27FC236}">
                    <a16:creationId xmlns:a16="http://schemas.microsoft.com/office/drawing/2014/main" id="{281323CE-0C6B-4364-806B-9C3043F0BBDC}"/>
                  </a:ext>
                </a:extLst>
              </p:cNvPr>
              <p:cNvSpPr/>
              <p:nvPr/>
            </p:nvSpPr>
            <p:spPr>
              <a:xfrm>
                <a:off x="5777400" y="1989725"/>
                <a:ext cx="3025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67" extrusionOk="0">
                    <a:moveTo>
                      <a:pt x="121" y="1"/>
                    </a:moveTo>
                    <a:lnTo>
                      <a:pt x="83" y="24"/>
                    </a:lnTo>
                    <a:lnTo>
                      <a:pt x="0" y="166"/>
                    </a:lnTo>
                    <a:lnTo>
                      <a:pt x="38" y="144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6334;p50">
                <a:extLst>
                  <a:ext uri="{FF2B5EF4-FFF2-40B4-BE49-F238E27FC236}">
                    <a16:creationId xmlns:a16="http://schemas.microsoft.com/office/drawing/2014/main" id="{B4C309F0-29D7-4E67-9E28-9DD5C6857C44}"/>
                  </a:ext>
                </a:extLst>
              </p:cNvPr>
              <p:cNvSpPr/>
              <p:nvPr/>
            </p:nvSpPr>
            <p:spPr>
              <a:xfrm>
                <a:off x="5777550" y="1984075"/>
                <a:ext cx="3250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16" extrusionOk="0">
                    <a:moveTo>
                      <a:pt x="129" y="1"/>
                    </a:moveTo>
                    <a:lnTo>
                      <a:pt x="36" y="54"/>
                    </a:lnTo>
                    <a:lnTo>
                      <a:pt x="0" y="115"/>
                    </a:lnTo>
                    <a:lnTo>
                      <a:pt x="129" y="41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6335;p50">
                <a:extLst>
                  <a:ext uri="{FF2B5EF4-FFF2-40B4-BE49-F238E27FC236}">
                    <a16:creationId xmlns:a16="http://schemas.microsoft.com/office/drawing/2014/main" id="{8E69DAAE-FF39-44B5-AD65-862B9FABFFFE}"/>
                  </a:ext>
                </a:extLst>
              </p:cNvPr>
              <p:cNvSpPr/>
              <p:nvPr/>
            </p:nvSpPr>
            <p:spPr>
              <a:xfrm>
                <a:off x="5774775" y="1986950"/>
                <a:ext cx="2775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60" extrusionOk="0">
                    <a:moveTo>
                      <a:pt x="111" y="0"/>
                    </a:moveTo>
                    <a:lnTo>
                      <a:pt x="72" y="23"/>
                    </a:lnTo>
                    <a:lnTo>
                      <a:pt x="1" y="147"/>
                    </a:lnTo>
                    <a:lnTo>
                      <a:pt x="1" y="160"/>
                    </a:lnTo>
                    <a:lnTo>
                      <a:pt x="28" y="144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6336;p50">
                <a:extLst>
                  <a:ext uri="{FF2B5EF4-FFF2-40B4-BE49-F238E27FC236}">
                    <a16:creationId xmlns:a16="http://schemas.microsoft.com/office/drawing/2014/main" id="{3910C81E-03B0-4AEE-AC22-78A36EC27F9E}"/>
                  </a:ext>
                </a:extLst>
              </p:cNvPr>
              <p:cNvSpPr/>
              <p:nvPr/>
            </p:nvSpPr>
            <p:spPr>
              <a:xfrm>
                <a:off x="5776550" y="1985425"/>
                <a:ext cx="1925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85" extrusionOk="0">
                    <a:moveTo>
                      <a:pt x="76" y="0"/>
                    </a:moveTo>
                    <a:lnTo>
                      <a:pt x="37" y="22"/>
                    </a:lnTo>
                    <a:lnTo>
                      <a:pt x="1" y="84"/>
                    </a:lnTo>
                    <a:lnTo>
                      <a:pt x="40" y="61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6337;p50">
                <a:extLst>
                  <a:ext uri="{FF2B5EF4-FFF2-40B4-BE49-F238E27FC236}">
                    <a16:creationId xmlns:a16="http://schemas.microsoft.com/office/drawing/2014/main" id="{891EFA1C-542F-4FA4-8291-8D763469867F}"/>
                  </a:ext>
                </a:extLst>
              </p:cNvPr>
              <p:cNvSpPr/>
              <p:nvPr/>
            </p:nvSpPr>
            <p:spPr>
              <a:xfrm>
                <a:off x="5774775" y="1985950"/>
                <a:ext cx="2725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04" extrusionOk="0">
                    <a:moveTo>
                      <a:pt x="108" y="1"/>
                    </a:moveTo>
                    <a:lnTo>
                      <a:pt x="1" y="63"/>
                    </a:lnTo>
                    <a:lnTo>
                      <a:pt x="1" y="104"/>
                    </a:lnTo>
                    <a:lnTo>
                      <a:pt x="72" y="63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6338;p50">
                <a:extLst>
                  <a:ext uri="{FF2B5EF4-FFF2-40B4-BE49-F238E27FC236}">
                    <a16:creationId xmlns:a16="http://schemas.microsoft.com/office/drawing/2014/main" id="{359AFA38-0545-4122-A6BD-6F56F9818C82}"/>
                  </a:ext>
                </a:extLst>
              </p:cNvPr>
              <p:cNvSpPr/>
              <p:nvPr/>
            </p:nvSpPr>
            <p:spPr>
              <a:xfrm>
                <a:off x="5778325" y="1989525"/>
                <a:ext cx="2500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53" extrusionOk="0">
                    <a:moveTo>
                      <a:pt x="100" y="0"/>
                    </a:moveTo>
                    <a:lnTo>
                      <a:pt x="84" y="9"/>
                    </a:lnTo>
                    <a:lnTo>
                      <a:pt x="1" y="152"/>
                    </a:lnTo>
                    <a:lnTo>
                      <a:pt x="1" y="152"/>
                    </a:lnTo>
                    <a:lnTo>
                      <a:pt x="100" y="96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6339;p50">
                <a:extLst>
                  <a:ext uri="{FF2B5EF4-FFF2-40B4-BE49-F238E27FC236}">
                    <a16:creationId xmlns:a16="http://schemas.microsoft.com/office/drawing/2014/main" id="{4709489F-6DF1-4999-B27F-AA7957DAD770}"/>
                  </a:ext>
                </a:extLst>
              </p:cNvPr>
              <p:cNvSpPr/>
              <p:nvPr/>
            </p:nvSpPr>
            <p:spPr>
              <a:xfrm>
                <a:off x="5711875" y="1989125"/>
                <a:ext cx="425" cy="475"/>
              </a:xfrm>
              <a:custGeom>
                <a:avLst/>
                <a:gdLst/>
                <a:ahLst/>
                <a:cxnLst/>
                <a:rect l="l" t="t" r="r" b="b"/>
                <a:pathLst>
                  <a:path w="17" h="19" extrusionOk="0">
                    <a:moveTo>
                      <a:pt x="17" y="0"/>
                    </a:moveTo>
                    <a:lnTo>
                      <a:pt x="1" y="10"/>
                    </a:lnTo>
                    <a:lnTo>
                      <a:pt x="17" y="19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6340;p50">
                <a:extLst>
                  <a:ext uri="{FF2B5EF4-FFF2-40B4-BE49-F238E27FC236}">
                    <a16:creationId xmlns:a16="http://schemas.microsoft.com/office/drawing/2014/main" id="{9F074675-618E-4182-8947-31B0B4A01167}"/>
                  </a:ext>
                </a:extLst>
              </p:cNvPr>
              <p:cNvSpPr/>
              <p:nvPr/>
            </p:nvSpPr>
            <p:spPr>
              <a:xfrm>
                <a:off x="5707800" y="1981675"/>
                <a:ext cx="2000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80" h="46" extrusionOk="0">
                    <a:moveTo>
                      <a:pt x="39" y="1"/>
                    </a:moveTo>
                    <a:lnTo>
                      <a:pt x="0" y="23"/>
                    </a:lnTo>
                    <a:lnTo>
                      <a:pt x="42" y="46"/>
                    </a:lnTo>
                    <a:lnTo>
                      <a:pt x="80" y="24"/>
                    </a:lnTo>
                    <a:lnTo>
                      <a:pt x="39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6341;p50">
                <a:extLst>
                  <a:ext uri="{FF2B5EF4-FFF2-40B4-BE49-F238E27FC236}">
                    <a16:creationId xmlns:a16="http://schemas.microsoft.com/office/drawing/2014/main" id="{79FB042F-4D68-4283-91E9-68F01ADDB2B3}"/>
                  </a:ext>
                </a:extLst>
              </p:cNvPr>
              <p:cNvSpPr/>
              <p:nvPr/>
            </p:nvSpPr>
            <p:spPr>
              <a:xfrm>
                <a:off x="5705875" y="1983675"/>
                <a:ext cx="75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30" h="34" extrusionOk="0">
                    <a:moveTo>
                      <a:pt x="0" y="1"/>
                    </a:moveTo>
                    <a:lnTo>
                      <a:pt x="0" y="34"/>
                    </a:lnTo>
                    <a:lnTo>
                      <a:pt x="29" y="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6342;p50">
                <a:extLst>
                  <a:ext uri="{FF2B5EF4-FFF2-40B4-BE49-F238E27FC236}">
                    <a16:creationId xmlns:a16="http://schemas.microsoft.com/office/drawing/2014/main" id="{998B9386-6235-446B-9DE0-617A579E3775}"/>
                  </a:ext>
                </a:extLst>
              </p:cNvPr>
              <p:cNvSpPr/>
              <p:nvPr/>
            </p:nvSpPr>
            <p:spPr>
              <a:xfrm>
                <a:off x="5705875" y="1985900"/>
                <a:ext cx="502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66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110" y="165"/>
                    </a:lnTo>
                    <a:lnTo>
                      <a:pt x="200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6343;p50">
                <a:extLst>
                  <a:ext uri="{FF2B5EF4-FFF2-40B4-BE49-F238E27FC236}">
                    <a16:creationId xmlns:a16="http://schemas.microsoft.com/office/drawing/2014/main" id="{428E5086-A8C7-4DEB-ADCD-BD42D70390BF}"/>
                  </a:ext>
                </a:extLst>
              </p:cNvPr>
              <p:cNvSpPr/>
              <p:nvPr/>
            </p:nvSpPr>
            <p:spPr>
              <a:xfrm>
                <a:off x="5709675" y="1989375"/>
                <a:ext cx="262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12" extrusionOk="0">
                    <a:moveTo>
                      <a:pt x="89" y="0"/>
                    </a:moveTo>
                    <a:lnTo>
                      <a:pt x="0" y="51"/>
                    </a:lnTo>
                    <a:lnTo>
                      <a:pt x="105" y="112"/>
                    </a:lnTo>
                    <a:lnTo>
                      <a:pt x="105" y="9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6344;p50">
                <a:extLst>
                  <a:ext uri="{FF2B5EF4-FFF2-40B4-BE49-F238E27FC236}">
                    <a16:creationId xmlns:a16="http://schemas.microsoft.com/office/drawing/2014/main" id="{D8125615-0562-42AF-A656-B3D3E6BFFF3E}"/>
                  </a:ext>
                </a:extLst>
              </p:cNvPr>
              <p:cNvSpPr/>
              <p:nvPr/>
            </p:nvSpPr>
            <p:spPr>
              <a:xfrm>
                <a:off x="5705875" y="1982225"/>
                <a:ext cx="3000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76" extrusionOk="0">
                    <a:moveTo>
                      <a:pt x="77" y="1"/>
                    </a:moveTo>
                    <a:lnTo>
                      <a:pt x="0" y="44"/>
                    </a:lnTo>
                    <a:lnTo>
                      <a:pt x="0" y="59"/>
                    </a:lnTo>
                    <a:lnTo>
                      <a:pt x="29" y="76"/>
                    </a:lnTo>
                    <a:lnTo>
                      <a:pt x="119" y="24"/>
                    </a:lnTo>
                    <a:lnTo>
                      <a:pt x="77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6345;p50">
                <a:extLst>
                  <a:ext uri="{FF2B5EF4-FFF2-40B4-BE49-F238E27FC236}">
                    <a16:creationId xmlns:a16="http://schemas.microsoft.com/office/drawing/2014/main" id="{16CD59B3-B07B-483E-9ED1-17CD4204E699}"/>
                  </a:ext>
                </a:extLst>
              </p:cNvPr>
              <p:cNvSpPr/>
              <p:nvPr/>
            </p:nvSpPr>
            <p:spPr>
              <a:xfrm>
                <a:off x="5711825" y="1987950"/>
                <a:ext cx="47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19" h="23" extrusionOk="0">
                    <a:moveTo>
                      <a:pt x="19" y="1"/>
                    </a:moveTo>
                    <a:lnTo>
                      <a:pt x="0" y="11"/>
                    </a:lnTo>
                    <a:lnTo>
                      <a:pt x="19" y="22"/>
                    </a:lnTo>
                    <a:lnTo>
                      <a:pt x="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6346;p50">
                <a:extLst>
                  <a:ext uri="{FF2B5EF4-FFF2-40B4-BE49-F238E27FC236}">
                    <a16:creationId xmlns:a16="http://schemas.microsoft.com/office/drawing/2014/main" id="{C3082BE6-7DBC-4DCA-8EC4-6CCC5EACA490}"/>
                  </a:ext>
                </a:extLst>
              </p:cNvPr>
              <p:cNvSpPr/>
              <p:nvPr/>
            </p:nvSpPr>
            <p:spPr>
              <a:xfrm>
                <a:off x="5705875" y="1984100"/>
                <a:ext cx="6425" cy="412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65" extrusionOk="0">
                    <a:moveTo>
                      <a:pt x="29" y="1"/>
                    </a:moveTo>
                    <a:lnTo>
                      <a:pt x="0" y="17"/>
                    </a:lnTo>
                    <a:lnTo>
                      <a:pt x="0" y="27"/>
                    </a:lnTo>
                    <a:lnTo>
                      <a:pt x="238" y="165"/>
                    </a:lnTo>
                    <a:lnTo>
                      <a:pt x="257" y="155"/>
                    </a:lnTo>
                    <a:lnTo>
                      <a:pt x="257" y="131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6347;p50">
                <a:extLst>
                  <a:ext uri="{FF2B5EF4-FFF2-40B4-BE49-F238E27FC236}">
                    <a16:creationId xmlns:a16="http://schemas.microsoft.com/office/drawing/2014/main" id="{41D28B35-578A-45EC-8013-570BC760EB47}"/>
                  </a:ext>
                </a:extLst>
              </p:cNvPr>
              <p:cNvSpPr/>
              <p:nvPr/>
            </p:nvSpPr>
            <p:spPr>
              <a:xfrm>
                <a:off x="5705325" y="1979000"/>
                <a:ext cx="75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568" extrusionOk="0">
                    <a:moveTo>
                      <a:pt x="22" y="41"/>
                    </a:moveTo>
                    <a:lnTo>
                      <a:pt x="137" y="108"/>
                    </a:lnTo>
                    <a:lnTo>
                      <a:pt x="179" y="131"/>
                    </a:lnTo>
                    <a:lnTo>
                      <a:pt x="279" y="189"/>
                    </a:lnTo>
                    <a:lnTo>
                      <a:pt x="279" y="335"/>
                    </a:lnTo>
                    <a:lnTo>
                      <a:pt x="279" y="405"/>
                    </a:lnTo>
                    <a:lnTo>
                      <a:pt x="279" y="527"/>
                    </a:lnTo>
                    <a:lnTo>
                      <a:pt x="22" y="378"/>
                    </a:lnTo>
                    <a:lnTo>
                      <a:pt x="22" y="276"/>
                    </a:lnTo>
                    <a:lnTo>
                      <a:pt x="22" y="188"/>
                    </a:lnTo>
                    <a:lnTo>
                      <a:pt x="22" y="85"/>
                    </a:lnTo>
                    <a:lnTo>
                      <a:pt x="22" y="41"/>
                    </a:lnTo>
                    <a:close/>
                    <a:moveTo>
                      <a:pt x="2" y="1"/>
                    </a:moveTo>
                    <a:lnTo>
                      <a:pt x="0" y="393"/>
                    </a:lnTo>
                    <a:lnTo>
                      <a:pt x="301" y="567"/>
                    </a:lnTo>
                    <a:lnTo>
                      <a:pt x="301" y="17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6348;p50">
                <a:extLst>
                  <a:ext uri="{FF2B5EF4-FFF2-40B4-BE49-F238E27FC236}">
                    <a16:creationId xmlns:a16="http://schemas.microsoft.com/office/drawing/2014/main" id="{BAB94235-ABC0-48A2-80A5-1DA08EFAEBDE}"/>
                  </a:ext>
                </a:extLst>
              </p:cNvPr>
              <p:cNvSpPr/>
              <p:nvPr/>
            </p:nvSpPr>
            <p:spPr>
              <a:xfrm>
                <a:off x="5708625" y="1988750"/>
                <a:ext cx="3275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131" h="76" extrusionOk="0">
                    <a:moveTo>
                      <a:pt x="90" y="1"/>
                    </a:moveTo>
                    <a:lnTo>
                      <a:pt x="0" y="51"/>
                    </a:lnTo>
                    <a:lnTo>
                      <a:pt x="42" y="76"/>
                    </a:lnTo>
                    <a:lnTo>
                      <a:pt x="131" y="25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6349;p50">
                <a:extLst>
                  <a:ext uri="{FF2B5EF4-FFF2-40B4-BE49-F238E27FC236}">
                    <a16:creationId xmlns:a16="http://schemas.microsoft.com/office/drawing/2014/main" id="{AF12853A-C616-4DF4-9B42-32D9A878C274}"/>
                  </a:ext>
                </a:extLst>
              </p:cNvPr>
              <p:cNvSpPr/>
              <p:nvPr/>
            </p:nvSpPr>
            <p:spPr>
              <a:xfrm>
                <a:off x="5705875" y="1981100"/>
                <a:ext cx="1950" cy="2250"/>
              </a:xfrm>
              <a:custGeom>
                <a:avLst/>
                <a:gdLst/>
                <a:ahLst/>
                <a:cxnLst/>
                <a:rect l="l" t="t" r="r" b="b"/>
                <a:pathLst>
                  <a:path w="78" h="90" extrusionOk="0">
                    <a:moveTo>
                      <a:pt x="0" y="1"/>
                    </a:moveTo>
                    <a:lnTo>
                      <a:pt x="0" y="89"/>
                    </a:lnTo>
                    <a:lnTo>
                      <a:pt x="77" y="4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6350;p50">
                <a:extLst>
                  <a:ext uri="{FF2B5EF4-FFF2-40B4-BE49-F238E27FC236}">
                    <a16:creationId xmlns:a16="http://schemas.microsoft.com/office/drawing/2014/main" id="{436A5D9D-837B-4A7B-9F64-0B37F58AF873}"/>
                  </a:ext>
                </a:extLst>
              </p:cNvPr>
              <p:cNvSpPr/>
              <p:nvPr/>
            </p:nvSpPr>
            <p:spPr>
              <a:xfrm>
                <a:off x="5705875" y="1984775"/>
                <a:ext cx="5975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160" extrusionOk="0">
                    <a:moveTo>
                      <a:pt x="0" y="0"/>
                    </a:moveTo>
                    <a:lnTo>
                      <a:pt x="0" y="45"/>
                    </a:lnTo>
                    <a:lnTo>
                      <a:pt x="200" y="160"/>
                    </a:lnTo>
                    <a:lnTo>
                      <a:pt x="238" y="1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6351;p50">
                <a:extLst>
                  <a:ext uri="{FF2B5EF4-FFF2-40B4-BE49-F238E27FC236}">
                    <a16:creationId xmlns:a16="http://schemas.microsoft.com/office/drawing/2014/main" id="{6DF1174C-4AC4-4276-8083-C4375ABB50B7}"/>
                  </a:ext>
                </a:extLst>
              </p:cNvPr>
              <p:cNvSpPr/>
              <p:nvPr/>
            </p:nvSpPr>
            <p:spPr>
              <a:xfrm>
                <a:off x="5710875" y="1988200"/>
                <a:ext cx="1425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57" h="48" extrusionOk="0">
                    <a:moveTo>
                      <a:pt x="38" y="1"/>
                    </a:moveTo>
                    <a:lnTo>
                      <a:pt x="0" y="23"/>
                    </a:lnTo>
                    <a:lnTo>
                      <a:pt x="41" y="47"/>
                    </a:lnTo>
                    <a:lnTo>
                      <a:pt x="57" y="37"/>
                    </a:lnTo>
                    <a:lnTo>
                      <a:pt x="57" y="12"/>
                    </a:lnTo>
                    <a:lnTo>
                      <a:pt x="38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6352;p50">
                <a:extLst>
                  <a:ext uri="{FF2B5EF4-FFF2-40B4-BE49-F238E27FC236}">
                    <a16:creationId xmlns:a16="http://schemas.microsoft.com/office/drawing/2014/main" id="{A3ECE3E0-DC24-4D64-BA69-E86A9243B87B}"/>
                  </a:ext>
                </a:extLst>
              </p:cNvPr>
              <p:cNvSpPr/>
              <p:nvPr/>
            </p:nvSpPr>
            <p:spPr>
              <a:xfrm>
                <a:off x="5705875" y="1980025"/>
                <a:ext cx="2925" cy="2225"/>
              </a:xfrm>
              <a:custGeom>
                <a:avLst/>
                <a:gdLst/>
                <a:ahLst/>
                <a:cxnLst/>
                <a:rect l="l" t="t" r="r" b="b"/>
                <a:pathLst>
                  <a:path w="117" h="89" extrusionOk="0">
                    <a:moveTo>
                      <a:pt x="0" y="0"/>
                    </a:moveTo>
                    <a:lnTo>
                      <a:pt x="0" y="44"/>
                    </a:lnTo>
                    <a:lnTo>
                      <a:pt x="77" y="89"/>
                    </a:lnTo>
                    <a:lnTo>
                      <a:pt x="116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6353;p50">
                <a:extLst>
                  <a:ext uri="{FF2B5EF4-FFF2-40B4-BE49-F238E27FC236}">
                    <a16:creationId xmlns:a16="http://schemas.microsoft.com/office/drawing/2014/main" id="{29744D39-B274-44F0-A707-872AB7A24346}"/>
                  </a:ext>
                </a:extLst>
              </p:cNvPr>
              <p:cNvSpPr/>
              <p:nvPr/>
            </p:nvSpPr>
            <p:spPr>
              <a:xfrm>
                <a:off x="5706600" y="1982800"/>
                <a:ext cx="5750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4" extrusionOk="0">
                    <a:moveTo>
                      <a:pt x="90" y="1"/>
                    </a:moveTo>
                    <a:lnTo>
                      <a:pt x="0" y="53"/>
                    </a:lnTo>
                    <a:lnTo>
                      <a:pt x="228" y="183"/>
                    </a:lnTo>
                    <a:lnTo>
                      <a:pt x="229" y="82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6354;p50">
                <a:extLst>
                  <a:ext uri="{FF2B5EF4-FFF2-40B4-BE49-F238E27FC236}">
                    <a16:creationId xmlns:a16="http://schemas.microsoft.com/office/drawing/2014/main" id="{59CE9284-0DC0-4BD1-B37E-BE7D654B90E2}"/>
                  </a:ext>
                </a:extLst>
              </p:cNvPr>
              <p:cNvSpPr/>
              <p:nvPr/>
            </p:nvSpPr>
            <p:spPr>
              <a:xfrm>
                <a:off x="5708850" y="1982275"/>
                <a:ext cx="3500" cy="257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103" extrusionOk="0">
                    <a:moveTo>
                      <a:pt x="38" y="0"/>
                    </a:moveTo>
                    <a:lnTo>
                      <a:pt x="0" y="22"/>
                    </a:lnTo>
                    <a:lnTo>
                      <a:pt x="139" y="103"/>
                    </a:lnTo>
                    <a:lnTo>
                      <a:pt x="139" y="58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6355;p50">
                <a:extLst>
                  <a:ext uri="{FF2B5EF4-FFF2-40B4-BE49-F238E27FC236}">
                    <a16:creationId xmlns:a16="http://schemas.microsoft.com/office/drawing/2014/main" id="{FE94F016-10CE-4284-9BC0-EE17907AC3B6}"/>
                  </a:ext>
                </a:extLst>
              </p:cNvPr>
              <p:cNvSpPr/>
              <p:nvPr/>
            </p:nvSpPr>
            <p:spPr>
              <a:xfrm>
                <a:off x="5724725" y="1994550"/>
                <a:ext cx="75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30" h="34" extrusionOk="0">
                    <a:moveTo>
                      <a:pt x="0" y="1"/>
                    </a:moveTo>
                    <a:lnTo>
                      <a:pt x="0" y="34"/>
                    </a:lnTo>
                    <a:lnTo>
                      <a:pt x="29" y="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6356;p50">
                <a:extLst>
                  <a:ext uri="{FF2B5EF4-FFF2-40B4-BE49-F238E27FC236}">
                    <a16:creationId xmlns:a16="http://schemas.microsoft.com/office/drawing/2014/main" id="{B3CBC5DB-6A59-49AD-B3CA-3E383CB00EE1}"/>
                  </a:ext>
                </a:extLst>
              </p:cNvPr>
              <p:cNvSpPr/>
              <p:nvPr/>
            </p:nvSpPr>
            <p:spPr>
              <a:xfrm>
                <a:off x="5724675" y="1996775"/>
                <a:ext cx="502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66" extrusionOk="0">
                    <a:moveTo>
                      <a:pt x="1" y="0"/>
                    </a:moveTo>
                    <a:lnTo>
                      <a:pt x="1" y="102"/>
                    </a:lnTo>
                    <a:lnTo>
                      <a:pt x="112" y="165"/>
                    </a:lnTo>
                    <a:lnTo>
                      <a:pt x="201" y="11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6357;p50">
                <a:extLst>
                  <a:ext uri="{FF2B5EF4-FFF2-40B4-BE49-F238E27FC236}">
                    <a16:creationId xmlns:a16="http://schemas.microsoft.com/office/drawing/2014/main" id="{466B5AF5-FF78-462B-B013-0CD023030837}"/>
                  </a:ext>
                </a:extLst>
              </p:cNvPr>
              <p:cNvSpPr/>
              <p:nvPr/>
            </p:nvSpPr>
            <p:spPr>
              <a:xfrm>
                <a:off x="5728500" y="2000250"/>
                <a:ext cx="26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12" extrusionOk="0">
                    <a:moveTo>
                      <a:pt x="90" y="0"/>
                    </a:moveTo>
                    <a:lnTo>
                      <a:pt x="0" y="51"/>
                    </a:lnTo>
                    <a:lnTo>
                      <a:pt x="106" y="112"/>
                    </a:lnTo>
                    <a:lnTo>
                      <a:pt x="106" y="9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6358;p50">
                <a:extLst>
                  <a:ext uri="{FF2B5EF4-FFF2-40B4-BE49-F238E27FC236}">
                    <a16:creationId xmlns:a16="http://schemas.microsoft.com/office/drawing/2014/main" id="{DBD05423-B4D6-4080-B04E-9B6DD991DDD2}"/>
                  </a:ext>
                </a:extLst>
              </p:cNvPr>
              <p:cNvSpPr/>
              <p:nvPr/>
            </p:nvSpPr>
            <p:spPr>
              <a:xfrm>
                <a:off x="5724675" y="1995650"/>
                <a:ext cx="6025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60" extrusionOk="0">
                    <a:moveTo>
                      <a:pt x="2" y="0"/>
                    </a:moveTo>
                    <a:lnTo>
                      <a:pt x="1" y="45"/>
                    </a:lnTo>
                    <a:lnTo>
                      <a:pt x="201" y="160"/>
                    </a:lnTo>
                    <a:lnTo>
                      <a:pt x="240" y="13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6359;p50">
                <a:extLst>
                  <a:ext uri="{FF2B5EF4-FFF2-40B4-BE49-F238E27FC236}">
                    <a16:creationId xmlns:a16="http://schemas.microsoft.com/office/drawing/2014/main" id="{B8631631-8F75-4BEB-B080-49B0A65C6FD4}"/>
                  </a:ext>
                </a:extLst>
              </p:cNvPr>
              <p:cNvSpPr/>
              <p:nvPr/>
            </p:nvSpPr>
            <p:spPr>
              <a:xfrm>
                <a:off x="5729675" y="1999075"/>
                <a:ext cx="1475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59" h="48" extrusionOk="0">
                    <a:moveTo>
                      <a:pt x="40" y="1"/>
                    </a:moveTo>
                    <a:lnTo>
                      <a:pt x="1" y="23"/>
                    </a:lnTo>
                    <a:lnTo>
                      <a:pt x="43" y="47"/>
                    </a:lnTo>
                    <a:lnTo>
                      <a:pt x="59" y="39"/>
                    </a:lnTo>
                    <a:lnTo>
                      <a:pt x="59" y="12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6360;p50">
                <a:extLst>
                  <a:ext uri="{FF2B5EF4-FFF2-40B4-BE49-F238E27FC236}">
                    <a16:creationId xmlns:a16="http://schemas.microsoft.com/office/drawing/2014/main" id="{24059730-7A50-4D80-8012-E06087A693D0}"/>
                  </a:ext>
                </a:extLst>
              </p:cNvPr>
              <p:cNvSpPr/>
              <p:nvPr/>
            </p:nvSpPr>
            <p:spPr>
              <a:xfrm>
                <a:off x="5730725" y="2000025"/>
                <a:ext cx="42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17" h="18" extrusionOk="0">
                    <a:moveTo>
                      <a:pt x="17" y="1"/>
                    </a:moveTo>
                    <a:lnTo>
                      <a:pt x="1" y="9"/>
                    </a:lnTo>
                    <a:lnTo>
                      <a:pt x="17" y="18"/>
                    </a:lnTo>
                    <a:lnTo>
                      <a:pt x="17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6361;p50">
                <a:extLst>
                  <a:ext uri="{FF2B5EF4-FFF2-40B4-BE49-F238E27FC236}">
                    <a16:creationId xmlns:a16="http://schemas.microsoft.com/office/drawing/2014/main" id="{0F2D7EFD-74F2-4EB7-B65F-421C7A04DF91}"/>
                  </a:ext>
                </a:extLst>
              </p:cNvPr>
              <p:cNvSpPr/>
              <p:nvPr/>
            </p:nvSpPr>
            <p:spPr>
              <a:xfrm>
                <a:off x="5724725" y="1993100"/>
                <a:ext cx="3000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76" extrusionOk="0">
                    <a:moveTo>
                      <a:pt x="77" y="1"/>
                    </a:moveTo>
                    <a:lnTo>
                      <a:pt x="0" y="44"/>
                    </a:lnTo>
                    <a:lnTo>
                      <a:pt x="0" y="59"/>
                    </a:lnTo>
                    <a:lnTo>
                      <a:pt x="29" y="76"/>
                    </a:lnTo>
                    <a:lnTo>
                      <a:pt x="119" y="24"/>
                    </a:lnTo>
                    <a:lnTo>
                      <a:pt x="77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6362;p50">
                <a:extLst>
                  <a:ext uri="{FF2B5EF4-FFF2-40B4-BE49-F238E27FC236}">
                    <a16:creationId xmlns:a16="http://schemas.microsoft.com/office/drawing/2014/main" id="{D1457403-E6C7-45AC-A21C-C87D8027D3A1}"/>
                  </a:ext>
                </a:extLst>
              </p:cNvPr>
              <p:cNvSpPr/>
              <p:nvPr/>
            </p:nvSpPr>
            <p:spPr>
              <a:xfrm>
                <a:off x="5730675" y="1998825"/>
                <a:ext cx="475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19" h="23" extrusionOk="0">
                    <a:moveTo>
                      <a:pt x="19" y="1"/>
                    </a:moveTo>
                    <a:lnTo>
                      <a:pt x="0" y="11"/>
                    </a:lnTo>
                    <a:lnTo>
                      <a:pt x="19" y="22"/>
                    </a:lnTo>
                    <a:lnTo>
                      <a:pt x="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6363;p50">
                <a:extLst>
                  <a:ext uri="{FF2B5EF4-FFF2-40B4-BE49-F238E27FC236}">
                    <a16:creationId xmlns:a16="http://schemas.microsoft.com/office/drawing/2014/main" id="{FFE8233C-57A9-4B3A-96DE-78B3378EB6D1}"/>
                  </a:ext>
                </a:extLst>
              </p:cNvPr>
              <p:cNvSpPr/>
              <p:nvPr/>
            </p:nvSpPr>
            <p:spPr>
              <a:xfrm>
                <a:off x="5724725" y="1994975"/>
                <a:ext cx="6425" cy="412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65" extrusionOk="0">
                    <a:moveTo>
                      <a:pt x="29" y="1"/>
                    </a:moveTo>
                    <a:lnTo>
                      <a:pt x="0" y="17"/>
                    </a:lnTo>
                    <a:lnTo>
                      <a:pt x="0" y="27"/>
                    </a:lnTo>
                    <a:lnTo>
                      <a:pt x="238" y="165"/>
                    </a:lnTo>
                    <a:lnTo>
                      <a:pt x="257" y="155"/>
                    </a:lnTo>
                    <a:lnTo>
                      <a:pt x="257" y="132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6364;p50">
                <a:extLst>
                  <a:ext uri="{FF2B5EF4-FFF2-40B4-BE49-F238E27FC236}">
                    <a16:creationId xmlns:a16="http://schemas.microsoft.com/office/drawing/2014/main" id="{DC910259-F0C8-4556-93A3-0447696CC599}"/>
                  </a:ext>
                </a:extLst>
              </p:cNvPr>
              <p:cNvSpPr/>
              <p:nvPr/>
            </p:nvSpPr>
            <p:spPr>
              <a:xfrm>
                <a:off x="5726650" y="1992550"/>
                <a:ext cx="2000" cy="1150"/>
              </a:xfrm>
              <a:custGeom>
                <a:avLst/>
                <a:gdLst/>
                <a:ahLst/>
                <a:cxnLst/>
                <a:rect l="l" t="t" r="r" b="b"/>
                <a:pathLst>
                  <a:path w="80" h="46" extrusionOk="0">
                    <a:moveTo>
                      <a:pt x="38" y="1"/>
                    </a:moveTo>
                    <a:lnTo>
                      <a:pt x="0" y="23"/>
                    </a:lnTo>
                    <a:lnTo>
                      <a:pt x="42" y="46"/>
                    </a:lnTo>
                    <a:lnTo>
                      <a:pt x="80" y="24"/>
                    </a:lnTo>
                    <a:lnTo>
                      <a:pt x="38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6365;p50">
                <a:extLst>
                  <a:ext uri="{FF2B5EF4-FFF2-40B4-BE49-F238E27FC236}">
                    <a16:creationId xmlns:a16="http://schemas.microsoft.com/office/drawing/2014/main" id="{A1ED9364-1BE7-4DBF-A5AA-F12DCAC707FF}"/>
                  </a:ext>
                </a:extLst>
              </p:cNvPr>
              <p:cNvSpPr/>
              <p:nvPr/>
            </p:nvSpPr>
            <p:spPr>
              <a:xfrm>
                <a:off x="5725450" y="1993675"/>
                <a:ext cx="5700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84" extrusionOk="0">
                    <a:moveTo>
                      <a:pt x="90" y="1"/>
                    </a:moveTo>
                    <a:lnTo>
                      <a:pt x="0" y="53"/>
                    </a:lnTo>
                    <a:lnTo>
                      <a:pt x="228" y="184"/>
                    </a:lnTo>
                    <a:lnTo>
                      <a:pt x="228" y="82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6366;p50">
                <a:extLst>
                  <a:ext uri="{FF2B5EF4-FFF2-40B4-BE49-F238E27FC236}">
                    <a16:creationId xmlns:a16="http://schemas.microsoft.com/office/drawing/2014/main" id="{A8CA5582-1B0C-46AC-BE63-E9059A1FB8B6}"/>
                  </a:ext>
                </a:extLst>
              </p:cNvPr>
              <p:cNvSpPr/>
              <p:nvPr/>
            </p:nvSpPr>
            <p:spPr>
              <a:xfrm>
                <a:off x="5727700" y="1993150"/>
                <a:ext cx="3450" cy="257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03" extrusionOk="0">
                    <a:moveTo>
                      <a:pt x="38" y="0"/>
                    </a:moveTo>
                    <a:lnTo>
                      <a:pt x="0" y="22"/>
                    </a:lnTo>
                    <a:lnTo>
                      <a:pt x="138" y="103"/>
                    </a:lnTo>
                    <a:lnTo>
                      <a:pt x="138" y="58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6367;p50">
                <a:extLst>
                  <a:ext uri="{FF2B5EF4-FFF2-40B4-BE49-F238E27FC236}">
                    <a16:creationId xmlns:a16="http://schemas.microsoft.com/office/drawing/2014/main" id="{408DF961-8EB9-41A8-B9F1-F60E3A061283}"/>
                  </a:ext>
                </a:extLst>
              </p:cNvPr>
              <p:cNvSpPr/>
              <p:nvPr/>
            </p:nvSpPr>
            <p:spPr>
              <a:xfrm>
                <a:off x="5724150" y="1989875"/>
                <a:ext cx="7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568" extrusionOk="0">
                    <a:moveTo>
                      <a:pt x="23" y="41"/>
                    </a:moveTo>
                    <a:lnTo>
                      <a:pt x="138" y="108"/>
                    </a:lnTo>
                    <a:lnTo>
                      <a:pt x="180" y="131"/>
                    </a:lnTo>
                    <a:lnTo>
                      <a:pt x="280" y="189"/>
                    </a:lnTo>
                    <a:lnTo>
                      <a:pt x="280" y="336"/>
                    </a:lnTo>
                    <a:lnTo>
                      <a:pt x="280" y="407"/>
                    </a:lnTo>
                    <a:lnTo>
                      <a:pt x="280" y="527"/>
                    </a:lnTo>
                    <a:lnTo>
                      <a:pt x="23" y="378"/>
                    </a:lnTo>
                    <a:lnTo>
                      <a:pt x="23" y="41"/>
                    </a:lnTo>
                    <a:close/>
                    <a:moveTo>
                      <a:pt x="2" y="1"/>
                    </a:moveTo>
                    <a:lnTo>
                      <a:pt x="0" y="394"/>
                    </a:lnTo>
                    <a:lnTo>
                      <a:pt x="300" y="568"/>
                    </a:lnTo>
                    <a:lnTo>
                      <a:pt x="302" y="17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6368;p50">
                <a:extLst>
                  <a:ext uri="{FF2B5EF4-FFF2-40B4-BE49-F238E27FC236}">
                    <a16:creationId xmlns:a16="http://schemas.microsoft.com/office/drawing/2014/main" id="{2B71DD39-C8A0-436B-92B6-145CCD74E5B7}"/>
                  </a:ext>
                </a:extLst>
              </p:cNvPr>
              <p:cNvSpPr/>
              <p:nvPr/>
            </p:nvSpPr>
            <p:spPr>
              <a:xfrm>
                <a:off x="5727475" y="1999625"/>
                <a:ext cx="3275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131" h="76" extrusionOk="0">
                    <a:moveTo>
                      <a:pt x="89" y="1"/>
                    </a:moveTo>
                    <a:lnTo>
                      <a:pt x="0" y="51"/>
                    </a:lnTo>
                    <a:lnTo>
                      <a:pt x="41" y="76"/>
                    </a:lnTo>
                    <a:lnTo>
                      <a:pt x="131" y="25"/>
                    </a:lnTo>
                    <a:lnTo>
                      <a:pt x="89" y="1"/>
                    </a:lnTo>
                    <a:close/>
                  </a:path>
                </a:pathLst>
              </a:custGeom>
              <a:solidFill>
                <a:srgbClr val="8FD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6369;p50">
                <a:extLst>
                  <a:ext uri="{FF2B5EF4-FFF2-40B4-BE49-F238E27FC236}">
                    <a16:creationId xmlns:a16="http://schemas.microsoft.com/office/drawing/2014/main" id="{3172ECE5-985A-49C6-A4D5-7369E78F4796}"/>
                  </a:ext>
                </a:extLst>
              </p:cNvPr>
              <p:cNvSpPr/>
              <p:nvPr/>
            </p:nvSpPr>
            <p:spPr>
              <a:xfrm>
                <a:off x="5724725" y="1990900"/>
                <a:ext cx="2875" cy="2225"/>
              </a:xfrm>
              <a:custGeom>
                <a:avLst/>
                <a:gdLst/>
                <a:ahLst/>
                <a:cxnLst/>
                <a:rect l="l" t="t" r="r" b="b"/>
                <a:pathLst>
                  <a:path w="115" h="89" extrusionOk="0">
                    <a:moveTo>
                      <a:pt x="0" y="0"/>
                    </a:moveTo>
                    <a:lnTo>
                      <a:pt x="0" y="44"/>
                    </a:lnTo>
                    <a:lnTo>
                      <a:pt x="77" y="89"/>
                    </a:lnTo>
                    <a:lnTo>
                      <a:pt x="115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6370;p50">
                <a:extLst>
                  <a:ext uri="{FF2B5EF4-FFF2-40B4-BE49-F238E27FC236}">
                    <a16:creationId xmlns:a16="http://schemas.microsoft.com/office/drawing/2014/main" id="{D50E76E2-B317-44A5-9CF3-221DFAA1F96F}"/>
                  </a:ext>
                </a:extLst>
              </p:cNvPr>
              <p:cNvSpPr/>
              <p:nvPr/>
            </p:nvSpPr>
            <p:spPr>
              <a:xfrm>
                <a:off x="5724725" y="1991975"/>
                <a:ext cx="1950" cy="2250"/>
              </a:xfrm>
              <a:custGeom>
                <a:avLst/>
                <a:gdLst/>
                <a:ahLst/>
                <a:cxnLst/>
                <a:rect l="l" t="t" r="r" b="b"/>
                <a:pathLst>
                  <a:path w="78" h="90" extrusionOk="0">
                    <a:moveTo>
                      <a:pt x="0" y="1"/>
                    </a:moveTo>
                    <a:lnTo>
                      <a:pt x="0" y="89"/>
                    </a:lnTo>
                    <a:lnTo>
                      <a:pt x="77" y="4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8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6371;p50">
                <a:extLst>
                  <a:ext uri="{FF2B5EF4-FFF2-40B4-BE49-F238E27FC236}">
                    <a16:creationId xmlns:a16="http://schemas.microsoft.com/office/drawing/2014/main" id="{DB0D7B67-53E6-439B-A233-6631FE7B23CC}"/>
                  </a:ext>
                </a:extLst>
              </p:cNvPr>
              <p:cNvSpPr/>
              <p:nvPr/>
            </p:nvSpPr>
            <p:spPr>
              <a:xfrm>
                <a:off x="5715000" y="1990900"/>
                <a:ext cx="35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117" extrusionOk="0">
                    <a:moveTo>
                      <a:pt x="135" y="34"/>
                    </a:moveTo>
                    <a:lnTo>
                      <a:pt x="140" y="36"/>
                    </a:lnTo>
                    <a:cubicBezTo>
                      <a:pt x="138" y="35"/>
                      <a:pt x="136" y="34"/>
                      <a:pt x="135" y="34"/>
                    </a:cubicBezTo>
                    <a:close/>
                    <a:moveTo>
                      <a:pt x="56" y="1"/>
                    </a:moveTo>
                    <a:cubicBezTo>
                      <a:pt x="24" y="1"/>
                      <a:pt x="2" y="26"/>
                      <a:pt x="2" y="71"/>
                    </a:cubicBezTo>
                    <a:lnTo>
                      <a:pt x="1" y="111"/>
                    </a:lnTo>
                    <a:lnTo>
                      <a:pt x="1" y="111"/>
                    </a:lnTo>
                    <a:cubicBezTo>
                      <a:pt x="4" y="52"/>
                      <a:pt x="35" y="18"/>
                      <a:pt x="79" y="18"/>
                    </a:cubicBezTo>
                    <a:cubicBezTo>
                      <a:pt x="96" y="18"/>
                      <a:pt x="115" y="23"/>
                      <a:pt x="135" y="34"/>
                    </a:cubicBezTo>
                    <a:lnTo>
                      <a:pt x="135" y="34"/>
                    </a:lnTo>
                    <a:lnTo>
                      <a:pt x="101" y="15"/>
                    </a:lnTo>
                    <a:cubicBezTo>
                      <a:pt x="84" y="5"/>
                      <a:pt x="69" y="1"/>
                      <a:pt x="56" y="1"/>
                    </a:cubicBezTo>
                    <a:close/>
                    <a:moveTo>
                      <a:pt x="1" y="111"/>
                    </a:moveTo>
                    <a:lnTo>
                      <a:pt x="1" y="111"/>
                    </a:lnTo>
                    <a:cubicBezTo>
                      <a:pt x="1" y="112"/>
                      <a:pt x="1" y="114"/>
                      <a:pt x="1" y="116"/>
                    </a:cubicBezTo>
                    <a:lnTo>
                      <a:pt x="1" y="11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6372;p50">
                <a:extLst>
                  <a:ext uri="{FF2B5EF4-FFF2-40B4-BE49-F238E27FC236}">
                    <a16:creationId xmlns:a16="http://schemas.microsoft.com/office/drawing/2014/main" id="{D750F17F-D849-4161-9488-E50675B1B1D8}"/>
                  </a:ext>
                </a:extLst>
              </p:cNvPr>
              <p:cNvSpPr/>
              <p:nvPr/>
            </p:nvSpPr>
            <p:spPr>
              <a:xfrm>
                <a:off x="5718475" y="1991800"/>
                <a:ext cx="3525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141" h="24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3" y="54"/>
                      <a:pt x="134" y="142"/>
                      <a:pt x="140" y="241"/>
                    </a:cubicBezTo>
                    <a:lnTo>
                      <a:pt x="140" y="195"/>
                    </a:lnTo>
                    <a:cubicBezTo>
                      <a:pt x="136" y="125"/>
                      <a:pt x="99" y="61"/>
                      <a:pt x="41" y="2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6373;p50">
                <a:extLst>
                  <a:ext uri="{FF2B5EF4-FFF2-40B4-BE49-F238E27FC236}">
                    <a16:creationId xmlns:a16="http://schemas.microsoft.com/office/drawing/2014/main" id="{2150FA35-D129-48D7-BE25-AFAEDFCCD484}"/>
                  </a:ext>
                </a:extLst>
              </p:cNvPr>
              <p:cNvSpPr/>
              <p:nvPr/>
            </p:nvSpPr>
            <p:spPr>
              <a:xfrm>
                <a:off x="5715000" y="1991325"/>
                <a:ext cx="6950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278" h="343" extrusionOk="0">
                    <a:moveTo>
                      <a:pt x="79" y="1"/>
                    </a:moveTo>
                    <a:cubicBezTo>
                      <a:pt x="34" y="1"/>
                      <a:pt x="2" y="37"/>
                      <a:pt x="1" y="99"/>
                    </a:cubicBezTo>
                    <a:lnTo>
                      <a:pt x="1" y="183"/>
                    </a:lnTo>
                    <a:cubicBezTo>
                      <a:pt x="1" y="121"/>
                      <a:pt x="33" y="85"/>
                      <a:pt x="78" y="85"/>
                    </a:cubicBezTo>
                    <a:cubicBezTo>
                      <a:pt x="97" y="85"/>
                      <a:pt x="118" y="91"/>
                      <a:pt x="140" y="103"/>
                    </a:cubicBezTo>
                    <a:cubicBezTo>
                      <a:pt x="217" y="147"/>
                      <a:pt x="278" y="256"/>
                      <a:pt x="278" y="343"/>
                    </a:cubicBezTo>
                    <a:lnTo>
                      <a:pt x="278" y="260"/>
                    </a:lnTo>
                    <a:cubicBezTo>
                      <a:pt x="273" y="161"/>
                      <a:pt x="221" y="73"/>
                      <a:pt x="140" y="19"/>
                    </a:cubicBezTo>
                    <a:cubicBezTo>
                      <a:pt x="118" y="7"/>
                      <a:pt x="98" y="1"/>
                      <a:pt x="79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6374;p50">
                <a:extLst>
                  <a:ext uri="{FF2B5EF4-FFF2-40B4-BE49-F238E27FC236}">
                    <a16:creationId xmlns:a16="http://schemas.microsoft.com/office/drawing/2014/main" id="{C80F3096-DCCF-4BF7-8348-9647E1E50494}"/>
                  </a:ext>
                </a:extLst>
              </p:cNvPr>
              <p:cNvSpPr/>
              <p:nvPr/>
            </p:nvSpPr>
            <p:spPr>
              <a:xfrm>
                <a:off x="5714975" y="1993425"/>
                <a:ext cx="7025" cy="21225"/>
              </a:xfrm>
              <a:custGeom>
                <a:avLst/>
                <a:gdLst/>
                <a:ahLst/>
                <a:cxnLst/>
                <a:rect l="l" t="t" r="r" b="b"/>
                <a:pathLst>
                  <a:path w="281" h="849" extrusionOk="0">
                    <a:moveTo>
                      <a:pt x="79" y="1"/>
                    </a:moveTo>
                    <a:cubicBezTo>
                      <a:pt x="34" y="1"/>
                      <a:pt x="2" y="37"/>
                      <a:pt x="2" y="99"/>
                    </a:cubicBezTo>
                    <a:lnTo>
                      <a:pt x="0" y="689"/>
                    </a:lnTo>
                    <a:lnTo>
                      <a:pt x="277" y="849"/>
                    </a:lnTo>
                    <a:lnTo>
                      <a:pt x="279" y="259"/>
                    </a:lnTo>
                    <a:cubicBezTo>
                      <a:pt x="280" y="172"/>
                      <a:pt x="218" y="63"/>
                      <a:pt x="141" y="19"/>
                    </a:cubicBezTo>
                    <a:cubicBezTo>
                      <a:pt x="119" y="7"/>
                      <a:pt x="98" y="1"/>
                      <a:pt x="79" y="1"/>
                    </a:cubicBez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" name="Google Shape;6375;p50">
              <a:extLst>
                <a:ext uri="{FF2B5EF4-FFF2-40B4-BE49-F238E27FC236}">
                  <a16:creationId xmlns:a16="http://schemas.microsoft.com/office/drawing/2014/main" id="{F358602B-E286-4E92-8135-8B71B317DAC6}"/>
                </a:ext>
              </a:extLst>
            </p:cNvPr>
            <p:cNvGrpSpPr/>
            <p:nvPr/>
          </p:nvGrpSpPr>
          <p:grpSpPr>
            <a:xfrm rot="-145214">
              <a:off x="1100357" y="2826109"/>
              <a:ext cx="1005203" cy="644708"/>
              <a:chOff x="5220825" y="1189250"/>
              <a:chExt cx="207875" cy="133325"/>
            </a:xfrm>
          </p:grpSpPr>
          <p:sp>
            <p:nvSpPr>
              <p:cNvPr id="281" name="Google Shape;6376;p50">
                <a:extLst>
                  <a:ext uri="{FF2B5EF4-FFF2-40B4-BE49-F238E27FC236}">
                    <a16:creationId xmlns:a16="http://schemas.microsoft.com/office/drawing/2014/main" id="{D1B6B5B8-695B-4915-9820-2F1331FB762B}"/>
                  </a:ext>
                </a:extLst>
              </p:cNvPr>
              <p:cNvSpPr/>
              <p:nvPr/>
            </p:nvSpPr>
            <p:spPr>
              <a:xfrm>
                <a:off x="5220825" y="1202225"/>
                <a:ext cx="207875" cy="120350"/>
              </a:xfrm>
              <a:custGeom>
                <a:avLst/>
                <a:gdLst/>
                <a:ahLst/>
                <a:cxnLst/>
                <a:rect l="l" t="t" r="r" b="b"/>
                <a:pathLst>
                  <a:path w="8315" h="4814" extrusionOk="0">
                    <a:moveTo>
                      <a:pt x="4200" y="1"/>
                    </a:moveTo>
                    <a:lnTo>
                      <a:pt x="0" y="2228"/>
                    </a:lnTo>
                    <a:lnTo>
                      <a:pt x="4113" y="4814"/>
                    </a:lnTo>
                    <a:lnTo>
                      <a:pt x="8315" y="2378"/>
                    </a:lnTo>
                    <a:lnTo>
                      <a:pt x="420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6377;p50">
                <a:extLst>
                  <a:ext uri="{FF2B5EF4-FFF2-40B4-BE49-F238E27FC236}">
                    <a16:creationId xmlns:a16="http://schemas.microsoft.com/office/drawing/2014/main" id="{C0E62F90-7677-44F6-AC98-A4843037A5BF}"/>
                  </a:ext>
                </a:extLst>
              </p:cNvPr>
              <p:cNvSpPr/>
              <p:nvPr/>
            </p:nvSpPr>
            <p:spPr>
              <a:xfrm>
                <a:off x="5259175" y="1212925"/>
                <a:ext cx="44075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2139" extrusionOk="0">
                    <a:moveTo>
                      <a:pt x="21" y="1"/>
                    </a:moveTo>
                    <a:lnTo>
                      <a:pt x="0" y="1110"/>
                    </a:lnTo>
                    <a:lnTo>
                      <a:pt x="1710" y="2138"/>
                    </a:lnTo>
                    <a:lnTo>
                      <a:pt x="1762" y="948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6378;p50">
                <a:extLst>
                  <a:ext uri="{FF2B5EF4-FFF2-40B4-BE49-F238E27FC236}">
                    <a16:creationId xmlns:a16="http://schemas.microsoft.com/office/drawing/2014/main" id="{B3BA85B4-1709-4A38-9CF7-2814B1B7A5D0}"/>
                  </a:ext>
                </a:extLst>
              </p:cNvPr>
              <p:cNvSpPr/>
              <p:nvPr/>
            </p:nvSpPr>
            <p:spPr>
              <a:xfrm>
                <a:off x="5301800" y="1229175"/>
                <a:ext cx="38775" cy="66975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2679" extrusionOk="0">
                    <a:moveTo>
                      <a:pt x="33" y="0"/>
                    </a:moveTo>
                    <a:lnTo>
                      <a:pt x="1" y="1761"/>
                    </a:lnTo>
                    <a:lnTo>
                      <a:pt x="1520" y="2679"/>
                    </a:lnTo>
                    <a:lnTo>
                      <a:pt x="1551" y="994"/>
                    </a:lnTo>
                    <a:lnTo>
                      <a:pt x="1430" y="525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6379;p50">
                <a:extLst>
                  <a:ext uri="{FF2B5EF4-FFF2-40B4-BE49-F238E27FC236}">
                    <a16:creationId xmlns:a16="http://schemas.microsoft.com/office/drawing/2014/main" id="{35FDAF6E-4167-45F9-B3E2-7711E921D672}"/>
                  </a:ext>
                </a:extLst>
              </p:cNvPr>
              <p:cNvSpPr/>
              <p:nvPr/>
            </p:nvSpPr>
            <p:spPr>
              <a:xfrm>
                <a:off x="5298300" y="1236900"/>
                <a:ext cx="23950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958" h="143" extrusionOk="0">
                    <a:moveTo>
                      <a:pt x="861" y="0"/>
                    </a:moveTo>
                    <a:lnTo>
                      <a:pt x="0" y="100"/>
                    </a:lnTo>
                    <a:lnTo>
                      <a:pt x="68" y="142"/>
                    </a:lnTo>
                    <a:lnTo>
                      <a:pt x="957" y="41"/>
                    </a:lnTo>
                    <a:lnTo>
                      <a:pt x="86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6380;p50">
                <a:extLst>
                  <a:ext uri="{FF2B5EF4-FFF2-40B4-BE49-F238E27FC236}">
                    <a16:creationId xmlns:a16="http://schemas.microsoft.com/office/drawing/2014/main" id="{3DB972B9-BDFC-4D8F-9013-2F11133BCCD3}"/>
                  </a:ext>
                </a:extLst>
              </p:cNvPr>
              <p:cNvSpPr/>
              <p:nvPr/>
            </p:nvSpPr>
            <p:spPr>
              <a:xfrm>
                <a:off x="5319775" y="1206250"/>
                <a:ext cx="723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2278" extrusionOk="0">
                    <a:moveTo>
                      <a:pt x="2121" y="1"/>
                    </a:moveTo>
                    <a:lnTo>
                      <a:pt x="1" y="1225"/>
                    </a:lnTo>
                    <a:lnTo>
                      <a:pt x="756" y="2277"/>
                    </a:lnTo>
                    <a:lnTo>
                      <a:pt x="2892" y="1080"/>
                    </a:lnTo>
                    <a:lnTo>
                      <a:pt x="212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6381;p50">
                <a:extLst>
                  <a:ext uri="{FF2B5EF4-FFF2-40B4-BE49-F238E27FC236}">
                    <a16:creationId xmlns:a16="http://schemas.microsoft.com/office/drawing/2014/main" id="{6CB686C1-2F79-4643-BFD9-B95263BDAB11}"/>
                  </a:ext>
                </a:extLst>
              </p:cNvPr>
              <p:cNvSpPr/>
              <p:nvPr/>
            </p:nvSpPr>
            <p:spPr>
              <a:xfrm>
                <a:off x="5298300" y="1206250"/>
                <a:ext cx="74650" cy="33175"/>
              </a:xfrm>
              <a:custGeom>
                <a:avLst/>
                <a:gdLst/>
                <a:ahLst/>
                <a:cxnLst/>
                <a:rect l="l" t="t" r="r" b="b"/>
                <a:pathLst>
                  <a:path w="2986" h="1327" extrusionOk="0">
                    <a:moveTo>
                      <a:pt x="2986" y="1"/>
                    </a:moveTo>
                    <a:lnTo>
                      <a:pt x="2161" y="95"/>
                    </a:lnTo>
                    <a:lnTo>
                      <a:pt x="0" y="1326"/>
                    </a:lnTo>
                    <a:lnTo>
                      <a:pt x="860" y="1226"/>
                    </a:lnTo>
                    <a:lnTo>
                      <a:pt x="2986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6382;p50">
                <a:extLst>
                  <a:ext uri="{FF2B5EF4-FFF2-40B4-BE49-F238E27FC236}">
                    <a16:creationId xmlns:a16="http://schemas.microsoft.com/office/drawing/2014/main" id="{584538D6-856B-497C-A3CB-75E83A74520E}"/>
                  </a:ext>
                </a:extLst>
              </p:cNvPr>
              <p:cNvSpPr/>
              <p:nvPr/>
            </p:nvSpPr>
            <p:spPr>
              <a:xfrm>
                <a:off x="5318225" y="1236900"/>
                <a:ext cx="2047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819" h="1052" extrusionOk="0">
                    <a:moveTo>
                      <a:pt x="64" y="0"/>
                    </a:moveTo>
                    <a:lnTo>
                      <a:pt x="1" y="7"/>
                    </a:lnTo>
                    <a:lnTo>
                      <a:pt x="769" y="1050"/>
                    </a:lnTo>
                    <a:lnTo>
                      <a:pt x="818" y="1051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6383;p50">
                <a:extLst>
                  <a:ext uri="{FF2B5EF4-FFF2-40B4-BE49-F238E27FC236}">
                    <a16:creationId xmlns:a16="http://schemas.microsoft.com/office/drawing/2014/main" id="{19BCB1BE-95E3-4C21-9231-AE8348327189}"/>
                  </a:ext>
                </a:extLst>
              </p:cNvPr>
              <p:cNvSpPr/>
              <p:nvPr/>
            </p:nvSpPr>
            <p:spPr>
              <a:xfrm>
                <a:off x="5253375" y="1189250"/>
                <a:ext cx="78300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2007" extrusionOk="0">
                    <a:moveTo>
                      <a:pt x="699" y="1"/>
                    </a:moveTo>
                    <a:lnTo>
                      <a:pt x="0" y="907"/>
                    </a:lnTo>
                    <a:lnTo>
                      <a:pt x="1804" y="2006"/>
                    </a:lnTo>
                    <a:lnTo>
                      <a:pt x="3131" y="1526"/>
                    </a:lnTo>
                    <a:lnTo>
                      <a:pt x="699" y="1"/>
                    </a:lnTo>
                    <a:close/>
                  </a:path>
                </a:pathLst>
              </a:custGeom>
              <a:solidFill>
                <a:srgbClr val="FD8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6384;p50">
                <a:extLst>
                  <a:ext uri="{FF2B5EF4-FFF2-40B4-BE49-F238E27FC236}">
                    <a16:creationId xmlns:a16="http://schemas.microsoft.com/office/drawing/2014/main" id="{BC3D8CB7-DBB2-46EE-8172-E57CC2C9130E}"/>
                  </a:ext>
                </a:extLst>
              </p:cNvPr>
              <p:cNvSpPr/>
              <p:nvPr/>
            </p:nvSpPr>
            <p:spPr>
              <a:xfrm>
                <a:off x="5270725" y="1189250"/>
                <a:ext cx="62575" cy="38200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1528" extrusionOk="0">
                    <a:moveTo>
                      <a:pt x="1" y="1"/>
                    </a:moveTo>
                    <a:lnTo>
                      <a:pt x="2437" y="1528"/>
                    </a:lnTo>
                    <a:lnTo>
                      <a:pt x="2502" y="1219"/>
                    </a:lnTo>
                    <a:lnTo>
                      <a:pt x="709" y="11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6385;p50">
                <a:extLst>
                  <a:ext uri="{FF2B5EF4-FFF2-40B4-BE49-F238E27FC236}">
                    <a16:creationId xmlns:a16="http://schemas.microsoft.com/office/drawing/2014/main" id="{0B6B3C05-252E-42B4-ACA0-038535883DBA}"/>
                  </a:ext>
                </a:extLst>
              </p:cNvPr>
              <p:cNvSpPr/>
              <p:nvPr/>
            </p:nvSpPr>
            <p:spPr>
              <a:xfrm>
                <a:off x="5339800" y="1235250"/>
                <a:ext cx="47625" cy="60900"/>
              </a:xfrm>
              <a:custGeom>
                <a:avLst/>
                <a:gdLst/>
                <a:ahLst/>
                <a:cxnLst/>
                <a:rect l="l" t="t" r="r" b="b"/>
                <a:pathLst>
                  <a:path w="1905" h="2436" extrusionOk="0">
                    <a:moveTo>
                      <a:pt x="1904" y="1"/>
                    </a:moveTo>
                    <a:lnTo>
                      <a:pt x="25" y="1078"/>
                    </a:lnTo>
                    <a:lnTo>
                      <a:pt x="0" y="2436"/>
                    </a:lnTo>
                    <a:lnTo>
                      <a:pt x="1880" y="1306"/>
                    </a:lnTo>
                    <a:lnTo>
                      <a:pt x="1904" y="1"/>
                    </a:lnTo>
                    <a:close/>
                  </a:path>
                </a:pathLst>
              </a:custGeom>
              <a:solidFill>
                <a:srgbClr val="E42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6386;p50">
                <a:extLst>
                  <a:ext uri="{FF2B5EF4-FFF2-40B4-BE49-F238E27FC236}">
                    <a16:creationId xmlns:a16="http://schemas.microsoft.com/office/drawing/2014/main" id="{203D84AB-41A6-4D66-B5E8-38F3EEDB6610}"/>
                  </a:ext>
                </a:extLst>
              </p:cNvPr>
              <p:cNvSpPr/>
              <p:nvPr/>
            </p:nvSpPr>
            <p:spPr>
              <a:xfrm>
                <a:off x="5268375" y="1225800"/>
                <a:ext cx="25475" cy="35550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422" extrusionOk="0">
                    <a:moveTo>
                      <a:pt x="15" y="0"/>
                    </a:moveTo>
                    <a:lnTo>
                      <a:pt x="1" y="817"/>
                    </a:lnTo>
                    <a:lnTo>
                      <a:pt x="1004" y="1422"/>
                    </a:lnTo>
                    <a:lnTo>
                      <a:pt x="1019" y="609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6387;p50">
                <a:extLst>
                  <a:ext uri="{FF2B5EF4-FFF2-40B4-BE49-F238E27FC236}">
                    <a16:creationId xmlns:a16="http://schemas.microsoft.com/office/drawing/2014/main" id="{396F7489-4E4F-47BC-9930-AAF9DB5894AB}"/>
                  </a:ext>
                </a:extLst>
              </p:cNvPr>
              <p:cNvSpPr/>
              <p:nvPr/>
            </p:nvSpPr>
            <p:spPr>
              <a:xfrm>
                <a:off x="5270000" y="1241250"/>
                <a:ext cx="22050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2" h="591" extrusionOk="0">
                    <a:moveTo>
                      <a:pt x="1" y="0"/>
                    </a:moveTo>
                    <a:lnTo>
                      <a:pt x="1" y="58"/>
                    </a:lnTo>
                    <a:lnTo>
                      <a:pt x="881" y="590"/>
                    </a:lnTo>
                    <a:lnTo>
                      <a:pt x="881" y="5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6388;p50">
                <a:extLst>
                  <a:ext uri="{FF2B5EF4-FFF2-40B4-BE49-F238E27FC236}">
                    <a16:creationId xmlns:a16="http://schemas.microsoft.com/office/drawing/2014/main" id="{40B4A0B8-685C-4086-BC45-4C4C8BBEB766}"/>
                  </a:ext>
                </a:extLst>
              </p:cNvPr>
              <p:cNvSpPr/>
              <p:nvPr/>
            </p:nvSpPr>
            <p:spPr>
              <a:xfrm>
                <a:off x="5270000" y="1239825"/>
                <a:ext cx="22075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883" h="590" extrusionOk="0">
                    <a:moveTo>
                      <a:pt x="2" y="1"/>
                    </a:moveTo>
                    <a:lnTo>
                      <a:pt x="1" y="57"/>
                    </a:lnTo>
                    <a:lnTo>
                      <a:pt x="881" y="589"/>
                    </a:lnTo>
                    <a:lnTo>
                      <a:pt x="883" y="53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6389;p50">
                <a:extLst>
                  <a:ext uri="{FF2B5EF4-FFF2-40B4-BE49-F238E27FC236}">
                    <a16:creationId xmlns:a16="http://schemas.microsoft.com/office/drawing/2014/main" id="{7382C592-9F92-4727-BA0D-52AF73C60317}"/>
                  </a:ext>
                </a:extLst>
              </p:cNvPr>
              <p:cNvSpPr/>
              <p:nvPr/>
            </p:nvSpPr>
            <p:spPr>
              <a:xfrm>
                <a:off x="5270050" y="1238375"/>
                <a:ext cx="22075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591" extrusionOk="0">
                    <a:moveTo>
                      <a:pt x="2" y="1"/>
                    </a:moveTo>
                    <a:lnTo>
                      <a:pt x="0" y="59"/>
                    </a:lnTo>
                    <a:lnTo>
                      <a:pt x="881" y="591"/>
                    </a:lnTo>
                    <a:lnTo>
                      <a:pt x="882" y="53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6390;p50">
                <a:extLst>
                  <a:ext uri="{FF2B5EF4-FFF2-40B4-BE49-F238E27FC236}">
                    <a16:creationId xmlns:a16="http://schemas.microsoft.com/office/drawing/2014/main" id="{0F69E7C2-407B-4D61-8B7A-21B4732D121D}"/>
                  </a:ext>
                </a:extLst>
              </p:cNvPr>
              <p:cNvSpPr/>
              <p:nvPr/>
            </p:nvSpPr>
            <p:spPr>
              <a:xfrm>
                <a:off x="5269975" y="1242700"/>
                <a:ext cx="22075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591" extrusionOk="0">
                    <a:moveTo>
                      <a:pt x="2" y="0"/>
                    </a:moveTo>
                    <a:lnTo>
                      <a:pt x="1" y="57"/>
                    </a:lnTo>
                    <a:lnTo>
                      <a:pt x="881" y="590"/>
                    </a:lnTo>
                    <a:lnTo>
                      <a:pt x="882" y="53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6391;p50">
                <a:extLst>
                  <a:ext uri="{FF2B5EF4-FFF2-40B4-BE49-F238E27FC236}">
                    <a16:creationId xmlns:a16="http://schemas.microsoft.com/office/drawing/2014/main" id="{A4F7CC19-D81B-4D42-979A-8983845C2A24}"/>
                  </a:ext>
                </a:extLst>
              </p:cNvPr>
              <p:cNvSpPr/>
              <p:nvPr/>
            </p:nvSpPr>
            <p:spPr>
              <a:xfrm>
                <a:off x="5270075" y="1236925"/>
                <a:ext cx="22075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591" extrusionOk="0">
                    <a:moveTo>
                      <a:pt x="2" y="1"/>
                    </a:moveTo>
                    <a:lnTo>
                      <a:pt x="1" y="59"/>
                    </a:lnTo>
                    <a:lnTo>
                      <a:pt x="881" y="591"/>
                    </a:lnTo>
                    <a:lnTo>
                      <a:pt x="883" y="53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6392;p50">
                <a:extLst>
                  <a:ext uri="{FF2B5EF4-FFF2-40B4-BE49-F238E27FC236}">
                    <a16:creationId xmlns:a16="http://schemas.microsoft.com/office/drawing/2014/main" id="{EFDDB261-6349-4094-8797-485DAD04C5D4}"/>
                  </a:ext>
                </a:extLst>
              </p:cNvPr>
              <p:cNvSpPr/>
              <p:nvPr/>
            </p:nvSpPr>
            <p:spPr>
              <a:xfrm>
                <a:off x="5269900" y="1245550"/>
                <a:ext cx="220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883" h="596" extrusionOk="0">
                    <a:moveTo>
                      <a:pt x="2" y="1"/>
                    </a:moveTo>
                    <a:lnTo>
                      <a:pt x="1" y="65"/>
                    </a:lnTo>
                    <a:lnTo>
                      <a:pt x="881" y="595"/>
                    </a:lnTo>
                    <a:lnTo>
                      <a:pt x="882" y="53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6393;p50">
                <a:extLst>
                  <a:ext uri="{FF2B5EF4-FFF2-40B4-BE49-F238E27FC236}">
                    <a16:creationId xmlns:a16="http://schemas.microsoft.com/office/drawing/2014/main" id="{4027F240-5C09-4405-ACFA-8CF67BADED8B}"/>
                  </a:ext>
                </a:extLst>
              </p:cNvPr>
              <p:cNvSpPr/>
              <p:nvPr/>
            </p:nvSpPr>
            <p:spPr>
              <a:xfrm>
                <a:off x="5269950" y="1244100"/>
                <a:ext cx="22050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2" h="591" extrusionOk="0">
                    <a:moveTo>
                      <a:pt x="2" y="1"/>
                    </a:moveTo>
                    <a:lnTo>
                      <a:pt x="0" y="59"/>
                    </a:lnTo>
                    <a:lnTo>
                      <a:pt x="880" y="591"/>
                    </a:lnTo>
                    <a:lnTo>
                      <a:pt x="882" y="534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6394;p50">
                <a:extLst>
                  <a:ext uri="{FF2B5EF4-FFF2-40B4-BE49-F238E27FC236}">
                    <a16:creationId xmlns:a16="http://schemas.microsoft.com/office/drawing/2014/main" id="{686DBCCF-5F22-4E2F-9C25-FE94857D96B6}"/>
                  </a:ext>
                </a:extLst>
              </p:cNvPr>
              <p:cNvSpPr/>
              <p:nvPr/>
            </p:nvSpPr>
            <p:spPr>
              <a:xfrm>
                <a:off x="5270200" y="1229750"/>
                <a:ext cx="22050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2" h="591" extrusionOk="0">
                    <a:moveTo>
                      <a:pt x="2" y="1"/>
                    </a:moveTo>
                    <a:lnTo>
                      <a:pt x="0" y="59"/>
                    </a:lnTo>
                    <a:lnTo>
                      <a:pt x="880" y="591"/>
                    </a:lnTo>
                    <a:lnTo>
                      <a:pt x="882" y="53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6395;p50">
                <a:extLst>
                  <a:ext uri="{FF2B5EF4-FFF2-40B4-BE49-F238E27FC236}">
                    <a16:creationId xmlns:a16="http://schemas.microsoft.com/office/drawing/2014/main" id="{328E354A-9C86-4E84-A4BD-AC97843B993C}"/>
                  </a:ext>
                </a:extLst>
              </p:cNvPr>
              <p:cNvSpPr/>
              <p:nvPr/>
            </p:nvSpPr>
            <p:spPr>
              <a:xfrm>
                <a:off x="5270200" y="1231200"/>
                <a:ext cx="22025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1" h="591" extrusionOk="0">
                    <a:moveTo>
                      <a:pt x="0" y="1"/>
                    </a:moveTo>
                    <a:lnTo>
                      <a:pt x="0" y="57"/>
                    </a:lnTo>
                    <a:lnTo>
                      <a:pt x="880" y="591"/>
                    </a:lnTo>
                    <a:lnTo>
                      <a:pt x="880" y="5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6396;p50">
                <a:extLst>
                  <a:ext uri="{FF2B5EF4-FFF2-40B4-BE49-F238E27FC236}">
                    <a16:creationId xmlns:a16="http://schemas.microsoft.com/office/drawing/2014/main" id="{13D8EA88-E97B-4718-B67E-40A2AAE31147}"/>
                  </a:ext>
                </a:extLst>
              </p:cNvPr>
              <p:cNvSpPr/>
              <p:nvPr/>
            </p:nvSpPr>
            <p:spPr>
              <a:xfrm>
                <a:off x="5270225" y="1228550"/>
                <a:ext cx="22075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581" extrusionOk="0">
                    <a:moveTo>
                      <a:pt x="2" y="1"/>
                    </a:moveTo>
                    <a:lnTo>
                      <a:pt x="1" y="49"/>
                    </a:lnTo>
                    <a:lnTo>
                      <a:pt x="881" y="581"/>
                    </a:lnTo>
                    <a:lnTo>
                      <a:pt x="882" y="53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6397;p50">
                <a:extLst>
                  <a:ext uri="{FF2B5EF4-FFF2-40B4-BE49-F238E27FC236}">
                    <a16:creationId xmlns:a16="http://schemas.microsoft.com/office/drawing/2014/main" id="{CF8BE452-9EC7-40E5-BBDA-92F1D9F469DE}"/>
                  </a:ext>
                </a:extLst>
              </p:cNvPr>
              <p:cNvSpPr/>
              <p:nvPr/>
            </p:nvSpPr>
            <p:spPr>
              <a:xfrm>
                <a:off x="5270150" y="1232625"/>
                <a:ext cx="22075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591" extrusionOk="0">
                    <a:moveTo>
                      <a:pt x="2" y="0"/>
                    </a:moveTo>
                    <a:lnTo>
                      <a:pt x="1" y="58"/>
                    </a:lnTo>
                    <a:lnTo>
                      <a:pt x="881" y="590"/>
                    </a:lnTo>
                    <a:lnTo>
                      <a:pt x="882" y="53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6398;p50">
                <a:extLst>
                  <a:ext uri="{FF2B5EF4-FFF2-40B4-BE49-F238E27FC236}">
                    <a16:creationId xmlns:a16="http://schemas.microsoft.com/office/drawing/2014/main" id="{12F0378A-A95C-4D29-8236-2E2951B3BFD3}"/>
                  </a:ext>
                </a:extLst>
              </p:cNvPr>
              <p:cNvSpPr/>
              <p:nvPr/>
            </p:nvSpPr>
            <p:spPr>
              <a:xfrm>
                <a:off x="5270125" y="1235525"/>
                <a:ext cx="2202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881" h="589" extrusionOk="0">
                    <a:moveTo>
                      <a:pt x="0" y="0"/>
                    </a:moveTo>
                    <a:lnTo>
                      <a:pt x="0" y="57"/>
                    </a:lnTo>
                    <a:lnTo>
                      <a:pt x="881" y="589"/>
                    </a:lnTo>
                    <a:lnTo>
                      <a:pt x="881" y="5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6399;p50">
                <a:extLst>
                  <a:ext uri="{FF2B5EF4-FFF2-40B4-BE49-F238E27FC236}">
                    <a16:creationId xmlns:a16="http://schemas.microsoft.com/office/drawing/2014/main" id="{023D79C2-6493-4796-A251-480B7412D498}"/>
                  </a:ext>
                </a:extLst>
              </p:cNvPr>
              <p:cNvSpPr/>
              <p:nvPr/>
            </p:nvSpPr>
            <p:spPr>
              <a:xfrm>
                <a:off x="5270125" y="1234075"/>
                <a:ext cx="22050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882" h="591" extrusionOk="0">
                    <a:moveTo>
                      <a:pt x="2" y="0"/>
                    </a:moveTo>
                    <a:lnTo>
                      <a:pt x="0" y="58"/>
                    </a:lnTo>
                    <a:lnTo>
                      <a:pt x="881" y="590"/>
                    </a:lnTo>
                    <a:lnTo>
                      <a:pt x="882" y="53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6400;p50">
                <a:extLst>
                  <a:ext uri="{FF2B5EF4-FFF2-40B4-BE49-F238E27FC236}">
                    <a16:creationId xmlns:a16="http://schemas.microsoft.com/office/drawing/2014/main" id="{60C31DFA-5821-4261-BD0F-99AB73D32C84}"/>
                  </a:ext>
                </a:extLst>
              </p:cNvPr>
              <p:cNvSpPr/>
              <p:nvPr/>
            </p:nvSpPr>
            <p:spPr>
              <a:xfrm>
                <a:off x="5314975" y="1254700"/>
                <a:ext cx="11750" cy="33800"/>
              </a:xfrm>
              <a:custGeom>
                <a:avLst/>
                <a:gdLst/>
                <a:ahLst/>
                <a:cxnLst/>
                <a:rect l="l" t="t" r="r" b="b"/>
                <a:pathLst>
                  <a:path w="470" h="1352" extrusionOk="0">
                    <a:moveTo>
                      <a:pt x="19" y="0"/>
                    </a:moveTo>
                    <a:lnTo>
                      <a:pt x="0" y="1080"/>
                    </a:lnTo>
                    <a:lnTo>
                      <a:pt x="451" y="1352"/>
                    </a:lnTo>
                    <a:lnTo>
                      <a:pt x="470" y="268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6401;p50">
                <a:extLst>
                  <a:ext uri="{FF2B5EF4-FFF2-40B4-BE49-F238E27FC236}">
                    <a16:creationId xmlns:a16="http://schemas.microsoft.com/office/drawing/2014/main" id="{99D7C1DD-B743-4291-9567-F20B48C5B07E}"/>
                  </a:ext>
                </a:extLst>
              </p:cNvPr>
              <p:cNvSpPr/>
              <p:nvPr/>
            </p:nvSpPr>
            <p:spPr>
              <a:xfrm>
                <a:off x="5315975" y="1256500"/>
                <a:ext cx="9750" cy="3015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1206" extrusionOk="0">
                    <a:moveTo>
                      <a:pt x="18" y="1"/>
                    </a:moveTo>
                    <a:lnTo>
                      <a:pt x="17" y="107"/>
                    </a:lnTo>
                    <a:lnTo>
                      <a:pt x="15" y="144"/>
                    </a:lnTo>
                    <a:lnTo>
                      <a:pt x="2" y="906"/>
                    </a:lnTo>
                    <a:lnTo>
                      <a:pt x="2" y="924"/>
                    </a:lnTo>
                    <a:lnTo>
                      <a:pt x="1" y="981"/>
                    </a:lnTo>
                    <a:lnTo>
                      <a:pt x="24" y="994"/>
                    </a:lnTo>
                    <a:lnTo>
                      <a:pt x="59" y="1016"/>
                    </a:lnTo>
                    <a:lnTo>
                      <a:pt x="73" y="1023"/>
                    </a:lnTo>
                    <a:lnTo>
                      <a:pt x="85" y="1030"/>
                    </a:lnTo>
                    <a:lnTo>
                      <a:pt x="372" y="1206"/>
                    </a:lnTo>
                    <a:lnTo>
                      <a:pt x="375" y="1048"/>
                    </a:lnTo>
                    <a:lnTo>
                      <a:pt x="375" y="1032"/>
                    </a:lnTo>
                    <a:lnTo>
                      <a:pt x="376" y="1016"/>
                    </a:lnTo>
                    <a:lnTo>
                      <a:pt x="376" y="969"/>
                    </a:lnTo>
                    <a:lnTo>
                      <a:pt x="389" y="224"/>
                    </a:lnTo>
                    <a:lnTo>
                      <a:pt x="182" y="96"/>
                    </a:lnTo>
                    <a:lnTo>
                      <a:pt x="167" y="88"/>
                    </a:lnTo>
                    <a:lnTo>
                      <a:pt x="131" y="66"/>
                    </a:lnTo>
                    <a:lnTo>
                      <a:pt x="102" y="50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6402;p50">
                <a:extLst>
                  <a:ext uri="{FF2B5EF4-FFF2-40B4-BE49-F238E27FC236}">
                    <a16:creationId xmlns:a16="http://schemas.microsoft.com/office/drawing/2014/main" id="{CDC8E48E-00F9-4F2C-89C0-0400DDB69454}"/>
                  </a:ext>
                </a:extLst>
              </p:cNvPr>
              <p:cNvSpPr/>
              <p:nvPr/>
            </p:nvSpPr>
            <p:spPr>
              <a:xfrm>
                <a:off x="5315425" y="1254700"/>
                <a:ext cx="11300" cy="740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96" extrusionOk="0">
                    <a:moveTo>
                      <a:pt x="1" y="0"/>
                    </a:moveTo>
                    <a:lnTo>
                      <a:pt x="40" y="73"/>
                    </a:lnTo>
                    <a:lnTo>
                      <a:pt x="411" y="296"/>
                    </a:lnTo>
                    <a:lnTo>
                      <a:pt x="452" y="2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6403;p50">
                <a:extLst>
                  <a:ext uri="{FF2B5EF4-FFF2-40B4-BE49-F238E27FC236}">
                    <a16:creationId xmlns:a16="http://schemas.microsoft.com/office/drawing/2014/main" id="{09341F60-3CFF-4623-BD73-638A24A14819}"/>
                  </a:ext>
                </a:extLst>
              </p:cNvPr>
              <p:cNvSpPr/>
              <p:nvPr/>
            </p:nvSpPr>
            <p:spPr>
              <a:xfrm>
                <a:off x="5314975" y="1281000"/>
                <a:ext cx="11300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300" extrusionOk="0">
                    <a:moveTo>
                      <a:pt x="41" y="1"/>
                    </a:moveTo>
                    <a:lnTo>
                      <a:pt x="0" y="28"/>
                    </a:lnTo>
                    <a:lnTo>
                      <a:pt x="451" y="300"/>
                    </a:lnTo>
                    <a:lnTo>
                      <a:pt x="412" y="226"/>
                    </a:lnTo>
                    <a:lnTo>
                      <a:pt x="4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6404;p50">
                <a:extLst>
                  <a:ext uri="{FF2B5EF4-FFF2-40B4-BE49-F238E27FC236}">
                    <a16:creationId xmlns:a16="http://schemas.microsoft.com/office/drawing/2014/main" id="{19598F20-0131-4304-BC45-C048012A3E8B}"/>
                  </a:ext>
                </a:extLst>
              </p:cNvPr>
              <p:cNvSpPr/>
              <p:nvPr/>
            </p:nvSpPr>
            <p:spPr>
              <a:xfrm>
                <a:off x="5315975" y="1280750"/>
                <a:ext cx="93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236" extrusionOk="0">
                    <a:moveTo>
                      <a:pt x="12" y="1"/>
                    </a:moveTo>
                    <a:lnTo>
                      <a:pt x="1" y="11"/>
                    </a:lnTo>
                    <a:lnTo>
                      <a:pt x="372" y="236"/>
                    </a:lnTo>
                    <a:lnTo>
                      <a:pt x="372" y="218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6405;p50">
                <a:extLst>
                  <a:ext uri="{FF2B5EF4-FFF2-40B4-BE49-F238E27FC236}">
                    <a16:creationId xmlns:a16="http://schemas.microsoft.com/office/drawing/2014/main" id="{8F568FA4-C4AD-4372-815E-6498A19BF5F7}"/>
                  </a:ext>
                </a:extLst>
              </p:cNvPr>
              <p:cNvSpPr/>
              <p:nvPr/>
            </p:nvSpPr>
            <p:spPr>
              <a:xfrm>
                <a:off x="5315975" y="1256500"/>
                <a:ext cx="750" cy="24525"/>
              </a:xfrm>
              <a:custGeom>
                <a:avLst/>
                <a:gdLst/>
                <a:ahLst/>
                <a:cxnLst/>
                <a:rect l="l" t="t" r="r" b="b"/>
                <a:pathLst>
                  <a:path w="30" h="981" extrusionOk="0">
                    <a:moveTo>
                      <a:pt x="18" y="1"/>
                    </a:moveTo>
                    <a:lnTo>
                      <a:pt x="1" y="981"/>
                    </a:lnTo>
                    <a:lnTo>
                      <a:pt x="1" y="981"/>
                    </a:lnTo>
                    <a:lnTo>
                      <a:pt x="12" y="971"/>
                    </a:lnTo>
                    <a:lnTo>
                      <a:pt x="30" y="8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6406;p50">
                <a:extLst>
                  <a:ext uri="{FF2B5EF4-FFF2-40B4-BE49-F238E27FC236}">
                    <a16:creationId xmlns:a16="http://schemas.microsoft.com/office/drawing/2014/main" id="{90D1DC62-2A56-4682-A64A-B3AF703CE568}"/>
                  </a:ext>
                </a:extLst>
              </p:cNvPr>
              <p:cNvSpPr/>
              <p:nvPr/>
            </p:nvSpPr>
            <p:spPr>
              <a:xfrm>
                <a:off x="5326250" y="1261100"/>
                <a:ext cx="875" cy="27400"/>
              </a:xfrm>
              <a:custGeom>
                <a:avLst/>
                <a:gdLst/>
                <a:ahLst/>
                <a:cxnLst/>
                <a:rect l="l" t="t" r="r" b="b"/>
                <a:pathLst>
                  <a:path w="35" h="1096" extrusionOk="0">
                    <a:moveTo>
                      <a:pt x="35" y="1"/>
                    </a:moveTo>
                    <a:lnTo>
                      <a:pt x="19" y="12"/>
                    </a:lnTo>
                    <a:lnTo>
                      <a:pt x="0" y="1096"/>
                    </a:lnTo>
                    <a:lnTo>
                      <a:pt x="16" y="1084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6407;p50">
                <a:extLst>
                  <a:ext uri="{FF2B5EF4-FFF2-40B4-BE49-F238E27FC236}">
                    <a16:creationId xmlns:a16="http://schemas.microsoft.com/office/drawing/2014/main" id="{4811D78E-AC7C-4BB7-9C81-67D8E9CB4665}"/>
                  </a:ext>
                </a:extLst>
              </p:cNvPr>
              <p:cNvSpPr/>
              <p:nvPr/>
            </p:nvSpPr>
            <p:spPr>
              <a:xfrm>
                <a:off x="5315425" y="1254400"/>
                <a:ext cx="11700" cy="702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281" extrusionOk="0">
                    <a:moveTo>
                      <a:pt x="17" y="1"/>
                    </a:moveTo>
                    <a:lnTo>
                      <a:pt x="1" y="12"/>
                    </a:lnTo>
                    <a:lnTo>
                      <a:pt x="452" y="280"/>
                    </a:lnTo>
                    <a:lnTo>
                      <a:pt x="468" y="269"/>
                    </a:lnTo>
                    <a:lnTo>
                      <a:pt x="17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6408;p50">
                <a:extLst>
                  <a:ext uri="{FF2B5EF4-FFF2-40B4-BE49-F238E27FC236}">
                    <a16:creationId xmlns:a16="http://schemas.microsoft.com/office/drawing/2014/main" id="{B25CD955-2086-4777-8FA1-A66CFCB77BD5}"/>
                  </a:ext>
                </a:extLst>
              </p:cNvPr>
              <p:cNvSpPr/>
              <p:nvPr/>
            </p:nvSpPr>
            <p:spPr>
              <a:xfrm>
                <a:off x="5330925" y="1262925"/>
                <a:ext cx="5450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384" extrusionOk="0">
                    <a:moveTo>
                      <a:pt x="4" y="0"/>
                    </a:moveTo>
                    <a:lnTo>
                      <a:pt x="0" y="250"/>
                    </a:lnTo>
                    <a:lnTo>
                      <a:pt x="213" y="383"/>
                    </a:lnTo>
                    <a:lnTo>
                      <a:pt x="218" y="13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6409;p50">
                <a:extLst>
                  <a:ext uri="{FF2B5EF4-FFF2-40B4-BE49-F238E27FC236}">
                    <a16:creationId xmlns:a16="http://schemas.microsoft.com/office/drawing/2014/main" id="{08FC6A14-B102-4D5E-B609-D23A8B4EA7CF}"/>
                  </a:ext>
                </a:extLst>
              </p:cNvPr>
              <p:cNvSpPr/>
              <p:nvPr/>
            </p:nvSpPr>
            <p:spPr>
              <a:xfrm>
                <a:off x="5331650" y="1264225"/>
                <a:ext cx="397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78" extrusionOk="0">
                    <a:moveTo>
                      <a:pt x="3" y="1"/>
                    </a:moveTo>
                    <a:lnTo>
                      <a:pt x="3" y="73"/>
                    </a:lnTo>
                    <a:lnTo>
                      <a:pt x="2" y="99"/>
                    </a:lnTo>
                    <a:lnTo>
                      <a:pt x="2" y="131"/>
                    </a:lnTo>
                    <a:lnTo>
                      <a:pt x="2" y="143"/>
                    </a:lnTo>
                    <a:lnTo>
                      <a:pt x="0" y="182"/>
                    </a:lnTo>
                    <a:lnTo>
                      <a:pt x="18" y="192"/>
                    </a:lnTo>
                    <a:lnTo>
                      <a:pt x="44" y="209"/>
                    </a:lnTo>
                    <a:lnTo>
                      <a:pt x="54" y="215"/>
                    </a:lnTo>
                    <a:lnTo>
                      <a:pt x="62" y="221"/>
                    </a:lnTo>
                    <a:lnTo>
                      <a:pt x="155" y="277"/>
                    </a:lnTo>
                    <a:lnTo>
                      <a:pt x="157" y="169"/>
                    </a:lnTo>
                    <a:lnTo>
                      <a:pt x="157" y="159"/>
                    </a:lnTo>
                    <a:lnTo>
                      <a:pt x="157" y="147"/>
                    </a:lnTo>
                    <a:lnTo>
                      <a:pt x="158" y="115"/>
                    </a:lnTo>
                    <a:lnTo>
                      <a:pt x="158" y="95"/>
                    </a:lnTo>
                    <a:lnTo>
                      <a:pt x="125" y="74"/>
                    </a:lnTo>
                    <a:lnTo>
                      <a:pt x="115" y="69"/>
                    </a:lnTo>
                    <a:lnTo>
                      <a:pt x="87" y="53"/>
                    </a:lnTo>
                    <a:lnTo>
                      <a:pt x="65" y="38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6410;p50">
                <a:extLst>
                  <a:ext uri="{FF2B5EF4-FFF2-40B4-BE49-F238E27FC236}">
                    <a16:creationId xmlns:a16="http://schemas.microsoft.com/office/drawing/2014/main" id="{D8ACBDAF-546C-43DD-AA05-3CBC15D50345}"/>
                  </a:ext>
                </a:extLst>
              </p:cNvPr>
              <p:cNvSpPr/>
              <p:nvPr/>
            </p:nvSpPr>
            <p:spPr>
              <a:xfrm>
                <a:off x="5331675" y="1265925"/>
                <a:ext cx="3100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124" h="75" extrusionOk="0">
                    <a:moveTo>
                      <a:pt x="114" y="1"/>
                    </a:moveTo>
                    <a:lnTo>
                      <a:pt x="1" y="63"/>
                    </a:lnTo>
                    <a:lnTo>
                      <a:pt x="1" y="75"/>
                    </a:lnTo>
                    <a:lnTo>
                      <a:pt x="124" y="6"/>
                    </a:lnTo>
                    <a:lnTo>
                      <a:pt x="11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6411;p50">
                <a:extLst>
                  <a:ext uri="{FF2B5EF4-FFF2-40B4-BE49-F238E27FC236}">
                    <a16:creationId xmlns:a16="http://schemas.microsoft.com/office/drawing/2014/main" id="{F4C96C2C-EBBF-479D-B642-7E88C52538D2}"/>
                  </a:ext>
                </a:extLst>
              </p:cNvPr>
              <p:cNvSpPr/>
              <p:nvPr/>
            </p:nvSpPr>
            <p:spPr>
              <a:xfrm>
                <a:off x="5331675" y="1265525"/>
                <a:ext cx="2850" cy="200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80" extrusionOk="0">
                    <a:moveTo>
                      <a:pt x="86" y="1"/>
                    </a:moveTo>
                    <a:lnTo>
                      <a:pt x="1" y="47"/>
                    </a:lnTo>
                    <a:lnTo>
                      <a:pt x="1" y="79"/>
                    </a:lnTo>
                    <a:lnTo>
                      <a:pt x="114" y="17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6412;p50">
                <a:extLst>
                  <a:ext uri="{FF2B5EF4-FFF2-40B4-BE49-F238E27FC236}">
                    <a16:creationId xmlns:a16="http://schemas.microsoft.com/office/drawing/2014/main" id="{862937B4-2064-4302-B005-F899E0E37742}"/>
                  </a:ext>
                </a:extLst>
              </p:cNvPr>
              <p:cNvSpPr/>
              <p:nvPr/>
            </p:nvSpPr>
            <p:spPr>
              <a:xfrm>
                <a:off x="5331675" y="1265175"/>
                <a:ext cx="2175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87" h="62" extrusionOk="0">
                    <a:moveTo>
                      <a:pt x="64" y="0"/>
                    </a:moveTo>
                    <a:lnTo>
                      <a:pt x="2" y="35"/>
                    </a:lnTo>
                    <a:lnTo>
                      <a:pt x="1" y="61"/>
                    </a:lnTo>
                    <a:lnTo>
                      <a:pt x="86" y="15"/>
                    </a:lnTo>
                    <a:lnTo>
                      <a:pt x="64" y="0"/>
                    </a:lnTo>
                    <a:close/>
                    <a:moveTo>
                      <a:pt x="1" y="61"/>
                    </a:moveTo>
                    <a:lnTo>
                      <a:pt x="1" y="61"/>
                    </a:lnTo>
                    <a:lnTo>
                      <a:pt x="1" y="6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6413;p50">
                <a:extLst>
                  <a:ext uri="{FF2B5EF4-FFF2-40B4-BE49-F238E27FC236}">
                    <a16:creationId xmlns:a16="http://schemas.microsoft.com/office/drawing/2014/main" id="{0E2D725C-3228-4EF3-8459-B513C7DB6A82}"/>
                  </a:ext>
                </a:extLst>
              </p:cNvPr>
              <p:cNvSpPr/>
              <p:nvPr/>
            </p:nvSpPr>
            <p:spPr>
              <a:xfrm>
                <a:off x="5331725" y="1264225"/>
                <a:ext cx="157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63" h="74" extrusionOk="0">
                    <a:moveTo>
                      <a:pt x="0" y="1"/>
                    </a:moveTo>
                    <a:lnTo>
                      <a:pt x="0" y="73"/>
                    </a:lnTo>
                    <a:lnTo>
                      <a:pt x="62" y="3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6414;p50">
                <a:extLst>
                  <a:ext uri="{FF2B5EF4-FFF2-40B4-BE49-F238E27FC236}">
                    <a16:creationId xmlns:a16="http://schemas.microsoft.com/office/drawing/2014/main" id="{0CB03E22-8C54-48D0-B1AF-DA989A104361}"/>
                  </a:ext>
                </a:extLst>
              </p:cNvPr>
              <p:cNvSpPr/>
              <p:nvPr/>
            </p:nvSpPr>
            <p:spPr>
              <a:xfrm>
                <a:off x="5332075" y="1267100"/>
                <a:ext cx="3550" cy="2375"/>
              </a:xfrm>
              <a:custGeom>
                <a:avLst/>
                <a:gdLst/>
                <a:ahLst/>
                <a:cxnLst/>
                <a:rect l="l" t="t" r="r" b="b"/>
                <a:pathLst>
                  <a:path w="142" h="95" extrusionOk="0">
                    <a:moveTo>
                      <a:pt x="141" y="0"/>
                    </a:moveTo>
                    <a:lnTo>
                      <a:pt x="1" y="77"/>
                    </a:lnTo>
                    <a:lnTo>
                      <a:pt x="27" y="94"/>
                    </a:lnTo>
                    <a:lnTo>
                      <a:pt x="140" y="32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6415;p50">
                <a:extLst>
                  <a:ext uri="{FF2B5EF4-FFF2-40B4-BE49-F238E27FC236}">
                    <a16:creationId xmlns:a16="http://schemas.microsoft.com/office/drawing/2014/main" id="{E1FF3CDA-AA79-4CEC-A6FD-3A823F8EC5EA}"/>
                  </a:ext>
                </a:extLst>
              </p:cNvPr>
              <p:cNvSpPr/>
              <p:nvPr/>
            </p:nvSpPr>
            <p:spPr>
              <a:xfrm>
                <a:off x="5331650" y="1266075"/>
                <a:ext cx="3975" cy="29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8" extrusionOk="0">
                    <a:moveTo>
                      <a:pt x="125" y="0"/>
                    </a:moveTo>
                    <a:lnTo>
                      <a:pt x="2" y="69"/>
                    </a:lnTo>
                    <a:lnTo>
                      <a:pt x="0" y="108"/>
                    </a:lnTo>
                    <a:lnTo>
                      <a:pt x="18" y="118"/>
                    </a:lnTo>
                    <a:lnTo>
                      <a:pt x="158" y="41"/>
                    </a:lnTo>
                    <a:lnTo>
                      <a:pt x="158" y="21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6416;p50">
                <a:extLst>
                  <a:ext uri="{FF2B5EF4-FFF2-40B4-BE49-F238E27FC236}">
                    <a16:creationId xmlns:a16="http://schemas.microsoft.com/office/drawing/2014/main" id="{DA4E587B-84E9-4035-B5AD-F6966223CB23}"/>
                  </a:ext>
                </a:extLst>
              </p:cNvPr>
              <p:cNvSpPr/>
              <p:nvPr/>
            </p:nvSpPr>
            <p:spPr>
              <a:xfrm>
                <a:off x="5333200" y="1268425"/>
                <a:ext cx="237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95" h="110" extrusionOk="0">
                    <a:moveTo>
                      <a:pt x="95" y="1"/>
                    </a:moveTo>
                    <a:lnTo>
                      <a:pt x="0" y="53"/>
                    </a:lnTo>
                    <a:lnTo>
                      <a:pt x="93" y="109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6417;p50">
                <a:extLst>
                  <a:ext uri="{FF2B5EF4-FFF2-40B4-BE49-F238E27FC236}">
                    <a16:creationId xmlns:a16="http://schemas.microsoft.com/office/drawing/2014/main" id="{3662287D-8364-45B3-83D4-71DAE41315D8}"/>
                  </a:ext>
                </a:extLst>
              </p:cNvPr>
              <p:cNvSpPr/>
              <p:nvPr/>
            </p:nvSpPr>
            <p:spPr>
              <a:xfrm>
                <a:off x="5332975" y="1268175"/>
                <a:ext cx="2600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104" h="63" extrusionOk="0">
                    <a:moveTo>
                      <a:pt x="104" y="1"/>
                    </a:moveTo>
                    <a:lnTo>
                      <a:pt x="1" y="57"/>
                    </a:lnTo>
                    <a:lnTo>
                      <a:pt x="9" y="63"/>
                    </a:lnTo>
                    <a:lnTo>
                      <a:pt x="104" y="11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6418;p50">
                <a:extLst>
                  <a:ext uri="{FF2B5EF4-FFF2-40B4-BE49-F238E27FC236}">
                    <a16:creationId xmlns:a16="http://schemas.microsoft.com/office/drawing/2014/main" id="{84D54143-E283-4C24-9B06-469BEE35A93D}"/>
                  </a:ext>
                </a:extLst>
              </p:cNvPr>
              <p:cNvSpPr/>
              <p:nvPr/>
            </p:nvSpPr>
            <p:spPr>
              <a:xfrm>
                <a:off x="5332725" y="1267875"/>
                <a:ext cx="2850" cy="175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70" extrusionOk="0">
                    <a:moveTo>
                      <a:pt x="114" y="1"/>
                    </a:moveTo>
                    <a:lnTo>
                      <a:pt x="1" y="63"/>
                    </a:lnTo>
                    <a:lnTo>
                      <a:pt x="11" y="69"/>
                    </a:lnTo>
                    <a:lnTo>
                      <a:pt x="114" y="13"/>
                    </a:lnTo>
                    <a:lnTo>
                      <a:pt x="11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6419;p50">
                <a:extLst>
                  <a:ext uri="{FF2B5EF4-FFF2-40B4-BE49-F238E27FC236}">
                    <a16:creationId xmlns:a16="http://schemas.microsoft.com/office/drawing/2014/main" id="{B2C42F22-EE7D-4FE2-BD6F-5BB274973930}"/>
                  </a:ext>
                </a:extLst>
              </p:cNvPr>
              <p:cNvSpPr/>
              <p:nvPr/>
            </p:nvSpPr>
            <p:spPr>
              <a:xfrm>
                <a:off x="5331025" y="1262925"/>
                <a:ext cx="535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47" extrusionOk="0">
                    <a:moveTo>
                      <a:pt x="0" y="0"/>
                    </a:moveTo>
                    <a:lnTo>
                      <a:pt x="28" y="53"/>
                    </a:lnTo>
                    <a:lnTo>
                      <a:pt x="183" y="147"/>
                    </a:lnTo>
                    <a:lnTo>
                      <a:pt x="214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6420;p50">
                <a:extLst>
                  <a:ext uri="{FF2B5EF4-FFF2-40B4-BE49-F238E27FC236}">
                    <a16:creationId xmlns:a16="http://schemas.microsoft.com/office/drawing/2014/main" id="{9D297284-8A51-454E-9BC2-49D7EE06ADD5}"/>
                  </a:ext>
                </a:extLst>
              </p:cNvPr>
              <p:cNvSpPr/>
              <p:nvPr/>
            </p:nvSpPr>
            <p:spPr>
              <a:xfrm>
                <a:off x="5330925" y="1268750"/>
                <a:ext cx="5350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51" extrusionOk="0">
                    <a:moveTo>
                      <a:pt x="29" y="1"/>
                    </a:moveTo>
                    <a:lnTo>
                      <a:pt x="0" y="17"/>
                    </a:lnTo>
                    <a:lnTo>
                      <a:pt x="213" y="150"/>
                    </a:lnTo>
                    <a:lnTo>
                      <a:pt x="184" y="96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6421;p50">
                <a:extLst>
                  <a:ext uri="{FF2B5EF4-FFF2-40B4-BE49-F238E27FC236}">
                    <a16:creationId xmlns:a16="http://schemas.microsoft.com/office/drawing/2014/main" id="{A88056FA-7834-4B4B-9290-D553F09871FC}"/>
                  </a:ext>
                </a:extLst>
              </p:cNvPr>
              <p:cNvSpPr/>
              <p:nvPr/>
            </p:nvSpPr>
            <p:spPr>
              <a:xfrm>
                <a:off x="5331650" y="1268575"/>
                <a:ext cx="3900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4" extrusionOk="0">
                    <a:moveTo>
                      <a:pt x="9" y="1"/>
                    </a:moveTo>
                    <a:lnTo>
                      <a:pt x="0" y="8"/>
                    </a:lnTo>
                    <a:lnTo>
                      <a:pt x="155" y="103"/>
                    </a:lnTo>
                    <a:lnTo>
                      <a:pt x="155" y="92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6422;p50">
                <a:extLst>
                  <a:ext uri="{FF2B5EF4-FFF2-40B4-BE49-F238E27FC236}">
                    <a16:creationId xmlns:a16="http://schemas.microsoft.com/office/drawing/2014/main" id="{C56EDEED-CB22-49D2-A5AB-405D231A234B}"/>
                  </a:ext>
                </a:extLst>
              </p:cNvPr>
              <p:cNvSpPr/>
              <p:nvPr/>
            </p:nvSpPr>
            <p:spPr>
              <a:xfrm>
                <a:off x="5331650" y="1264225"/>
                <a:ext cx="300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2" h="182" extrusionOk="0">
                    <a:moveTo>
                      <a:pt x="3" y="1"/>
                    </a:moveTo>
                    <a:lnTo>
                      <a:pt x="0" y="182"/>
                    </a:lnTo>
                    <a:lnTo>
                      <a:pt x="9" y="175"/>
                    </a:lnTo>
                    <a:lnTo>
                      <a:pt x="12" y="6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6423;p50">
                <a:extLst>
                  <a:ext uri="{FF2B5EF4-FFF2-40B4-BE49-F238E27FC236}">
                    <a16:creationId xmlns:a16="http://schemas.microsoft.com/office/drawing/2014/main" id="{F24F8543-3FB9-49AF-8D8F-5116AD6AD283}"/>
                  </a:ext>
                </a:extLst>
              </p:cNvPr>
              <p:cNvSpPr/>
              <p:nvPr/>
            </p:nvSpPr>
            <p:spPr>
              <a:xfrm>
                <a:off x="5336250" y="1266000"/>
                <a:ext cx="4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17" h="261" extrusionOk="0">
                    <a:moveTo>
                      <a:pt x="16" y="1"/>
                    </a:moveTo>
                    <a:lnTo>
                      <a:pt x="5" y="8"/>
                    </a:lnTo>
                    <a:lnTo>
                      <a:pt x="0" y="260"/>
                    </a:lnTo>
                    <a:lnTo>
                      <a:pt x="12" y="253"/>
                    </a:lnTo>
                    <a:lnTo>
                      <a:pt x="1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6424;p50">
                <a:extLst>
                  <a:ext uri="{FF2B5EF4-FFF2-40B4-BE49-F238E27FC236}">
                    <a16:creationId xmlns:a16="http://schemas.microsoft.com/office/drawing/2014/main" id="{4232EBB8-BC08-4FD1-A202-C671767C73BF}"/>
                  </a:ext>
                </a:extLst>
              </p:cNvPr>
              <p:cNvSpPr/>
              <p:nvPr/>
            </p:nvSpPr>
            <p:spPr>
              <a:xfrm>
                <a:off x="5331025" y="1262750"/>
                <a:ext cx="565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38" extrusionOk="0">
                    <a:moveTo>
                      <a:pt x="11" y="0"/>
                    </a:moveTo>
                    <a:lnTo>
                      <a:pt x="0" y="7"/>
                    </a:lnTo>
                    <a:lnTo>
                      <a:pt x="214" y="138"/>
                    </a:lnTo>
                    <a:lnTo>
                      <a:pt x="225" y="13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6425;p50">
                <a:extLst>
                  <a:ext uri="{FF2B5EF4-FFF2-40B4-BE49-F238E27FC236}">
                    <a16:creationId xmlns:a16="http://schemas.microsoft.com/office/drawing/2014/main" id="{35011953-F3CA-4C99-8F8F-D2700343F40F}"/>
                  </a:ext>
                </a:extLst>
              </p:cNvPr>
              <p:cNvSpPr/>
              <p:nvPr/>
            </p:nvSpPr>
            <p:spPr>
              <a:xfrm>
                <a:off x="5330725" y="1272750"/>
                <a:ext cx="5475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384" extrusionOk="0">
                    <a:moveTo>
                      <a:pt x="5" y="0"/>
                    </a:moveTo>
                    <a:lnTo>
                      <a:pt x="1" y="250"/>
                    </a:lnTo>
                    <a:lnTo>
                      <a:pt x="214" y="383"/>
                    </a:lnTo>
                    <a:lnTo>
                      <a:pt x="218" y="13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6426;p50">
                <a:extLst>
                  <a:ext uri="{FF2B5EF4-FFF2-40B4-BE49-F238E27FC236}">
                    <a16:creationId xmlns:a16="http://schemas.microsoft.com/office/drawing/2014/main" id="{54A7745E-36D2-4785-B8F6-CF037154B1A9}"/>
                  </a:ext>
                </a:extLst>
              </p:cNvPr>
              <p:cNvSpPr/>
              <p:nvPr/>
            </p:nvSpPr>
            <p:spPr>
              <a:xfrm>
                <a:off x="5331450" y="1274050"/>
                <a:ext cx="397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78" extrusionOk="0">
                    <a:moveTo>
                      <a:pt x="5" y="0"/>
                    </a:moveTo>
                    <a:lnTo>
                      <a:pt x="4" y="73"/>
                    </a:lnTo>
                    <a:lnTo>
                      <a:pt x="2" y="99"/>
                    </a:lnTo>
                    <a:lnTo>
                      <a:pt x="2" y="130"/>
                    </a:lnTo>
                    <a:lnTo>
                      <a:pt x="2" y="143"/>
                    </a:lnTo>
                    <a:lnTo>
                      <a:pt x="1" y="182"/>
                    </a:lnTo>
                    <a:lnTo>
                      <a:pt x="18" y="192"/>
                    </a:lnTo>
                    <a:lnTo>
                      <a:pt x="44" y="209"/>
                    </a:lnTo>
                    <a:lnTo>
                      <a:pt x="55" y="215"/>
                    </a:lnTo>
                    <a:lnTo>
                      <a:pt x="63" y="221"/>
                    </a:lnTo>
                    <a:lnTo>
                      <a:pt x="156" y="277"/>
                    </a:lnTo>
                    <a:lnTo>
                      <a:pt x="157" y="169"/>
                    </a:lnTo>
                    <a:lnTo>
                      <a:pt x="157" y="159"/>
                    </a:lnTo>
                    <a:lnTo>
                      <a:pt x="159" y="147"/>
                    </a:lnTo>
                    <a:lnTo>
                      <a:pt x="159" y="115"/>
                    </a:lnTo>
                    <a:lnTo>
                      <a:pt x="159" y="95"/>
                    </a:lnTo>
                    <a:lnTo>
                      <a:pt x="126" y="74"/>
                    </a:lnTo>
                    <a:lnTo>
                      <a:pt x="115" y="69"/>
                    </a:lnTo>
                    <a:lnTo>
                      <a:pt x="88" y="51"/>
                    </a:lnTo>
                    <a:lnTo>
                      <a:pt x="66" y="3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6427;p50">
                <a:extLst>
                  <a:ext uri="{FF2B5EF4-FFF2-40B4-BE49-F238E27FC236}">
                    <a16:creationId xmlns:a16="http://schemas.microsoft.com/office/drawing/2014/main" id="{9DE92AFC-528D-40C2-B5E7-6E7DE087AC5F}"/>
                  </a:ext>
                </a:extLst>
              </p:cNvPr>
              <p:cNvSpPr/>
              <p:nvPr/>
            </p:nvSpPr>
            <p:spPr>
              <a:xfrm>
                <a:off x="5331500" y="1275750"/>
                <a:ext cx="3100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124" h="75" extrusionOk="0">
                    <a:moveTo>
                      <a:pt x="113" y="1"/>
                    </a:moveTo>
                    <a:lnTo>
                      <a:pt x="0" y="62"/>
                    </a:lnTo>
                    <a:lnTo>
                      <a:pt x="0" y="75"/>
                    </a:lnTo>
                    <a:lnTo>
                      <a:pt x="124" y="6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6428;p50">
                <a:extLst>
                  <a:ext uri="{FF2B5EF4-FFF2-40B4-BE49-F238E27FC236}">
                    <a16:creationId xmlns:a16="http://schemas.microsoft.com/office/drawing/2014/main" id="{5D2464DA-BB44-450D-A437-533CE672BD0F}"/>
                  </a:ext>
                </a:extLst>
              </p:cNvPr>
              <p:cNvSpPr/>
              <p:nvPr/>
            </p:nvSpPr>
            <p:spPr>
              <a:xfrm>
                <a:off x="5331500" y="1275325"/>
                <a:ext cx="2850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114" h="79" extrusionOk="0">
                    <a:moveTo>
                      <a:pt x="86" y="0"/>
                    </a:moveTo>
                    <a:lnTo>
                      <a:pt x="0" y="48"/>
                    </a:lnTo>
                    <a:lnTo>
                      <a:pt x="0" y="79"/>
                    </a:lnTo>
                    <a:lnTo>
                      <a:pt x="113" y="18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6429;p50">
                <a:extLst>
                  <a:ext uri="{FF2B5EF4-FFF2-40B4-BE49-F238E27FC236}">
                    <a16:creationId xmlns:a16="http://schemas.microsoft.com/office/drawing/2014/main" id="{8E3B656E-C807-4E8B-92F7-64BC235F39EC}"/>
                  </a:ext>
                </a:extLst>
              </p:cNvPr>
              <p:cNvSpPr/>
              <p:nvPr/>
            </p:nvSpPr>
            <p:spPr>
              <a:xfrm>
                <a:off x="5331500" y="1275000"/>
                <a:ext cx="2150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86" h="62" extrusionOk="0">
                    <a:moveTo>
                      <a:pt x="64" y="0"/>
                    </a:moveTo>
                    <a:lnTo>
                      <a:pt x="2" y="35"/>
                    </a:lnTo>
                    <a:lnTo>
                      <a:pt x="0" y="61"/>
                    </a:lnTo>
                    <a:lnTo>
                      <a:pt x="86" y="13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6430;p50">
                <a:extLst>
                  <a:ext uri="{FF2B5EF4-FFF2-40B4-BE49-F238E27FC236}">
                    <a16:creationId xmlns:a16="http://schemas.microsoft.com/office/drawing/2014/main" id="{2E6410F2-C25D-4375-8F5C-A6B6E2FBE2D5}"/>
                  </a:ext>
                </a:extLst>
              </p:cNvPr>
              <p:cNvSpPr/>
              <p:nvPr/>
            </p:nvSpPr>
            <p:spPr>
              <a:xfrm>
                <a:off x="5331525" y="1274050"/>
                <a:ext cx="1600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64" h="73" extrusionOk="0">
                    <a:moveTo>
                      <a:pt x="2" y="0"/>
                    </a:moveTo>
                    <a:lnTo>
                      <a:pt x="1" y="73"/>
                    </a:lnTo>
                    <a:lnTo>
                      <a:pt x="63" y="3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6431;p50">
                <a:extLst>
                  <a:ext uri="{FF2B5EF4-FFF2-40B4-BE49-F238E27FC236}">
                    <a16:creationId xmlns:a16="http://schemas.microsoft.com/office/drawing/2014/main" id="{BB643F9E-23E8-4903-A1ED-E463E759D66E}"/>
                  </a:ext>
                </a:extLst>
              </p:cNvPr>
              <p:cNvSpPr/>
              <p:nvPr/>
            </p:nvSpPr>
            <p:spPr>
              <a:xfrm>
                <a:off x="5331900" y="1276925"/>
                <a:ext cx="3525" cy="2375"/>
              </a:xfrm>
              <a:custGeom>
                <a:avLst/>
                <a:gdLst/>
                <a:ahLst/>
                <a:cxnLst/>
                <a:rect l="l" t="t" r="r" b="b"/>
                <a:pathLst>
                  <a:path w="141" h="95" extrusionOk="0">
                    <a:moveTo>
                      <a:pt x="141" y="0"/>
                    </a:moveTo>
                    <a:lnTo>
                      <a:pt x="0" y="77"/>
                    </a:lnTo>
                    <a:lnTo>
                      <a:pt x="26" y="94"/>
                    </a:lnTo>
                    <a:lnTo>
                      <a:pt x="141" y="32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6432;p50">
                <a:extLst>
                  <a:ext uri="{FF2B5EF4-FFF2-40B4-BE49-F238E27FC236}">
                    <a16:creationId xmlns:a16="http://schemas.microsoft.com/office/drawing/2014/main" id="{422298A9-1B43-4CB1-92AC-D7B8F57266A8}"/>
                  </a:ext>
                </a:extLst>
              </p:cNvPr>
              <p:cNvSpPr/>
              <p:nvPr/>
            </p:nvSpPr>
            <p:spPr>
              <a:xfrm>
                <a:off x="5331450" y="1275900"/>
                <a:ext cx="3975" cy="29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8" extrusionOk="0">
                    <a:moveTo>
                      <a:pt x="126" y="0"/>
                    </a:moveTo>
                    <a:lnTo>
                      <a:pt x="2" y="69"/>
                    </a:lnTo>
                    <a:lnTo>
                      <a:pt x="1" y="108"/>
                    </a:lnTo>
                    <a:lnTo>
                      <a:pt x="18" y="118"/>
                    </a:lnTo>
                    <a:lnTo>
                      <a:pt x="159" y="41"/>
                    </a:lnTo>
                    <a:lnTo>
                      <a:pt x="159" y="21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6433;p50">
                <a:extLst>
                  <a:ext uri="{FF2B5EF4-FFF2-40B4-BE49-F238E27FC236}">
                    <a16:creationId xmlns:a16="http://schemas.microsoft.com/office/drawing/2014/main" id="{1ED34562-0D83-4CDA-9AC9-1DE50515ABBA}"/>
                  </a:ext>
                </a:extLst>
              </p:cNvPr>
              <p:cNvSpPr/>
              <p:nvPr/>
            </p:nvSpPr>
            <p:spPr>
              <a:xfrm>
                <a:off x="5333025" y="1278250"/>
                <a:ext cx="237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95" h="110" extrusionOk="0">
                    <a:moveTo>
                      <a:pt x="94" y="1"/>
                    </a:moveTo>
                    <a:lnTo>
                      <a:pt x="0" y="53"/>
                    </a:lnTo>
                    <a:lnTo>
                      <a:pt x="93" y="109"/>
                    </a:lnTo>
                    <a:lnTo>
                      <a:pt x="9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6434;p50">
                <a:extLst>
                  <a:ext uri="{FF2B5EF4-FFF2-40B4-BE49-F238E27FC236}">
                    <a16:creationId xmlns:a16="http://schemas.microsoft.com/office/drawing/2014/main" id="{C4807C6D-87C4-473E-896C-4A8F3D5B9F64}"/>
                  </a:ext>
                </a:extLst>
              </p:cNvPr>
              <p:cNvSpPr/>
              <p:nvPr/>
            </p:nvSpPr>
            <p:spPr>
              <a:xfrm>
                <a:off x="5332800" y="1278000"/>
                <a:ext cx="2600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104" h="63" extrusionOk="0">
                    <a:moveTo>
                      <a:pt x="103" y="1"/>
                    </a:moveTo>
                    <a:lnTo>
                      <a:pt x="1" y="57"/>
                    </a:lnTo>
                    <a:lnTo>
                      <a:pt x="9" y="63"/>
                    </a:lnTo>
                    <a:lnTo>
                      <a:pt x="103" y="11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6435;p50">
                <a:extLst>
                  <a:ext uri="{FF2B5EF4-FFF2-40B4-BE49-F238E27FC236}">
                    <a16:creationId xmlns:a16="http://schemas.microsoft.com/office/drawing/2014/main" id="{657E56F3-F9C6-4FB6-9607-C75BA4DB2E87}"/>
                  </a:ext>
                </a:extLst>
              </p:cNvPr>
              <p:cNvSpPr/>
              <p:nvPr/>
            </p:nvSpPr>
            <p:spPr>
              <a:xfrm>
                <a:off x="5332550" y="1277700"/>
                <a:ext cx="2875" cy="17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70" extrusionOk="0">
                    <a:moveTo>
                      <a:pt x="115" y="1"/>
                    </a:moveTo>
                    <a:lnTo>
                      <a:pt x="0" y="63"/>
                    </a:lnTo>
                    <a:lnTo>
                      <a:pt x="11" y="69"/>
                    </a:lnTo>
                    <a:lnTo>
                      <a:pt x="113" y="13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6436;p50">
                <a:extLst>
                  <a:ext uri="{FF2B5EF4-FFF2-40B4-BE49-F238E27FC236}">
                    <a16:creationId xmlns:a16="http://schemas.microsoft.com/office/drawing/2014/main" id="{528C3A7F-18DD-4505-B339-A400D3B252BF}"/>
                  </a:ext>
                </a:extLst>
              </p:cNvPr>
              <p:cNvSpPr/>
              <p:nvPr/>
            </p:nvSpPr>
            <p:spPr>
              <a:xfrm>
                <a:off x="5330850" y="1272750"/>
                <a:ext cx="535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47" extrusionOk="0">
                    <a:moveTo>
                      <a:pt x="0" y="0"/>
                    </a:moveTo>
                    <a:lnTo>
                      <a:pt x="29" y="52"/>
                    </a:lnTo>
                    <a:lnTo>
                      <a:pt x="183" y="147"/>
                    </a:lnTo>
                    <a:lnTo>
                      <a:pt x="213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6437;p50">
                <a:extLst>
                  <a:ext uri="{FF2B5EF4-FFF2-40B4-BE49-F238E27FC236}">
                    <a16:creationId xmlns:a16="http://schemas.microsoft.com/office/drawing/2014/main" id="{436C6369-B57C-4C4A-ADE7-46AECF96BC82}"/>
                  </a:ext>
                </a:extLst>
              </p:cNvPr>
              <p:cNvSpPr/>
              <p:nvPr/>
            </p:nvSpPr>
            <p:spPr>
              <a:xfrm>
                <a:off x="5330725" y="1278575"/>
                <a:ext cx="5375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51" extrusionOk="0">
                    <a:moveTo>
                      <a:pt x="30" y="1"/>
                    </a:moveTo>
                    <a:lnTo>
                      <a:pt x="1" y="17"/>
                    </a:lnTo>
                    <a:lnTo>
                      <a:pt x="214" y="150"/>
                    </a:lnTo>
                    <a:lnTo>
                      <a:pt x="185" y="96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6438;p50">
                <a:extLst>
                  <a:ext uri="{FF2B5EF4-FFF2-40B4-BE49-F238E27FC236}">
                    <a16:creationId xmlns:a16="http://schemas.microsoft.com/office/drawing/2014/main" id="{9626F8A9-7C1A-4095-B922-287CAEDA4661}"/>
                  </a:ext>
                </a:extLst>
              </p:cNvPr>
              <p:cNvSpPr/>
              <p:nvPr/>
            </p:nvSpPr>
            <p:spPr>
              <a:xfrm>
                <a:off x="5331450" y="1278400"/>
                <a:ext cx="3925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04" extrusionOk="0">
                    <a:moveTo>
                      <a:pt x="10" y="1"/>
                    </a:moveTo>
                    <a:lnTo>
                      <a:pt x="1" y="8"/>
                    </a:lnTo>
                    <a:lnTo>
                      <a:pt x="156" y="103"/>
                    </a:lnTo>
                    <a:lnTo>
                      <a:pt x="156" y="92"/>
                    </a:ln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6439;p50">
                <a:extLst>
                  <a:ext uri="{FF2B5EF4-FFF2-40B4-BE49-F238E27FC236}">
                    <a16:creationId xmlns:a16="http://schemas.microsoft.com/office/drawing/2014/main" id="{E7011EB8-6B2C-4402-9186-FAEE295C26A0}"/>
                  </a:ext>
                </a:extLst>
              </p:cNvPr>
              <p:cNvSpPr/>
              <p:nvPr/>
            </p:nvSpPr>
            <p:spPr>
              <a:xfrm>
                <a:off x="5331450" y="1274050"/>
                <a:ext cx="325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3" h="182" extrusionOk="0">
                    <a:moveTo>
                      <a:pt x="5" y="0"/>
                    </a:moveTo>
                    <a:lnTo>
                      <a:pt x="1" y="182"/>
                    </a:lnTo>
                    <a:lnTo>
                      <a:pt x="10" y="175"/>
                    </a:lnTo>
                    <a:lnTo>
                      <a:pt x="12" y="5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6440;p50">
                <a:extLst>
                  <a:ext uri="{FF2B5EF4-FFF2-40B4-BE49-F238E27FC236}">
                    <a16:creationId xmlns:a16="http://schemas.microsoft.com/office/drawing/2014/main" id="{8F7950D1-AB1C-4175-ACB2-461C1E1F40C3}"/>
                  </a:ext>
                </a:extLst>
              </p:cNvPr>
              <p:cNvSpPr/>
              <p:nvPr/>
            </p:nvSpPr>
            <p:spPr>
              <a:xfrm>
                <a:off x="5336075" y="1275825"/>
                <a:ext cx="400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261" extrusionOk="0">
                    <a:moveTo>
                      <a:pt x="16" y="1"/>
                    </a:moveTo>
                    <a:lnTo>
                      <a:pt x="4" y="8"/>
                    </a:lnTo>
                    <a:lnTo>
                      <a:pt x="0" y="260"/>
                    </a:lnTo>
                    <a:lnTo>
                      <a:pt x="12" y="253"/>
                    </a:lnTo>
                    <a:lnTo>
                      <a:pt x="16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6441;p50">
                <a:extLst>
                  <a:ext uri="{FF2B5EF4-FFF2-40B4-BE49-F238E27FC236}">
                    <a16:creationId xmlns:a16="http://schemas.microsoft.com/office/drawing/2014/main" id="{793F5670-DB1C-493F-BF49-1CD75178C6F8}"/>
                  </a:ext>
                </a:extLst>
              </p:cNvPr>
              <p:cNvSpPr/>
              <p:nvPr/>
            </p:nvSpPr>
            <p:spPr>
              <a:xfrm>
                <a:off x="5330850" y="1272575"/>
                <a:ext cx="5625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38" extrusionOk="0">
                    <a:moveTo>
                      <a:pt x="12" y="0"/>
                    </a:moveTo>
                    <a:lnTo>
                      <a:pt x="0" y="7"/>
                    </a:lnTo>
                    <a:lnTo>
                      <a:pt x="213" y="138"/>
                    </a:lnTo>
                    <a:lnTo>
                      <a:pt x="225" y="13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6442;p50">
                <a:extLst>
                  <a:ext uri="{FF2B5EF4-FFF2-40B4-BE49-F238E27FC236}">
                    <a16:creationId xmlns:a16="http://schemas.microsoft.com/office/drawing/2014/main" id="{AD282EF3-DD16-4212-B5A1-F3F3D95941A2}"/>
                  </a:ext>
                </a:extLst>
              </p:cNvPr>
              <p:cNvSpPr/>
              <p:nvPr/>
            </p:nvSpPr>
            <p:spPr>
              <a:xfrm>
                <a:off x="5305950" y="1247775"/>
                <a:ext cx="5475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384" extrusionOk="0">
                    <a:moveTo>
                      <a:pt x="4" y="0"/>
                    </a:moveTo>
                    <a:lnTo>
                      <a:pt x="0" y="250"/>
                    </a:lnTo>
                    <a:lnTo>
                      <a:pt x="213" y="383"/>
                    </a:lnTo>
                    <a:lnTo>
                      <a:pt x="219" y="13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6443;p50">
                <a:extLst>
                  <a:ext uri="{FF2B5EF4-FFF2-40B4-BE49-F238E27FC236}">
                    <a16:creationId xmlns:a16="http://schemas.microsoft.com/office/drawing/2014/main" id="{DD4468B0-1DD7-4228-BAFF-CFEE7F58C002}"/>
                  </a:ext>
                </a:extLst>
              </p:cNvPr>
              <p:cNvSpPr/>
              <p:nvPr/>
            </p:nvSpPr>
            <p:spPr>
              <a:xfrm>
                <a:off x="5306700" y="1249075"/>
                <a:ext cx="397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78" extrusionOk="0">
                    <a:moveTo>
                      <a:pt x="3" y="0"/>
                    </a:moveTo>
                    <a:lnTo>
                      <a:pt x="2" y="73"/>
                    </a:lnTo>
                    <a:lnTo>
                      <a:pt x="2" y="99"/>
                    </a:lnTo>
                    <a:lnTo>
                      <a:pt x="2" y="129"/>
                    </a:lnTo>
                    <a:lnTo>
                      <a:pt x="0" y="143"/>
                    </a:lnTo>
                    <a:lnTo>
                      <a:pt x="0" y="182"/>
                    </a:lnTo>
                    <a:lnTo>
                      <a:pt x="18" y="192"/>
                    </a:lnTo>
                    <a:lnTo>
                      <a:pt x="44" y="209"/>
                    </a:lnTo>
                    <a:lnTo>
                      <a:pt x="54" y="215"/>
                    </a:lnTo>
                    <a:lnTo>
                      <a:pt x="63" y="221"/>
                    </a:lnTo>
                    <a:lnTo>
                      <a:pt x="156" y="277"/>
                    </a:lnTo>
                    <a:lnTo>
                      <a:pt x="157" y="169"/>
                    </a:lnTo>
                    <a:lnTo>
                      <a:pt x="157" y="158"/>
                    </a:lnTo>
                    <a:lnTo>
                      <a:pt x="157" y="147"/>
                    </a:lnTo>
                    <a:lnTo>
                      <a:pt x="159" y="115"/>
                    </a:lnTo>
                    <a:lnTo>
                      <a:pt x="159" y="95"/>
                    </a:lnTo>
                    <a:lnTo>
                      <a:pt x="125" y="74"/>
                    </a:lnTo>
                    <a:lnTo>
                      <a:pt x="114" y="69"/>
                    </a:lnTo>
                    <a:lnTo>
                      <a:pt x="87" y="51"/>
                    </a:lnTo>
                    <a:lnTo>
                      <a:pt x="66" y="38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6444;p50">
                <a:extLst>
                  <a:ext uri="{FF2B5EF4-FFF2-40B4-BE49-F238E27FC236}">
                    <a16:creationId xmlns:a16="http://schemas.microsoft.com/office/drawing/2014/main" id="{13F67C86-0E71-4AD4-94BC-A307BF3B650E}"/>
                  </a:ext>
                </a:extLst>
              </p:cNvPr>
              <p:cNvSpPr/>
              <p:nvPr/>
            </p:nvSpPr>
            <p:spPr>
              <a:xfrm>
                <a:off x="5306700" y="1250775"/>
                <a:ext cx="3150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126" h="75" extrusionOk="0">
                    <a:moveTo>
                      <a:pt x="114" y="1"/>
                    </a:moveTo>
                    <a:lnTo>
                      <a:pt x="2" y="61"/>
                    </a:lnTo>
                    <a:lnTo>
                      <a:pt x="0" y="75"/>
                    </a:lnTo>
                    <a:lnTo>
                      <a:pt x="125" y="6"/>
                    </a:lnTo>
                    <a:lnTo>
                      <a:pt x="114" y="1"/>
                    </a:lnTo>
                    <a:close/>
                    <a:moveTo>
                      <a:pt x="0" y="75"/>
                    </a:moveTo>
                    <a:lnTo>
                      <a:pt x="0" y="75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6445;p50">
                <a:extLst>
                  <a:ext uri="{FF2B5EF4-FFF2-40B4-BE49-F238E27FC236}">
                    <a16:creationId xmlns:a16="http://schemas.microsoft.com/office/drawing/2014/main" id="{4C3C986E-4254-4AA3-8F5D-E1CC4C5D697D}"/>
                  </a:ext>
                </a:extLst>
              </p:cNvPr>
              <p:cNvSpPr/>
              <p:nvPr/>
            </p:nvSpPr>
            <p:spPr>
              <a:xfrm>
                <a:off x="5306725" y="1250350"/>
                <a:ext cx="2825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9" extrusionOk="0">
                    <a:moveTo>
                      <a:pt x="86" y="0"/>
                    </a:moveTo>
                    <a:lnTo>
                      <a:pt x="1" y="48"/>
                    </a:lnTo>
                    <a:lnTo>
                      <a:pt x="1" y="78"/>
                    </a:lnTo>
                    <a:lnTo>
                      <a:pt x="113" y="18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6446;p50">
                <a:extLst>
                  <a:ext uri="{FF2B5EF4-FFF2-40B4-BE49-F238E27FC236}">
                    <a16:creationId xmlns:a16="http://schemas.microsoft.com/office/drawing/2014/main" id="{D6EB90C8-340F-409A-85D6-D54AE0692BDE}"/>
                  </a:ext>
                </a:extLst>
              </p:cNvPr>
              <p:cNvSpPr/>
              <p:nvPr/>
            </p:nvSpPr>
            <p:spPr>
              <a:xfrm>
                <a:off x="5306725" y="1250025"/>
                <a:ext cx="2175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87" h="62" extrusionOk="0">
                    <a:moveTo>
                      <a:pt x="65" y="0"/>
                    </a:moveTo>
                    <a:lnTo>
                      <a:pt x="1" y="35"/>
                    </a:lnTo>
                    <a:lnTo>
                      <a:pt x="1" y="61"/>
                    </a:lnTo>
                    <a:lnTo>
                      <a:pt x="86" y="13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6447;p50">
                <a:extLst>
                  <a:ext uri="{FF2B5EF4-FFF2-40B4-BE49-F238E27FC236}">
                    <a16:creationId xmlns:a16="http://schemas.microsoft.com/office/drawing/2014/main" id="{1146C7F3-03EF-4D13-9216-82131ADD9E82}"/>
                  </a:ext>
                </a:extLst>
              </p:cNvPr>
              <p:cNvSpPr/>
              <p:nvPr/>
            </p:nvSpPr>
            <p:spPr>
              <a:xfrm>
                <a:off x="5306725" y="1249075"/>
                <a:ext cx="16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65" h="73" extrusionOk="0">
                    <a:moveTo>
                      <a:pt x="2" y="0"/>
                    </a:moveTo>
                    <a:lnTo>
                      <a:pt x="1" y="73"/>
                    </a:lnTo>
                    <a:lnTo>
                      <a:pt x="65" y="3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6448;p50">
                <a:extLst>
                  <a:ext uri="{FF2B5EF4-FFF2-40B4-BE49-F238E27FC236}">
                    <a16:creationId xmlns:a16="http://schemas.microsoft.com/office/drawing/2014/main" id="{B97D5C3C-7B29-4C0A-BD8F-BA4CD8E912B1}"/>
                  </a:ext>
                </a:extLst>
              </p:cNvPr>
              <p:cNvSpPr/>
              <p:nvPr/>
            </p:nvSpPr>
            <p:spPr>
              <a:xfrm>
                <a:off x="5307125" y="1251925"/>
                <a:ext cx="3550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142" h="96" extrusionOk="0">
                    <a:moveTo>
                      <a:pt x="142" y="1"/>
                    </a:moveTo>
                    <a:lnTo>
                      <a:pt x="1" y="78"/>
                    </a:lnTo>
                    <a:lnTo>
                      <a:pt x="27" y="95"/>
                    </a:lnTo>
                    <a:lnTo>
                      <a:pt x="140" y="33"/>
                    </a:lnTo>
                    <a:lnTo>
                      <a:pt x="14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6449;p50">
                <a:extLst>
                  <a:ext uri="{FF2B5EF4-FFF2-40B4-BE49-F238E27FC236}">
                    <a16:creationId xmlns:a16="http://schemas.microsoft.com/office/drawing/2014/main" id="{222F7FB8-F9BB-4F55-973A-86F1158BF9AF}"/>
                  </a:ext>
                </a:extLst>
              </p:cNvPr>
              <p:cNvSpPr/>
              <p:nvPr/>
            </p:nvSpPr>
            <p:spPr>
              <a:xfrm>
                <a:off x="5306700" y="1250925"/>
                <a:ext cx="3975" cy="29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8" extrusionOk="0">
                    <a:moveTo>
                      <a:pt x="125" y="0"/>
                    </a:moveTo>
                    <a:lnTo>
                      <a:pt x="0" y="69"/>
                    </a:lnTo>
                    <a:lnTo>
                      <a:pt x="0" y="108"/>
                    </a:lnTo>
                    <a:lnTo>
                      <a:pt x="18" y="118"/>
                    </a:lnTo>
                    <a:lnTo>
                      <a:pt x="159" y="41"/>
                    </a:lnTo>
                    <a:lnTo>
                      <a:pt x="159" y="21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6450;p50">
                <a:extLst>
                  <a:ext uri="{FF2B5EF4-FFF2-40B4-BE49-F238E27FC236}">
                    <a16:creationId xmlns:a16="http://schemas.microsoft.com/office/drawing/2014/main" id="{1A8CD5FE-1C3C-4DE1-8957-F11D3985318E}"/>
                  </a:ext>
                </a:extLst>
              </p:cNvPr>
              <p:cNvSpPr/>
              <p:nvPr/>
            </p:nvSpPr>
            <p:spPr>
              <a:xfrm>
                <a:off x="5308250" y="1253275"/>
                <a:ext cx="2400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96" h="110" extrusionOk="0">
                    <a:moveTo>
                      <a:pt x="95" y="1"/>
                    </a:moveTo>
                    <a:lnTo>
                      <a:pt x="1" y="53"/>
                    </a:lnTo>
                    <a:lnTo>
                      <a:pt x="94" y="109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6451;p50">
                <a:extLst>
                  <a:ext uri="{FF2B5EF4-FFF2-40B4-BE49-F238E27FC236}">
                    <a16:creationId xmlns:a16="http://schemas.microsoft.com/office/drawing/2014/main" id="{EC40E696-A651-4C53-8E4B-8CF50F8F9D8B}"/>
                  </a:ext>
                </a:extLst>
              </p:cNvPr>
              <p:cNvSpPr/>
              <p:nvPr/>
            </p:nvSpPr>
            <p:spPr>
              <a:xfrm>
                <a:off x="5308050" y="1253025"/>
                <a:ext cx="2600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104" h="63" extrusionOk="0">
                    <a:moveTo>
                      <a:pt x="103" y="0"/>
                    </a:moveTo>
                    <a:lnTo>
                      <a:pt x="0" y="57"/>
                    </a:lnTo>
                    <a:lnTo>
                      <a:pt x="9" y="63"/>
                    </a:lnTo>
                    <a:lnTo>
                      <a:pt x="103" y="11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6452;p50">
                <a:extLst>
                  <a:ext uri="{FF2B5EF4-FFF2-40B4-BE49-F238E27FC236}">
                    <a16:creationId xmlns:a16="http://schemas.microsoft.com/office/drawing/2014/main" id="{5C93338D-6E72-40D9-8770-40351BDF35D2}"/>
                  </a:ext>
                </a:extLst>
              </p:cNvPr>
              <p:cNvSpPr/>
              <p:nvPr/>
            </p:nvSpPr>
            <p:spPr>
              <a:xfrm>
                <a:off x="5307775" y="1252725"/>
                <a:ext cx="2875" cy="175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70" extrusionOk="0">
                    <a:moveTo>
                      <a:pt x="114" y="1"/>
                    </a:moveTo>
                    <a:lnTo>
                      <a:pt x="1" y="63"/>
                    </a:lnTo>
                    <a:lnTo>
                      <a:pt x="11" y="69"/>
                    </a:lnTo>
                    <a:lnTo>
                      <a:pt x="114" y="12"/>
                    </a:lnTo>
                    <a:lnTo>
                      <a:pt x="11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6453;p50">
                <a:extLst>
                  <a:ext uri="{FF2B5EF4-FFF2-40B4-BE49-F238E27FC236}">
                    <a16:creationId xmlns:a16="http://schemas.microsoft.com/office/drawing/2014/main" id="{E864D3C3-9D97-4DF9-9496-863B6E24A5A3}"/>
                  </a:ext>
                </a:extLst>
              </p:cNvPr>
              <p:cNvSpPr/>
              <p:nvPr/>
            </p:nvSpPr>
            <p:spPr>
              <a:xfrm>
                <a:off x="5306050" y="1247775"/>
                <a:ext cx="5375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47" extrusionOk="0">
                    <a:moveTo>
                      <a:pt x="0" y="0"/>
                    </a:moveTo>
                    <a:lnTo>
                      <a:pt x="29" y="52"/>
                    </a:lnTo>
                    <a:lnTo>
                      <a:pt x="185" y="147"/>
                    </a:lnTo>
                    <a:lnTo>
                      <a:pt x="215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6454;p50">
                <a:extLst>
                  <a:ext uri="{FF2B5EF4-FFF2-40B4-BE49-F238E27FC236}">
                    <a16:creationId xmlns:a16="http://schemas.microsoft.com/office/drawing/2014/main" id="{68330685-3F47-4B1A-8ADF-F282FB494891}"/>
                  </a:ext>
                </a:extLst>
              </p:cNvPr>
              <p:cNvSpPr/>
              <p:nvPr/>
            </p:nvSpPr>
            <p:spPr>
              <a:xfrm>
                <a:off x="5305950" y="1253600"/>
                <a:ext cx="5350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51" extrusionOk="0">
                    <a:moveTo>
                      <a:pt x="30" y="1"/>
                    </a:moveTo>
                    <a:lnTo>
                      <a:pt x="0" y="17"/>
                    </a:lnTo>
                    <a:lnTo>
                      <a:pt x="213" y="150"/>
                    </a:lnTo>
                    <a:lnTo>
                      <a:pt x="186" y="96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6455;p50">
                <a:extLst>
                  <a:ext uri="{FF2B5EF4-FFF2-40B4-BE49-F238E27FC236}">
                    <a16:creationId xmlns:a16="http://schemas.microsoft.com/office/drawing/2014/main" id="{3FFA8014-AE2E-42E8-8383-E092E7AFB07D}"/>
                  </a:ext>
                </a:extLst>
              </p:cNvPr>
              <p:cNvSpPr/>
              <p:nvPr/>
            </p:nvSpPr>
            <p:spPr>
              <a:xfrm>
                <a:off x="5306700" y="1253425"/>
                <a:ext cx="3900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4" extrusionOk="0">
                    <a:moveTo>
                      <a:pt x="9" y="0"/>
                    </a:moveTo>
                    <a:lnTo>
                      <a:pt x="0" y="8"/>
                    </a:lnTo>
                    <a:lnTo>
                      <a:pt x="156" y="103"/>
                    </a:lnTo>
                    <a:lnTo>
                      <a:pt x="156" y="9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6456;p50">
                <a:extLst>
                  <a:ext uri="{FF2B5EF4-FFF2-40B4-BE49-F238E27FC236}">
                    <a16:creationId xmlns:a16="http://schemas.microsoft.com/office/drawing/2014/main" id="{76F0D316-B702-47DD-A611-104F54AD03C6}"/>
                  </a:ext>
                </a:extLst>
              </p:cNvPr>
              <p:cNvSpPr/>
              <p:nvPr/>
            </p:nvSpPr>
            <p:spPr>
              <a:xfrm>
                <a:off x="5306700" y="1249075"/>
                <a:ext cx="325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3" h="182" extrusionOk="0">
                    <a:moveTo>
                      <a:pt x="3" y="0"/>
                    </a:moveTo>
                    <a:lnTo>
                      <a:pt x="0" y="182"/>
                    </a:lnTo>
                    <a:lnTo>
                      <a:pt x="9" y="174"/>
                    </a:lnTo>
                    <a:lnTo>
                      <a:pt x="12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6457;p50">
                <a:extLst>
                  <a:ext uri="{FF2B5EF4-FFF2-40B4-BE49-F238E27FC236}">
                    <a16:creationId xmlns:a16="http://schemas.microsoft.com/office/drawing/2014/main" id="{A75A3BD5-A098-4034-8018-6D48F78B021B}"/>
                  </a:ext>
                </a:extLst>
              </p:cNvPr>
              <p:cNvSpPr/>
              <p:nvPr/>
            </p:nvSpPr>
            <p:spPr>
              <a:xfrm>
                <a:off x="5311275" y="1250850"/>
                <a:ext cx="450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18" h="261" extrusionOk="0">
                    <a:moveTo>
                      <a:pt x="18" y="0"/>
                    </a:moveTo>
                    <a:lnTo>
                      <a:pt x="6" y="8"/>
                    </a:lnTo>
                    <a:lnTo>
                      <a:pt x="0" y="260"/>
                    </a:lnTo>
                    <a:lnTo>
                      <a:pt x="12" y="25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6458;p50">
                <a:extLst>
                  <a:ext uri="{FF2B5EF4-FFF2-40B4-BE49-F238E27FC236}">
                    <a16:creationId xmlns:a16="http://schemas.microsoft.com/office/drawing/2014/main" id="{3983022E-D4B6-414D-9DFA-2C4C862E552B}"/>
                  </a:ext>
                </a:extLst>
              </p:cNvPr>
              <p:cNvSpPr/>
              <p:nvPr/>
            </p:nvSpPr>
            <p:spPr>
              <a:xfrm>
                <a:off x="5306050" y="1247575"/>
                <a:ext cx="5675" cy="3475"/>
              </a:xfrm>
              <a:custGeom>
                <a:avLst/>
                <a:gdLst/>
                <a:ahLst/>
                <a:cxnLst/>
                <a:rect l="l" t="t" r="r" b="b"/>
                <a:pathLst>
                  <a:path w="227" h="139" extrusionOk="0">
                    <a:moveTo>
                      <a:pt x="12" y="1"/>
                    </a:moveTo>
                    <a:lnTo>
                      <a:pt x="0" y="8"/>
                    </a:lnTo>
                    <a:lnTo>
                      <a:pt x="215" y="139"/>
                    </a:lnTo>
                    <a:lnTo>
                      <a:pt x="227" y="13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6459;p50">
                <a:extLst>
                  <a:ext uri="{FF2B5EF4-FFF2-40B4-BE49-F238E27FC236}">
                    <a16:creationId xmlns:a16="http://schemas.microsoft.com/office/drawing/2014/main" id="{AFC7780C-637D-4214-A954-BE6D4E118E7F}"/>
                  </a:ext>
                </a:extLst>
              </p:cNvPr>
              <p:cNvSpPr/>
              <p:nvPr/>
            </p:nvSpPr>
            <p:spPr>
              <a:xfrm>
                <a:off x="5305750" y="1257600"/>
                <a:ext cx="5500" cy="9550"/>
              </a:xfrm>
              <a:custGeom>
                <a:avLst/>
                <a:gdLst/>
                <a:ahLst/>
                <a:cxnLst/>
                <a:rect l="l" t="t" r="r" b="b"/>
                <a:pathLst>
                  <a:path w="220" h="382" extrusionOk="0">
                    <a:moveTo>
                      <a:pt x="7" y="0"/>
                    </a:moveTo>
                    <a:lnTo>
                      <a:pt x="1" y="250"/>
                    </a:lnTo>
                    <a:lnTo>
                      <a:pt x="215" y="382"/>
                    </a:lnTo>
                    <a:lnTo>
                      <a:pt x="220" y="131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6460;p50">
                <a:extLst>
                  <a:ext uri="{FF2B5EF4-FFF2-40B4-BE49-F238E27FC236}">
                    <a16:creationId xmlns:a16="http://schemas.microsoft.com/office/drawing/2014/main" id="{66938D2F-C37E-4145-A080-FCF980A0DD7E}"/>
                  </a:ext>
                </a:extLst>
              </p:cNvPr>
              <p:cNvSpPr/>
              <p:nvPr/>
            </p:nvSpPr>
            <p:spPr>
              <a:xfrm>
                <a:off x="5306525" y="1258900"/>
                <a:ext cx="397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78" extrusionOk="0">
                    <a:moveTo>
                      <a:pt x="3" y="0"/>
                    </a:moveTo>
                    <a:lnTo>
                      <a:pt x="2" y="73"/>
                    </a:lnTo>
                    <a:lnTo>
                      <a:pt x="2" y="99"/>
                    </a:lnTo>
                    <a:lnTo>
                      <a:pt x="2" y="129"/>
                    </a:lnTo>
                    <a:lnTo>
                      <a:pt x="2" y="142"/>
                    </a:lnTo>
                    <a:lnTo>
                      <a:pt x="0" y="182"/>
                    </a:lnTo>
                    <a:lnTo>
                      <a:pt x="18" y="192"/>
                    </a:lnTo>
                    <a:lnTo>
                      <a:pt x="44" y="208"/>
                    </a:lnTo>
                    <a:lnTo>
                      <a:pt x="54" y="215"/>
                    </a:lnTo>
                    <a:lnTo>
                      <a:pt x="63" y="221"/>
                    </a:lnTo>
                    <a:lnTo>
                      <a:pt x="155" y="277"/>
                    </a:lnTo>
                    <a:lnTo>
                      <a:pt x="157" y="169"/>
                    </a:lnTo>
                    <a:lnTo>
                      <a:pt x="157" y="158"/>
                    </a:lnTo>
                    <a:lnTo>
                      <a:pt x="157" y="147"/>
                    </a:lnTo>
                    <a:lnTo>
                      <a:pt x="158" y="115"/>
                    </a:lnTo>
                    <a:lnTo>
                      <a:pt x="158" y="95"/>
                    </a:lnTo>
                    <a:lnTo>
                      <a:pt x="125" y="74"/>
                    </a:lnTo>
                    <a:lnTo>
                      <a:pt x="115" y="67"/>
                    </a:lnTo>
                    <a:lnTo>
                      <a:pt x="87" y="51"/>
                    </a:lnTo>
                    <a:lnTo>
                      <a:pt x="65" y="38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6461;p50">
                <a:extLst>
                  <a:ext uri="{FF2B5EF4-FFF2-40B4-BE49-F238E27FC236}">
                    <a16:creationId xmlns:a16="http://schemas.microsoft.com/office/drawing/2014/main" id="{18FB89EF-CF61-4482-BCEC-A2627D3B375D}"/>
                  </a:ext>
                </a:extLst>
              </p:cNvPr>
              <p:cNvSpPr/>
              <p:nvPr/>
            </p:nvSpPr>
            <p:spPr>
              <a:xfrm>
                <a:off x="5306550" y="1260575"/>
                <a:ext cx="3100" cy="1900"/>
              </a:xfrm>
              <a:custGeom>
                <a:avLst/>
                <a:gdLst/>
                <a:ahLst/>
                <a:cxnLst/>
                <a:rect l="l" t="t" r="r" b="b"/>
                <a:pathLst>
                  <a:path w="124" h="76" extrusionOk="0">
                    <a:moveTo>
                      <a:pt x="114" y="0"/>
                    </a:moveTo>
                    <a:lnTo>
                      <a:pt x="1" y="62"/>
                    </a:lnTo>
                    <a:lnTo>
                      <a:pt x="1" y="75"/>
                    </a:lnTo>
                    <a:lnTo>
                      <a:pt x="124" y="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6462;p50">
                <a:extLst>
                  <a:ext uri="{FF2B5EF4-FFF2-40B4-BE49-F238E27FC236}">
                    <a16:creationId xmlns:a16="http://schemas.microsoft.com/office/drawing/2014/main" id="{E0108247-7F3D-47DD-9A68-AC1F271EADCD}"/>
                  </a:ext>
                </a:extLst>
              </p:cNvPr>
              <p:cNvSpPr/>
              <p:nvPr/>
            </p:nvSpPr>
            <p:spPr>
              <a:xfrm>
                <a:off x="5306550" y="1260175"/>
                <a:ext cx="2850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114" h="79" extrusionOk="0">
                    <a:moveTo>
                      <a:pt x="86" y="0"/>
                    </a:moveTo>
                    <a:lnTo>
                      <a:pt x="1" y="48"/>
                    </a:lnTo>
                    <a:lnTo>
                      <a:pt x="1" y="78"/>
                    </a:lnTo>
                    <a:lnTo>
                      <a:pt x="114" y="16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6463;p50">
                <a:extLst>
                  <a:ext uri="{FF2B5EF4-FFF2-40B4-BE49-F238E27FC236}">
                    <a16:creationId xmlns:a16="http://schemas.microsoft.com/office/drawing/2014/main" id="{105CE6EB-A82D-4391-AC30-150ACFC19A3E}"/>
                  </a:ext>
                </a:extLst>
              </p:cNvPr>
              <p:cNvSpPr/>
              <p:nvPr/>
            </p:nvSpPr>
            <p:spPr>
              <a:xfrm>
                <a:off x="5306550" y="1259850"/>
                <a:ext cx="217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87" h="61" extrusionOk="0">
                    <a:moveTo>
                      <a:pt x="64" y="0"/>
                    </a:moveTo>
                    <a:lnTo>
                      <a:pt x="1" y="35"/>
                    </a:lnTo>
                    <a:lnTo>
                      <a:pt x="1" y="61"/>
                    </a:lnTo>
                    <a:lnTo>
                      <a:pt x="86" y="13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6464;p50">
                <a:extLst>
                  <a:ext uri="{FF2B5EF4-FFF2-40B4-BE49-F238E27FC236}">
                    <a16:creationId xmlns:a16="http://schemas.microsoft.com/office/drawing/2014/main" id="{CE7D0690-A987-494F-A540-F0D3547402D3}"/>
                  </a:ext>
                </a:extLst>
              </p:cNvPr>
              <p:cNvSpPr/>
              <p:nvPr/>
            </p:nvSpPr>
            <p:spPr>
              <a:xfrm>
                <a:off x="5306550" y="1258900"/>
                <a:ext cx="16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65" h="73" extrusionOk="0">
                    <a:moveTo>
                      <a:pt x="2" y="0"/>
                    </a:moveTo>
                    <a:lnTo>
                      <a:pt x="1" y="73"/>
                    </a:lnTo>
                    <a:lnTo>
                      <a:pt x="64" y="3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6465;p50">
                <a:extLst>
                  <a:ext uri="{FF2B5EF4-FFF2-40B4-BE49-F238E27FC236}">
                    <a16:creationId xmlns:a16="http://schemas.microsoft.com/office/drawing/2014/main" id="{DF0DDCE1-CD09-4E1C-86FE-4B95B73C88F2}"/>
                  </a:ext>
                </a:extLst>
              </p:cNvPr>
              <p:cNvSpPr/>
              <p:nvPr/>
            </p:nvSpPr>
            <p:spPr>
              <a:xfrm>
                <a:off x="5306950" y="1261750"/>
                <a:ext cx="35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42" h="94" extrusionOk="0">
                    <a:moveTo>
                      <a:pt x="141" y="1"/>
                    </a:moveTo>
                    <a:lnTo>
                      <a:pt x="1" y="78"/>
                    </a:lnTo>
                    <a:lnTo>
                      <a:pt x="27" y="94"/>
                    </a:lnTo>
                    <a:lnTo>
                      <a:pt x="140" y="33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6466;p50">
                <a:extLst>
                  <a:ext uri="{FF2B5EF4-FFF2-40B4-BE49-F238E27FC236}">
                    <a16:creationId xmlns:a16="http://schemas.microsoft.com/office/drawing/2014/main" id="{2399B685-005A-4CC7-89D2-5BD41252A458}"/>
                  </a:ext>
                </a:extLst>
              </p:cNvPr>
              <p:cNvSpPr/>
              <p:nvPr/>
            </p:nvSpPr>
            <p:spPr>
              <a:xfrm>
                <a:off x="5306525" y="1260750"/>
                <a:ext cx="3975" cy="29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18" extrusionOk="0">
                    <a:moveTo>
                      <a:pt x="125" y="0"/>
                    </a:moveTo>
                    <a:lnTo>
                      <a:pt x="2" y="68"/>
                    </a:lnTo>
                    <a:lnTo>
                      <a:pt x="0" y="108"/>
                    </a:lnTo>
                    <a:lnTo>
                      <a:pt x="18" y="118"/>
                    </a:lnTo>
                    <a:lnTo>
                      <a:pt x="158" y="41"/>
                    </a:lnTo>
                    <a:lnTo>
                      <a:pt x="158" y="21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6467;p50">
                <a:extLst>
                  <a:ext uri="{FF2B5EF4-FFF2-40B4-BE49-F238E27FC236}">
                    <a16:creationId xmlns:a16="http://schemas.microsoft.com/office/drawing/2014/main" id="{E082D618-E990-4F52-A247-8BDEA49C06F2}"/>
                  </a:ext>
                </a:extLst>
              </p:cNvPr>
              <p:cNvSpPr/>
              <p:nvPr/>
            </p:nvSpPr>
            <p:spPr>
              <a:xfrm>
                <a:off x="5308075" y="1263100"/>
                <a:ext cx="237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95" h="110" extrusionOk="0">
                    <a:moveTo>
                      <a:pt x="95" y="1"/>
                    </a:moveTo>
                    <a:lnTo>
                      <a:pt x="1" y="53"/>
                    </a:lnTo>
                    <a:lnTo>
                      <a:pt x="93" y="109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6468;p50">
                <a:extLst>
                  <a:ext uri="{FF2B5EF4-FFF2-40B4-BE49-F238E27FC236}">
                    <a16:creationId xmlns:a16="http://schemas.microsoft.com/office/drawing/2014/main" id="{566A808E-47E0-4F52-9A85-1CC23AC23BC6}"/>
                  </a:ext>
                </a:extLst>
              </p:cNvPr>
              <p:cNvSpPr/>
              <p:nvPr/>
            </p:nvSpPr>
            <p:spPr>
              <a:xfrm>
                <a:off x="5307850" y="1262850"/>
                <a:ext cx="2600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104" h="63" extrusionOk="0">
                    <a:moveTo>
                      <a:pt x="104" y="0"/>
                    </a:moveTo>
                    <a:lnTo>
                      <a:pt x="1" y="57"/>
                    </a:lnTo>
                    <a:lnTo>
                      <a:pt x="10" y="63"/>
                    </a:lnTo>
                    <a:lnTo>
                      <a:pt x="104" y="11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6469;p50">
                <a:extLst>
                  <a:ext uri="{FF2B5EF4-FFF2-40B4-BE49-F238E27FC236}">
                    <a16:creationId xmlns:a16="http://schemas.microsoft.com/office/drawing/2014/main" id="{33CC9D8D-99B1-4280-BA8D-F34F8669A7C6}"/>
                  </a:ext>
                </a:extLst>
              </p:cNvPr>
              <p:cNvSpPr/>
              <p:nvPr/>
            </p:nvSpPr>
            <p:spPr>
              <a:xfrm>
                <a:off x="5307600" y="1262550"/>
                <a:ext cx="285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114" h="69" extrusionOk="0">
                    <a:moveTo>
                      <a:pt x="114" y="1"/>
                    </a:moveTo>
                    <a:lnTo>
                      <a:pt x="1" y="62"/>
                    </a:lnTo>
                    <a:lnTo>
                      <a:pt x="11" y="69"/>
                    </a:lnTo>
                    <a:lnTo>
                      <a:pt x="114" y="12"/>
                    </a:lnTo>
                    <a:lnTo>
                      <a:pt x="11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6470;p50">
                <a:extLst>
                  <a:ext uri="{FF2B5EF4-FFF2-40B4-BE49-F238E27FC236}">
                    <a16:creationId xmlns:a16="http://schemas.microsoft.com/office/drawing/2014/main" id="{A5169EB5-923B-420D-8BC1-2E92BD7D15D4}"/>
                  </a:ext>
                </a:extLst>
              </p:cNvPr>
              <p:cNvSpPr/>
              <p:nvPr/>
            </p:nvSpPr>
            <p:spPr>
              <a:xfrm>
                <a:off x="5305900" y="1257600"/>
                <a:ext cx="535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47" extrusionOk="0">
                    <a:moveTo>
                      <a:pt x="1" y="0"/>
                    </a:moveTo>
                    <a:lnTo>
                      <a:pt x="28" y="52"/>
                    </a:lnTo>
                    <a:lnTo>
                      <a:pt x="183" y="147"/>
                    </a:lnTo>
                    <a:lnTo>
                      <a:pt x="214" y="1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6471;p50">
                <a:extLst>
                  <a:ext uri="{FF2B5EF4-FFF2-40B4-BE49-F238E27FC236}">
                    <a16:creationId xmlns:a16="http://schemas.microsoft.com/office/drawing/2014/main" id="{3F5A8B0C-82CF-46ED-9FA8-0133EC83D515}"/>
                  </a:ext>
                </a:extLst>
              </p:cNvPr>
              <p:cNvSpPr/>
              <p:nvPr/>
            </p:nvSpPr>
            <p:spPr>
              <a:xfrm>
                <a:off x="5305750" y="1263425"/>
                <a:ext cx="540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49" extrusionOk="0">
                    <a:moveTo>
                      <a:pt x="31" y="1"/>
                    </a:moveTo>
                    <a:lnTo>
                      <a:pt x="1" y="17"/>
                    </a:lnTo>
                    <a:lnTo>
                      <a:pt x="215" y="149"/>
                    </a:lnTo>
                    <a:lnTo>
                      <a:pt x="186" y="96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6472;p50">
                <a:extLst>
                  <a:ext uri="{FF2B5EF4-FFF2-40B4-BE49-F238E27FC236}">
                    <a16:creationId xmlns:a16="http://schemas.microsoft.com/office/drawing/2014/main" id="{07FA1D76-90C6-47C4-BC04-2F8CEDA974FF}"/>
                  </a:ext>
                </a:extLst>
              </p:cNvPr>
              <p:cNvSpPr/>
              <p:nvPr/>
            </p:nvSpPr>
            <p:spPr>
              <a:xfrm>
                <a:off x="5306525" y="1263250"/>
                <a:ext cx="3900" cy="260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4" extrusionOk="0">
                    <a:moveTo>
                      <a:pt x="9" y="0"/>
                    </a:moveTo>
                    <a:lnTo>
                      <a:pt x="0" y="8"/>
                    </a:lnTo>
                    <a:lnTo>
                      <a:pt x="155" y="103"/>
                    </a:lnTo>
                    <a:lnTo>
                      <a:pt x="155" y="9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6473;p50">
                <a:extLst>
                  <a:ext uri="{FF2B5EF4-FFF2-40B4-BE49-F238E27FC236}">
                    <a16:creationId xmlns:a16="http://schemas.microsoft.com/office/drawing/2014/main" id="{85A3F991-62DA-47C8-9491-075082B96D77}"/>
                  </a:ext>
                </a:extLst>
              </p:cNvPr>
              <p:cNvSpPr/>
              <p:nvPr/>
            </p:nvSpPr>
            <p:spPr>
              <a:xfrm>
                <a:off x="5306525" y="1258900"/>
                <a:ext cx="300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2" h="182" extrusionOk="0">
                    <a:moveTo>
                      <a:pt x="3" y="0"/>
                    </a:moveTo>
                    <a:lnTo>
                      <a:pt x="0" y="182"/>
                    </a:lnTo>
                    <a:lnTo>
                      <a:pt x="9" y="174"/>
                    </a:lnTo>
                    <a:lnTo>
                      <a:pt x="12" y="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6474;p50">
                <a:extLst>
                  <a:ext uri="{FF2B5EF4-FFF2-40B4-BE49-F238E27FC236}">
                    <a16:creationId xmlns:a16="http://schemas.microsoft.com/office/drawing/2014/main" id="{B0544B8C-62D0-4225-A3DC-CC7AAE0237DC}"/>
                  </a:ext>
                </a:extLst>
              </p:cNvPr>
              <p:cNvSpPr/>
              <p:nvPr/>
            </p:nvSpPr>
            <p:spPr>
              <a:xfrm>
                <a:off x="5311125" y="1260675"/>
                <a:ext cx="425" cy="6475"/>
              </a:xfrm>
              <a:custGeom>
                <a:avLst/>
                <a:gdLst/>
                <a:ahLst/>
                <a:cxnLst/>
                <a:rect l="l" t="t" r="r" b="b"/>
                <a:pathLst>
                  <a:path w="17" h="259" extrusionOk="0">
                    <a:moveTo>
                      <a:pt x="16" y="0"/>
                    </a:moveTo>
                    <a:lnTo>
                      <a:pt x="5" y="8"/>
                    </a:lnTo>
                    <a:lnTo>
                      <a:pt x="0" y="259"/>
                    </a:lnTo>
                    <a:lnTo>
                      <a:pt x="12" y="253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6475;p50">
                <a:extLst>
                  <a:ext uri="{FF2B5EF4-FFF2-40B4-BE49-F238E27FC236}">
                    <a16:creationId xmlns:a16="http://schemas.microsoft.com/office/drawing/2014/main" id="{62362FB3-A3CA-491E-8D1B-FA84F34D4C06}"/>
                  </a:ext>
                </a:extLst>
              </p:cNvPr>
              <p:cNvSpPr/>
              <p:nvPr/>
            </p:nvSpPr>
            <p:spPr>
              <a:xfrm>
                <a:off x="5305900" y="1257375"/>
                <a:ext cx="5650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40" extrusionOk="0">
                    <a:moveTo>
                      <a:pt x="11" y="0"/>
                    </a:moveTo>
                    <a:lnTo>
                      <a:pt x="1" y="9"/>
                    </a:lnTo>
                    <a:lnTo>
                      <a:pt x="214" y="140"/>
                    </a:lnTo>
                    <a:lnTo>
                      <a:pt x="225" y="132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6476;p50">
                <a:extLst>
                  <a:ext uri="{FF2B5EF4-FFF2-40B4-BE49-F238E27FC236}">
                    <a16:creationId xmlns:a16="http://schemas.microsoft.com/office/drawing/2014/main" id="{4F287147-BB23-4A77-970A-FAA69A53FB67}"/>
                  </a:ext>
                </a:extLst>
              </p:cNvPr>
              <p:cNvSpPr/>
              <p:nvPr/>
            </p:nvSpPr>
            <p:spPr>
              <a:xfrm>
                <a:off x="5348325" y="1263325"/>
                <a:ext cx="5550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376" extrusionOk="0">
                    <a:moveTo>
                      <a:pt x="222" y="0"/>
                    </a:moveTo>
                    <a:lnTo>
                      <a:pt x="4" y="124"/>
                    </a:lnTo>
                    <a:lnTo>
                      <a:pt x="0" y="376"/>
                    </a:lnTo>
                    <a:lnTo>
                      <a:pt x="218" y="251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6477;p50">
                <a:extLst>
                  <a:ext uri="{FF2B5EF4-FFF2-40B4-BE49-F238E27FC236}">
                    <a16:creationId xmlns:a16="http://schemas.microsoft.com/office/drawing/2014/main" id="{F6C95C00-F3CD-4FDF-91D4-CF3BCD24138A}"/>
                  </a:ext>
                </a:extLst>
              </p:cNvPr>
              <p:cNvSpPr/>
              <p:nvPr/>
            </p:nvSpPr>
            <p:spPr>
              <a:xfrm>
                <a:off x="5349075" y="1264625"/>
                <a:ext cx="4050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272" extrusionOk="0">
                    <a:moveTo>
                      <a:pt x="162" y="0"/>
                    </a:moveTo>
                    <a:lnTo>
                      <a:pt x="98" y="35"/>
                    </a:lnTo>
                    <a:lnTo>
                      <a:pt x="76" y="48"/>
                    </a:lnTo>
                    <a:lnTo>
                      <a:pt x="48" y="64"/>
                    </a:lnTo>
                    <a:lnTo>
                      <a:pt x="37" y="70"/>
                    </a:lnTo>
                    <a:lnTo>
                      <a:pt x="3" y="89"/>
                    </a:lnTo>
                    <a:lnTo>
                      <a:pt x="3" y="109"/>
                    </a:lnTo>
                    <a:lnTo>
                      <a:pt x="2" y="141"/>
                    </a:lnTo>
                    <a:lnTo>
                      <a:pt x="2" y="153"/>
                    </a:lnTo>
                    <a:lnTo>
                      <a:pt x="2" y="163"/>
                    </a:lnTo>
                    <a:lnTo>
                      <a:pt x="1" y="272"/>
                    </a:lnTo>
                    <a:lnTo>
                      <a:pt x="95" y="218"/>
                    </a:lnTo>
                    <a:lnTo>
                      <a:pt x="104" y="212"/>
                    </a:lnTo>
                    <a:lnTo>
                      <a:pt x="114" y="206"/>
                    </a:lnTo>
                    <a:lnTo>
                      <a:pt x="141" y="192"/>
                    </a:lnTo>
                    <a:lnTo>
                      <a:pt x="159" y="182"/>
                    </a:lnTo>
                    <a:lnTo>
                      <a:pt x="159" y="143"/>
                    </a:lnTo>
                    <a:lnTo>
                      <a:pt x="159" y="130"/>
                    </a:lnTo>
                    <a:lnTo>
                      <a:pt x="160" y="99"/>
                    </a:lnTo>
                    <a:lnTo>
                      <a:pt x="160" y="73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6478;p50">
                <a:extLst>
                  <a:ext uri="{FF2B5EF4-FFF2-40B4-BE49-F238E27FC236}">
                    <a16:creationId xmlns:a16="http://schemas.microsoft.com/office/drawing/2014/main" id="{DFE441D3-471B-4E7A-A92D-1158830F5A89}"/>
                  </a:ext>
                </a:extLst>
              </p:cNvPr>
              <p:cNvSpPr/>
              <p:nvPr/>
            </p:nvSpPr>
            <p:spPr>
              <a:xfrm>
                <a:off x="5349975" y="1266225"/>
                <a:ext cx="3075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79" extrusionOk="0">
                    <a:moveTo>
                      <a:pt x="12" y="0"/>
                    </a:moveTo>
                    <a:lnTo>
                      <a:pt x="1" y="6"/>
                    </a:lnTo>
                    <a:lnTo>
                      <a:pt x="123" y="79"/>
                    </a:lnTo>
                    <a:lnTo>
                      <a:pt x="123" y="6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6479;p50">
                <a:extLst>
                  <a:ext uri="{FF2B5EF4-FFF2-40B4-BE49-F238E27FC236}">
                    <a16:creationId xmlns:a16="http://schemas.microsoft.com/office/drawing/2014/main" id="{CB1680E5-C868-4E2D-80F5-71483CEA97C0}"/>
                  </a:ext>
                </a:extLst>
              </p:cNvPr>
              <p:cNvSpPr/>
              <p:nvPr/>
            </p:nvSpPr>
            <p:spPr>
              <a:xfrm>
                <a:off x="5350275" y="1265825"/>
                <a:ext cx="2825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82" extrusionOk="0">
                    <a:moveTo>
                      <a:pt x="28" y="0"/>
                    </a:moveTo>
                    <a:lnTo>
                      <a:pt x="0" y="16"/>
                    </a:lnTo>
                    <a:lnTo>
                      <a:pt x="111" y="82"/>
                    </a:lnTo>
                    <a:lnTo>
                      <a:pt x="112" y="5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6480;p50">
                <a:extLst>
                  <a:ext uri="{FF2B5EF4-FFF2-40B4-BE49-F238E27FC236}">
                    <a16:creationId xmlns:a16="http://schemas.microsoft.com/office/drawing/2014/main" id="{92446CC5-6336-49D2-B3EB-0BBB8B138CE7}"/>
                  </a:ext>
                </a:extLst>
              </p:cNvPr>
              <p:cNvSpPr/>
              <p:nvPr/>
            </p:nvSpPr>
            <p:spPr>
              <a:xfrm>
                <a:off x="5350950" y="1265500"/>
                <a:ext cx="2150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86" h="65" extrusionOk="0">
                    <a:moveTo>
                      <a:pt x="23" y="0"/>
                    </a:moveTo>
                    <a:lnTo>
                      <a:pt x="1" y="13"/>
                    </a:lnTo>
                    <a:lnTo>
                      <a:pt x="85" y="64"/>
                    </a:lnTo>
                    <a:lnTo>
                      <a:pt x="85" y="3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6481;p50">
                <a:extLst>
                  <a:ext uri="{FF2B5EF4-FFF2-40B4-BE49-F238E27FC236}">
                    <a16:creationId xmlns:a16="http://schemas.microsoft.com/office/drawing/2014/main" id="{9DF26AA0-C61D-40AD-AADB-899F7A3D262C}"/>
                  </a:ext>
                </a:extLst>
              </p:cNvPr>
              <p:cNvSpPr/>
              <p:nvPr/>
            </p:nvSpPr>
            <p:spPr>
              <a:xfrm>
                <a:off x="5351500" y="1264625"/>
                <a:ext cx="16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65" h="73" extrusionOk="0">
                    <a:moveTo>
                      <a:pt x="65" y="0"/>
                    </a:moveTo>
                    <a:lnTo>
                      <a:pt x="1" y="35"/>
                    </a:lnTo>
                    <a:lnTo>
                      <a:pt x="63" y="73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6482;p50">
                <a:extLst>
                  <a:ext uri="{FF2B5EF4-FFF2-40B4-BE49-F238E27FC236}">
                    <a16:creationId xmlns:a16="http://schemas.microsoft.com/office/drawing/2014/main" id="{C6721B48-D7C2-4127-9014-55AFC6DF2A1E}"/>
                  </a:ext>
                </a:extLst>
              </p:cNvPr>
              <p:cNvSpPr/>
              <p:nvPr/>
            </p:nvSpPr>
            <p:spPr>
              <a:xfrm>
                <a:off x="5349125" y="1267350"/>
                <a:ext cx="350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98" extrusionOk="0">
                    <a:moveTo>
                      <a:pt x="1" y="0"/>
                    </a:moveTo>
                    <a:lnTo>
                      <a:pt x="0" y="32"/>
                    </a:lnTo>
                    <a:lnTo>
                      <a:pt x="112" y="97"/>
                    </a:lnTo>
                    <a:lnTo>
                      <a:pt x="139" y="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6483;p50">
                <a:extLst>
                  <a:ext uri="{FF2B5EF4-FFF2-40B4-BE49-F238E27FC236}">
                    <a16:creationId xmlns:a16="http://schemas.microsoft.com/office/drawing/2014/main" id="{7CAC6CBA-1446-4234-A48A-872A5E873CAB}"/>
                  </a:ext>
                </a:extLst>
              </p:cNvPr>
              <p:cNvSpPr/>
              <p:nvPr/>
            </p:nvSpPr>
            <p:spPr>
              <a:xfrm>
                <a:off x="5349150" y="1266375"/>
                <a:ext cx="39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22" extrusionOk="0">
                    <a:moveTo>
                      <a:pt x="34" y="0"/>
                    </a:moveTo>
                    <a:lnTo>
                      <a:pt x="0" y="19"/>
                    </a:lnTo>
                    <a:lnTo>
                      <a:pt x="0" y="39"/>
                    </a:lnTo>
                    <a:lnTo>
                      <a:pt x="138" y="122"/>
                    </a:lnTo>
                    <a:lnTo>
                      <a:pt x="156" y="112"/>
                    </a:lnTo>
                    <a:lnTo>
                      <a:pt x="156" y="73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6484;p50">
                <a:extLst>
                  <a:ext uri="{FF2B5EF4-FFF2-40B4-BE49-F238E27FC236}">
                    <a16:creationId xmlns:a16="http://schemas.microsoft.com/office/drawing/2014/main" id="{FE2D8F8D-E4C3-485B-A67A-3EFE752FF657}"/>
                  </a:ext>
                </a:extLst>
              </p:cNvPr>
              <p:cNvSpPr/>
              <p:nvPr/>
            </p:nvSpPr>
            <p:spPr>
              <a:xfrm>
                <a:off x="5349075" y="1268675"/>
                <a:ext cx="237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95" h="110" extrusionOk="0">
                    <a:moveTo>
                      <a:pt x="2" y="1"/>
                    </a:moveTo>
                    <a:lnTo>
                      <a:pt x="1" y="110"/>
                    </a:lnTo>
                    <a:lnTo>
                      <a:pt x="95" y="56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6485;p50">
                <a:extLst>
                  <a:ext uri="{FF2B5EF4-FFF2-40B4-BE49-F238E27FC236}">
                    <a16:creationId xmlns:a16="http://schemas.microsoft.com/office/drawing/2014/main" id="{E7EBDF92-65B8-442C-AEDF-653CDD28E79E}"/>
                  </a:ext>
                </a:extLst>
              </p:cNvPr>
              <p:cNvSpPr/>
              <p:nvPr/>
            </p:nvSpPr>
            <p:spPr>
              <a:xfrm>
                <a:off x="5349125" y="1268425"/>
                <a:ext cx="2550" cy="1650"/>
              </a:xfrm>
              <a:custGeom>
                <a:avLst/>
                <a:gdLst/>
                <a:ahLst/>
                <a:cxnLst/>
                <a:rect l="l" t="t" r="r" b="b"/>
                <a:pathLst>
                  <a:path w="102" h="66" extrusionOk="0">
                    <a:moveTo>
                      <a:pt x="0" y="1"/>
                    </a:moveTo>
                    <a:lnTo>
                      <a:pt x="0" y="11"/>
                    </a:lnTo>
                    <a:lnTo>
                      <a:pt x="93" y="66"/>
                    </a:lnTo>
                    <a:lnTo>
                      <a:pt x="102" y="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6486;p50">
                <a:extLst>
                  <a:ext uri="{FF2B5EF4-FFF2-40B4-BE49-F238E27FC236}">
                    <a16:creationId xmlns:a16="http://schemas.microsoft.com/office/drawing/2014/main" id="{7DF6E382-2C3E-4E03-8C49-B1D72F0D0E31}"/>
                  </a:ext>
                </a:extLst>
              </p:cNvPr>
              <p:cNvSpPr/>
              <p:nvPr/>
            </p:nvSpPr>
            <p:spPr>
              <a:xfrm>
                <a:off x="5349125" y="1268150"/>
                <a:ext cx="2800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2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102" y="71"/>
                    </a:lnTo>
                    <a:lnTo>
                      <a:pt x="112" y="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6487;p50">
                <a:extLst>
                  <a:ext uri="{FF2B5EF4-FFF2-40B4-BE49-F238E27FC236}">
                    <a16:creationId xmlns:a16="http://schemas.microsoft.com/office/drawing/2014/main" id="{E35D081E-0C48-45CE-AF25-D44541D8C785}"/>
                  </a:ext>
                </a:extLst>
              </p:cNvPr>
              <p:cNvSpPr/>
              <p:nvPr/>
            </p:nvSpPr>
            <p:spPr>
              <a:xfrm>
                <a:off x="5348425" y="1263325"/>
                <a:ext cx="5450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41" extrusionOk="0">
                    <a:moveTo>
                      <a:pt x="218" y="0"/>
                    </a:moveTo>
                    <a:lnTo>
                      <a:pt x="0" y="124"/>
                    </a:lnTo>
                    <a:lnTo>
                      <a:pt x="29" y="141"/>
                    </a:lnTo>
                    <a:lnTo>
                      <a:pt x="188" y="52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6488;p50">
                <a:extLst>
                  <a:ext uri="{FF2B5EF4-FFF2-40B4-BE49-F238E27FC236}">
                    <a16:creationId xmlns:a16="http://schemas.microsoft.com/office/drawing/2014/main" id="{45C49EFC-96F5-498F-970D-B251586F1CF2}"/>
                  </a:ext>
                </a:extLst>
              </p:cNvPr>
              <p:cNvSpPr/>
              <p:nvPr/>
            </p:nvSpPr>
            <p:spPr>
              <a:xfrm>
                <a:off x="5348325" y="1269150"/>
                <a:ext cx="5450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43" extrusionOk="0">
                    <a:moveTo>
                      <a:pt x="189" y="1"/>
                    </a:moveTo>
                    <a:lnTo>
                      <a:pt x="31" y="91"/>
                    </a:lnTo>
                    <a:lnTo>
                      <a:pt x="0" y="143"/>
                    </a:lnTo>
                    <a:lnTo>
                      <a:pt x="218" y="18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6489;p50">
                <a:extLst>
                  <a:ext uri="{FF2B5EF4-FFF2-40B4-BE49-F238E27FC236}">
                    <a16:creationId xmlns:a16="http://schemas.microsoft.com/office/drawing/2014/main" id="{7DE5BA6A-A989-4DD3-9AE2-8EECA978D09C}"/>
                  </a:ext>
                </a:extLst>
              </p:cNvPr>
              <p:cNvSpPr/>
              <p:nvPr/>
            </p:nvSpPr>
            <p:spPr>
              <a:xfrm>
                <a:off x="5349075" y="1268975"/>
                <a:ext cx="397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98" extrusionOk="0">
                    <a:moveTo>
                      <a:pt x="150" y="0"/>
                    </a:moveTo>
                    <a:lnTo>
                      <a:pt x="1" y="86"/>
                    </a:lnTo>
                    <a:lnTo>
                      <a:pt x="1" y="98"/>
                    </a:lnTo>
                    <a:lnTo>
                      <a:pt x="159" y="8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6490;p50">
                <a:extLst>
                  <a:ext uri="{FF2B5EF4-FFF2-40B4-BE49-F238E27FC236}">
                    <a16:creationId xmlns:a16="http://schemas.microsoft.com/office/drawing/2014/main" id="{A7245B1E-BC4E-4DC8-A670-4AE9CBBA923C}"/>
                  </a:ext>
                </a:extLst>
              </p:cNvPr>
              <p:cNvSpPr/>
              <p:nvPr/>
            </p:nvSpPr>
            <p:spPr>
              <a:xfrm>
                <a:off x="5352800" y="1264625"/>
                <a:ext cx="325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3" h="182" extrusionOk="0">
                    <a:moveTo>
                      <a:pt x="13" y="0"/>
                    </a:moveTo>
                    <a:lnTo>
                      <a:pt x="4" y="5"/>
                    </a:lnTo>
                    <a:lnTo>
                      <a:pt x="1" y="174"/>
                    </a:lnTo>
                    <a:lnTo>
                      <a:pt x="10" y="18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6491;p50">
                <a:extLst>
                  <a:ext uri="{FF2B5EF4-FFF2-40B4-BE49-F238E27FC236}">
                    <a16:creationId xmlns:a16="http://schemas.microsoft.com/office/drawing/2014/main" id="{686FA11B-C048-46F0-A90E-9E63E83CA486}"/>
                  </a:ext>
                </a:extLst>
              </p:cNvPr>
              <p:cNvSpPr/>
              <p:nvPr/>
            </p:nvSpPr>
            <p:spPr>
              <a:xfrm>
                <a:off x="5348025" y="1266225"/>
                <a:ext cx="4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17" h="260" extrusionOk="0">
                    <a:moveTo>
                      <a:pt x="5" y="0"/>
                    </a:moveTo>
                    <a:lnTo>
                      <a:pt x="1" y="253"/>
                    </a:lnTo>
                    <a:lnTo>
                      <a:pt x="12" y="260"/>
                    </a:lnTo>
                    <a:lnTo>
                      <a:pt x="16" y="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6492;p50">
                <a:extLst>
                  <a:ext uri="{FF2B5EF4-FFF2-40B4-BE49-F238E27FC236}">
                    <a16:creationId xmlns:a16="http://schemas.microsoft.com/office/drawing/2014/main" id="{F192AD48-23A3-40F4-A70B-57ED84B67B90}"/>
                  </a:ext>
                </a:extLst>
              </p:cNvPr>
              <p:cNvSpPr/>
              <p:nvPr/>
            </p:nvSpPr>
            <p:spPr>
              <a:xfrm>
                <a:off x="5348125" y="1263150"/>
                <a:ext cx="5750" cy="32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31" extrusionOk="0">
                    <a:moveTo>
                      <a:pt x="218" y="0"/>
                    </a:moveTo>
                    <a:lnTo>
                      <a:pt x="1" y="123"/>
                    </a:lnTo>
                    <a:lnTo>
                      <a:pt x="12" y="131"/>
                    </a:lnTo>
                    <a:lnTo>
                      <a:pt x="230" y="7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6493;p50">
                <a:extLst>
                  <a:ext uri="{FF2B5EF4-FFF2-40B4-BE49-F238E27FC236}">
                    <a16:creationId xmlns:a16="http://schemas.microsoft.com/office/drawing/2014/main" id="{3B42749B-5DBA-41C5-A395-17BBA07B31F8}"/>
                  </a:ext>
                </a:extLst>
              </p:cNvPr>
              <p:cNvSpPr/>
              <p:nvPr/>
            </p:nvSpPr>
            <p:spPr>
              <a:xfrm>
                <a:off x="5348125" y="1273150"/>
                <a:ext cx="5575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76" extrusionOk="0">
                    <a:moveTo>
                      <a:pt x="223" y="0"/>
                    </a:moveTo>
                    <a:lnTo>
                      <a:pt x="5" y="124"/>
                    </a:lnTo>
                    <a:lnTo>
                      <a:pt x="1" y="376"/>
                    </a:lnTo>
                    <a:lnTo>
                      <a:pt x="218" y="251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6494;p50">
                <a:extLst>
                  <a:ext uri="{FF2B5EF4-FFF2-40B4-BE49-F238E27FC236}">
                    <a16:creationId xmlns:a16="http://schemas.microsoft.com/office/drawing/2014/main" id="{40210BF8-619C-4AED-9A4D-FABCBEC34620}"/>
                  </a:ext>
                </a:extLst>
              </p:cNvPr>
              <p:cNvSpPr/>
              <p:nvPr/>
            </p:nvSpPr>
            <p:spPr>
              <a:xfrm>
                <a:off x="5348900" y="1274450"/>
                <a:ext cx="4050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272" extrusionOk="0">
                    <a:moveTo>
                      <a:pt x="161" y="0"/>
                    </a:moveTo>
                    <a:lnTo>
                      <a:pt x="98" y="35"/>
                    </a:lnTo>
                    <a:lnTo>
                      <a:pt x="76" y="48"/>
                    </a:lnTo>
                    <a:lnTo>
                      <a:pt x="48" y="64"/>
                    </a:lnTo>
                    <a:lnTo>
                      <a:pt x="38" y="70"/>
                    </a:lnTo>
                    <a:lnTo>
                      <a:pt x="3" y="89"/>
                    </a:lnTo>
                    <a:lnTo>
                      <a:pt x="3" y="109"/>
                    </a:lnTo>
                    <a:lnTo>
                      <a:pt x="2" y="141"/>
                    </a:lnTo>
                    <a:lnTo>
                      <a:pt x="2" y="153"/>
                    </a:lnTo>
                    <a:lnTo>
                      <a:pt x="2" y="163"/>
                    </a:lnTo>
                    <a:lnTo>
                      <a:pt x="0" y="272"/>
                    </a:lnTo>
                    <a:lnTo>
                      <a:pt x="95" y="218"/>
                    </a:lnTo>
                    <a:lnTo>
                      <a:pt x="103" y="212"/>
                    </a:lnTo>
                    <a:lnTo>
                      <a:pt x="113" y="206"/>
                    </a:lnTo>
                    <a:lnTo>
                      <a:pt x="141" y="190"/>
                    </a:lnTo>
                    <a:lnTo>
                      <a:pt x="158" y="182"/>
                    </a:lnTo>
                    <a:lnTo>
                      <a:pt x="158" y="143"/>
                    </a:lnTo>
                    <a:lnTo>
                      <a:pt x="158" y="130"/>
                    </a:lnTo>
                    <a:lnTo>
                      <a:pt x="160" y="98"/>
                    </a:lnTo>
                    <a:lnTo>
                      <a:pt x="160" y="73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6495;p50">
                <a:extLst>
                  <a:ext uri="{FF2B5EF4-FFF2-40B4-BE49-F238E27FC236}">
                    <a16:creationId xmlns:a16="http://schemas.microsoft.com/office/drawing/2014/main" id="{E8D106B6-FD92-4A62-A0B2-6AA137A6750C}"/>
                  </a:ext>
                </a:extLst>
              </p:cNvPr>
              <p:cNvSpPr/>
              <p:nvPr/>
            </p:nvSpPr>
            <p:spPr>
              <a:xfrm>
                <a:off x="5349850" y="1276050"/>
                <a:ext cx="3025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9" extrusionOk="0">
                    <a:moveTo>
                      <a:pt x="10" y="0"/>
                    </a:moveTo>
                    <a:lnTo>
                      <a:pt x="0" y="6"/>
                    </a:lnTo>
                    <a:lnTo>
                      <a:pt x="120" y="79"/>
                    </a:lnTo>
                    <a:lnTo>
                      <a:pt x="120" y="6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6496;p50">
                <a:extLst>
                  <a:ext uri="{FF2B5EF4-FFF2-40B4-BE49-F238E27FC236}">
                    <a16:creationId xmlns:a16="http://schemas.microsoft.com/office/drawing/2014/main" id="{AF468FBD-3974-4A1F-8702-82AAE46A34B1}"/>
                  </a:ext>
                </a:extLst>
              </p:cNvPr>
              <p:cNvSpPr/>
              <p:nvPr/>
            </p:nvSpPr>
            <p:spPr>
              <a:xfrm>
                <a:off x="5350100" y="1275650"/>
                <a:ext cx="2800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2" extrusionOk="0">
                    <a:moveTo>
                      <a:pt x="28" y="0"/>
                    </a:moveTo>
                    <a:lnTo>
                      <a:pt x="0" y="16"/>
                    </a:lnTo>
                    <a:lnTo>
                      <a:pt x="110" y="82"/>
                    </a:lnTo>
                    <a:lnTo>
                      <a:pt x="112" y="5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6497;p50">
                <a:extLst>
                  <a:ext uri="{FF2B5EF4-FFF2-40B4-BE49-F238E27FC236}">
                    <a16:creationId xmlns:a16="http://schemas.microsoft.com/office/drawing/2014/main" id="{03045FA5-F3E2-44AD-A42C-9A3E9C0B0C18}"/>
                  </a:ext>
                </a:extLst>
              </p:cNvPr>
              <p:cNvSpPr/>
              <p:nvPr/>
            </p:nvSpPr>
            <p:spPr>
              <a:xfrm>
                <a:off x="5350775" y="1275325"/>
                <a:ext cx="2125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85" h="63" extrusionOk="0">
                    <a:moveTo>
                      <a:pt x="23" y="0"/>
                    </a:moveTo>
                    <a:lnTo>
                      <a:pt x="1" y="13"/>
                    </a:lnTo>
                    <a:lnTo>
                      <a:pt x="85" y="63"/>
                    </a:lnTo>
                    <a:lnTo>
                      <a:pt x="85" y="3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6498;p50">
                <a:extLst>
                  <a:ext uri="{FF2B5EF4-FFF2-40B4-BE49-F238E27FC236}">
                    <a16:creationId xmlns:a16="http://schemas.microsoft.com/office/drawing/2014/main" id="{44D0D2E5-7C70-4428-808C-B18016091512}"/>
                  </a:ext>
                </a:extLst>
              </p:cNvPr>
              <p:cNvSpPr/>
              <p:nvPr/>
            </p:nvSpPr>
            <p:spPr>
              <a:xfrm>
                <a:off x="5351325" y="1274450"/>
                <a:ext cx="1625" cy="1825"/>
              </a:xfrm>
              <a:custGeom>
                <a:avLst/>
                <a:gdLst/>
                <a:ahLst/>
                <a:cxnLst/>
                <a:rect l="l" t="t" r="r" b="b"/>
                <a:pathLst>
                  <a:path w="65" h="73" extrusionOk="0">
                    <a:moveTo>
                      <a:pt x="64" y="0"/>
                    </a:moveTo>
                    <a:lnTo>
                      <a:pt x="1" y="35"/>
                    </a:lnTo>
                    <a:lnTo>
                      <a:pt x="63" y="73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6499;p50">
                <a:extLst>
                  <a:ext uri="{FF2B5EF4-FFF2-40B4-BE49-F238E27FC236}">
                    <a16:creationId xmlns:a16="http://schemas.microsoft.com/office/drawing/2014/main" id="{FF65A306-210F-4CF0-949D-00DB851C80AC}"/>
                  </a:ext>
                </a:extLst>
              </p:cNvPr>
              <p:cNvSpPr/>
              <p:nvPr/>
            </p:nvSpPr>
            <p:spPr>
              <a:xfrm>
                <a:off x="5348925" y="1277175"/>
                <a:ext cx="350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98" extrusionOk="0">
                    <a:moveTo>
                      <a:pt x="2" y="0"/>
                    </a:moveTo>
                    <a:lnTo>
                      <a:pt x="1" y="32"/>
                    </a:lnTo>
                    <a:lnTo>
                      <a:pt x="112" y="97"/>
                    </a:lnTo>
                    <a:lnTo>
                      <a:pt x="140" y="8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6500;p50">
                <a:extLst>
                  <a:ext uri="{FF2B5EF4-FFF2-40B4-BE49-F238E27FC236}">
                    <a16:creationId xmlns:a16="http://schemas.microsoft.com/office/drawing/2014/main" id="{6687232C-4D4E-4780-AF87-5FD76207588A}"/>
                  </a:ext>
                </a:extLst>
              </p:cNvPr>
              <p:cNvSpPr/>
              <p:nvPr/>
            </p:nvSpPr>
            <p:spPr>
              <a:xfrm>
                <a:off x="5348975" y="1276200"/>
                <a:ext cx="390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21" extrusionOk="0">
                    <a:moveTo>
                      <a:pt x="35" y="0"/>
                    </a:moveTo>
                    <a:lnTo>
                      <a:pt x="0" y="19"/>
                    </a:lnTo>
                    <a:lnTo>
                      <a:pt x="0" y="39"/>
                    </a:lnTo>
                    <a:lnTo>
                      <a:pt x="138" y="120"/>
                    </a:lnTo>
                    <a:lnTo>
                      <a:pt x="155" y="112"/>
                    </a:lnTo>
                    <a:lnTo>
                      <a:pt x="155" y="73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6501;p50">
                <a:extLst>
                  <a:ext uri="{FF2B5EF4-FFF2-40B4-BE49-F238E27FC236}">
                    <a16:creationId xmlns:a16="http://schemas.microsoft.com/office/drawing/2014/main" id="{5E47199A-BAB0-4048-A502-54A25D5F9FE3}"/>
                  </a:ext>
                </a:extLst>
              </p:cNvPr>
              <p:cNvSpPr/>
              <p:nvPr/>
            </p:nvSpPr>
            <p:spPr>
              <a:xfrm>
                <a:off x="5348900" y="1278500"/>
                <a:ext cx="237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95" h="110" extrusionOk="0">
                    <a:moveTo>
                      <a:pt x="2" y="1"/>
                    </a:moveTo>
                    <a:lnTo>
                      <a:pt x="0" y="110"/>
                    </a:lnTo>
                    <a:lnTo>
                      <a:pt x="95" y="56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6502;p50">
                <a:extLst>
                  <a:ext uri="{FF2B5EF4-FFF2-40B4-BE49-F238E27FC236}">
                    <a16:creationId xmlns:a16="http://schemas.microsoft.com/office/drawing/2014/main" id="{3B321DC9-4D71-4E03-A81A-AF61DA9E6FCE}"/>
                  </a:ext>
                </a:extLst>
              </p:cNvPr>
              <p:cNvSpPr/>
              <p:nvPr/>
            </p:nvSpPr>
            <p:spPr>
              <a:xfrm>
                <a:off x="5348925" y="1278250"/>
                <a:ext cx="2575" cy="1650"/>
              </a:xfrm>
              <a:custGeom>
                <a:avLst/>
                <a:gdLst/>
                <a:ahLst/>
                <a:cxnLst/>
                <a:rect l="l" t="t" r="r" b="b"/>
                <a:pathLst>
                  <a:path w="103" h="66" extrusionOk="0">
                    <a:moveTo>
                      <a:pt x="1" y="1"/>
                    </a:moveTo>
                    <a:lnTo>
                      <a:pt x="1" y="11"/>
                    </a:lnTo>
                    <a:lnTo>
                      <a:pt x="94" y="66"/>
                    </a:lnTo>
                    <a:lnTo>
                      <a:pt x="102" y="6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6503;p50">
                <a:extLst>
                  <a:ext uri="{FF2B5EF4-FFF2-40B4-BE49-F238E27FC236}">
                    <a16:creationId xmlns:a16="http://schemas.microsoft.com/office/drawing/2014/main" id="{36D50D9C-B4B6-4098-B216-557E16240528}"/>
                  </a:ext>
                </a:extLst>
              </p:cNvPr>
              <p:cNvSpPr/>
              <p:nvPr/>
            </p:nvSpPr>
            <p:spPr>
              <a:xfrm>
                <a:off x="5348925" y="1277975"/>
                <a:ext cx="282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2" extrusionOk="0">
                    <a:moveTo>
                      <a:pt x="1" y="0"/>
                    </a:moveTo>
                    <a:lnTo>
                      <a:pt x="1" y="12"/>
                    </a:lnTo>
                    <a:lnTo>
                      <a:pt x="102" y="71"/>
                    </a:lnTo>
                    <a:lnTo>
                      <a:pt x="112" y="6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6504;p50">
                <a:extLst>
                  <a:ext uri="{FF2B5EF4-FFF2-40B4-BE49-F238E27FC236}">
                    <a16:creationId xmlns:a16="http://schemas.microsoft.com/office/drawing/2014/main" id="{D075EDCA-FB33-45F1-82E6-4C7F318EB064}"/>
                  </a:ext>
                </a:extLst>
              </p:cNvPr>
              <p:cNvSpPr/>
              <p:nvPr/>
            </p:nvSpPr>
            <p:spPr>
              <a:xfrm>
                <a:off x="5348250" y="1273150"/>
                <a:ext cx="5450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41" extrusionOk="0">
                    <a:moveTo>
                      <a:pt x="218" y="0"/>
                    </a:moveTo>
                    <a:lnTo>
                      <a:pt x="0" y="124"/>
                    </a:lnTo>
                    <a:lnTo>
                      <a:pt x="29" y="141"/>
                    </a:lnTo>
                    <a:lnTo>
                      <a:pt x="187" y="52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6505;p50">
                <a:extLst>
                  <a:ext uri="{FF2B5EF4-FFF2-40B4-BE49-F238E27FC236}">
                    <a16:creationId xmlns:a16="http://schemas.microsoft.com/office/drawing/2014/main" id="{AB00E69A-2D8A-4EC7-A189-D37460659718}"/>
                  </a:ext>
                </a:extLst>
              </p:cNvPr>
              <p:cNvSpPr/>
              <p:nvPr/>
            </p:nvSpPr>
            <p:spPr>
              <a:xfrm>
                <a:off x="5348125" y="1278975"/>
                <a:ext cx="5475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43" extrusionOk="0">
                    <a:moveTo>
                      <a:pt x="189" y="1"/>
                    </a:moveTo>
                    <a:lnTo>
                      <a:pt x="31" y="91"/>
                    </a:lnTo>
                    <a:lnTo>
                      <a:pt x="1" y="143"/>
                    </a:lnTo>
                    <a:lnTo>
                      <a:pt x="218" y="18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6506;p50">
                <a:extLst>
                  <a:ext uri="{FF2B5EF4-FFF2-40B4-BE49-F238E27FC236}">
                    <a16:creationId xmlns:a16="http://schemas.microsoft.com/office/drawing/2014/main" id="{0BC9C5EC-2D32-4446-848F-DC2D5A0838A7}"/>
                  </a:ext>
                </a:extLst>
              </p:cNvPr>
              <p:cNvSpPr/>
              <p:nvPr/>
            </p:nvSpPr>
            <p:spPr>
              <a:xfrm>
                <a:off x="5348900" y="1278800"/>
                <a:ext cx="397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98" extrusionOk="0">
                    <a:moveTo>
                      <a:pt x="150" y="0"/>
                    </a:moveTo>
                    <a:lnTo>
                      <a:pt x="0" y="86"/>
                    </a:lnTo>
                    <a:lnTo>
                      <a:pt x="0" y="98"/>
                    </a:lnTo>
                    <a:lnTo>
                      <a:pt x="158" y="8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6507;p50">
                <a:extLst>
                  <a:ext uri="{FF2B5EF4-FFF2-40B4-BE49-F238E27FC236}">
                    <a16:creationId xmlns:a16="http://schemas.microsoft.com/office/drawing/2014/main" id="{2A2B3742-00DF-45FE-B856-652C880CB5C2}"/>
                  </a:ext>
                </a:extLst>
              </p:cNvPr>
              <p:cNvSpPr/>
              <p:nvPr/>
            </p:nvSpPr>
            <p:spPr>
              <a:xfrm>
                <a:off x="5352625" y="1274450"/>
                <a:ext cx="325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3" h="182" extrusionOk="0">
                    <a:moveTo>
                      <a:pt x="12" y="0"/>
                    </a:moveTo>
                    <a:lnTo>
                      <a:pt x="4" y="5"/>
                    </a:lnTo>
                    <a:lnTo>
                      <a:pt x="1" y="174"/>
                    </a:lnTo>
                    <a:lnTo>
                      <a:pt x="9" y="18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6508;p50">
                <a:extLst>
                  <a:ext uri="{FF2B5EF4-FFF2-40B4-BE49-F238E27FC236}">
                    <a16:creationId xmlns:a16="http://schemas.microsoft.com/office/drawing/2014/main" id="{99A3DD9B-5D47-4A62-ACE7-4034E8786A1C}"/>
                  </a:ext>
                </a:extLst>
              </p:cNvPr>
              <p:cNvSpPr/>
              <p:nvPr/>
            </p:nvSpPr>
            <p:spPr>
              <a:xfrm>
                <a:off x="5347850" y="1276050"/>
                <a:ext cx="4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17" h="260" extrusionOk="0">
                    <a:moveTo>
                      <a:pt x="5" y="0"/>
                    </a:moveTo>
                    <a:lnTo>
                      <a:pt x="0" y="253"/>
                    </a:lnTo>
                    <a:lnTo>
                      <a:pt x="12" y="260"/>
                    </a:lnTo>
                    <a:lnTo>
                      <a:pt x="16" y="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6509;p50">
                <a:extLst>
                  <a:ext uri="{FF2B5EF4-FFF2-40B4-BE49-F238E27FC236}">
                    <a16:creationId xmlns:a16="http://schemas.microsoft.com/office/drawing/2014/main" id="{212D0377-20FB-487A-B2D7-DF780A7C15B9}"/>
                  </a:ext>
                </a:extLst>
              </p:cNvPr>
              <p:cNvSpPr/>
              <p:nvPr/>
            </p:nvSpPr>
            <p:spPr>
              <a:xfrm>
                <a:off x="5347950" y="1272950"/>
                <a:ext cx="5750" cy="330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32" extrusionOk="0">
                    <a:moveTo>
                      <a:pt x="218" y="1"/>
                    </a:moveTo>
                    <a:lnTo>
                      <a:pt x="1" y="124"/>
                    </a:lnTo>
                    <a:lnTo>
                      <a:pt x="12" y="132"/>
                    </a:lnTo>
                    <a:lnTo>
                      <a:pt x="230" y="8"/>
                    </a:lnTo>
                    <a:lnTo>
                      <a:pt x="21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6510;p50">
                <a:extLst>
                  <a:ext uri="{FF2B5EF4-FFF2-40B4-BE49-F238E27FC236}">
                    <a16:creationId xmlns:a16="http://schemas.microsoft.com/office/drawing/2014/main" id="{6A27F6D7-DB8E-4D9F-8999-71FBE2BE1953}"/>
                  </a:ext>
                </a:extLst>
              </p:cNvPr>
              <p:cNvSpPr/>
              <p:nvPr/>
            </p:nvSpPr>
            <p:spPr>
              <a:xfrm>
                <a:off x="5373775" y="1249075"/>
                <a:ext cx="5600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224" h="376" extrusionOk="0">
                    <a:moveTo>
                      <a:pt x="223" y="0"/>
                    </a:moveTo>
                    <a:lnTo>
                      <a:pt x="6" y="124"/>
                    </a:lnTo>
                    <a:lnTo>
                      <a:pt x="0" y="376"/>
                    </a:lnTo>
                    <a:lnTo>
                      <a:pt x="219" y="251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6511;p50">
                <a:extLst>
                  <a:ext uri="{FF2B5EF4-FFF2-40B4-BE49-F238E27FC236}">
                    <a16:creationId xmlns:a16="http://schemas.microsoft.com/office/drawing/2014/main" id="{9BDC4805-EA33-4CF3-B680-5DD7AD6C3991}"/>
                  </a:ext>
                </a:extLst>
              </p:cNvPr>
              <p:cNvSpPr/>
              <p:nvPr/>
            </p:nvSpPr>
            <p:spPr>
              <a:xfrm>
                <a:off x="5374550" y="1250375"/>
                <a:ext cx="4050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272" extrusionOk="0">
                    <a:moveTo>
                      <a:pt x="162" y="1"/>
                    </a:moveTo>
                    <a:lnTo>
                      <a:pt x="98" y="35"/>
                    </a:lnTo>
                    <a:lnTo>
                      <a:pt x="76" y="48"/>
                    </a:lnTo>
                    <a:lnTo>
                      <a:pt x="49" y="64"/>
                    </a:lnTo>
                    <a:lnTo>
                      <a:pt x="37" y="70"/>
                    </a:lnTo>
                    <a:lnTo>
                      <a:pt x="4" y="89"/>
                    </a:lnTo>
                    <a:lnTo>
                      <a:pt x="4" y="109"/>
                    </a:lnTo>
                    <a:lnTo>
                      <a:pt x="2" y="141"/>
                    </a:lnTo>
                    <a:lnTo>
                      <a:pt x="2" y="153"/>
                    </a:lnTo>
                    <a:lnTo>
                      <a:pt x="2" y="163"/>
                    </a:lnTo>
                    <a:lnTo>
                      <a:pt x="1" y="272"/>
                    </a:lnTo>
                    <a:lnTo>
                      <a:pt x="94" y="218"/>
                    </a:lnTo>
                    <a:lnTo>
                      <a:pt x="104" y="212"/>
                    </a:lnTo>
                    <a:lnTo>
                      <a:pt x="114" y="207"/>
                    </a:lnTo>
                    <a:lnTo>
                      <a:pt x="142" y="192"/>
                    </a:lnTo>
                    <a:lnTo>
                      <a:pt x="158" y="182"/>
                    </a:lnTo>
                    <a:lnTo>
                      <a:pt x="159" y="143"/>
                    </a:lnTo>
                    <a:lnTo>
                      <a:pt x="159" y="130"/>
                    </a:lnTo>
                    <a:lnTo>
                      <a:pt x="159" y="98"/>
                    </a:lnTo>
                    <a:lnTo>
                      <a:pt x="161" y="73"/>
                    </a:lnTo>
                    <a:lnTo>
                      <a:pt x="1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6512;p50">
                <a:extLst>
                  <a:ext uri="{FF2B5EF4-FFF2-40B4-BE49-F238E27FC236}">
                    <a16:creationId xmlns:a16="http://schemas.microsoft.com/office/drawing/2014/main" id="{B14C830B-A74B-45AA-A5B0-D5D90400D911}"/>
                  </a:ext>
                </a:extLst>
              </p:cNvPr>
              <p:cNvSpPr/>
              <p:nvPr/>
            </p:nvSpPr>
            <p:spPr>
              <a:xfrm>
                <a:off x="5375475" y="1251975"/>
                <a:ext cx="3075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79" extrusionOk="0">
                    <a:moveTo>
                      <a:pt x="12" y="0"/>
                    </a:moveTo>
                    <a:lnTo>
                      <a:pt x="0" y="6"/>
                    </a:lnTo>
                    <a:lnTo>
                      <a:pt x="122" y="79"/>
                    </a:lnTo>
                    <a:lnTo>
                      <a:pt x="122" y="6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6513;p50">
                <a:extLst>
                  <a:ext uri="{FF2B5EF4-FFF2-40B4-BE49-F238E27FC236}">
                    <a16:creationId xmlns:a16="http://schemas.microsoft.com/office/drawing/2014/main" id="{BE405E24-37E1-4E92-A5CC-8D7AB2606852}"/>
                  </a:ext>
                </a:extLst>
              </p:cNvPr>
              <p:cNvSpPr/>
              <p:nvPr/>
            </p:nvSpPr>
            <p:spPr>
              <a:xfrm>
                <a:off x="5375750" y="1251575"/>
                <a:ext cx="2800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2" extrusionOk="0">
                    <a:moveTo>
                      <a:pt x="28" y="0"/>
                    </a:moveTo>
                    <a:lnTo>
                      <a:pt x="1" y="16"/>
                    </a:lnTo>
                    <a:lnTo>
                      <a:pt x="111" y="82"/>
                    </a:lnTo>
                    <a:lnTo>
                      <a:pt x="111" y="5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6514;p50">
                <a:extLst>
                  <a:ext uri="{FF2B5EF4-FFF2-40B4-BE49-F238E27FC236}">
                    <a16:creationId xmlns:a16="http://schemas.microsoft.com/office/drawing/2014/main" id="{AD7EB828-100B-4A0B-A274-3D742A3F6B9A}"/>
                  </a:ext>
                </a:extLst>
              </p:cNvPr>
              <p:cNvSpPr/>
              <p:nvPr/>
            </p:nvSpPr>
            <p:spPr>
              <a:xfrm>
                <a:off x="5376450" y="1251250"/>
                <a:ext cx="2125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85" h="63" extrusionOk="0">
                    <a:moveTo>
                      <a:pt x="22" y="0"/>
                    </a:moveTo>
                    <a:lnTo>
                      <a:pt x="0" y="13"/>
                    </a:lnTo>
                    <a:lnTo>
                      <a:pt x="83" y="63"/>
                    </a:lnTo>
                    <a:lnTo>
                      <a:pt x="85" y="38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6515;p50">
                <a:extLst>
                  <a:ext uri="{FF2B5EF4-FFF2-40B4-BE49-F238E27FC236}">
                    <a16:creationId xmlns:a16="http://schemas.microsoft.com/office/drawing/2014/main" id="{D2FD41CF-EC8A-4DEA-8251-1F04FF9BF5E6}"/>
                  </a:ext>
                </a:extLst>
              </p:cNvPr>
              <p:cNvSpPr/>
              <p:nvPr/>
            </p:nvSpPr>
            <p:spPr>
              <a:xfrm>
                <a:off x="5377000" y="1250375"/>
                <a:ext cx="1600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64" h="74" extrusionOk="0">
                    <a:moveTo>
                      <a:pt x="64" y="1"/>
                    </a:moveTo>
                    <a:lnTo>
                      <a:pt x="0" y="35"/>
                    </a:lnTo>
                    <a:lnTo>
                      <a:pt x="63" y="73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6516;p50">
                <a:extLst>
                  <a:ext uri="{FF2B5EF4-FFF2-40B4-BE49-F238E27FC236}">
                    <a16:creationId xmlns:a16="http://schemas.microsoft.com/office/drawing/2014/main" id="{55F07191-D48A-425C-960C-E892F90691CA}"/>
                  </a:ext>
                </a:extLst>
              </p:cNvPr>
              <p:cNvSpPr/>
              <p:nvPr/>
            </p:nvSpPr>
            <p:spPr>
              <a:xfrm>
                <a:off x="5374600" y="1253100"/>
                <a:ext cx="350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98" extrusionOk="0">
                    <a:moveTo>
                      <a:pt x="2" y="0"/>
                    </a:moveTo>
                    <a:lnTo>
                      <a:pt x="0" y="32"/>
                    </a:lnTo>
                    <a:lnTo>
                      <a:pt x="112" y="98"/>
                    </a:lnTo>
                    <a:lnTo>
                      <a:pt x="140" y="8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6517;p50">
                <a:extLst>
                  <a:ext uri="{FF2B5EF4-FFF2-40B4-BE49-F238E27FC236}">
                    <a16:creationId xmlns:a16="http://schemas.microsoft.com/office/drawing/2014/main" id="{236273FB-A193-4796-A421-06A8A77752B7}"/>
                  </a:ext>
                </a:extLst>
              </p:cNvPr>
              <p:cNvSpPr/>
              <p:nvPr/>
            </p:nvSpPr>
            <p:spPr>
              <a:xfrm>
                <a:off x="5374625" y="1252125"/>
                <a:ext cx="39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23" extrusionOk="0">
                    <a:moveTo>
                      <a:pt x="34" y="0"/>
                    </a:moveTo>
                    <a:lnTo>
                      <a:pt x="1" y="19"/>
                    </a:lnTo>
                    <a:lnTo>
                      <a:pt x="1" y="39"/>
                    </a:lnTo>
                    <a:lnTo>
                      <a:pt x="139" y="122"/>
                    </a:lnTo>
                    <a:lnTo>
                      <a:pt x="155" y="112"/>
                    </a:lnTo>
                    <a:lnTo>
                      <a:pt x="156" y="73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6518;p50">
                <a:extLst>
                  <a:ext uri="{FF2B5EF4-FFF2-40B4-BE49-F238E27FC236}">
                    <a16:creationId xmlns:a16="http://schemas.microsoft.com/office/drawing/2014/main" id="{2A1BE749-41F1-4DF9-8563-178F6DA4E693}"/>
                  </a:ext>
                </a:extLst>
              </p:cNvPr>
              <p:cNvSpPr/>
              <p:nvPr/>
            </p:nvSpPr>
            <p:spPr>
              <a:xfrm>
                <a:off x="5374550" y="1254450"/>
                <a:ext cx="2350" cy="2725"/>
              </a:xfrm>
              <a:custGeom>
                <a:avLst/>
                <a:gdLst/>
                <a:ahLst/>
                <a:cxnLst/>
                <a:rect l="l" t="t" r="r" b="b"/>
                <a:pathLst>
                  <a:path w="94" h="109" extrusionOk="0">
                    <a:moveTo>
                      <a:pt x="2" y="0"/>
                    </a:moveTo>
                    <a:lnTo>
                      <a:pt x="1" y="109"/>
                    </a:lnTo>
                    <a:lnTo>
                      <a:pt x="94" y="5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6519;p50">
                <a:extLst>
                  <a:ext uri="{FF2B5EF4-FFF2-40B4-BE49-F238E27FC236}">
                    <a16:creationId xmlns:a16="http://schemas.microsoft.com/office/drawing/2014/main" id="{15FE2788-1941-4453-9ECB-5720DFD26020}"/>
                  </a:ext>
                </a:extLst>
              </p:cNvPr>
              <p:cNvSpPr/>
              <p:nvPr/>
            </p:nvSpPr>
            <p:spPr>
              <a:xfrm>
                <a:off x="5374600" y="1254175"/>
                <a:ext cx="255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67" extrusionOk="0">
                    <a:moveTo>
                      <a:pt x="0" y="1"/>
                    </a:moveTo>
                    <a:lnTo>
                      <a:pt x="0" y="11"/>
                    </a:lnTo>
                    <a:lnTo>
                      <a:pt x="92" y="66"/>
                    </a:lnTo>
                    <a:lnTo>
                      <a:pt x="102" y="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6520;p50">
                <a:extLst>
                  <a:ext uri="{FF2B5EF4-FFF2-40B4-BE49-F238E27FC236}">
                    <a16:creationId xmlns:a16="http://schemas.microsoft.com/office/drawing/2014/main" id="{B00DFD20-2821-417D-A17F-5613ED0FE538}"/>
                  </a:ext>
                </a:extLst>
              </p:cNvPr>
              <p:cNvSpPr/>
              <p:nvPr/>
            </p:nvSpPr>
            <p:spPr>
              <a:xfrm>
                <a:off x="5374600" y="1253900"/>
                <a:ext cx="2825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2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102" y="71"/>
                    </a:lnTo>
                    <a:lnTo>
                      <a:pt x="112" y="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6521;p50">
                <a:extLst>
                  <a:ext uri="{FF2B5EF4-FFF2-40B4-BE49-F238E27FC236}">
                    <a16:creationId xmlns:a16="http://schemas.microsoft.com/office/drawing/2014/main" id="{C89F7BC9-96B1-4630-8DF2-41DD7D47BE95}"/>
                  </a:ext>
                </a:extLst>
              </p:cNvPr>
              <p:cNvSpPr/>
              <p:nvPr/>
            </p:nvSpPr>
            <p:spPr>
              <a:xfrm>
                <a:off x="5373900" y="1249075"/>
                <a:ext cx="5475" cy="355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42" extrusionOk="0">
                    <a:moveTo>
                      <a:pt x="218" y="0"/>
                    </a:moveTo>
                    <a:lnTo>
                      <a:pt x="1" y="124"/>
                    </a:lnTo>
                    <a:lnTo>
                      <a:pt x="30" y="141"/>
                    </a:lnTo>
                    <a:lnTo>
                      <a:pt x="188" y="53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6522;p50">
                <a:extLst>
                  <a:ext uri="{FF2B5EF4-FFF2-40B4-BE49-F238E27FC236}">
                    <a16:creationId xmlns:a16="http://schemas.microsoft.com/office/drawing/2014/main" id="{E128CD0B-C09F-474E-965A-B3EBE8E90C41}"/>
                  </a:ext>
                </a:extLst>
              </p:cNvPr>
              <p:cNvSpPr/>
              <p:nvPr/>
            </p:nvSpPr>
            <p:spPr>
              <a:xfrm>
                <a:off x="5373775" y="1254900"/>
                <a:ext cx="5500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220" h="143" extrusionOk="0">
                    <a:moveTo>
                      <a:pt x="189" y="1"/>
                    </a:moveTo>
                    <a:lnTo>
                      <a:pt x="32" y="91"/>
                    </a:lnTo>
                    <a:lnTo>
                      <a:pt x="0" y="143"/>
                    </a:lnTo>
                    <a:lnTo>
                      <a:pt x="219" y="18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6523;p50">
                <a:extLst>
                  <a:ext uri="{FF2B5EF4-FFF2-40B4-BE49-F238E27FC236}">
                    <a16:creationId xmlns:a16="http://schemas.microsoft.com/office/drawing/2014/main" id="{BE269C88-25FE-4BDE-98BA-5D5D9460CCE9}"/>
                  </a:ext>
                </a:extLst>
              </p:cNvPr>
              <p:cNvSpPr/>
              <p:nvPr/>
            </p:nvSpPr>
            <p:spPr>
              <a:xfrm>
                <a:off x="5374550" y="1254725"/>
                <a:ext cx="395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98" extrusionOk="0">
                    <a:moveTo>
                      <a:pt x="150" y="1"/>
                    </a:moveTo>
                    <a:lnTo>
                      <a:pt x="1" y="86"/>
                    </a:lnTo>
                    <a:lnTo>
                      <a:pt x="1" y="98"/>
                    </a:lnTo>
                    <a:lnTo>
                      <a:pt x="158" y="8"/>
                    </a:lnTo>
                    <a:lnTo>
                      <a:pt x="15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6524;p50">
                <a:extLst>
                  <a:ext uri="{FF2B5EF4-FFF2-40B4-BE49-F238E27FC236}">
                    <a16:creationId xmlns:a16="http://schemas.microsoft.com/office/drawing/2014/main" id="{C309CE76-59FC-4AB8-94F2-8D20A7F96EE0}"/>
                  </a:ext>
                </a:extLst>
              </p:cNvPr>
              <p:cNvSpPr/>
              <p:nvPr/>
            </p:nvSpPr>
            <p:spPr>
              <a:xfrm>
                <a:off x="5378300" y="1250375"/>
                <a:ext cx="300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2" h="182" extrusionOk="0">
                    <a:moveTo>
                      <a:pt x="12" y="1"/>
                    </a:moveTo>
                    <a:lnTo>
                      <a:pt x="3" y="5"/>
                    </a:lnTo>
                    <a:lnTo>
                      <a:pt x="0" y="175"/>
                    </a:lnTo>
                    <a:lnTo>
                      <a:pt x="8" y="182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6525;p50">
                <a:extLst>
                  <a:ext uri="{FF2B5EF4-FFF2-40B4-BE49-F238E27FC236}">
                    <a16:creationId xmlns:a16="http://schemas.microsoft.com/office/drawing/2014/main" id="{3152EB6D-7FD4-4C96-A3A4-06D4E0367D47}"/>
                  </a:ext>
                </a:extLst>
              </p:cNvPr>
              <p:cNvSpPr/>
              <p:nvPr/>
            </p:nvSpPr>
            <p:spPr>
              <a:xfrm>
                <a:off x="5373500" y="1251975"/>
                <a:ext cx="4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17" h="260" extrusionOk="0">
                    <a:moveTo>
                      <a:pt x="5" y="0"/>
                    </a:moveTo>
                    <a:lnTo>
                      <a:pt x="1" y="253"/>
                    </a:lnTo>
                    <a:lnTo>
                      <a:pt x="11" y="260"/>
                    </a:lnTo>
                    <a:lnTo>
                      <a:pt x="17" y="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6526;p50">
                <a:extLst>
                  <a:ext uri="{FF2B5EF4-FFF2-40B4-BE49-F238E27FC236}">
                    <a16:creationId xmlns:a16="http://schemas.microsoft.com/office/drawing/2014/main" id="{35A5A026-8980-4011-AAC4-EAEB67A729C3}"/>
                  </a:ext>
                </a:extLst>
              </p:cNvPr>
              <p:cNvSpPr/>
              <p:nvPr/>
            </p:nvSpPr>
            <p:spPr>
              <a:xfrm>
                <a:off x="5373625" y="1248900"/>
                <a:ext cx="5750" cy="32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31" extrusionOk="0">
                    <a:moveTo>
                      <a:pt x="218" y="0"/>
                    </a:moveTo>
                    <a:lnTo>
                      <a:pt x="0" y="123"/>
                    </a:lnTo>
                    <a:lnTo>
                      <a:pt x="12" y="131"/>
                    </a:lnTo>
                    <a:lnTo>
                      <a:pt x="229" y="7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6527;p50">
                <a:extLst>
                  <a:ext uri="{FF2B5EF4-FFF2-40B4-BE49-F238E27FC236}">
                    <a16:creationId xmlns:a16="http://schemas.microsoft.com/office/drawing/2014/main" id="{17A26C86-A5C6-46A9-8EB9-199A18DA36B9}"/>
                  </a:ext>
                </a:extLst>
              </p:cNvPr>
              <p:cNvSpPr/>
              <p:nvPr/>
            </p:nvSpPr>
            <p:spPr>
              <a:xfrm>
                <a:off x="5373625" y="1258900"/>
                <a:ext cx="5575" cy="9375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75" extrusionOk="0">
                    <a:moveTo>
                      <a:pt x="222" y="0"/>
                    </a:moveTo>
                    <a:lnTo>
                      <a:pt x="5" y="124"/>
                    </a:lnTo>
                    <a:lnTo>
                      <a:pt x="0" y="374"/>
                    </a:lnTo>
                    <a:lnTo>
                      <a:pt x="218" y="250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6528;p50">
                <a:extLst>
                  <a:ext uri="{FF2B5EF4-FFF2-40B4-BE49-F238E27FC236}">
                    <a16:creationId xmlns:a16="http://schemas.microsoft.com/office/drawing/2014/main" id="{2D95E8DB-FB34-4ACA-8D94-D6E280E65C91}"/>
                  </a:ext>
                </a:extLst>
              </p:cNvPr>
              <p:cNvSpPr/>
              <p:nvPr/>
            </p:nvSpPr>
            <p:spPr>
              <a:xfrm>
                <a:off x="5374375" y="1260200"/>
                <a:ext cx="4050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272" extrusionOk="0">
                    <a:moveTo>
                      <a:pt x="162" y="1"/>
                    </a:moveTo>
                    <a:lnTo>
                      <a:pt x="98" y="35"/>
                    </a:lnTo>
                    <a:lnTo>
                      <a:pt x="76" y="48"/>
                    </a:lnTo>
                    <a:lnTo>
                      <a:pt x="49" y="63"/>
                    </a:lnTo>
                    <a:lnTo>
                      <a:pt x="37" y="70"/>
                    </a:lnTo>
                    <a:lnTo>
                      <a:pt x="4" y="89"/>
                    </a:lnTo>
                    <a:lnTo>
                      <a:pt x="4" y="109"/>
                    </a:lnTo>
                    <a:lnTo>
                      <a:pt x="2" y="140"/>
                    </a:lnTo>
                    <a:lnTo>
                      <a:pt x="2" y="151"/>
                    </a:lnTo>
                    <a:lnTo>
                      <a:pt x="2" y="163"/>
                    </a:lnTo>
                    <a:lnTo>
                      <a:pt x="1" y="272"/>
                    </a:lnTo>
                    <a:lnTo>
                      <a:pt x="95" y="218"/>
                    </a:lnTo>
                    <a:lnTo>
                      <a:pt x="104" y="212"/>
                    </a:lnTo>
                    <a:lnTo>
                      <a:pt x="114" y="206"/>
                    </a:lnTo>
                    <a:lnTo>
                      <a:pt x="141" y="191"/>
                    </a:lnTo>
                    <a:lnTo>
                      <a:pt x="159" y="182"/>
                    </a:lnTo>
                    <a:lnTo>
                      <a:pt x="159" y="143"/>
                    </a:lnTo>
                    <a:lnTo>
                      <a:pt x="159" y="130"/>
                    </a:lnTo>
                    <a:lnTo>
                      <a:pt x="160" y="98"/>
                    </a:lnTo>
                    <a:lnTo>
                      <a:pt x="160" y="73"/>
                    </a:lnTo>
                    <a:lnTo>
                      <a:pt x="1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6529;p50">
                <a:extLst>
                  <a:ext uri="{FF2B5EF4-FFF2-40B4-BE49-F238E27FC236}">
                    <a16:creationId xmlns:a16="http://schemas.microsoft.com/office/drawing/2014/main" id="{62227834-89A0-432F-96C6-EDE3B2B263FA}"/>
                  </a:ext>
                </a:extLst>
              </p:cNvPr>
              <p:cNvSpPr/>
              <p:nvPr/>
            </p:nvSpPr>
            <p:spPr>
              <a:xfrm>
                <a:off x="5375275" y="1261750"/>
                <a:ext cx="3075" cy="202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81" extrusionOk="0">
                    <a:moveTo>
                      <a:pt x="13" y="1"/>
                    </a:moveTo>
                    <a:lnTo>
                      <a:pt x="1" y="8"/>
                    </a:lnTo>
                    <a:lnTo>
                      <a:pt x="123" y="81"/>
                    </a:lnTo>
                    <a:lnTo>
                      <a:pt x="123" y="68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6530;p50">
                <a:extLst>
                  <a:ext uri="{FF2B5EF4-FFF2-40B4-BE49-F238E27FC236}">
                    <a16:creationId xmlns:a16="http://schemas.microsoft.com/office/drawing/2014/main" id="{A34EC1CF-7D16-42AE-8FB6-A7749617BA7C}"/>
                  </a:ext>
                </a:extLst>
              </p:cNvPr>
              <p:cNvSpPr/>
              <p:nvPr/>
            </p:nvSpPr>
            <p:spPr>
              <a:xfrm>
                <a:off x="5375575" y="1261400"/>
                <a:ext cx="2825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82" extrusionOk="0">
                    <a:moveTo>
                      <a:pt x="28" y="0"/>
                    </a:moveTo>
                    <a:lnTo>
                      <a:pt x="1" y="15"/>
                    </a:lnTo>
                    <a:lnTo>
                      <a:pt x="111" y="82"/>
                    </a:lnTo>
                    <a:lnTo>
                      <a:pt x="112" y="5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6531;p50">
                <a:extLst>
                  <a:ext uri="{FF2B5EF4-FFF2-40B4-BE49-F238E27FC236}">
                    <a16:creationId xmlns:a16="http://schemas.microsoft.com/office/drawing/2014/main" id="{FD181414-3C17-4910-9626-16E4DDBDF8F7}"/>
                  </a:ext>
                </a:extLst>
              </p:cNvPr>
              <p:cNvSpPr/>
              <p:nvPr/>
            </p:nvSpPr>
            <p:spPr>
              <a:xfrm>
                <a:off x="5376275" y="1261075"/>
                <a:ext cx="2125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85" h="63" extrusionOk="0">
                    <a:moveTo>
                      <a:pt x="22" y="0"/>
                    </a:moveTo>
                    <a:lnTo>
                      <a:pt x="0" y="13"/>
                    </a:lnTo>
                    <a:lnTo>
                      <a:pt x="84" y="63"/>
                    </a:lnTo>
                    <a:lnTo>
                      <a:pt x="84" y="38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6532;p50">
                <a:extLst>
                  <a:ext uri="{FF2B5EF4-FFF2-40B4-BE49-F238E27FC236}">
                    <a16:creationId xmlns:a16="http://schemas.microsoft.com/office/drawing/2014/main" id="{512865A5-F6D7-4EE2-94BF-4AEB3E1EE4EF}"/>
                  </a:ext>
                </a:extLst>
              </p:cNvPr>
              <p:cNvSpPr/>
              <p:nvPr/>
            </p:nvSpPr>
            <p:spPr>
              <a:xfrm>
                <a:off x="5376800" y="1260200"/>
                <a:ext cx="1625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65" h="74" extrusionOk="0">
                    <a:moveTo>
                      <a:pt x="65" y="1"/>
                    </a:moveTo>
                    <a:lnTo>
                      <a:pt x="1" y="35"/>
                    </a:lnTo>
                    <a:lnTo>
                      <a:pt x="63" y="73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6533;p50">
                <a:extLst>
                  <a:ext uri="{FF2B5EF4-FFF2-40B4-BE49-F238E27FC236}">
                    <a16:creationId xmlns:a16="http://schemas.microsoft.com/office/drawing/2014/main" id="{1AE29DDF-60D8-455B-ACB8-59B62E62F728}"/>
                  </a:ext>
                </a:extLst>
              </p:cNvPr>
              <p:cNvSpPr/>
              <p:nvPr/>
            </p:nvSpPr>
            <p:spPr>
              <a:xfrm>
                <a:off x="5374425" y="1262925"/>
                <a:ext cx="350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98" extrusionOk="0">
                    <a:moveTo>
                      <a:pt x="2" y="0"/>
                    </a:moveTo>
                    <a:lnTo>
                      <a:pt x="0" y="31"/>
                    </a:lnTo>
                    <a:lnTo>
                      <a:pt x="112" y="97"/>
                    </a:lnTo>
                    <a:lnTo>
                      <a:pt x="139" y="8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6534;p50">
                <a:extLst>
                  <a:ext uri="{FF2B5EF4-FFF2-40B4-BE49-F238E27FC236}">
                    <a16:creationId xmlns:a16="http://schemas.microsoft.com/office/drawing/2014/main" id="{96B9DA70-0C4C-4EF0-8179-9C5572B004E1}"/>
                  </a:ext>
                </a:extLst>
              </p:cNvPr>
              <p:cNvSpPr/>
              <p:nvPr/>
            </p:nvSpPr>
            <p:spPr>
              <a:xfrm>
                <a:off x="5374450" y="1261950"/>
                <a:ext cx="390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21" extrusionOk="0">
                    <a:moveTo>
                      <a:pt x="34" y="0"/>
                    </a:moveTo>
                    <a:lnTo>
                      <a:pt x="1" y="19"/>
                    </a:lnTo>
                    <a:lnTo>
                      <a:pt x="1" y="39"/>
                    </a:lnTo>
                    <a:lnTo>
                      <a:pt x="138" y="121"/>
                    </a:lnTo>
                    <a:lnTo>
                      <a:pt x="156" y="112"/>
                    </a:lnTo>
                    <a:lnTo>
                      <a:pt x="156" y="73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6535;p50">
                <a:extLst>
                  <a:ext uri="{FF2B5EF4-FFF2-40B4-BE49-F238E27FC236}">
                    <a16:creationId xmlns:a16="http://schemas.microsoft.com/office/drawing/2014/main" id="{A26A406E-0804-4164-9F4E-0247C9EFF142}"/>
                  </a:ext>
                </a:extLst>
              </p:cNvPr>
              <p:cNvSpPr/>
              <p:nvPr/>
            </p:nvSpPr>
            <p:spPr>
              <a:xfrm>
                <a:off x="5374375" y="1264250"/>
                <a:ext cx="2375" cy="2750"/>
              </a:xfrm>
              <a:custGeom>
                <a:avLst/>
                <a:gdLst/>
                <a:ahLst/>
                <a:cxnLst/>
                <a:rect l="l" t="t" r="r" b="b"/>
                <a:pathLst>
                  <a:path w="95" h="110" extrusionOk="0">
                    <a:moveTo>
                      <a:pt x="2" y="1"/>
                    </a:moveTo>
                    <a:lnTo>
                      <a:pt x="1" y="110"/>
                    </a:lnTo>
                    <a:lnTo>
                      <a:pt x="95" y="56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6536;p50">
                <a:extLst>
                  <a:ext uri="{FF2B5EF4-FFF2-40B4-BE49-F238E27FC236}">
                    <a16:creationId xmlns:a16="http://schemas.microsoft.com/office/drawing/2014/main" id="{5D7F83D7-36FA-4024-943C-840F0EEBBDD5}"/>
                  </a:ext>
                </a:extLst>
              </p:cNvPr>
              <p:cNvSpPr/>
              <p:nvPr/>
            </p:nvSpPr>
            <p:spPr>
              <a:xfrm>
                <a:off x="5374425" y="1263975"/>
                <a:ext cx="25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02" h="68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93" y="67"/>
                    </a:lnTo>
                    <a:lnTo>
                      <a:pt x="102" y="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6537;p50">
                <a:extLst>
                  <a:ext uri="{FF2B5EF4-FFF2-40B4-BE49-F238E27FC236}">
                    <a16:creationId xmlns:a16="http://schemas.microsoft.com/office/drawing/2014/main" id="{11687397-482F-4730-9AC0-7FAF8B2DA82E}"/>
                  </a:ext>
                </a:extLst>
              </p:cNvPr>
              <p:cNvSpPr/>
              <p:nvPr/>
            </p:nvSpPr>
            <p:spPr>
              <a:xfrm>
                <a:off x="5374425" y="1263675"/>
                <a:ext cx="2800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" extrusionOk="0">
                    <a:moveTo>
                      <a:pt x="0" y="1"/>
                    </a:moveTo>
                    <a:lnTo>
                      <a:pt x="0" y="12"/>
                    </a:lnTo>
                    <a:lnTo>
                      <a:pt x="102" y="73"/>
                    </a:lnTo>
                    <a:lnTo>
                      <a:pt x="112" y="6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6538;p50">
                <a:extLst>
                  <a:ext uri="{FF2B5EF4-FFF2-40B4-BE49-F238E27FC236}">
                    <a16:creationId xmlns:a16="http://schemas.microsoft.com/office/drawing/2014/main" id="{FFCAD7AF-E420-4349-AA7F-2E99F8D9E23D}"/>
                  </a:ext>
                </a:extLst>
              </p:cNvPr>
              <p:cNvSpPr/>
              <p:nvPr/>
            </p:nvSpPr>
            <p:spPr>
              <a:xfrm>
                <a:off x="5373725" y="1258900"/>
                <a:ext cx="5475" cy="355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42" extrusionOk="0">
                    <a:moveTo>
                      <a:pt x="218" y="0"/>
                    </a:moveTo>
                    <a:lnTo>
                      <a:pt x="1" y="124"/>
                    </a:lnTo>
                    <a:lnTo>
                      <a:pt x="30" y="141"/>
                    </a:lnTo>
                    <a:lnTo>
                      <a:pt x="188" y="53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6539;p50">
                <a:extLst>
                  <a:ext uri="{FF2B5EF4-FFF2-40B4-BE49-F238E27FC236}">
                    <a16:creationId xmlns:a16="http://schemas.microsoft.com/office/drawing/2014/main" id="{CBE3DD70-6A2E-49A7-A540-E9AC77D2E0C2}"/>
                  </a:ext>
                </a:extLst>
              </p:cNvPr>
              <p:cNvSpPr/>
              <p:nvPr/>
            </p:nvSpPr>
            <p:spPr>
              <a:xfrm>
                <a:off x="5373625" y="1264725"/>
                <a:ext cx="5450" cy="35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42" extrusionOk="0">
                    <a:moveTo>
                      <a:pt x="189" y="1"/>
                    </a:moveTo>
                    <a:lnTo>
                      <a:pt x="31" y="91"/>
                    </a:lnTo>
                    <a:lnTo>
                      <a:pt x="0" y="141"/>
                    </a:lnTo>
                    <a:lnTo>
                      <a:pt x="218" y="17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6540;p50">
                <a:extLst>
                  <a:ext uri="{FF2B5EF4-FFF2-40B4-BE49-F238E27FC236}">
                    <a16:creationId xmlns:a16="http://schemas.microsoft.com/office/drawing/2014/main" id="{6037C4B8-5A8B-4A49-B179-DCBEA4BB7D25}"/>
                  </a:ext>
                </a:extLst>
              </p:cNvPr>
              <p:cNvSpPr/>
              <p:nvPr/>
            </p:nvSpPr>
            <p:spPr>
              <a:xfrm>
                <a:off x="5374375" y="1264550"/>
                <a:ext cx="397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98" extrusionOk="0">
                    <a:moveTo>
                      <a:pt x="150" y="1"/>
                    </a:moveTo>
                    <a:lnTo>
                      <a:pt x="1" y="86"/>
                    </a:lnTo>
                    <a:lnTo>
                      <a:pt x="1" y="98"/>
                    </a:lnTo>
                    <a:lnTo>
                      <a:pt x="159" y="8"/>
                    </a:lnTo>
                    <a:lnTo>
                      <a:pt x="15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6541;p50">
                <a:extLst>
                  <a:ext uri="{FF2B5EF4-FFF2-40B4-BE49-F238E27FC236}">
                    <a16:creationId xmlns:a16="http://schemas.microsoft.com/office/drawing/2014/main" id="{4F867C2A-7405-41F8-9E59-3BD47C4FCE91}"/>
                  </a:ext>
                </a:extLst>
              </p:cNvPr>
              <p:cNvSpPr/>
              <p:nvPr/>
            </p:nvSpPr>
            <p:spPr>
              <a:xfrm>
                <a:off x="5378125" y="1260200"/>
                <a:ext cx="300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2" h="182" extrusionOk="0">
                    <a:moveTo>
                      <a:pt x="12" y="1"/>
                    </a:moveTo>
                    <a:lnTo>
                      <a:pt x="3" y="5"/>
                    </a:lnTo>
                    <a:lnTo>
                      <a:pt x="0" y="175"/>
                    </a:lnTo>
                    <a:lnTo>
                      <a:pt x="9" y="182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6542;p50">
                <a:extLst>
                  <a:ext uri="{FF2B5EF4-FFF2-40B4-BE49-F238E27FC236}">
                    <a16:creationId xmlns:a16="http://schemas.microsoft.com/office/drawing/2014/main" id="{95FC322D-997B-4AC4-BC1E-5F863D083B54}"/>
                  </a:ext>
                </a:extLst>
              </p:cNvPr>
              <p:cNvSpPr/>
              <p:nvPr/>
            </p:nvSpPr>
            <p:spPr>
              <a:xfrm>
                <a:off x="5373325" y="1261750"/>
                <a:ext cx="4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17" h="261" extrusionOk="0">
                    <a:moveTo>
                      <a:pt x="5" y="1"/>
                    </a:moveTo>
                    <a:lnTo>
                      <a:pt x="1" y="255"/>
                    </a:lnTo>
                    <a:lnTo>
                      <a:pt x="12" y="260"/>
                    </a:lnTo>
                    <a:lnTo>
                      <a:pt x="17" y="10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F4AA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6543;p50">
                <a:extLst>
                  <a:ext uri="{FF2B5EF4-FFF2-40B4-BE49-F238E27FC236}">
                    <a16:creationId xmlns:a16="http://schemas.microsoft.com/office/drawing/2014/main" id="{FD823957-A954-40A6-9EE3-9FA6727CB15D}"/>
                  </a:ext>
                </a:extLst>
              </p:cNvPr>
              <p:cNvSpPr/>
              <p:nvPr/>
            </p:nvSpPr>
            <p:spPr>
              <a:xfrm>
                <a:off x="5373450" y="1258725"/>
                <a:ext cx="5750" cy="327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31" extrusionOk="0">
                    <a:moveTo>
                      <a:pt x="218" y="0"/>
                    </a:moveTo>
                    <a:lnTo>
                      <a:pt x="0" y="122"/>
                    </a:lnTo>
                    <a:lnTo>
                      <a:pt x="12" y="131"/>
                    </a:lnTo>
                    <a:lnTo>
                      <a:pt x="229" y="7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6544;p50">
                <a:extLst>
                  <a:ext uri="{FF2B5EF4-FFF2-40B4-BE49-F238E27FC236}">
                    <a16:creationId xmlns:a16="http://schemas.microsoft.com/office/drawing/2014/main" id="{9A80759C-BF5C-4A64-AE09-ADB6550A1921}"/>
                  </a:ext>
                </a:extLst>
              </p:cNvPr>
              <p:cNvSpPr/>
              <p:nvPr/>
            </p:nvSpPr>
            <p:spPr>
              <a:xfrm>
                <a:off x="5303100" y="1276400"/>
                <a:ext cx="620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91" extrusionOk="0">
                    <a:moveTo>
                      <a:pt x="2" y="1"/>
                    </a:moveTo>
                    <a:lnTo>
                      <a:pt x="1" y="67"/>
                    </a:lnTo>
                    <a:lnTo>
                      <a:pt x="194" y="191"/>
                    </a:lnTo>
                    <a:lnTo>
                      <a:pt x="247" y="162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6545;p50">
                <a:extLst>
                  <a:ext uri="{FF2B5EF4-FFF2-40B4-BE49-F238E27FC236}">
                    <a16:creationId xmlns:a16="http://schemas.microsoft.com/office/drawing/2014/main" id="{988E551D-5C4D-42C4-9850-BCCD6562B1B9}"/>
                  </a:ext>
                </a:extLst>
              </p:cNvPr>
              <p:cNvSpPr/>
              <p:nvPr/>
            </p:nvSpPr>
            <p:spPr>
              <a:xfrm>
                <a:off x="5296725" y="1276400"/>
                <a:ext cx="64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80" extrusionOk="0">
                    <a:moveTo>
                      <a:pt x="257" y="1"/>
                    </a:moveTo>
                    <a:lnTo>
                      <a:pt x="1" y="149"/>
                    </a:lnTo>
                    <a:lnTo>
                      <a:pt x="51" y="179"/>
                    </a:lnTo>
                    <a:lnTo>
                      <a:pt x="256" y="67"/>
                    </a:lnTo>
                    <a:lnTo>
                      <a:pt x="257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6546;p50">
                <a:extLst>
                  <a:ext uri="{FF2B5EF4-FFF2-40B4-BE49-F238E27FC236}">
                    <a16:creationId xmlns:a16="http://schemas.microsoft.com/office/drawing/2014/main" id="{AF454220-9ED3-4557-9E87-D22D3B7C13FF}"/>
                  </a:ext>
                </a:extLst>
              </p:cNvPr>
              <p:cNvSpPr/>
              <p:nvPr/>
            </p:nvSpPr>
            <p:spPr>
              <a:xfrm>
                <a:off x="5298000" y="1278075"/>
                <a:ext cx="9950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233" extrusionOk="0">
                    <a:moveTo>
                      <a:pt x="205" y="0"/>
                    </a:moveTo>
                    <a:lnTo>
                      <a:pt x="0" y="112"/>
                    </a:lnTo>
                    <a:lnTo>
                      <a:pt x="201" y="232"/>
                    </a:lnTo>
                    <a:lnTo>
                      <a:pt x="398" y="124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6547;p50">
                <a:extLst>
                  <a:ext uri="{FF2B5EF4-FFF2-40B4-BE49-F238E27FC236}">
                    <a16:creationId xmlns:a16="http://schemas.microsoft.com/office/drawing/2014/main" id="{BADF4D8F-3933-406B-A964-A693CB078317}"/>
                  </a:ext>
                </a:extLst>
              </p:cNvPr>
              <p:cNvSpPr/>
              <p:nvPr/>
            </p:nvSpPr>
            <p:spPr>
              <a:xfrm>
                <a:off x="5294600" y="1275125"/>
                <a:ext cx="16575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212" extrusionOk="0">
                    <a:moveTo>
                      <a:pt x="344" y="1"/>
                    </a:moveTo>
                    <a:lnTo>
                      <a:pt x="0" y="200"/>
                    </a:lnTo>
                    <a:lnTo>
                      <a:pt x="87" y="201"/>
                    </a:lnTo>
                    <a:lnTo>
                      <a:pt x="87" y="201"/>
                    </a:lnTo>
                    <a:lnTo>
                      <a:pt x="86" y="200"/>
                    </a:lnTo>
                    <a:lnTo>
                      <a:pt x="342" y="52"/>
                    </a:lnTo>
                    <a:lnTo>
                      <a:pt x="582" y="210"/>
                    </a:lnTo>
                    <a:lnTo>
                      <a:pt x="663" y="211"/>
                    </a:lnTo>
                    <a:lnTo>
                      <a:pt x="663" y="211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6548;p50">
                <a:extLst>
                  <a:ext uri="{FF2B5EF4-FFF2-40B4-BE49-F238E27FC236}">
                    <a16:creationId xmlns:a16="http://schemas.microsoft.com/office/drawing/2014/main" id="{132D9984-AC89-47C2-A54F-874D8442FEA5}"/>
                  </a:ext>
                </a:extLst>
              </p:cNvPr>
              <p:cNvSpPr/>
              <p:nvPr/>
            </p:nvSpPr>
            <p:spPr>
              <a:xfrm>
                <a:off x="5306125" y="127252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7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6549;p50">
                <a:extLst>
                  <a:ext uri="{FF2B5EF4-FFF2-40B4-BE49-F238E27FC236}">
                    <a16:creationId xmlns:a16="http://schemas.microsoft.com/office/drawing/2014/main" id="{D0E8F53F-4994-42D9-831F-1864F29E359C}"/>
                  </a:ext>
                </a:extLst>
              </p:cNvPr>
              <p:cNvSpPr/>
              <p:nvPr/>
            </p:nvSpPr>
            <p:spPr>
              <a:xfrm>
                <a:off x="5304925" y="127132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6550;p50">
                <a:extLst>
                  <a:ext uri="{FF2B5EF4-FFF2-40B4-BE49-F238E27FC236}">
                    <a16:creationId xmlns:a16="http://schemas.microsoft.com/office/drawing/2014/main" id="{CF2BD724-F321-46BD-A7AA-56A66BD681BA}"/>
                  </a:ext>
                </a:extLst>
              </p:cNvPr>
              <p:cNvSpPr/>
              <p:nvPr/>
            </p:nvSpPr>
            <p:spPr>
              <a:xfrm>
                <a:off x="5303975" y="12707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1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6551;p50">
                <a:extLst>
                  <a:ext uri="{FF2B5EF4-FFF2-40B4-BE49-F238E27FC236}">
                    <a16:creationId xmlns:a16="http://schemas.microsoft.com/office/drawing/2014/main" id="{9F0F2D5F-E610-4AEE-BB57-AFA21A058EB7}"/>
                  </a:ext>
                </a:extLst>
              </p:cNvPr>
              <p:cNvSpPr/>
              <p:nvPr/>
            </p:nvSpPr>
            <p:spPr>
              <a:xfrm>
                <a:off x="5303375" y="12713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0"/>
                    </a:moveTo>
                    <a:lnTo>
                      <a:pt x="0" y="409"/>
                    </a:lnTo>
                    <a:lnTo>
                      <a:pt x="49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6552;p50">
                <a:extLst>
                  <a:ext uri="{FF2B5EF4-FFF2-40B4-BE49-F238E27FC236}">
                    <a16:creationId xmlns:a16="http://schemas.microsoft.com/office/drawing/2014/main" id="{834381C0-7540-4857-973F-2CF8E1D14567}"/>
                  </a:ext>
                </a:extLst>
              </p:cNvPr>
              <p:cNvSpPr/>
              <p:nvPr/>
            </p:nvSpPr>
            <p:spPr>
              <a:xfrm>
                <a:off x="5301850" y="1270025"/>
                <a:ext cx="125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9" extrusionOk="0">
                    <a:moveTo>
                      <a:pt x="29" y="1"/>
                    </a:moveTo>
                    <a:lnTo>
                      <a:pt x="0" y="408"/>
                    </a:lnTo>
                    <a:lnTo>
                      <a:pt x="49" y="366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6553;p50">
                <a:extLst>
                  <a:ext uri="{FF2B5EF4-FFF2-40B4-BE49-F238E27FC236}">
                    <a16:creationId xmlns:a16="http://schemas.microsoft.com/office/drawing/2014/main" id="{F27B0B60-955E-46AD-81B3-89A91EC610DE}"/>
                  </a:ext>
                </a:extLst>
              </p:cNvPr>
              <p:cNvSpPr/>
              <p:nvPr/>
            </p:nvSpPr>
            <p:spPr>
              <a:xfrm>
                <a:off x="5301050" y="12710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0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6554;p50">
                <a:extLst>
                  <a:ext uri="{FF2B5EF4-FFF2-40B4-BE49-F238E27FC236}">
                    <a16:creationId xmlns:a16="http://schemas.microsoft.com/office/drawing/2014/main" id="{2337233E-D2BD-49FF-A402-83821B611095}"/>
                  </a:ext>
                </a:extLst>
              </p:cNvPr>
              <p:cNvSpPr/>
              <p:nvPr/>
            </p:nvSpPr>
            <p:spPr>
              <a:xfrm>
                <a:off x="5302750" y="12713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0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6555;p50">
                <a:extLst>
                  <a:ext uri="{FF2B5EF4-FFF2-40B4-BE49-F238E27FC236}">
                    <a16:creationId xmlns:a16="http://schemas.microsoft.com/office/drawing/2014/main" id="{A4E622BC-E7E1-40C9-A186-2C1908CA534E}"/>
                  </a:ext>
                </a:extLst>
              </p:cNvPr>
              <p:cNvSpPr/>
              <p:nvPr/>
            </p:nvSpPr>
            <p:spPr>
              <a:xfrm>
                <a:off x="5300425" y="12712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6556;p50">
                <a:extLst>
                  <a:ext uri="{FF2B5EF4-FFF2-40B4-BE49-F238E27FC236}">
                    <a16:creationId xmlns:a16="http://schemas.microsoft.com/office/drawing/2014/main" id="{AD6D6EDD-55AD-4738-BF1C-9B7E638A88B3}"/>
                  </a:ext>
                </a:extLst>
              </p:cNvPr>
              <p:cNvSpPr/>
              <p:nvPr/>
            </p:nvSpPr>
            <p:spPr>
              <a:xfrm>
                <a:off x="5299600" y="12714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6557;p50">
                <a:extLst>
                  <a:ext uri="{FF2B5EF4-FFF2-40B4-BE49-F238E27FC236}">
                    <a16:creationId xmlns:a16="http://schemas.microsoft.com/office/drawing/2014/main" id="{1D6CFD92-9B83-4760-A1E7-643D2B5E513C}"/>
                  </a:ext>
                </a:extLst>
              </p:cNvPr>
              <p:cNvSpPr/>
              <p:nvPr/>
            </p:nvSpPr>
            <p:spPr>
              <a:xfrm>
                <a:off x="5299025" y="12710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1"/>
                    </a:moveTo>
                    <a:lnTo>
                      <a:pt x="0" y="410"/>
                    </a:lnTo>
                    <a:lnTo>
                      <a:pt x="49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6558;p50">
                <a:extLst>
                  <a:ext uri="{FF2B5EF4-FFF2-40B4-BE49-F238E27FC236}">
                    <a16:creationId xmlns:a16="http://schemas.microsoft.com/office/drawing/2014/main" id="{9086661F-F4D2-4641-8FFA-EB0E6EDB012E}"/>
                  </a:ext>
                </a:extLst>
              </p:cNvPr>
              <p:cNvSpPr/>
              <p:nvPr/>
            </p:nvSpPr>
            <p:spPr>
              <a:xfrm>
                <a:off x="5298350" y="1272500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6559;p50">
                <a:extLst>
                  <a:ext uri="{FF2B5EF4-FFF2-40B4-BE49-F238E27FC236}">
                    <a16:creationId xmlns:a16="http://schemas.microsoft.com/office/drawing/2014/main" id="{EE26200C-A40F-4EDA-8C6E-6472DAD6C322}"/>
                  </a:ext>
                </a:extLst>
              </p:cNvPr>
              <p:cNvSpPr/>
              <p:nvPr/>
            </p:nvSpPr>
            <p:spPr>
              <a:xfrm>
                <a:off x="5299225" y="127357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28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6560;p50">
                <a:extLst>
                  <a:ext uri="{FF2B5EF4-FFF2-40B4-BE49-F238E27FC236}">
                    <a16:creationId xmlns:a16="http://schemas.microsoft.com/office/drawing/2014/main" id="{9B113272-3282-4C4B-AB49-14B74C1D9EB7}"/>
                  </a:ext>
                </a:extLst>
              </p:cNvPr>
              <p:cNvSpPr/>
              <p:nvPr/>
            </p:nvSpPr>
            <p:spPr>
              <a:xfrm>
                <a:off x="5300175" y="1274050"/>
                <a:ext cx="122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49" h="410" extrusionOk="0">
                    <a:moveTo>
                      <a:pt x="28" y="0"/>
                    </a:moveTo>
                    <a:lnTo>
                      <a:pt x="0" y="409"/>
                    </a:lnTo>
                    <a:lnTo>
                      <a:pt x="48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6561;p50">
                <a:extLst>
                  <a:ext uri="{FF2B5EF4-FFF2-40B4-BE49-F238E27FC236}">
                    <a16:creationId xmlns:a16="http://schemas.microsoft.com/office/drawing/2014/main" id="{0F6BB93C-7827-4F2F-9A9C-35BBEB51C6B7}"/>
                  </a:ext>
                </a:extLst>
              </p:cNvPr>
              <p:cNvSpPr/>
              <p:nvPr/>
            </p:nvSpPr>
            <p:spPr>
              <a:xfrm>
                <a:off x="5300975" y="12751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6562;p50">
                <a:extLst>
                  <a:ext uri="{FF2B5EF4-FFF2-40B4-BE49-F238E27FC236}">
                    <a16:creationId xmlns:a16="http://schemas.microsoft.com/office/drawing/2014/main" id="{4CB04B60-D674-44E0-86B1-8602ED77A81D}"/>
                  </a:ext>
                </a:extLst>
              </p:cNvPr>
              <p:cNvSpPr/>
              <p:nvPr/>
            </p:nvSpPr>
            <p:spPr>
              <a:xfrm>
                <a:off x="5301575" y="1273950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6563;p50">
                <a:extLst>
                  <a:ext uri="{FF2B5EF4-FFF2-40B4-BE49-F238E27FC236}">
                    <a16:creationId xmlns:a16="http://schemas.microsoft.com/office/drawing/2014/main" id="{44624D95-5B94-41A5-A57C-D0C345B9FB7A}"/>
                  </a:ext>
                </a:extLst>
              </p:cNvPr>
              <p:cNvSpPr/>
              <p:nvPr/>
            </p:nvSpPr>
            <p:spPr>
              <a:xfrm>
                <a:off x="5302200" y="1274875"/>
                <a:ext cx="122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49" h="410" extrusionOk="0">
                    <a:moveTo>
                      <a:pt x="28" y="1"/>
                    </a:moveTo>
                    <a:lnTo>
                      <a:pt x="1" y="410"/>
                    </a:lnTo>
                    <a:lnTo>
                      <a:pt x="49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6564;p50">
                <a:extLst>
                  <a:ext uri="{FF2B5EF4-FFF2-40B4-BE49-F238E27FC236}">
                    <a16:creationId xmlns:a16="http://schemas.microsoft.com/office/drawing/2014/main" id="{CC14E15C-10A7-41B8-8035-F8B74DDD6661}"/>
                  </a:ext>
                </a:extLst>
              </p:cNvPr>
              <p:cNvSpPr/>
              <p:nvPr/>
            </p:nvSpPr>
            <p:spPr>
              <a:xfrm>
                <a:off x="5303000" y="12748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6565;p50">
                <a:extLst>
                  <a:ext uri="{FF2B5EF4-FFF2-40B4-BE49-F238E27FC236}">
                    <a16:creationId xmlns:a16="http://schemas.microsoft.com/office/drawing/2014/main" id="{3CB1610C-6A4A-414B-A904-40B2E4D76AC7}"/>
                  </a:ext>
                </a:extLst>
              </p:cNvPr>
              <p:cNvSpPr/>
              <p:nvPr/>
            </p:nvSpPr>
            <p:spPr>
              <a:xfrm>
                <a:off x="5303625" y="12743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1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6566;p50">
                <a:extLst>
                  <a:ext uri="{FF2B5EF4-FFF2-40B4-BE49-F238E27FC236}">
                    <a16:creationId xmlns:a16="http://schemas.microsoft.com/office/drawing/2014/main" id="{52C0AFF2-4D22-4000-93BC-E4B67A026C8D}"/>
                  </a:ext>
                </a:extLst>
              </p:cNvPr>
              <p:cNvSpPr/>
              <p:nvPr/>
            </p:nvSpPr>
            <p:spPr>
              <a:xfrm>
                <a:off x="5304425" y="12743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1"/>
                    </a:moveTo>
                    <a:lnTo>
                      <a:pt x="0" y="409"/>
                    </a:lnTo>
                    <a:lnTo>
                      <a:pt x="49" y="367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6567;p50">
                <a:extLst>
                  <a:ext uri="{FF2B5EF4-FFF2-40B4-BE49-F238E27FC236}">
                    <a16:creationId xmlns:a16="http://schemas.microsoft.com/office/drawing/2014/main" id="{EF79B615-10C3-4736-B47C-E8F4F606BC5B}"/>
                  </a:ext>
                </a:extLst>
              </p:cNvPr>
              <p:cNvSpPr/>
              <p:nvPr/>
            </p:nvSpPr>
            <p:spPr>
              <a:xfrm>
                <a:off x="5305250" y="1274025"/>
                <a:ext cx="125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8" extrusionOk="0">
                    <a:moveTo>
                      <a:pt x="29" y="0"/>
                    </a:moveTo>
                    <a:lnTo>
                      <a:pt x="0" y="408"/>
                    </a:lnTo>
                    <a:lnTo>
                      <a:pt x="50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6568;p50">
                <a:extLst>
                  <a:ext uri="{FF2B5EF4-FFF2-40B4-BE49-F238E27FC236}">
                    <a16:creationId xmlns:a16="http://schemas.microsoft.com/office/drawing/2014/main" id="{2E9B96DB-014F-4DCA-886A-4A131A607538}"/>
                  </a:ext>
                </a:extLst>
              </p:cNvPr>
              <p:cNvSpPr/>
              <p:nvPr/>
            </p:nvSpPr>
            <p:spPr>
              <a:xfrm>
                <a:off x="5302975" y="1280550"/>
                <a:ext cx="8400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336" h="262" extrusionOk="0">
                    <a:moveTo>
                      <a:pt x="335" y="0"/>
                    </a:moveTo>
                    <a:lnTo>
                      <a:pt x="2" y="183"/>
                    </a:lnTo>
                    <a:lnTo>
                      <a:pt x="0" y="261"/>
                    </a:lnTo>
                    <a:lnTo>
                      <a:pt x="335" y="71"/>
                    </a:lnTo>
                    <a:lnTo>
                      <a:pt x="335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6569;p50">
                <a:extLst>
                  <a:ext uri="{FF2B5EF4-FFF2-40B4-BE49-F238E27FC236}">
                    <a16:creationId xmlns:a16="http://schemas.microsoft.com/office/drawing/2014/main" id="{7B245E96-307A-44A1-BF8E-CF81508D5602}"/>
                  </a:ext>
                </a:extLst>
              </p:cNvPr>
              <p:cNvSpPr/>
              <p:nvPr/>
            </p:nvSpPr>
            <p:spPr>
              <a:xfrm>
                <a:off x="5294550" y="1280100"/>
                <a:ext cx="8475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0" extrusionOk="0">
                    <a:moveTo>
                      <a:pt x="2" y="1"/>
                    </a:moveTo>
                    <a:lnTo>
                      <a:pt x="1" y="76"/>
                    </a:lnTo>
                    <a:lnTo>
                      <a:pt x="337" y="279"/>
                    </a:lnTo>
                    <a:lnTo>
                      <a:pt x="339" y="20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6570;p50">
                <a:extLst>
                  <a:ext uri="{FF2B5EF4-FFF2-40B4-BE49-F238E27FC236}">
                    <a16:creationId xmlns:a16="http://schemas.microsoft.com/office/drawing/2014/main" id="{902744B6-A7F7-4D89-972F-93F191510096}"/>
                  </a:ext>
                </a:extLst>
              </p:cNvPr>
              <p:cNvSpPr/>
              <p:nvPr/>
            </p:nvSpPr>
            <p:spPr>
              <a:xfrm>
                <a:off x="5294600" y="1280100"/>
                <a:ext cx="1677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671" h="201" extrusionOk="0">
                    <a:moveTo>
                      <a:pt x="0" y="1"/>
                    </a:moveTo>
                    <a:lnTo>
                      <a:pt x="337" y="201"/>
                    </a:lnTo>
                    <a:lnTo>
                      <a:pt x="670" y="18"/>
                    </a:lnTo>
                    <a:lnTo>
                      <a:pt x="663" y="12"/>
                    </a:lnTo>
                    <a:lnTo>
                      <a:pt x="582" y="11"/>
                    </a:lnTo>
                    <a:lnTo>
                      <a:pt x="587" y="14"/>
                    </a:lnTo>
                    <a:lnTo>
                      <a:pt x="337" y="151"/>
                    </a:lnTo>
                    <a:lnTo>
                      <a:pt x="87" y="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6571;p50">
                <a:extLst>
                  <a:ext uri="{FF2B5EF4-FFF2-40B4-BE49-F238E27FC236}">
                    <a16:creationId xmlns:a16="http://schemas.microsoft.com/office/drawing/2014/main" id="{282FD4DB-E105-4C90-B375-9713287CE18E}"/>
                  </a:ext>
                </a:extLst>
              </p:cNvPr>
              <p:cNvSpPr/>
              <p:nvPr/>
            </p:nvSpPr>
            <p:spPr>
              <a:xfrm>
                <a:off x="5327500" y="1291425"/>
                <a:ext cx="620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91" extrusionOk="0">
                    <a:moveTo>
                      <a:pt x="2" y="0"/>
                    </a:moveTo>
                    <a:lnTo>
                      <a:pt x="1" y="67"/>
                    </a:lnTo>
                    <a:lnTo>
                      <a:pt x="194" y="190"/>
                    </a:lnTo>
                    <a:lnTo>
                      <a:pt x="247" y="16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6572;p50">
                <a:extLst>
                  <a:ext uri="{FF2B5EF4-FFF2-40B4-BE49-F238E27FC236}">
                    <a16:creationId xmlns:a16="http://schemas.microsoft.com/office/drawing/2014/main" id="{A2024B07-728C-4096-AB37-7DC3870ACDA8}"/>
                  </a:ext>
                </a:extLst>
              </p:cNvPr>
              <p:cNvSpPr/>
              <p:nvPr/>
            </p:nvSpPr>
            <p:spPr>
              <a:xfrm>
                <a:off x="5321125" y="1291425"/>
                <a:ext cx="6450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79" extrusionOk="0">
                    <a:moveTo>
                      <a:pt x="257" y="0"/>
                    </a:moveTo>
                    <a:lnTo>
                      <a:pt x="1" y="148"/>
                    </a:lnTo>
                    <a:lnTo>
                      <a:pt x="51" y="178"/>
                    </a:lnTo>
                    <a:lnTo>
                      <a:pt x="256" y="67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6573;p50">
                <a:extLst>
                  <a:ext uri="{FF2B5EF4-FFF2-40B4-BE49-F238E27FC236}">
                    <a16:creationId xmlns:a16="http://schemas.microsoft.com/office/drawing/2014/main" id="{1813EBC6-2D2F-46EF-80EE-FF23CEA71972}"/>
                  </a:ext>
                </a:extLst>
              </p:cNvPr>
              <p:cNvSpPr/>
              <p:nvPr/>
            </p:nvSpPr>
            <p:spPr>
              <a:xfrm>
                <a:off x="5322400" y="1293075"/>
                <a:ext cx="9950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233" extrusionOk="0">
                    <a:moveTo>
                      <a:pt x="205" y="1"/>
                    </a:moveTo>
                    <a:lnTo>
                      <a:pt x="0" y="112"/>
                    </a:lnTo>
                    <a:lnTo>
                      <a:pt x="202" y="233"/>
                    </a:lnTo>
                    <a:lnTo>
                      <a:pt x="398" y="124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6574;p50">
                <a:extLst>
                  <a:ext uri="{FF2B5EF4-FFF2-40B4-BE49-F238E27FC236}">
                    <a16:creationId xmlns:a16="http://schemas.microsoft.com/office/drawing/2014/main" id="{A9539802-E058-466D-B44E-006ADC6D4EB2}"/>
                  </a:ext>
                </a:extLst>
              </p:cNvPr>
              <p:cNvSpPr/>
              <p:nvPr/>
            </p:nvSpPr>
            <p:spPr>
              <a:xfrm>
                <a:off x="5319000" y="1290150"/>
                <a:ext cx="16625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11" extrusionOk="0">
                    <a:moveTo>
                      <a:pt x="344" y="0"/>
                    </a:moveTo>
                    <a:lnTo>
                      <a:pt x="0" y="199"/>
                    </a:lnTo>
                    <a:lnTo>
                      <a:pt x="87" y="200"/>
                    </a:lnTo>
                    <a:lnTo>
                      <a:pt x="86" y="199"/>
                    </a:lnTo>
                    <a:lnTo>
                      <a:pt x="342" y="51"/>
                    </a:lnTo>
                    <a:lnTo>
                      <a:pt x="583" y="209"/>
                    </a:lnTo>
                    <a:lnTo>
                      <a:pt x="664" y="211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6575;p50">
                <a:extLst>
                  <a:ext uri="{FF2B5EF4-FFF2-40B4-BE49-F238E27FC236}">
                    <a16:creationId xmlns:a16="http://schemas.microsoft.com/office/drawing/2014/main" id="{D0983F0D-A7E5-4705-A50D-5C5227274150}"/>
                  </a:ext>
                </a:extLst>
              </p:cNvPr>
              <p:cNvSpPr/>
              <p:nvPr/>
            </p:nvSpPr>
            <p:spPr>
              <a:xfrm>
                <a:off x="5330525" y="128752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0" y="410"/>
                    </a:lnTo>
                    <a:lnTo>
                      <a:pt x="49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6576;p50">
                <a:extLst>
                  <a:ext uri="{FF2B5EF4-FFF2-40B4-BE49-F238E27FC236}">
                    <a16:creationId xmlns:a16="http://schemas.microsoft.com/office/drawing/2014/main" id="{63A143D7-4E1D-4E11-9706-91DBFF543DAF}"/>
                  </a:ext>
                </a:extLst>
              </p:cNvPr>
              <p:cNvSpPr/>
              <p:nvPr/>
            </p:nvSpPr>
            <p:spPr>
              <a:xfrm>
                <a:off x="5329350" y="1286350"/>
                <a:ext cx="122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49" h="409" extrusionOk="0">
                    <a:moveTo>
                      <a:pt x="28" y="0"/>
                    </a:moveTo>
                    <a:lnTo>
                      <a:pt x="1" y="409"/>
                    </a:lnTo>
                    <a:lnTo>
                      <a:pt x="49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6577;p50">
                <a:extLst>
                  <a:ext uri="{FF2B5EF4-FFF2-40B4-BE49-F238E27FC236}">
                    <a16:creationId xmlns:a16="http://schemas.microsoft.com/office/drawing/2014/main" id="{10597D3C-2407-43D1-A4A3-4CE25DE98CD8}"/>
                  </a:ext>
                </a:extLst>
              </p:cNvPr>
              <p:cNvSpPr/>
              <p:nvPr/>
            </p:nvSpPr>
            <p:spPr>
              <a:xfrm>
                <a:off x="5328375" y="12857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6578;p50">
                <a:extLst>
                  <a:ext uri="{FF2B5EF4-FFF2-40B4-BE49-F238E27FC236}">
                    <a16:creationId xmlns:a16="http://schemas.microsoft.com/office/drawing/2014/main" id="{3012BD41-450E-4231-B0AF-6A27838BB35E}"/>
                  </a:ext>
                </a:extLst>
              </p:cNvPr>
              <p:cNvSpPr/>
              <p:nvPr/>
            </p:nvSpPr>
            <p:spPr>
              <a:xfrm>
                <a:off x="5327750" y="1286300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7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6579;p50">
                <a:extLst>
                  <a:ext uri="{FF2B5EF4-FFF2-40B4-BE49-F238E27FC236}">
                    <a16:creationId xmlns:a16="http://schemas.microsoft.com/office/drawing/2014/main" id="{A52C47F8-87F3-4B7C-A701-249BA794953B}"/>
                  </a:ext>
                </a:extLst>
              </p:cNvPr>
              <p:cNvSpPr/>
              <p:nvPr/>
            </p:nvSpPr>
            <p:spPr>
              <a:xfrm>
                <a:off x="5326275" y="12850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0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6580;p50">
                <a:extLst>
                  <a:ext uri="{FF2B5EF4-FFF2-40B4-BE49-F238E27FC236}">
                    <a16:creationId xmlns:a16="http://schemas.microsoft.com/office/drawing/2014/main" id="{00B2C8BA-8BD2-4178-800F-EB48B252F3E9}"/>
                  </a:ext>
                </a:extLst>
              </p:cNvPr>
              <p:cNvSpPr/>
              <p:nvPr/>
            </p:nvSpPr>
            <p:spPr>
              <a:xfrm>
                <a:off x="5325450" y="1286050"/>
                <a:ext cx="125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8" extrusionOk="0">
                    <a:moveTo>
                      <a:pt x="29" y="0"/>
                    </a:moveTo>
                    <a:lnTo>
                      <a:pt x="0" y="408"/>
                    </a:lnTo>
                    <a:lnTo>
                      <a:pt x="49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6581;p50">
                <a:extLst>
                  <a:ext uri="{FF2B5EF4-FFF2-40B4-BE49-F238E27FC236}">
                    <a16:creationId xmlns:a16="http://schemas.microsoft.com/office/drawing/2014/main" id="{8551568E-F743-497A-8A8B-E349853845DD}"/>
                  </a:ext>
                </a:extLst>
              </p:cNvPr>
              <p:cNvSpPr/>
              <p:nvPr/>
            </p:nvSpPr>
            <p:spPr>
              <a:xfrm>
                <a:off x="5327150" y="12863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7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6582;p50">
                <a:extLst>
                  <a:ext uri="{FF2B5EF4-FFF2-40B4-BE49-F238E27FC236}">
                    <a16:creationId xmlns:a16="http://schemas.microsoft.com/office/drawing/2014/main" id="{674BFB6E-4ACE-452E-9E2A-924F29511749}"/>
                  </a:ext>
                </a:extLst>
              </p:cNvPr>
              <p:cNvSpPr/>
              <p:nvPr/>
            </p:nvSpPr>
            <p:spPr>
              <a:xfrm>
                <a:off x="5324850" y="128627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28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6583;p50">
                <a:extLst>
                  <a:ext uri="{FF2B5EF4-FFF2-40B4-BE49-F238E27FC236}">
                    <a16:creationId xmlns:a16="http://schemas.microsoft.com/office/drawing/2014/main" id="{A1CB7004-54A5-45B7-A66B-EB91531A783E}"/>
                  </a:ext>
                </a:extLst>
              </p:cNvPr>
              <p:cNvSpPr/>
              <p:nvPr/>
            </p:nvSpPr>
            <p:spPr>
              <a:xfrm>
                <a:off x="5324025" y="1286475"/>
                <a:ext cx="122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49" h="410" extrusionOk="0">
                    <a:moveTo>
                      <a:pt x="28" y="1"/>
                    </a:moveTo>
                    <a:lnTo>
                      <a:pt x="1" y="410"/>
                    </a:lnTo>
                    <a:lnTo>
                      <a:pt x="1" y="410"/>
                    </a:lnTo>
                    <a:lnTo>
                      <a:pt x="48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6584;p50">
                <a:extLst>
                  <a:ext uri="{FF2B5EF4-FFF2-40B4-BE49-F238E27FC236}">
                    <a16:creationId xmlns:a16="http://schemas.microsoft.com/office/drawing/2014/main" id="{C88D691B-CF54-49B8-9141-B7F2DF2A9868}"/>
                  </a:ext>
                </a:extLst>
              </p:cNvPr>
              <p:cNvSpPr/>
              <p:nvPr/>
            </p:nvSpPr>
            <p:spPr>
              <a:xfrm>
                <a:off x="5323400" y="1286025"/>
                <a:ext cx="1275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08" extrusionOk="0">
                    <a:moveTo>
                      <a:pt x="30" y="0"/>
                    </a:moveTo>
                    <a:lnTo>
                      <a:pt x="1" y="407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6585;p50">
                <a:extLst>
                  <a:ext uri="{FF2B5EF4-FFF2-40B4-BE49-F238E27FC236}">
                    <a16:creationId xmlns:a16="http://schemas.microsoft.com/office/drawing/2014/main" id="{5AB0313D-54C9-4D9D-B872-673239F61F13}"/>
                  </a:ext>
                </a:extLst>
              </p:cNvPr>
              <p:cNvSpPr/>
              <p:nvPr/>
            </p:nvSpPr>
            <p:spPr>
              <a:xfrm>
                <a:off x="5322800" y="12875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0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6586;p50">
                <a:extLst>
                  <a:ext uri="{FF2B5EF4-FFF2-40B4-BE49-F238E27FC236}">
                    <a16:creationId xmlns:a16="http://schemas.microsoft.com/office/drawing/2014/main" id="{B2641F9D-164E-4263-A43A-CD56EDA1BD8D}"/>
                  </a:ext>
                </a:extLst>
              </p:cNvPr>
              <p:cNvSpPr/>
              <p:nvPr/>
            </p:nvSpPr>
            <p:spPr>
              <a:xfrm>
                <a:off x="5323625" y="12885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6587;p50">
                <a:extLst>
                  <a:ext uri="{FF2B5EF4-FFF2-40B4-BE49-F238E27FC236}">
                    <a16:creationId xmlns:a16="http://schemas.microsoft.com/office/drawing/2014/main" id="{3ACC056A-5EAF-4881-9D3D-E777A753B37B}"/>
                  </a:ext>
                </a:extLst>
              </p:cNvPr>
              <p:cNvSpPr/>
              <p:nvPr/>
            </p:nvSpPr>
            <p:spPr>
              <a:xfrm>
                <a:off x="5324575" y="12890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6588;p50">
                <a:extLst>
                  <a:ext uri="{FF2B5EF4-FFF2-40B4-BE49-F238E27FC236}">
                    <a16:creationId xmlns:a16="http://schemas.microsoft.com/office/drawing/2014/main" id="{36FFE3F2-CC74-4CB9-85DD-A93432EC7097}"/>
                  </a:ext>
                </a:extLst>
              </p:cNvPr>
              <p:cNvSpPr/>
              <p:nvPr/>
            </p:nvSpPr>
            <p:spPr>
              <a:xfrm>
                <a:off x="5325375" y="12901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6589;p50">
                <a:extLst>
                  <a:ext uri="{FF2B5EF4-FFF2-40B4-BE49-F238E27FC236}">
                    <a16:creationId xmlns:a16="http://schemas.microsoft.com/office/drawing/2014/main" id="{A3CE30EE-D1F1-46E9-AAAB-EC7612DE5809}"/>
                  </a:ext>
                </a:extLst>
              </p:cNvPr>
              <p:cNvSpPr/>
              <p:nvPr/>
            </p:nvSpPr>
            <p:spPr>
              <a:xfrm>
                <a:off x="5326025" y="12889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0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6590;p50">
                <a:extLst>
                  <a:ext uri="{FF2B5EF4-FFF2-40B4-BE49-F238E27FC236}">
                    <a16:creationId xmlns:a16="http://schemas.microsoft.com/office/drawing/2014/main" id="{AE7CC59C-5B9E-4E6D-98F0-228F7FC262FA}"/>
                  </a:ext>
                </a:extLst>
              </p:cNvPr>
              <p:cNvSpPr/>
              <p:nvPr/>
            </p:nvSpPr>
            <p:spPr>
              <a:xfrm>
                <a:off x="5326600" y="12899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6591;p50">
                <a:extLst>
                  <a:ext uri="{FF2B5EF4-FFF2-40B4-BE49-F238E27FC236}">
                    <a16:creationId xmlns:a16="http://schemas.microsoft.com/office/drawing/2014/main" id="{1D13C12C-13D8-41DC-AA55-712C16D76AAA}"/>
                  </a:ext>
                </a:extLst>
              </p:cNvPr>
              <p:cNvSpPr/>
              <p:nvPr/>
            </p:nvSpPr>
            <p:spPr>
              <a:xfrm>
                <a:off x="5327400" y="12899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0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6592;p50">
                <a:extLst>
                  <a:ext uri="{FF2B5EF4-FFF2-40B4-BE49-F238E27FC236}">
                    <a16:creationId xmlns:a16="http://schemas.microsoft.com/office/drawing/2014/main" id="{47D19155-F6EC-4528-87B9-72935B9AA258}"/>
                  </a:ext>
                </a:extLst>
              </p:cNvPr>
              <p:cNvSpPr/>
              <p:nvPr/>
            </p:nvSpPr>
            <p:spPr>
              <a:xfrm>
                <a:off x="5328025" y="12893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49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6593;p50">
                <a:extLst>
                  <a:ext uri="{FF2B5EF4-FFF2-40B4-BE49-F238E27FC236}">
                    <a16:creationId xmlns:a16="http://schemas.microsoft.com/office/drawing/2014/main" id="{3CE10104-640E-4CEB-9BC5-3EB34319455C}"/>
                  </a:ext>
                </a:extLst>
              </p:cNvPr>
              <p:cNvSpPr/>
              <p:nvPr/>
            </p:nvSpPr>
            <p:spPr>
              <a:xfrm>
                <a:off x="5328825" y="12893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49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6594;p50">
                <a:extLst>
                  <a:ext uri="{FF2B5EF4-FFF2-40B4-BE49-F238E27FC236}">
                    <a16:creationId xmlns:a16="http://schemas.microsoft.com/office/drawing/2014/main" id="{54F6B80E-04FA-4CA1-8183-C1B41FB86F6C}"/>
                  </a:ext>
                </a:extLst>
              </p:cNvPr>
              <p:cNvSpPr/>
              <p:nvPr/>
            </p:nvSpPr>
            <p:spPr>
              <a:xfrm>
                <a:off x="5329675" y="128897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6595;p50">
                <a:extLst>
                  <a:ext uri="{FF2B5EF4-FFF2-40B4-BE49-F238E27FC236}">
                    <a16:creationId xmlns:a16="http://schemas.microsoft.com/office/drawing/2014/main" id="{AA079CE7-5128-46F5-8D53-B676DD9DBAE7}"/>
                  </a:ext>
                </a:extLst>
              </p:cNvPr>
              <p:cNvSpPr/>
              <p:nvPr/>
            </p:nvSpPr>
            <p:spPr>
              <a:xfrm>
                <a:off x="5327375" y="1295500"/>
                <a:ext cx="8425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337" h="264" extrusionOk="0">
                    <a:moveTo>
                      <a:pt x="336" y="1"/>
                    </a:moveTo>
                    <a:lnTo>
                      <a:pt x="1" y="185"/>
                    </a:lnTo>
                    <a:lnTo>
                      <a:pt x="0" y="263"/>
                    </a:lnTo>
                    <a:lnTo>
                      <a:pt x="335" y="73"/>
                    </a:lnTo>
                    <a:lnTo>
                      <a:pt x="336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6596;p50">
                <a:extLst>
                  <a:ext uri="{FF2B5EF4-FFF2-40B4-BE49-F238E27FC236}">
                    <a16:creationId xmlns:a16="http://schemas.microsoft.com/office/drawing/2014/main" id="{BA72F5D6-7A50-4BEF-9A6D-F050401912BF}"/>
                  </a:ext>
                </a:extLst>
              </p:cNvPr>
              <p:cNvSpPr/>
              <p:nvPr/>
            </p:nvSpPr>
            <p:spPr>
              <a:xfrm>
                <a:off x="5318950" y="1295100"/>
                <a:ext cx="8475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0" extrusionOk="0">
                    <a:moveTo>
                      <a:pt x="2" y="1"/>
                    </a:moveTo>
                    <a:lnTo>
                      <a:pt x="1" y="76"/>
                    </a:lnTo>
                    <a:lnTo>
                      <a:pt x="337" y="279"/>
                    </a:lnTo>
                    <a:lnTo>
                      <a:pt x="338" y="20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6597;p50">
                <a:extLst>
                  <a:ext uri="{FF2B5EF4-FFF2-40B4-BE49-F238E27FC236}">
                    <a16:creationId xmlns:a16="http://schemas.microsoft.com/office/drawing/2014/main" id="{F320525B-3F86-4262-92BC-7553FCB740B2}"/>
                  </a:ext>
                </a:extLst>
              </p:cNvPr>
              <p:cNvSpPr/>
              <p:nvPr/>
            </p:nvSpPr>
            <p:spPr>
              <a:xfrm>
                <a:off x="5319000" y="1295100"/>
                <a:ext cx="168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202" extrusionOk="0">
                    <a:moveTo>
                      <a:pt x="0" y="1"/>
                    </a:moveTo>
                    <a:lnTo>
                      <a:pt x="336" y="201"/>
                    </a:lnTo>
                    <a:lnTo>
                      <a:pt x="671" y="17"/>
                    </a:lnTo>
                    <a:lnTo>
                      <a:pt x="664" y="13"/>
                    </a:lnTo>
                    <a:lnTo>
                      <a:pt x="583" y="11"/>
                    </a:lnTo>
                    <a:lnTo>
                      <a:pt x="583" y="11"/>
                    </a:lnTo>
                    <a:lnTo>
                      <a:pt x="587" y="14"/>
                    </a:lnTo>
                    <a:lnTo>
                      <a:pt x="338" y="152"/>
                    </a:lnTo>
                    <a:lnTo>
                      <a:pt x="87" y="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6598;p50">
                <a:extLst>
                  <a:ext uri="{FF2B5EF4-FFF2-40B4-BE49-F238E27FC236}">
                    <a16:creationId xmlns:a16="http://schemas.microsoft.com/office/drawing/2014/main" id="{ED1C82B2-84E5-4893-966A-91CD974E17E5}"/>
                  </a:ext>
                </a:extLst>
              </p:cNvPr>
              <p:cNvSpPr/>
              <p:nvPr/>
            </p:nvSpPr>
            <p:spPr>
              <a:xfrm>
                <a:off x="5293600" y="1282050"/>
                <a:ext cx="62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93" extrusionOk="0">
                    <a:moveTo>
                      <a:pt x="2" y="1"/>
                    </a:moveTo>
                    <a:lnTo>
                      <a:pt x="1" y="68"/>
                    </a:lnTo>
                    <a:lnTo>
                      <a:pt x="194" y="192"/>
                    </a:lnTo>
                    <a:lnTo>
                      <a:pt x="247" y="16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6599;p50">
                <a:extLst>
                  <a:ext uri="{FF2B5EF4-FFF2-40B4-BE49-F238E27FC236}">
                    <a16:creationId xmlns:a16="http://schemas.microsoft.com/office/drawing/2014/main" id="{E3B25125-8F74-4565-8D3A-306C532AD58C}"/>
                  </a:ext>
                </a:extLst>
              </p:cNvPr>
              <p:cNvSpPr/>
              <p:nvPr/>
            </p:nvSpPr>
            <p:spPr>
              <a:xfrm>
                <a:off x="5287225" y="1282050"/>
                <a:ext cx="645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81" extrusionOk="0">
                    <a:moveTo>
                      <a:pt x="257" y="1"/>
                    </a:moveTo>
                    <a:lnTo>
                      <a:pt x="1" y="150"/>
                    </a:lnTo>
                    <a:lnTo>
                      <a:pt x="52" y="181"/>
                    </a:lnTo>
                    <a:lnTo>
                      <a:pt x="256" y="68"/>
                    </a:lnTo>
                    <a:lnTo>
                      <a:pt x="257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6600;p50">
                <a:extLst>
                  <a:ext uri="{FF2B5EF4-FFF2-40B4-BE49-F238E27FC236}">
                    <a16:creationId xmlns:a16="http://schemas.microsoft.com/office/drawing/2014/main" id="{279A4DF7-EFF4-4E40-B5F7-5AC597F68601}"/>
                  </a:ext>
                </a:extLst>
              </p:cNvPr>
              <p:cNvSpPr/>
              <p:nvPr/>
            </p:nvSpPr>
            <p:spPr>
              <a:xfrm>
                <a:off x="5288500" y="1283725"/>
                <a:ext cx="9950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233" extrusionOk="0">
                    <a:moveTo>
                      <a:pt x="205" y="1"/>
                    </a:moveTo>
                    <a:lnTo>
                      <a:pt x="1" y="114"/>
                    </a:lnTo>
                    <a:lnTo>
                      <a:pt x="202" y="233"/>
                    </a:lnTo>
                    <a:lnTo>
                      <a:pt x="398" y="125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6601;p50">
                <a:extLst>
                  <a:ext uri="{FF2B5EF4-FFF2-40B4-BE49-F238E27FC236}">
                    <a16:creationId xmlns:a16="http://schemas.microsoft.com/office/drawing/2014/main" id="{35BAD4DF-107E-4223-A9F4-0C29D02C5CFC}"/>
                  </a:ext>
                </a:extLst>
              </p:cNvPr>
              <p:cNvSpPr/>
              <p:nvPr/>
            </p:nvSpPr>
            <p:spPr>
              <a:xfrm>
                <a:off x="5285100" y="1280800"/>
                <a:ext cx="16625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11" extrusionOk="0">
                    <a:moveTo>
                      <a:pt x="86" y="200"/>
                    </a:moveTo>
                    <a:lnTo>
                      <a:pt x="86" y="200"/>
                    </a:lnTo>
                    <a:lnTo>
                      <a:pt x="87" y="200"/>
                    </a:lnTo>
                    <a:lnTo>
                      <a:pt x="86" y="200"/>
                    </a:lnTo>
                    <a:close/>
                    <a:moveTo>
                      <a:pt x="344" y="0"/>
                    </a:moveTo>
                    <a:lnTo>
                      <a:pt x="0" y="199"/>
                    </a:lnTo>
                    <a:lnTo>
                      <a:pt x="86" y="200"/>
                    </a:lnTo>
                    <a:lnTo>
                      <a:pt x="86" y="200"/>
                    </a:lnTo>
                    <a:lnTo>
                      <a:pt x="342" y="51"/>
                    </a:lnTo>
                    <a:lnTo>
                      <a:pt x="583" y="209"/>
                    </a:lnTo>
                    <a:lnTo>
                      <a:pt x="664" y="210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6602;p50">
                <a:extLst>
                  <a:ext uri="{FF2B5EF4-FFF2-40B4-BE49-F238E27FC236}">
                    <a16:creationId xmlns:a16="http://schemas.microsoft.com/office/drawing/2014/main" id="{98F88059-5D1F-40CE-A486-09E4AF87CD8F}"/>
                  </a:ext>
                </a:extLst>
              </p:cNvPr>
              <p:cNvSpPr/>
              <p:nvPr/>
            </p:nvSpPr>
            <p:spPr>
              <a:xfrm>
                <a:off x="5296625" y="12781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6603;p50">
                <a:extLst>
                  <a:ext uri="{FF2B5EF4-FFF2-40B4-BE49-F238E27FC236}">
                    <a16:creationId xmlns:a16="http://schemas.microsoft.com/office/drawing/2014/main" id="{7084CFCF-2EA4-4CFF-952D-B46FC40742A5}"/>
                  </a:ext>
                </a:extLst>
              </p:cNvPr>
              <p:cNvSpPr/>
              <p:nvPr/>
            </p:nvSpPr>
            <p:spPr>
              <a:xfrm>
                <a:off x="5295450" y="127697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28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6604;p50">
                <a:extLst>
                  <a:ext uri="{FF2B5EF4-FFF2-40B4-BE49-F238E27FC236}">
                    <a16:creationId xmlns:a16="http://schemas.microsoft.com/office/drawing/2014/main" id="{4AE8DF03-9A30-44CC-B317-5EC59C8FD10A}"/>
                  </a:ext>
                </a:extLst>
              </p:cNvPr>
              <p:cNvSpPr/>
              <p:nvPr/>
            </p:nvSpPr>
            <p:spPr>
              <a:xfrm>
                <a:off x="5294475" y="1276450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6605;p50">
                <a:extLst>
                  <a:ext uri="{FF2B5EF4-FFF2-40B4-BE49-F238E27FC236}">
                    <a16:creationId xmlns:a16="http://schemas.microsoft.com/office/drawing/2014/main" id="{73A4C06E-7C70-4FED-8C69-C9DE3B4079F4}"/>
                  </a:ext>
                </a:extLst>
              </p:cNvPr>
              <p:cNvSpPr/>
              <p:nvPr/>
            </p:nvSpPr>
            <p:spPr>
              <a:xfrm>
                <a:off x="5293875" y="12769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49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6606;p50">
                <a:extLst>
                  <a:ext uri="{FF2B5EF4-FFF2-40B4-BE49-F238E27FC236}">
                    <a16:creationId xmlns:a16="http://schemas.microsoft.com/office/drawing/2014/main" id="{105EBA95-C381-4466-AD6A-D122BC01358B}"/>
                  </a:ext>
                </a:extLst>
              </p:cNvPr>
              <p:cNvSpPr/>
              <p:nvPr/>
            </p:nvSpPr>
            <p:spPr>
              <a:xfrm>
                <a:off x="5292375" y="12756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6607;p50">
                <a:extLst>
                  <a:ext uri="{FF2B5EF4-FFF2-40B4-BE49-F238E27FC236}">
                    <a16:creationId xmlns:a16="http://schemas.microsoft.com/office/drawing/2014/main" id="{07DDAA02-1F16-490C-AECE-4F5CF0E587F6}"/>
                  </a:ext>
                </a:extLst>
              </p:cNvPr>
              <p:cNvSpPr/>
              <p:nvPr/>
            </p:nvSpPr>
            <p:spPr>
              <a:xfrm>
                <a:off x="5291575" y="1276700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28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6608;p50">
                <a:extLst>
                  <a:ext uri="{FF2B5EF4-FFF2-40B4-BE49-F238E27FC236}">
                    <a16:creationId xmlns:a16="http://schemas.microsoft.com/office/drawing/2014/main" id="{BD905060-819F-4028-8258-0911E197F638}"/>
                  </a:ext>
                </a:extLst>
              </p:cNvPr>
              <p:cNvSpPr/>
              <p:nvPr/>
            </p:nvSpPr>
            <p:spPr>
              <a:xfrm>
                <a:off x="5293275" y="1276950"/>
                <a:ext cx="122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49" h="410" extrusionOk="0">
                    <a:moveTo>
                      <a:pt x="28" y="1"/>
                    </a:moveTo>
                    <a:lnTo>
                      <a:pt x="1" y="409"/>
                    </a:lnTo>
                    <a:lnTo>
                      <a:pt x="49" y="367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6609;p50">
                <a:extLst>
                  <a:ext uri="{FF2B5EF4-FFF2-40B4-BE49-F238E27FC236}">
                    <a16:creationId xmlns:a16="http://schemas.microsoft.com/office/drawing/2014/main" id="{4431F94F-77EF-447F-9AEA-DA41A13D6009}"/>
                  </a:ext>
                </a:extLst>
              </p:cNvPr>
              <p:cNvSpPr/>
              <p:nvPr/>
            </p:nvSpPr>
            <p:spPr>
              <a:xfrm>
                <a:off x="5290975" y="1276925"/>
                <a:ext cx="125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9" extrusionOk="0">
                    <a:moveTo>
                      <a:pt x="29" y="0"/>
                    </a:moveTo>
                    <a:lnTo>
                      <a:pt x="0" y="409"/>
                    </a:lnTo>
                    <a:lnTo>
                      <a:pt x="49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6610;p50">
                <a:extLst>
                  <a:ext uri="{FF2B5EF4-FFF2-40B4-BE49-F238E27FC236}">
                    <a16:creationId xmlns:a16="http://schemas.microsoft.com/office/drawing/2014/main" id="{4A7087B0-E8F1-4E64-9AAA-643B52EED922}"/>
                  </a:ext>
                </a:extLst>
              </p:cNvPr>
              <p:cNvSpPr/>
              <p:nvPr/>
            </p:nvSpPr>
            <p:spPr>
              <a:xfrm>
                <a:off x="5290125" y="127717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28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6611;p50">
                <a:extLst>
                  <a:ext uri="{FF2B5EF4-FFF2-40B4-BE49-F238E27FC236}">
                    <a16:creationId xmlns:a16="http://schemas.microsoft.com/office/drawing/2014/main" id="{D5CC4F30-D307-4BCA-9B4D-915A4D8FABDE}"/>
                  </a:ext>
                </a:extLst>
              </p:cNvPr>
              <p:cNvSpPr/>
              <p:nvPr/>
            </p:nvSpPr>
            <p:spPr>
              <a:xfrm>
                <a:off x="5289525" y="12766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49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6612;p50">
                <a:extLst>
                  <a:ext uri="{FF2B5EF4-FFF2-40B4-BE49-F238E27FC236}">
                    <a16:creationId xmlns:a16="http://schemas.microsoft.com/office/drawing/2014/main" id="{631BB27C-803F-47AD-9FE8-BC2FB64F3F43}"/>
                  </a:ext>
                </a:extLst>
              </p:cNvPr>
              <p:cNvSpPr/>
              <p:nvPr/>
            </p:nvSpPr>
            <p:spPr>
              <a:xfrm>
                <a:off x="5288900" y="12781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1"/>
                    </a:moveTo>
                    <a:lnTo>
                      <a:pt x="0" y="410"/>
                    </a:lnTo>
                    <a:lnTo>
                      <a:pt x="50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6613;p50">
                <a:extLst>
                  <a:ext uri="{FF2B5EF4-FFF2-40B4-BE49-F238E27FC236}">
                    <a16:creationId xmlns:a16="http://schemas.microsoft.com/office/drawing/2014/main" id="{FBBD8502-79C2-40D8-AD24-1DFCB1E7BFC3}"/>
                  </a:ext>
                </a:extLst>
              </p:cNvPr>
              <p:cNvSpPr/>
              <p:nvPr/>
            </p:nvSpPr>
            <p:spPr>
              <a:xfrm>
                <a:off x="5289725" y="127922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6614;p50">
                <a:extLst>
                  <a:ext uri="{FF2B5EF4-FFF2-40B4-BE49-F238E27FC236}">
                    <a16:creationId xmlns:a16="http://schemas.microsoft.com/office/drawing/2014/main" id="{A73A0EB8-EF55-476C-BD78-1136298F7BBD}"/>
                  </a:ext>
                </a:extLst>
              </p:cNvPr>
              <p:cNvSpPr/>
              <p:nvPr/>
            </p:nvSpPr>
            <p:spPr>
              <a:xfrm>
                <a:off x="5290675" y="12797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6615;p50">
                <a:extLst>
                  <a:ext uri="{FF2B5EF4-FFF2-40B4-BE49-F238E27FC236}">
                    <a16:creationId xmlns:a16="http://schemas.microsoft.com/office/drawing/2014/main" id="{FF56C43E-DE07-4E68-B89E-9F877C3C9882}"/>
                  </a:ext>
                </a:extLst>
              </p:cNvPr>
              <p:cNvSpPr/>
              <p:nvPr/>
            </p:nvSpPr>
            <p:spPr>
              <a:xfrm>
                <a:off x="5291500" y="1280750"/>
                <a:ext cx="122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49" h="410" extrusionOk="0">
                    <a:moveTo>
                      <a:pt x="28" y="1"/>
                    </a:moveTo>
                    <a:lnTo>
                      <a:pt x="1" y="410"/>
                    </a:lnTo>
                    <a:lnTo>
                      <a:pt x="49" y="36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6616;p50">
                <a:extLst>
                  <a:ext uri="{FF2B5EF4-FFF2-40B4-BE49-F238E27FC236}">
                    <a16:creationId xmlns:a16="http://schemas.microsoft.com/office/drawing/2014/main" id="{851CBEFB-6BFE-4648-B909-0F9A922C7D17}"/>
                  </a:ext>
                </a:extLst>
              </p:cNvPr>
              <p:cNvSpPr/>
              <p:nvPr/>
            </p:nvSpPr>
            <p:spPr>
              <a:xfrm>
                <a:off x="5292125" y="12796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6617;p50">
                <a:extLst>
                  <a:ext uri="{FF2B5EF4-FFF2-40B4-BE49-F238E27FC236}">
                    <a16:creationId xmlns:a16="http://schemas.microsoft.com/office/drawing/2014/main" id="{852AD0DA-E094-4A15-BCEC-EA0AA22926C9}"/>
                  </a:ext>
                </a:extLst>
              </p:cNvPr>
              <p:cNvSpPr/>
              <p:nvPr/>
            </p:nvSpPr>
            <p:spPr>
              <a:xfrm>
                <a:off x="5292700" y="1280550"/>
                <a:ext cx="127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1" h="409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6618;p50">
                <a:extLst>
                  <a:ext uri="{FF2B5EF4-FFF2-40B4-BE49-F238E27FC236}">
                    <a16:creationId xmlns:a16="http://schemas.microsoft.com/office/drawing/2014/main" id="{3A841833-D37A-42EF-9587-50DAC58A1EA8}"/>
                  </a:ext>
                </a:extLst>
              </p:cNvPr>
              <p:cNvSpPr/>
              <p:nvPr/>
            </p:nvSpPr>
            <p:spPr>
              <a:xfrm>
                <a:off x="5293500" y="12805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1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6619;p50">
                <a:extLst>
                  <a:ext uri="{FF2B5EF4-FFF2-40B4-BE49-F238E27FC236}">
                    <a16:creationId xmlns:a16="http://schemas.microsoft.com/office/drawing/2014/main" id="{E419AEC2-F803-42A4-B857-C0F5B7E86DF3}"/>
                  </a:ext>
                </a:extLst>
              </p:cNvPr>
              <p:cNvSpPr/>
              <p:nvPr/>
            </p:nvSpPr>
            <p:spPr>
              <a:xfrm>
                <a:off x="5294125" y="128002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6620;p50">
                <a:extLst>
                  <a:ext uri="{FF2B5EF4-FFF2-40B4-BE49-F238E27FC236}">
                    <a16:creationId xmlns:a16="http://schemas.microsoft.com/office/drawing/2014/main" id="{E9A2C921-3B01-4C1C-A64B-43823928167E}"/>
                  </a:ext>
                </a:extLst>
              </p:cNvPr>
              <p:cNvSpPr/>
              <p:nvPr/>
            </p:nvSpPr>
            <p:spPr>
              <a:xfrm>
                <a:off x="5294925" y="1280075"/>
                <a:ext cx="125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8" extrusionOk="0">
                    <a:moveTo>
                      <a:pt x="29" y="0"/>
                    </a:moveTo>
                    <a:lnTo>
                      <a:pt x="0" y="408"/>
                    </a:lnTo>
                    <a:lnTo>
                      <a:pt x="49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6621;p50">
                <a:extLst>
                  <a:ext uri="{FF2B5EF4-FFF2-40B4-BE49-F238E27FC236}">
                    <a16:creationId xmlns:a16="http://schemas.microsoft.com/office/drawing/2014/main" id="{70F8B5B4-AC26-44AA-A98C-A30B28A42695}"/>
                  </a:ext>
                </a:extLst>
              </p:cNvPr>
              <p:cNvSpPr/>
              <p:nvPr/>
            </p:nvSpPr>
            <p:spPr>
              <a:xfrm>
                <a:off x="5295775" y="127967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6622;p50">
                <a:extLst>
                  <a:ext uri="{FF2B5EF4-FFF2-40B4-BE49-F238E27FC236}">
                    <a16:creationId xmlns:a16="http://schemas.microsoft.com/office/drawing/2014/main" id="{31845ED7-9BAB-4F12-B340-9FC17B39E38C}"/>
                  </a:ext>
                </a:extLst>
              </p:cNvPr>
              <p:cNvSpPr/>
              <p:nvPr/>
            </p:nvSpPr>
            <p:spPr>
              <a:xfrm>
                <a:off x="5293475" y="1286200"/>
                <a:ext cx="842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337" h="262" extrusionOk="0">
                    <a:moveTo>
                      <a:pt x="337" y="0"/>
                    </a:moveTo>
                    <a:lnTo>
                      <a:pt x="2" y="184"/>
                    </a:lnTo>
                    <a:lnTo>
                      <a:pt x="0" y="261"/>
                    </a:lnTo>
                    <a:lnTo>
                      <a:pt x="335" y="71"/>
                    </a:lnTo>
                    <a:lnTo>
                      <a:pt x="337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6623;p50">
                <a:extLst>
                  <a:ext uri="{FF2B5EF4-FFF2-40B4-BE49-F238E27FC236}">
                    <a16:creationId xmlns:a16="http://schemas.microsoft.com/office/drawing/2014/main" id="{411E9555-3247-4848-92CD-BBCD32CA1C6C}"/>
                  </a:ext>
                </a:extLst>
              </p:cNvPr>
              <p:cNvSpPr/>
              <p:nvPr/>
            </p:nvSpPr>
            <p:spPr>
              <a:xfrm>
                <a:off x="5285050" y="1285750"/>
                <a:ext cx="8475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80" extrusionOk="0">
                    <a:moveTo>
                      <a:pt x="2" y="1"/>
                    </a:moveTo>
                    <a:lnTo>
                      <a:pt x="1" y="78"/>
                    </a:lnTo>
                    <a:lnTo>
                      <a:pt x="337" y="279"/>
                    </a:lnTo>
                    <a:lnTo>
                      <a:pt x="339" y="202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6624;p50">
                <a:extLst>
                  <a:ext uri="{FF2B5EF4-FFF2-40B4-BE49-F238E27FC236}">
                    <a16:creationId xmlns:a16="http://schemas.microsoft.com/office/drawing/2014/main" id="{CE16469F-59B9-484D-B80D-E70422887BE7}"/>
                  </a:ext>
                </a:extLst>
              </p:cNvPr>
              <p:cNvSpPr/>
              <p:nvPr/>
            </p:nvSpPr>
            <p:spPr>
              <a:xfrm>
                <a:off x="5285100" y="1285750"/>
                <a:ext cx="16800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203" extrusionOk="0">
                    <a:moveTo>
                      <a:pt x="0" y="1"/>
                    </a:moveTo>
                    <a:lnTo>
                      <a:pt x="337" y="202"/>
                    </a:lnTo>
                    <a:lnTo>
                      <a:pt x="672" y="18"/>
                    </a:lnTo>
                    <a:lnTo>
                      <a:pt x="664" y="12"/>
                    </a:lnTo>
                    <a:lnTo>
                      <a:pt x="583" y="11"/>
                    </a:lnTo>
                    <a:lnTo>
                      <a:pt x="587" y="15"/>
                    </a:lnTo>
                    <a:lnTo>
                      <a:pt x="338" y="152"/>
                    </a:lnTo>
                    <a:lnTo>
                      <a:pt x="87" y="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6625;p50">
                <a:extLst>
                  <a:ext uri="{FF2B5EF4-FFF2-40B4-BE49-F238E27FC236}">
                    <a16:creationId xmlns:a16="http://schemas.microsoft.com/office/drawing/2014/main" id="{6B05B611-8173-474F-91EB-8427B74807E0}"/>
                  </a:ext>
                </a:extLst>
              </p:cNvPr>
              <p:cNvSpPr/>
              <p:nvPr/>
            </p:nvSpPr>
            <p:spPr>
              <a:xfrm>
                <a:off x="5318050" y="1297075"/>
                <a:ext cx="617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92" extrusionOk="0">
                    <a:moveTo>
                      <a:pt x="2" y="0"/>
                    </a:moveTo>
                    <a:lnTo>
                      <a:pt x="0" y="67"/>
                    </a:lnTo>
                    <a:lnTo>
                      <a:pt x="193" y="192"/>
                    </a:lnTo>
                    <a:lnTo>
                      <a:pt x="247" y="16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6626;p50">
                <a:extLst>
                  <a:ext uri="{FF2B5EF4-FFF2-40B4-BE49-F238E27FC236}">
                    <a16:creationId xmlns:a16="http://schemas.microsoft.com/office/drawing/2014/main" id="{152FF062-7B53-4E78-BCAD-0B223FD352B4}"/>
                  </a:ext>
                </a:extLst>
              </p:cNvPr>
              <p:cNvSpPr/>
              <p:nvPr/>
            </p:nvSpPr>
            <p:spPr>
              <a:xfrm>
                <a:off x="5311675" y="1297075"/>
                <a:ext cx="642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79" extrusionOk="0">
                    <a:moveTo>
                      <a:pt x="257" y="0"/>
                    </a:moveTo>
                    <a:lnTo>
                      <a:pt x="0" y="148"/>
                    </a:lnTo>
                    <a:lnTo>
                      <a:pt x="51" y="179"/>
                    </a:lnTo>
                    <a:lnTo>
                      <a:pt x="255" y="67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6627;p50">
                <a:extLst>
                  <a:ext uri="{FF2B5EF4-FFF2-40B4-BE49-F238E27FC236}">
                    <a16:creationId xmlns:a16="http://schemas.microsoft.com/office/drawing/2014/main" id="{28208A11-FAFB-47F6-BD28-9788CB43943F}"/>
                  </a:ext>
                </a:extLst>
              </p:cNvPr>
              <p:cNvSpPr/>
              <p:nvPr/>
            </p:nvSpPr>
            <p:spPr>
              <a:xfrm>
                <a:off x="5312925" y="1298725"/>
                <a:ext cx="997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34" extrusionOk="0">
                    <a:moveTo>
                      <a:pt x="205" y="1"/>
                    </a:moveTo>
                    <a:lnTo>
                      <a:pt x="1" y="113"/>
                    </a:lnTo>
                    <a:lnTo>
                      <a:pt x="201" y="233"/>
                    </a:lnTo>
                    <a:lnTo>
                      <a:pt x="398" y="126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6628;p50">
                <a:extLst>
                  <a:ext uri="{FF2B5EF4-FFF2-40B4-BE49-F238E27FC236}">
                    <a16:creationId xmlns:a16="http://schemas.microsoft.com/office/drawing/2014/main" id="{36D4A43B-B0D4-4270-9A40-6F2A3E12C87B}"/>
                  </a:ext>
                </a:extLst>
              </p:cNvPr>
              <p:cNvSpPr/>
              <p:nvPr/>
            </p:nvSpPr>
            <p:spPr>
              <a:xfrm>
                <a:off x="5309525" y="1295800"/>
                <a:ext cx="16600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211" extrusionOk="0">
                    <a:moveTo>
                      <a:pt x="344" y="1"/>
                    </a:moveTo>
                    <a:lnTo>
                      <a:pt x="1" y="199"/>
                    </a:lnTo>
                    <a:lnTo>
                      <a:pt x="88" y="201"/>
                    </a:lnTo>
                    <a:lnTo>
                      <a:pt x="86" y="199"/>
                    </a:lnTo>
                    <a:lnTo>
                      <a:pt x="343" y="51"/>
                    </a:lnTo>
                    <a:lnTo>
                      <a:pt x="582" y="209"/>
                    </a:lnTo>
                    <a:lnTo>
                      <a:pt x="663" y="211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6629;p50">
                <a:extLst>
                  <a:ext uri="{FF2B5EF4-FFF2-40B4-BE49-F238E27FC236}">
                    <a16:creationId xmlns:a16="http://schemas.microsoft.com/office/drawing/2014/main" id="{16284364-92E0-40A4-AAAA-3D529D13E6EA}"/>
                  </a:ext>
                </a:extLst>
              </p:cNvPr>
              <p:cNvSpPr/>
              <p:nvPr/>
            </p:nvSpPr>
            <p:spPr>
              <a:xfrm>
                <a:off x="5321050" y="12932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6630;p50">
                <a:extLst>
                  <a:ext uri="{FF2B5EF4-FFF2-40B4-BE49-F238E27FC236}">
                    <a16:creationId xmlns:a16="http://schemas.microsoft.com/office/drawing/2014/main" id="{66EC4085-E286-4115-A421-3B1B490F1B6D}"/>
                  </a:ext>
                </a:extLst>
              </p:cNvPr>
              <p:cNvSpPr/>
              <p:nvPr/>
            </p:nvSpPr>
            <p:spPr>
              <a:xfrm>
                <a:off x="5319850" y="1292000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6631;p50">
                <a:extLst>
                  <a:ext uri="{FF2B5EF4-FFF2-40B4-BE49-F238E27FC236}">
                    <a16:creationId xmlns:a16="http://schemas.microsoft.com/office/drawing/2014/main" id="{CD38CF7A-E8ED-4D8E-870D-722931A6290C}"/>
                  </a:ext>
                </a:extLst>
              </p:cNvPr>
              <p:cNvSpPr/>
              <p:nvPr/>
            </p:nvSpPr>
            <p:spPr>
              <a:xfrm>
                <a:off x="5318925" y="12914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1"/>
                    </a:moveTo>
                    <a:lnTo>
                      <a:pt x="0" y="409"/>
                    </a:lnTo>
                    <a:lnTo>
                      <a:pt x="0" y="409"/>
                    </a:lnTo>
                    <a:lnTo>
                      <a:pt x="49" y="367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6632;p50">
                <a:extLst>
                  <a:ext uri="{FF2B5EF4-FFF2-40B4-BE49-F238E27FC236}">
                    <a16:creationId xmlns:a16="http://schemas.microsoft.com/office/drawing/2014/main" id="{7C5C9BDE-A495-4F78-89B6-5791A6048AC8}"/>
                  </a:ext>
                </a:extLst>
              </p:cNvPr>
              <p:cNvSpPr/>
              <p:nvPr/>
            </p:nvSpPr>
            <p:spPr>
              <a:xfrm>
                <a:off x="5318300" y="1292000"/>
                <a:ext cx="125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8" extrusionOk="0">
                    <a:moveTo>
                      <a:pt x="28" y="0"/>
                    </a:moveTo>
                    <a:lnTo>
                      <a:pt x="0" y="408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6633;p50">
                <a:extLst>
                  <a:ext uri="{FF2B5EF4-FFF2-40B4-BE49-F238E27FC236}">
                    <a16:creationId xmlns:a16="http://schemas.microsoft.com/office/drawing/2014/main" id="{098E6129-1151-42EA-830F-1CE6F29E8889}"/>
                  </a:ext>
                </a:extLst>
              </p:cNvPr>
              <p:cNvSpPr/>
              <p:nvPr/>
            </p:nvSpPr>
            <p:spPr>
              <a:xfrm>
                <a:off x="5316775" y="1290700"/>
                <a:ext cx="125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9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6634;p50">
                <a:extLst>
                  <a:ext uri="{FF2B5EF4-FFF2-40B4-BE49-F238E27FC236}">
                    <a16:creationId xmlns:a16="http://schemas.microsoft.com/office/drawing/2014/main" id="{BCB8B465-1BCE-4CD0-B91D-E0EF9BD71A29}"/>
                  </a:ext>
                </a:extLst>
              </p:cNvPr>
              <p:cNvSpPr/>
              <p:nvPr/>
            </p:nvSpPr>
            <p:spPr>
              <a:xfrm>
                <a:off x="5315975" y="12917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6635;p50">
                <a:extLst>
                  <a:ext uri="{FF2B5EF4-FFF2-40B4-BE49-F238E27FC236}">
                    <a16:creationId xmlns:a16="http://schemas.microsoft.com/office/drawing/2014/main" id="{B92D9F2D-C5B5-46AF-9B05-CC5F6276E56B}"/>
                  </a:ext>
                </a:extLst>
              </p:cNvPr>
              <p:cNvSpPr/>
              <p:nvPr/>
            </p:nvSpPr>
            <p:spPr>
              <a:xfrm>
                <a:off x="5317675" y="1291950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8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6636;p50">
                <a:extLst>
                  <a:ext uri="{FF2B5EF4-FFF2-40B4-BE49-F238E27FC236}">
                    <a16:creationId xmlns:a16="http://schemas.microsoft.com/office/drawing/2014/main" id="{F27283A6-8BA1-4311-994D-1CDA1665E638}"/>
                  </a:ext>
                </a:extLst>
              </p:cNvPr>
              <p:cNvSpPr/>
              <p:nvPr/>
            </p:nvSpPr>
            <p:spPr>
              <a:xfrm>
                <a:off x="5315375" y="129192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0"/>
                    </a:moveTo>
                    <a:lnTo>
                      <a:pt x="0" y="409"/>
                    </a:lnTo>
                    <a:lnTo>
                      <a:pt x="49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6637;p50">
                <a:extLst>
                  <a:ext uri="{FF2B5EF4-FFF2-40B4-BE49-F238E27FC236}">
                    <a16:creationId xmlns:a16="http://schemas.microsoft.com/office/drawing/2014/main" id="{E712CC97-8459-4C94-A975-09383297010B}"/>
                  </a:ext>
                </a:extLst>
              </p:cNvPr>
              <p:cNvSpPr/>
              <p:nvPr/>
            </p:nvSpPr>
            <p:spPr>
              <a:xfrm>
                <a:off x="5314525" y="12921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30" y="1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6638;p50">
                <a:extLst>
                  <a:ext uri="{FF2B5EF4-FFF2-40B4-BE49-F238E27FC236}">
                    <a16:creationId xmlns:a16="http://schemas.microsoft.com/office/drawing/2014/main" id="{6B5580D7-16C2-41E2-928D-EB4BAA5F0D02}"/>
                  </a:ext>
                </a:extLst>
              </p:cNvPr>
              <p:cNvSpPr/>
              <p:nvPr/>
            </p:nvSpPr>
            <p:spPr>
              <a:xfrm>
                <a:off x="5313950" y="1291675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0"/>
                    </a:moveTo>
                    <a:lnTo>
                      <a:pt x="0" y="409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6639;p50">
                <a:extLst>
                  <a:ext uri="{FF2B5EF4-FFF2-40B4-BE49-F238E27FC236}">
                    <a16:creationId xmlns:a16="http://schemas.microsoft.com/office/drawing/2014/main" id="{213FB5B4-87DD-497D-81DB-EEAF4E228FDD}"/>
                  </a:ext>
                </a:extLst>
              </p:cNvPr>
              <p:cNvSpPr/>
              <p:nvPr/>
            </p:nvSpPr>
            <p:spPr>
              <a:xfrm>
                <a:off x="5313300" y="1293200"/>
                <a:ext cx="1250" cy="1020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8" extrusionOk="0">
                    <a:moveTo>
                      <a:pt x="29" y="0"/>
                    </a:moveTo>
                    <a:lnTo>
                      <a:pt x="0" y="408"/>
                    </a:lnTo>
                    <a:lnTo>
                      <a:pt x="50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6640;p50">
                <a:extLst>
                  <a:ext uri="{FF2B5EF4-FFF2-40B4-BE49-F238E27FC236}">
                    <a16:creationId xmlns:a16="http://schemas.microsoft.com/office/drawing/2014/main" id="{210ED8D4-8D91-45EC-A64A-E22105BA5933}"/>
                  </a:ext>
                </a:extLst>
              </p:cNvPr>
              <p:cNvSpPr/>
              <p:nvPr/>
            </p:nvSpPr>
            <p:spPr>
              <a:xfrm>
                <a:off x="5314175" y="12942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0"/>
                    </a:moveTo>
                    <a:lnTo>
                      <a:pt x="0" y="409"/>
                    </a:lnTo>
                    <a:lnTo>
                      <a:pt x="0" y="409"/>
                    </a:lnTo>
                    <a:lnTo>
                      <a:pt x="49" y="36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6641;p50">
                <a:extLst>
                  <a:ext uri="{FF2B5EF4-FFF2-40B4-BE49-F238E27FC236}">
                    <a16:creationId xmlns:a16="http://schemas.microsoft.com/office/drawing/2014/main" id="{61CDEDE3-A3DB-44B4-B0E6-09B1EB30AF9F}"/>
                  </a:ext>
                </a:extLst>
              </p:cNvPr>
              <p:cNvSpPr/>
              <p:nvPr/>
            </p:nvSpPr>
            <p:spPr>
              <a:xfrm>
                <a:off x="5315100" y="1294725"/>
                <a:ext cx="122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49" h="409" extrusionOk="0">
                    <a:moveTo>
                      <a:pt x="28" y="0"/>
                    </a:moveTo>
                    <a:lnTo>
                      <a:pt x="1" y="409"/>
                    </a:lnTo>
                    <a:lnTo>
                      <a:pt x="49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6642;p50">
                <a:extLst>
                  <a:ext uri="{FF2B5EF4-FFF2-40B4-BE49-F238E27FC236}">
                    <a16:creationId xmlns:a16="http://schemas.microsoft.com/office/drawing/2014/main" id="{84097B9B-8463-498F-BDE1-5C8ADACE06DD}"/>
                  </a:ext>
                </a:extLst>
              </p:cNvPr>
              <p:cNvSpPr/>
              <p:nvPr/>
            </p:nvSpPr>
            <p:spPr>
              <a:xfrm>
                <a:off x="5315900" y="129577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6643;p50">
                <a:extLst>
                  <a:ext uri="{FF2B5EF4-FFF2-40B4-BE49-F238E27FC236}">
                    <a16:creationId xmlns:a16="http://schemas.microsoft.com/office/drawing/2014/main" id="{4EFDEE7B-99CE-4A7B-8E85-EA89D84B3C0C}"/>
                  </a:ext>
                </a:extLst>
              </p:cNvPr>
              <p:cNvSpPr/>
              <p:nvPr/>
            </p:nvSpPr>
            <p:spPr>
              <a:xfrm>
                <a:off x="5316525" y="129460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9" y="1"/>
                    </a:moveTo>
                    <a:lnTo>
                      <a:pt x="0" y="410"/>
                    </a:lnTo>
                    <a:lnTo>
                      <a:pt x="50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6644;p50">
                <a:extLst>
                  <a:ext uri="{FF2B5EF4-FFF2-40B4-BE49-F238E27FC236}">
                    <a16:creationId xmlns:a16="http://schemas.microsoft.com/office/drawing/2014/main" id="{5098838E-82D3-48F7-8DD7-830F3743E8A1}"/>
                  </a:ext>
                </a:extLst>
              </p:cNvPr>
              <p:cNvSpPr/>
              <p:nvPr/>
            </p:nvSpPr>
            <p:spPr>
              <a:xfrm>
                <a:off x="5317150" y="1295550"/>
                <a:ext cx="120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48" h="410" extrusionOk="0">
                    <a:moveTo>
                      <a:pt x="28" y="0"/>
                    </a:moveTo>
                    <a:lnTo>
                      <a:pt x="0" y="409"/>
                    </a:lnTo>
                    <a:lnTo>
                      <a:pt x="48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6645;p50">
                <a:extLst>
                  <a:ext uri="{FF2B5EF4-FFF2-40B4-BE49-F238E27FC236}">
                    <a16:creationId xmlns:a16="http://schemas.microsoft.com/office/drawing/2014/main" id="{B7D64835-8748-4150-ADD4-D3A02307C848}"/>
                  </a:ext>
                </a:extLst>
              </p:cNvPr>
              <p:cNvSpPr/>
              <p:nvPr/>
            </p:nvSpPr>
            <p:spPr>
              <a:xfrm>
                <a:off x="5317925" y="1295575"/>
                <a:ext cx="127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1" h="409" extrusionOk="0">
                    <a:moveTo>
                      <a:pt x="29" y="1"/>
                    </a:moveTo>
                    <a:lnTo>
                      <a:pt x="1" y="408"/>
                    </a:lnTo>
                    <a:lnTo>
                      <a:pt x="50" y="368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6646;p50">
                <a:extLst>
                  <a:ext uri="{FF2B5EF4-FFF2-40B4-BE49-F238E27FC236}">
                    <a16:creationId xmlns:a16="http://schemas.microsoft.com/office/drawing/2014/main" id="{60B6946D-B19B-4AAB-BBC9-0286D33160EB}"/>
                  </a:ext>
                </a:extLst>
              </p:cNvPr>
              <p:cNvSpPr/>
              <p:nvPr/>
            </p:nvSpPr>
            <p:spPr>
              <a:xfrm>
                <a:off x="5318550" y="1295050"/>
                <a:ext cx="12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410" extrusionOk="0">
                    <a:moveTo>
                      <a:pt x="28" y="0"/>
                    </a:moveTo>
                    <a:lnTo>
                      <a:pt x="1" y="409"/>
                    </a:lnTo>
                    <a:lnTo>
                      <a:pt x="50" y="36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6647;p50">
                <a:extLst>
                  <a:ext uri="{FF2B5EF4-FFF2-40B4-BE49-F238E27FC236}">
                    <a16:creationId xmlns:a16="http://schemas.microsoft.com/office/drawing/2014/main" id="{6E9428C3-1369-4D9C-A6CE-9D0668BD426C}"/>
                  </a:ext>
                </a:extLst>
              </p:cNvPr>
              <p:cNvSpPr/>
              <p:nvPr/>
            </p:nvSpPr>
            <p:spPr>
              <a:xfrm>
                <a:off x="5319350" y="1295075"/>
                <a:ext cx="125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0" h="409" extrusionOk="0">
                    <a:moveTo>
                      <a:pt x="28" y="1"/>
                    </a:moveTo>
                    <a:lnTo>
                      <a:pt x="1" y="408"/>
                    </a:lnTo>
                    <a:lnTo>
                      <a:pt x="50" y="366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6648;p50">
                <a:extLst>
                  <a:ext uri="{FF2B5EF4-FFF2-40B4-BE49-F238E27FC236}">
                    <a16:creationId xmlns:a16="http://schemas.microsoft.com/office/drawing/2014/main" id="{989EBC8F-9E31-44FF-B09A-33865097C06F}"/>
                  </a:ext>
                </a:extLst>
              </p:cNvPr>
              <p:cNvSpPr/>
              <p:nvPr/>
            </p:nvSpPr>
            <p:spPr>
              <a:xfrm>
                <a:off x="5320175" y="1294675"/>
                <a:ext cx="1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410" extrusionOk="0">
                    <a:moveTo>
                      <a:pt x="30" y="1"/>
                    </a:moveTo>
                    <a:lnTo>
                      <a:pt x="1" y="410"/>
                    </a:lnTo>
                    <a:lnTo>
                      <a:pt x="50" y="367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6649;p50">
                <a:extLst>
                  <a:ext uri="{FF2B5EF4-FFF2-40B4-BE49-F238E27FC236}">
                    <a16:creationId xmlns:a16="http://schemas.microsoft.com/office/drawing/2014/main" id="{2A3C6E46-667F-45C2-A53A-9B033238CD5A}"/>
                  </a:ext>
                </a:extLst>
              </p:cNvPr>
              <p:cNvSpPr/>
              <p:nvPr/>
            </p:nvSpPr>
            <p:spPr>
              <a:xfrm>
                <a:off x="5317900" y="1301200"/>
                <a:ext cx="8400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336" h="262" extrusionOk="0">
                    <a:moveTo>
                      <a:pt x="335" y="1"/>
                    </a:moveTo>
                    <a:lnTo>
                      <a:pt x="2" y="183"/>
                    </a:lnTo>
                    <a:lnTo>
                      <a:pt x="1" y="262"/>
                    </a:lnTo>
                    <a:lnTo>
                      <a:pt x="335" y="72"/>
                    </a:lnTo>
                    <a:lnTo>
                      <a:pt x="335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6650;p50">
                <a:extLst>
                  <a:ext uri="{FF2B5EF4-FFF2-40B4-BE49-F238E27FC236}">
                    <a16:creationId xmlns:a16="http://schemas.microsoft.com/office/drawing/2014/main" id="{7CB612BC-3852-4752-B37B-5056DCED2B41}"/>
                  </a:ext>
                </a:extLst>
              </p:cNvPr>
              <p:cNvSpPr/>
              <p:nvPr/>
            </p:nvSpPr>
            <p:spPr>
              <a:xfrm>
                <a:off x="5309500" y="1300775"/>
                <a:ext cx="8450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338" h="279" extrusionOk="0">
                    <a:moveTo>
                      <a:pt x="2" y="0"/>
                    </a:moveTo>
                    <a:lnTo>
                      <a:pt x="0" y="77"/>
                    </a:lnTo>
                    <a:lnTo>
                      <a:pt x="337" y="279"/>
                    </a:lnTo>
                    <a:lnTo>
                      <a:pt x="338" y="20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6651;p50">
                <a:extLst>
                  <a:ext uri="{FF2B5EF4-FFF2-40B4-BE49-F238E27FC236}">
                    <a16:creationId xmlns:a16="http://schemas.microsoft.com/office/drawing/2014/main" id="{0F777342-D08D-4966-8525-FFB0F5B29D06}"/>
                  </a:ext>
                </a:extLst>
              </p:cNvPr>
              <p:cNvSpPr/>
              <p:nvPr/>
            </p:nvSpPr>
            <p:spPr>
              <a:xfrm>
                <a:off x="5309525" y="1300775"/>
                <a:ext cx="1677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671" h="201" extrusionOk="0">
                    <a:moveTo>
                      <a:pt x="1" y="0"/>
                    </a:moveTo>
                    <a:lnTo>
                      <a:pt x="337" y="200"/>
                    </a:lnTo>
                    <a:lnTo>
                      <a:pt x="670" y="18"/>
                    </a:lnTo>
                    <a:lnTo>
                      <a:pt x="663" y="12"/>
                    </a:lnTo>
                    <a:lnTo>
                      <a:pt x="582" y="10"/>
                    </a:lnTo>
                    <a:lnTo>
                      <a:pt x="582" y="10"/>
                    </a:lnTo>
                    <a:lnTo>
                      <a:pt x="588" y="13"/>
                    </a:lnTo>
                    <a:lnTo>
                      <a:pt x="337" y="151"/>
                    </a:lnTo>
                    <a:lnTo>
                      <a:pt x="88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3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B560ACB-FC87-482A-ABB5-24816A2932C0}"/>
              </a:ext>
            </a:extLst>
          </p:cNvPr>
          <p:cNvSpPr txBox="1"/>
          <p:nvPr/>
        </p:nvSpPr>
        <p:spPr>
          <a:xfrm>
            <a:off x="2876550" y="1082516"/>
            <a:ext cx="6134139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지역별 아파트 실거래 가격 </a:t>
            </a:r>
            <a:r>
              <a:rPr lang="ko-KR" altLang="en-US" sz="20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검색</a:t>
            </a:r>
            <a:endParaRPr lang="en-US" altLang="ko-KR" sz="2000">
              <a:solidFill>
                <a:srgbClr val="E4252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지역내 기간별 가격순 </a:t>
            </a:r>
            <a:r>
              <a:rPr lang="ko-KR" altLang="en-US" sz="20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그래프로 표현</a:t>
            </a:r>
            <a:endParaRPr lang="en-US" altLang="ko-KR" sz="200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sym typeface="Wingdings" panose="05000000000000000000" pitchFamily="2" charset="2"/>
              </a:rPr>
              <a:t>지번 주소 </a:t>
            </a:r>
            <a:r>
              <a:rPr lang="en-US" altLang="ko-KR" sz="20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sym typeface="Wingdings" panose="05000000000000000000" pitchFamily="2" charset="2"/>
              </a:rPr>
              <a:t>-&gt; </a:t>
            </a:r>
            <a:r>
              <a:rPr lang="ko-KR" altLang="en-US" sz="20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sym typeface="Wingdings" panose="05000000000000000000" pitchFamily="2" charset="2"/>
              </a:rPr>
              <a:t>도로명 주소 기능</a:t>
            </a:r>
            <a:endParaRPr lang="en-US" altLang="ko-KR" sz="200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sym typeface="Wingdings" panose="05000000000000000000" pitchFamily="2" charset="2"/>
              </a:rPr>
              <a:t>지도 연동</a:t>
            </a:r>
            <a:r>
              <a:rPr lang="ko-KR" altLang="en-US" sz="20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sym typeface="Wingdings" panose="05000000000000000000" pitchFamily="2" charset="2"/>
              </a:rPr>
              <a:t>으로 위치 지도 표시</a:t>
            </a:r>
            <a:endParaRPr lang="en-US" altLang="ko-KR" sz="200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sym typeface="Wingdings" panose="05000000000000000000" pitchFamily="2" charset="2"/>
              </a:rPr>
              <a:t>아파트 정보 </a:t>
            </a:r>
            <a:r>
              <a:rPr lang="ko-KR" altLang="en-US" sz="20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sym typeface="Wingdings" panose="05000000000000000000" pitchFamily="2" charset="2"/>
              </a:rPr>
              <a:t>이메일</a:t>
            </a:r>
            <a:r>
              <a:rPr lang="ko-KR" altLang="en-US" sz="20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sym typeface="Wingdings" panose="05000000000000000000" pitchFamily="2" charset="2"/>
              </a:rPr>
              <a:t> 전송</a:t>
            </a:r>
            <a:r>
              <a:rPr lang="en-US" altLang="ko-KR" sz="20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20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sym typeface="Wingdings" panose="05000000000000000000" pitchFamily="2" charset="2"/>
              </a:rPr>
              <a:t>파일</a:t>
            </a:r>
            <a:r>
              <a:rPr lang="ko-KR" altLang="en-US" sz="2000">
                <a:solidFill>
                  <a:srgbClr val="064949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  <a:sym typeface="Wingdings" panose="05000000000000000000" pitchFamily="2" charset="2"/>
              </a:rPr>
              <a:t> 저장 기능</a:t>
            </a:r>
            <a:endParaRPr lang="en-US" altLang="ko-KR" sz="2000">
              <a:solidFill>
                <a:srgbClr val="064949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0"/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01</a:t>
            </a: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프로그램 소개</a:t>
            </a:r>
            <a:endParaRPr sz="28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66" name="Google Shape;966;p30"/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" name="Google Shape;5385;p47">
            <a:extLst>
              <a:ext uri="{FF2B5EF4-FFF2-40B4-BE49-F238E27FC236}">
                <a16:creationId xmlns:a16="http://schemas.microsoft.com/office/drawing/2014/main" id="{D045230E-76E6-49FC-B5E6-B28115BA7D65}"/>
              </a:ext>
            </a:extLst>
          </p:cNvPr>
          <p:cNvSpPr/>
          <p:nvPr/>
        </p:nvSpPr>
        <p:spPr>
          <a:xfrm>
            <a:off x="1864518" y="1237044"/>
            <a:ext cx="2469358" cy="908458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그래프</a:t>
            </a:r>
            <a:endParaRPr sz="2000">
              <a:solidFill>
                <a:srgbClr val="E4252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667" name="Google Shape;5386;p47">
            <a:extLst>
              <a:ext uri="{FF2B5EF4-FFF2-40B4-BE49-F238E27FC236}">
                <a16:creationId xmlns:a16="http://schemas.microsoft.com/office/drawing/2014/main" id="{399C7BBD-9C7B-4DF2-8769-6E85C420EDC2}"/>
              </a:ext>
            </a:extLst>
          </p:cNvPr>
          <p:cNvSpPr/>
          <p:nvPr/>
        </p:nvSpPr>
        <p:spPr>
          <a:xfrm>
            <a:off x="4810124" y="1237044"/>
            <a:ext cx="2469358" cy="908458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지도</a:t>
            </a:r>
            <a:endParaRPr sz="2000">
              <a:solidFill>
                <a:srgbClr val="E4252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668" name="Google Shape;5384;p47">
            <a:extLst>
              <a:ext uri="{FF2B5EF4-FFF2-40B4-BE49-F238E27FC236}">
                <a16:creationId xmlns:a16="http://schemas.microsoft.com/office/drawing/2014/main" id="{388300CE-2EE5-410C-9D63-B6F7CE8BE1D3}"/>
              </a:ext>
            </a:extLst>
          </p:cNvPr>
          <p:cNvSpPr/>
          <p:nvPr/>
        </p:nvSpPr>
        <p:spPr>
          <a:xfrm>
            <a:off x="495418" y="3092043"/>
            <a:ext cx="2469358" cy="908458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GMAIL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연동</a:t>
            </a:r>
            <a:endParaRPr sz="2000">
              <a:solidFill>
                <a:srgbClr val="E4252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669" name="Google Shape;5385;p47">
            <a:extLst>
              <a:ext uri="{FF2B5EF4-FFF2-40B4-BE49-F238E27FC236}">
                <a16:creationId xmlns:a16="http://schemas.microsoft.com/office/drawing/2014/main" id="{A7A7E597-71B5-4091-9AAC-11611BD94143}"/>
              </a:ext>
            </a:extLst>
          </p:cNvPr>
          <p:cNvSpPr/>
          <p:nvPr/>
        </p:nvSpPr>
        <p:spPr>
          <a:xfrm>
            <a:off x="3321842" y="3092043"/>
            <a:ext cx="2469358" cy="908458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파일 저장</a:t>
            </a:r>
            <a:endParaRPr sz="2000">
              <a:solidFill>
                <a:srgbClr val="E4252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671" name="Google Shape;5386;p47">
            <a:extLst>
              <a:ext uri="{FF2B5EF4-FFF2-40B4-BE49-F238E27FC236}">
                <a16:creationId xmlns:a16="http://schemas.microsoft.com/office/drawing/2014/main" id="{A4E44706-567D-47E9-91F8-8CE827725CF7}"/>
              </a:ext>
            </a:extLst>
          </p:cNvPr>
          <p:cNvSpPr/>
          <p:nvPr/>
        </p:nvSpPr>
        <p:spPr>
          <a:xfrm>
            <a:off x="6148268" y="3092042"/>
            <a:ext cx="2469358" cy="908458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C++ </a:t>
            </a:r>
            <a:r>
              <a:rPr lang="ko-KR" altLang="en-US" sz="2000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연동</a:t>
            </a:r>
            <a:endParaRPr lang="en-US" altLang="ko-KR" sz="2000">
              <a:solidFill>
                <a:srgbClr val="E42524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5982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0"/>
          <p:cNvSpPr txBox="1">
            <a:spLocks noGrp="1"/>
          </p:cNvSpPr>
          <p:nvPr>
            <p:ph type="title"/>
          </p:nvPr>
        </p:nvSpPr>
        <p:spPr>
          <a:xfrm>
            <a:off x="311700" y="17535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</a:t>
            </a: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사용할 </a:t>
            </a:r>
            <a:r>
              <a:rPr lang="en-US" altLang="ko-KR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Open API</a:t>
            </a:r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endParaRPr sz="28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66" name="Google Shape;966;p30"/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4FCF46-CF00-409C-A59E-98B3F49EB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09" y="1088412"/>
            <a:ext cx="5029200" cy="12763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829C678-4B71-46DB-98D3-E301F6D8D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09" y="3061599"/>
            <a:ext cx="5257800" cy="1285875"/>
          </a:xfrm>
          <a:prstGeom prst="rect">
            <a:avLst/>
          </a:prstGeom>
        </p:spPr>
      </p:pic>
      <p:sp>
        <p:nvSpPr>
          <p:cNvPr id="1665" name="Google Shape;4203;p41">
            <a:extLst>
              <a:ext uri="{FF2B5EF4-FFF2-40B4-BE49-F238E27FC236}">
                <a16:creationId xmlns:a16="http://schemas.microsoft.com/office/drawing/2014/main" id="{9341BEA0-F839-4634-90BB-EB4443EBE7BE}"/>
              </a:ext>
            </a:extLst>
          </p:cNvPr>
          <p:cNvSpPr txBox="1">
            <a:spLocks/>
          </p:cNvSpPr>
          <p:nvPr/>
        </p:nvSpPr>
        <p:spPr>
          <a:xfrm>
            <a:off x="6563891" y="2005678"/>
            <a:ext cx="2134744" cy="743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지역 코드</a:t>
            </a:r>
            <a:r>
              <a:rPr lang="en-US" altLang="ko-KR" sz="16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16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날짜를</a:t>
            </a:r>
            <a:r>
              <a:rPr lang="en-US" altLang="ko-KR" sz="16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16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통해 조회 가능</a:t>
            </a:r>
            <a:endParaRPr lang="en-US" altLang="ko-KR" sz="16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666" name="Google Shape;4208;p41">
            <a:extLst>
              <a:ext uri="{FF2B5EF4-FFF2-40B4-BE49-F238E27FC236}">
                <a16:creationId xmlns:a16="http://schemas.microsoft.com/office/drawing/2014/main" id="{28ABA125-1062-4F8D-8D95-98429F287FDB}"/>
              </a:ext>
            </a:extLst>
          </p:cNvPr>
          <p:cNvSpPr txBox="1">
            <a:spLocks/>
          </p:cNvSpPr>
          <p:nvPr/>
        </p:nvSpPr>
        <p:spPr>
          <a:xfrm>
            <a:off x="6563891" y="1618871"/>
            <a:ext cx="2202120" cy="45654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ko-KR" altLang="en-US" sz="2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실거래 가격 조회</a:t>
            </a:r>
            <a:endParaRPr lang="en-US" sz="20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1667" name="Google Shape;4212;p41">
            <a:extLst>
              <a:ext uri="{FF2B5EF4-FFF2-40B4-BE49-F238E27FC236}">
                <a16:creationId xmlns:a16="http://schemas.microsoft.com/office/drawing/2014/main" id="{92155784-3936-4410-981D-7CA38A898107}"/>
              </a:ext>
            </a:extLst>
          </p:cNvPr>
          <p:cNvCxnSpPr>
            <a:cxnSpLocks/>
          </p:cNvCxnSpPr>
          <p:nvPr/>
        </p:nvCxnSpPr>
        <p:spPr>
          <a:xfrm>
            <a:off x="5163809" y="1593627"/>
            <a:ext cx="1285117" cy="249667"/>
          </a:xfrm>
          <a:prstGeom prst="bentConnector3">
            <a:avLst/>
          </a:prstGeom>
          <a:noFill/>
          <a:ln w="38100" cap="flat" cmpd="sng">
            <a:solidFill>
              <a:srgbClr val="008D8A"/>
            </a:solidFill>
            <a:prstDash val="solid"/>
            <a:round/>
            <a:headEnd type="none" w="sm" len="sm"/>
            <a:tailEnd type="diamond" w="sm" len="sm"/>
          </a:ln>
        </p:spPr>
      </p:cxnSp>
      <p:sp>
        <p:nvSpPr>
          <p:cNvPr id="1670" name="Google Shape;4208;p41">
            <a:extLst>
              <a:ext uri="{FF2B5EF4-FFF2-40B4-BE49-F238E27FC236}">
                <a16:creationId xmlns:a16="http://schemas.microsoft.com/office/drawing/2014/main" id="{A6D5524A-9159-4F68-BF1B-0831F2E6321E}"/>
              </a:ext>
            </a:extLst>
          </p:cNvPr>
          <p:cNvSpPr txBox="1">
            <a:spLocks/>
          </p:cNvSpPr>
          <p:nvPr/>
        </p:nvSpPr>
        <p:spPr>
          <a:xfrm>
            <a:off x="5578833" y="3132350"/>
            <a:ext cx="2525932" cy="45654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ko-KR" altLang="en-US" sz="2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아파트 전월세 조회</a:t>
            </a:r>
            <a:endParaRPr lang="en-US" sz="20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1671" name="Google Shape;4212;p41">
            <a:extLst>
              <a:ext uri="{FF2B5EF4-FFF2-40B4-BE49-F238E27FC236}">
                <a16:creationId xmlns:a16="http://schemas.microsoft.com/office/drawing/2014/main" id="{3AF120B8-F852-4AF7-B341-9B93DE9AF333}"/>
              </a:ext>
            </a:extLst>
          </p:cNvPr>
          <p:cNvCxnSpPr>
            <a:cxnSpLocks/>
          </p:cNvCxnSpPr>
          <p:nvPr/>
        </p:nvCxnSpPr>
        <p:spPr>
          <a:xfrm flipV="1">
            <a:off x="4206533" y="3356773"/>
            <a:ext cx="1257336" cy="268389"/>
          </a:xfrm>
          <a:prstGeom prst="bentConnector3">
            <a:avLst/>
          </a:prstGeom>
          <a:noFill/>
          <a:ln w="38100" cap="flat" cmpd="sng">
            <a:solidFill>
              <a:srgbClr val="008D8A"/>
            </a:solidFill>
            <a:prstDash val="solid"/>
            <a:round/>
            <a:headEnd type="none" w="sm" len="sm"/>
            <a:tailEnd type="diamond" w="sm" len="sm"/>
          </a:ln>
        </p:spPr>
      </p:cxnSp>
      <p:grpSp>
        <p:nvGrpSpPr>
          <p:cNvPr id="1677" name="Google Shape;6797;p51">
            <a:extLst>
              <a:ext uri="{FF2B5EF4-FFF2-40B4-BE49-F238E27FC236}">
                <a16:creationId xmlns:a16="http://schemas.microsoft.com/office/drawing/2014/main" id="{9B06C48B-88B0-4FA4-9A35-9D67188FF5E7}"/>
              </a:ext>
            </a:extLst>
          </p:cNvPr>
          <p:cNvGrpSpPr/>
          <p:nvPr/>
        </p:nvGrpSpPr>
        <p:grpSpPr>
          <a:xfrm>
            <a:off x="7027098" y="3372145"/>
            <a:ext cx="2155333" cy="1597333"/>
            <a:chOff x="930750" y="2109301"/>
            <a:chExt cx="2155333" cy="1597333"/>
          </a:xfrm>
        </p:grpSpPr>
        <p:sp>
          <p:nvSpPr>
            <p:cNvPr id="1678" name="Google Shape;6798;p51">
              <a:extLst>
                <a:ext uri="{FF2B5EF4-FFF2-40B4-BE49-F238E27FC236}">
                  <a16:creationId xmlns:a16="http://schemas.microsoft.com/office/drawing/2014/main" id="{C8FE77A2-7847-40BF-92C4-D499A60CD450}"/>
                </a:ext>
              </a:extLst>
            </p:cNvPr>
            <p:cNvSpPr/>
            <p:nvPr/>
          </p:nvSpPr>
          <p:spPr>
            <a:xfrm>
              <a:off x="2196455" y="2109426"/>
              <a:ext cx="347361" cy="221127"/>
            </a:xfrm>
            <a:custGeom>
              <a:avLst/>
              <a:gdLst/>
              <a:ahLst/>
              <a:cxnLst/>
              <a:rect l="l" t="t" r="r" b="b"/>
              <a:pathLst>
                <a:path w="2782" h="1771" extrusionOk="0">
                  <a:moveTo>
                    <a:pt x="2428" y="1"/>
                  </a:moveTo>
                  <a:cubicBezTo>
                    <a:pt x="2407" y="1"/>
                    <a:pt x="2387" y="5"/>
                    <a:pt x="2370" y="14"/>
                  </a:cubicBezTo>
                  <a:cubicBezTo>
                    <a:pt x="2095" y="152"/>
                    <a:pt x="164" y="1389"/>
                    <a:pt x="41" y="1450"/>
                  </a:cubicBezTo>
                  <a:lnTo>
                    <a:pt x="40" y="1451"/>
                  </a:lnTo>
                  <a:cubicBezTo>
                    <a:pt x="17" y="1464"/>
                    <a:pt x="2" y="1490"/>
                    <a:pt x="1" y="1531"/>
                  </a:cubicBezTo>
                  <a:cubicBezTo>
                    <a:pt x="2" y="1619"/>
                    <a:pt x="46" y="1701"/>
                    <a:pt x="118" y="1751"/>
                  </a:cubicBezTo>
                  <a:cubicBezTo>
                    <a:pt x="138" y="1764"/>
                    <a:pt x="158" y="1770"/>
                    <a:pt x="175" y="1770"/>
                  </a:cubicBezTo>
                  <a:cubicBezTo>
                    <a:pt x="187" y="1770"/>
                    <a:pt x="197" y="1768"/>
                    <a:pt x="207" y="1763"/>
                  </a:cubicBezTo>
                  <a:lnTo>
                    <a:pt x="208" y="1763"/>
                  </a:lnTo>
                  <a:cubicBezTo>
                    <a:pt x="404" y="1656"/>
                    <a:pt x="2309" y="844"/>
                    <a:pt x="2698" y="635"/>
                  </a:cubicBezTo>
                  <a:cubicBezTo>
                    <a:pt x="2744" y="609"/>
                    <a:pt x="2773" y="554"/>
                    <a:pt x="2776" y="475"/>
                  </a:cubicBezTo>
                  <a:cubicBezTo>
                    <a:pt x="2782" y="317"/>
                    <a:pt x="2677" y="122"/>
                    <a:pt x="2543" y="37"/>
                  </a:cubicBezTo>
                  <a:cubicBezTo>
                    <a:pt x="2502" y="12"/>
                    <a:pt x="2463" y="1"/>
                    <a:pt x="2428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6799;p51">
              <a:extLst>
                <a:ext uri="{FF2B5EF4-FFF2-40B4-BE49-F238E27FC236}">
                  <a16:creationId xmlns:a16="http://schemas.microsoft.com/office/drawing/2014/main" id="{E6F148B8-1DA9-4E6D-AC84-573F125B59D1}"/>
                </a:ext>
              </a:extLst>
            </p:cNvPr>
            <p:cNvSpPr/>
            <p:nvPr/>
          </p:nvSpPr>
          <p:spPr>
            <a:xfrm>
              <a:off x="2196455" y="2109301"/>
              <a:ext cx="337247" cy="203522"/>
            </a:xfrm>
            <a:custGeom>
              <a:avLst/>
              <a:gdLst/>
              <a:ahLst/>
              <a:cxnLst/>
              <a:rect l="l" t="t" r="r" b="b"/>
              <a:pathLst>
                <a:path w="2701" h="1630" extrusionOk="0">
                  <a:moveTo>
                    <a:pt x="2429" y="0"/>
                  </a:moveTo>
                  <a:cubicBezTo>
                    <a:pt x="2408" y="0"/>
                    <a:pt x="2389" y="5"/>
                    <a:pt x="2371" y="14"/>
                  </a:cubicBezTo>
                  <a:lnTo>
                    <a:pt x="2366" y="17"/>
                  </a:lnTo>
                  <a:cubicBezTo>
                    <a:pt x="2115" y="146"/>
                    <a:pt x="678" y="1062"/>
                    <a:pt x="195" y="1359"/>
                  </a:cubicBezTo>
                  <a:lnTo>
                    <a:pt x="191" y="1362"/>
                  </a:lnTo>
                  <a:lnTo>
                    <a:pt x="172" y="1374"/>
                  </a:lnTo>
                  <a:lnTo>
                    <a:pt x="166" y="1377"/>
                  </a:lnTo>
                  <a:lnTo>
                    <a:pt x="154" y="1384"/>
                  </a:lnTo>
                  <a:lnTo>
                    <a:pt x="141" y="1391"/>
                  </a:lnTo>
                  <a:cubicBezTo>
                    <a:pt x="89" y="1423"/>
                    <a:pt x="56" y="1444"/>
                    <a:pt x="41" y="1449"/>
                  </a:cubicBezTo>
                  <a:lnTo>
                    <a:pt x="40" y="1451"/>
                  </a:lnTo>
                  <a:cubicBezTo>
                    <a:pt x="35" y="1454"/>
                    <a:pt x="33" y="1457"/>
                    <a:pt x="28" y="1460"/>
                  </a:cubicBezTo>
                  <a:cubicBezTo>
                    <a:pt x="11" y="1478"/>
                    <a:pt x="1" y="1504"/>
                    <a:pt x="1" y="1531"/>
                  </a:cubicBezTo>
                  <a:cubicBezTo>
                    <a:pt x="1" y="1539"/>
                    <a:pt x="1" y="1549"/>
                    <a:pt x="2" y="1558"/>
                  </a:cubicBezTo>
                  <a:cubicBezTo>
                    <a:pt x="2" y="1561"/>
                    <a:pt x="4" y="1565"/>
                    <a:pt x="4" y="1568"/>
                  </a:cubicBezTo>
                  <a:cubicBezTo>
                    <a:pt x="5" y="1573"/>
                    <a:pt x="6" y="1580"/>
                    <a:pt x="8" y="1586"/>
                  </a:cubicBezTo>
                  <a:cubicBezTo>
                    <a:pt x="9" y="1591"/>
                    <a:pt x="9" y="1594"/>
                    <a:pt x="11" y="1599"/>
                  </a:cubicBezTo>
                  <a:cubicBezTo>
                    <a:pt x="12" y="1603"/>
                    <a:pt x="15" y="1610"/>
                    <a:pt x="17" y="1615"/>
                  </a:cubicBezTo>
                  <a:cubicBezTo>
                    <a:pt x="18" y="1620"/>
                    <a:pt x="19" y="1623"/>
                    <a:pt x="21" y="1626"/>
                  </a:cubicBezTo>
                  <a:lnTo>
                    <a:pt x="21" y="1629"/>
                  </a:lnTo>
                  <a:lnTo>
                    <a:pt x="2701" y="210"/>
                  </a:lnTo>
                  <a:cubicBezTo>
                    <a:pt x="2663" y="140"/>
                    <a:pt x="2608" y="82"/>
                    <a:pt x="2543" y="38"/>
                  </a:cubicBezTo>
                  <a:cubicBezTo>
                    <a:pt x="2502" y="12"/>
                    <a:pt x="2464" y="0"/>
                    <a:pt x="2429" y="0"/>
                  </a:cubicBezTo>
                  <a:close/>
                </a:path>
              </a:pathLst>
            </a:custGeom>
            <a:solidFill>
              <a:srgbClr val="595959">
                <a:alpha val="30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6800;p51">
              <a:extLst>
                <a:ext uri="{FF2B5EF4-FFF2-40B4-BE49-F238E27FC236}">
                  <a16:creationId xmlns:a16="http://schemas.microsoft.com/office/drawing/2014/main" id="{0F361BC2-EC9C-4491-9EED-77F77C84575C}"/>
                </a:ext>
              </a:extLst>
            </p:cNvPr>
            <p:cNvSpPr/>
            <p:nvPr/>
          </p:nvSpPr>
          <p:spPr>
            <a:xfrm>
              <a:off x="2196455" y="2289723"/>
              <a:ext cx="30591" cy="40704"/>
            </a:xfrm>
            <a:custGeom>
              <a:avLst/>
              <a:gdLst/>
              <a:ahLst/>
              <a:cxnLst/>
              <a:rect l="l" t="t" r="r" b="b"/>
              <a:pathLst>
                <a:path w="245" h="326" extrusionOk="0">
                  <a:moveTo>
                    <a:pt x="70" y="1"/>
                  </a:moveTo>
                  <a:cubicBezTo>
                    <a:pt x="31" y="1"/>
                    <a:pt x="3" y="32"/>
                    <a:pt x="1" y="87"/>
                  </a:cubicBezTo>
                  <a:cubicBezTo>
                    <a:pt x="2" y="174"/>
                    <a:pt x="46" y="257"/>
                    <a:pt x="118" y="307"/>
                  </a:cubicBezTo>
                  <a:cubicBezTo>
                    <a:pt x="138" y="320"/>
                    <a:pt x="158" y="326"/>
                    <a:pt x="175" y="326"/>
                  </a:cubicBezTo>
                  <a:cubicBezTo>
                    <a:pt x="214" y="326"/>
                    <a:pt x="242" y="295"/>
                    <a:pt x="244" y="239"/>
                  </a:cubicBezTo>
                  <a:cubicBezTo>
                    <a:pt x="243" y="151"/>
                    <a:pt x="199" y="70"/>
                    <a:pt x="127" y="19"/>
                  </a:cubicBezTo>
                  <a:cubicBezTo>
                    <a:pt x="106" y="7"/>
                    <a:pt x="87" y="1"/>
                    <a:pt x="70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6801;p51">
              <a:extLst>
                <a:ext uri="{FF2B5EF4-FFF2-40B4-BE49-F238E27FC236}">
                  <a16:creationId xmlns:a16="http://schemas.microsoft.com/office/drawing/2014/main" id="{B14576E4-96C0-48F0-AA27-993242FD4896}"/>
                </a:ext>
              </a:extLst>
            </p:cNvPr>
            <p:cNvSpPr/>
            <p:nvPr/>
          </p:nvSpPr>
          <p:spPr>
            <a:xfrm>
              <a:off x="2138770" y="2295342"/>
              <a:ext cx="82283" cy="62180"/>
            </a:xfrm>
            <a:custGeom>
              <a:avLst/>
              <a:gdLst/>
              <a:ahLst/>
              <a:cxnLst/>
              <a:rect l="l" t="t" r="r" b="b"/>
              <a:pathLst>
                <a:path w="659" h="498" extrusionOk="0">
                  <a:moveTo>
                    <a:pt x="525" y="0"/>
                  </a:moveTo>
                  <a:cubicBezTo>
                    <a:pt x="516" y="0"/>
                    <a:pt x="507" y="2"/>
                    <a:pt x="499" y="6"/>
                  </a:cubicBezTo>
                  <a:lnTo>
                    <a:pt x="32" y="254"/>
                  </a:lnTo>
                  <a:cubicBezTo>
                    <a:pt x="12" y="267"/>
                    <a:pt x="0" y="290"/>
                    <a:pt x="3" y="315"/>
                  </a:cubicBezTo>
                  <a:cubicBezTo>
                    <a:pt x="4" y="383"/>
                    <a:pt x="38" y="445"/>
                    <a:pt x="93" y="483"/>
                  </a:cubicBezTo>
                  <a:cubicBezTo>
                    <a:pt x="105" y="493"/>
                    <a:pt x="120" y="498"/>
                    <a:pt x="135" y="498"/>
                  </a:cubicBezTo>
                  <a:cubicBezTo>
                    <a:pt x="144" y="498"/>
                    <a:pt x="152" y="496"/>
                    <a:pt x="161" y="493"/>
                  </a:cubicBezTo>
                  <a:lnTo>
                    <a:pt x="628" y="244"/>
                  </a:lnTo>
                  <a:cubicBezTo>
                    <a:pt x="647" y="231"/>
                    <a:pt x="658" y="207"/>
                    <a:pt x="657" y="183"/>
                  </a:cubicBezTo>
                  <a:cubicBezTo>
                    <a:pt x="655" y="116"/>
                    <a:pt x="622" y="52"/>
                    <a:pt x="567" y="14"/>
                  </a:cubicBezTo>
                  <a:cubicBezTo>
                    <a:pt x="554" y="5"/>
                    <a:pt x="540" y="0"/>
                    <a:pt x="525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6802;p51">
              <a:extLst>
                <a:ext uri="{FF2B5EF4-FFF2-40B4-BE49-F238E27FC236}">
                  <a16:creationId xmlns:a16="http://schemas.microsoft.com/office/drawing/2014/main" id="{5B45DF68-3A62-4719-A0C6-698BC21A803A}"/>
                </a:ext>
              </a:extLst>
            </p:cNvPr>
            <p:cNvSpPr/>
            <p:nvPr/>
          </p:nvSpPr>
          <p:spPr>
            <a:xfrm>
              <a:off x="2138770" y="2295342"/>
              <a:ext cx="77413" cy="48446"/>
            </a:xfrm>
            <a:custGeom>
              <a:avLst/>
              <a:gdLst/>
              <a:ahLst/>
              <a:cxnLst/>
              <a:rect l="l" t="t" r="r" b="b"/>
              <a:pathLst>
                <a:path w="620" h="388" extrusionOk="0">
                  <a:moveTo>
                    <a:pt x="526" y="0"/>
                  </a:moveTo>
                  <a:cubicBezTo>
                    <a:pt x="517" y="0"/>
                    <a:pt x="508" y="2"/>
                    <a:pt x="500" y="6"/>
                  </a:cubicBezTo>
                  <a:lnTo>
                    <a:pt x="33" y="254"/>
                  </a:lnTo>
                  <a:cubicBezTo>
                    <a:pt x="12" y="267"/>
                    <a:pt x="0" y="290"/>
                    <a:pt x="3" y="315"/>
                  </a:cubicBezTo>
                  <a:cubicBezTo>
                    <a:pt x="3" y="339"/>
                    <a:pt x="7" y="364"/>
                    <a:pt x="17" y="387"/>
                  </a:cubicBezTo>
                  <a:lnTo>
                    <a:pt x="619" y="67"/>
                  </a:lnTo>
                  <a:cubicBezTo>
                    <a:pt x="605" y="45"/>
                    <a:pt x="587" y="28"/>
                    <a:pt x="567" y="14"/>
                  </a:cubicBezTo>
                  <a:cubicBezTo>
                    <a:pt x="555" y="5"/>
                    <a:pt x="540" y="0"/>
                    <a:pt x="526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6803;p51">
              <a:extLst>
                <a:ext uri="{FF2B5EF4-FFF2-40B4-BE49-F238E27FC236}">
                  <a16:creationId xmlns:a16="http://schemas.microsoft.com/office/drawing/2014/main" id="{16EBF9B7-37F7-4B52-86B5-2BE38ABD0D14}"/>
                </a:ext>
              </a:extLst>
            </p:cNvPr>
            <p:cNvSpPr/>
            <p:nvPr/>
          </p:nvSpPr>
          <p:spPr>
            <a:xfrm>
              <a:off x="1708128" y="2240404"/>
              <a:ext cx="505808" cy="360845"/>
            </a:xfrm>
            <a:custGeom>
              <a:avLst/>
              <a:gdLst/>
              <a:ahLst/>
              <a:cxnLst/>
              <a:rect l="l" t="t" r="r" b="b"/>
              <a:pathLst>
                <a:path w="4051" h="2890" extrusionOk="0">
                  <a:moveTo>
                    <a:pt x="2025" y="196"/>
                  </a:moveTo>
                  <a:cubicBezTo>
                    <a:pt x="2533" y="196"/>
                    <a:pt x="3007" y="308"/>
                    <a:pt x="3359" y="512"/>
                  </a:cubicBezTo>
                  <a:cubicBezTo>
                    <a:pt x="3680" y="697"/>
                    <a:pt x="3855" y="929"/>
                    <a:pt x="3855" y="1169"/>
                  </a:cubicBezTo>
                  <a:cubicBezTo>
                    <a:pt x="3855" y="1409"/>
                    <a:pt x="3678" y="1642"/>
                    <a:pt x="3359" y="1826"/>
                  </a:cubicBezTo>
                  <a:cubicBezTo>
                    <a:pt x="3007" y="2031"/>
                    <a:pt x="2533" y="2142"/>
                    <a:pt x="2025" y="2142"/>
                  </a:cubicBezTo>
                  <a:cubicBezTo>
                    <a:pt x="1519" y="2142"/>
                    <a:pt x="1045" y="2031"/>
                    <a:pt x="691" y="1826"/>
                  </a:cubicBezTo>
                  <a:cubicBezTo>
                    <a:pt x="372" y="1642"/>
                    <a:pt x="197" y="1409"/>
                    <a:pt x="197" y="1169"/>
                  </a:cubicBezTo>
                  <a:cubicBezTo>
                    <a:pt x="197" y="929"/>
                    <a:pt x="372" y="697"/>
                    <a:pt x="691" y="512"/>
                  </a:cubicBezTo>
                  <a:cubicBezTo>
                    <a:pt x="1045" y="308"/>
                    <a:pt x="1519" y="196"/>
                    <a:pt x="2025" y="196"/>
                  </a:cubicBezTo>
                  <a:close/>
                  <a:moveTo>
                    <a:pt x="2025" y="0"/>
                  </a:moveTo>
                  <a:cubicBezTo>
                    <a:pt x="1507" y="0"/>
                    <a:pt x="989" y="114"/>
                    <a:pt x="594" y="343"/>
                  </a:cubicBezTo>
                  <a:cubicBezTo>
                    <a:pt x="198" y="570"/>
                    <a:pt x="1" y="871"/>
                    <a:pt x="1" y="1169"/>
                  </a:cubicBezTo>
                  <a:lnTo>
                    <a:pt x="1" y="1720"/>
                  </a:lnTo>
                  <a:cubicBezTo>
                    <a:pt x="1" y="2019"/>
                    <a:pt x="198" y="2319"/>
                    <a:pt x="594" y="2547"/>
                  </a:cubicBezTo>
                  <a:cubicBezTo>
                    <a:pt x="989" y="2775"/>
                    <a:pt x="1507" y="2890"/>
                    <a:pt x="2025" y="2890"/>
                  </a:cubicBezTo>
                  <a:cubicBezTo>
                    <a:pt x="2543" y="2890"/>
                    <a:pt x="3062" y="2775"/>
                    <a:pt x="3458" y="2547"/>
                  </a:cubicBezTo>
                  <a:cubicBezTo>
                    <a:pt x="3852" y="2319"/>
                    <a:pt x="4051" y="2019"/>
                    <a:pt x="4051" y="1720"/>
                  </a:cubicBezTo>
                  <a:lnTo>
                    <a:pt x="4051" y="1169"/>
                  </a:lnTo>
                  <a:cubicBezTo>
                    <a:pt x="4051" y="871"/>
                    <a:pt x="3852" y="570"/>
                    <a:pt x="3458" y="343"/>
                  </a:cubicBezTo>
                  <a:cubicBezTo>
                    <a:pt x="3062" y="114"/>
                    <a:pt x="2543" y="0"/>
                    <a:pt x="2025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6804;p51">
              <a:extLst>
                <a:ext uri="{FF2B5EF4-FFF2-40B4-BE49-F238E27FC236}">
                  <a16:creationId xmlns:a16="http://schemas.microsoft.com/office/drawing/2014/main" id="{90C81414-4B8D-4A4B-BB83-568BC0F9032D}"/>
                </a:ext>
              </a:extLst>
            </p:cNvPr>
            <p:cNvSpPr/>
            <p:nvPr/>
          </p:nvSpPr>
          <p:spPr>
            <a:xfrm>
              <a:off x="1683406" y="2240404"/>
              <a:ext cx="555377" cy="292048"/>
            </a:xfrm>
            <a:custGeom>
              <a:avLst/>
              <a:gdLst/>
              <a:ahLst/>
              <a:cxnLst/>
              <a:rect l="l" t="t" r="r" b="b"/>
              <a:pathLst>
                <a:path w="4448" h="2339" extrusionOk="0">
                  <a:moveTo>
                    <a:pt x="2223" y="196"/>
                  </a:moveTo>
                  <a:cubicBezTo>
                    <a:pt x="2731" y="196"/>
                    <a:pt x="3205" y="308"/>
                    <a:pt x="3557" y="512"/>
                  </a:cubicBezTo>
                  <a:cubicBezTo>
                    <a:pt x="3878" y="697"/>
                    <a:pt x="4053" y="929"/>
                    <a:pt x="4053" y="1169"/>
                  </a:cubicBezTo>
                  <a:cubicBezTo>
                    <a:pt x="4053" y="1409"/>
                    <a:pt x="3878" y="1642"/>
                    <a:pt x="3557" y="1826"/>
                  </a:cubicBezTo>
                  <a:cubicBezTo>
                    <a:pt x="3205" y="2031"/>
                    <a:pt x="2731" y="2142"/>
                    <a:pt x="2223" y="2142"/>
                  </a:cubicBezTo>
                  <a:cubicBezTo>
                    <a:pt x="1717" y="2142"/>
                    <a:pt x="1243" y="2031"/>
                    <a:pt x="890" y="1826"/>
                  </a:cubicBezTo>
                  <a:cubicBezTo>
                    <a:pt x="570" y="1642"/>
                    <a:pt x="395" y="1409"/>
                    <a:pt x="395" y="1169"/>
                  </a:cubicBezTo>
                  <a:cubicBezTo>
                    <a:pt x="395" y="930"/>
                    <a:pt x="570" y="697"/>
                    <a:pt x="890" y="512"/>
                  </a:cubicBezTo>
                  <a:cubicBezTo>
                    <a:pt x="1243" y="308"/>
                    <a:pt x="1717" y="196"/>
                    <a:pt x="2223" y="196"/>
                  </a:cubicBezTo>
                  <a:close/>
                  <a:moveTo>
                    <a:pt x="2224" y="0"/>
                  </a:moveTo>
                  <a:cubicBezTo>
                    <a:pt x="1706" y="0"/>
                    <a:pt x="1188" y="114"/>
                    <a:pt x="792" y="343"/>
                  </a:cubicBezTo>
                  <a:cubicBezTo>
                    <a:pt x="2" y="800"/>
                    <a:pt x="0" y="1539"/>
                    <a:pt x="792" y="1996"/>
                  </a:cubicBezTo>
                  <a:cubicBezTo>
                    <a:pt x="1187" y="2224"/>
                    <a:pt x="1705" y="2338"/>
                    <a:pt x="2224" y="2338"/>
                  </a:cubicBezTo>
                  <a:cubicBezTo>
                    <a:pt x="2742" y="2338"/>
                    <a:pt x="3261" y="2224"/>
                    <a:pt x="3656" y="1996"/>
                  </a:cubicBezTo>
                  <a:cubicBezTo>
                    <a:pt x="4447" y="1539"/>
                    <a:pt x="4446" y="800"/>
                    <a:pt x="3656" y="343"/>
                  </a:cubicBezTo>
                  <a:cubicBezTo>
                    <a:pt x="3261" y="114"/>
                    <a:pt x="2743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6805;p51">
              <a:extLst>
                <a:ext uri="{FF2B5EF4-FFF2-40B4-BE49-F238E27FC236}">
                  <a16:creationId xmlns:a16="http://schemas.microsoft.com/office/drawing/2014/main" id="{0A238B2E-DCE6-440F-BD11-600D62665DA3}"/>
                </a:ext>
              </a:extLst>
            </p:cNvPr>
            <p:cNvSpPr/>
            <p:nvPr/>
          </p:nvSpPr>
          <p:spPr>
            <a:xfrm>
              <a:off x="1732600" y="2264876"/>
              <a:ext cx="456988" cy="155950"/>
            </a:xfrm>
            <a:custGeom>
              <a:avLst/>
              <a:gdLst/>
              <a:ahLst/>
              <a:cxnLst/>
              <a:rect l="l" t="t" r="r" b="b"/>
              <a:pathLst>
                <a:path w="3660" h="1249" extrusionOk="0">
                  <a:moveTo>
                    <a:pt x="1831" y="0"/>
                  </a:moveTo>
                  <a:cubicBezTo>
                    <a:pt x="1323" y="0"/>
                    <a:pt x="849" y="112"/>
                    <a:pt x="496" y="316"/>
                  </a:cubicBezTo>
                  <a:cubicBezTo>
                    <a:pt x="176" y="501"/>
                    <a:pt x="1" y="736"/>
                    <a:pt x="1" y="973"/>
                  </a:cubicBezTo>
                  <a:cubicBezTo>
                    <a:pt x="1" y="1071"/>
                    <a:pt x="28" y="1166"/>
                    <a:pt x="79" y="1249"/>
                  </a:cubicBezTo>
                  <a:cubicBezTo>
                    <a:pt x="160" y="1110"/>
                    <a:pt x="301" y="979"/>
                    <a:pt x="496" y="868"/>
                  </a:cubicBezTo>
                  <a:cubicBezTo>
                    <a:pt x="849" y="664"/>
                    <a:pt x="1323" y="551"/>
                    <a:pt x="1831" y="551"/>
                  </a:cubicBezTo>
                  <a:cubicBezTo>
                    <a:pt x="2338" y="551"/>
                    <a:pt x="2811" y="664"/>
                    <a:pt x="3163" y="868"/>
                  </a:cubicBezTo>
                  <a:cubicBezTo>
                    <a:pt x="3359" y="981"/>
                    <a:pt x="3500" y="1111"/>
                    <a:pt x="3581" y="1249"/>
                  </a:cubicBezTo>
                  <a:cubicBezTo>
                    <a:pt x="3632" y="1166"/>
                    <a:pt x="3658" y="1071"/>
                    <a:pt x="3659" y="973"/>
                  </a:cubicBezTo>
                  <a:cubicBezTo>
                    <a:pt x="3659" y="734"/>
                    <a:pt x="3484" y="501"/>
                    <a:pt x="3165" y="316"/>
                  </a:cubicBezTo>
                  <a:cubicBezTo>
                    <a:pt x="2811" y="112"/>
                    <a:pt x="2337" y="0"/>
                    <a:pt x="1831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6806;p51">
              <a:extLst>
                <a:ext uri="{FF2B5EF4-FFF2-40B4-BE49-F238E27FC236}">
                  <a16:creationId xmlns:a16="http://schemas.microsoft.com/office/drawing/2014/main" id="{869B03D5-450E-495B-9FC2-33186941FBA9}"/>
                </a:ext>
              </a:extLst>
            </p:cNvPr>
            <p:cNvSpPr/>
            <p:nvPr/>
          </p:nvSpPr>
          <p:spPr>
            <a:xfrm>
              <a:off x="1732600" y="2264876"/>
              <a:ext cx="456988" cy="155950"/>
            </a:xfrm>
            <a:custGeom>
              <a:avLst/>
              <a:gdLst/>
              <a:ahLst/>
              <a:cxnLst/>
              <a:rect l="l" t="t" r="r" b="b"/>
              <a:pathLst>
                <a:path w="3660" h="1249" extrusionOk="0">
                  <a:moveTo>
                    <a:pt x="1831" y="0"/>
                  </a:moveTo>
                  <a:cubicBezTo>
                    <a:pt x="1323" y="0"/>
                    <a:pt x="849" y="112"/>
                    <a:pt x="496" y="316"/>
                  </a:cubicBezTo>
                  <a:cubicBezTo>
                    <a:pt x="176" y="501"/>
                    <a:pt x="1" y="736"/>
                    <a:pt x="1" y="973"/>
                  </a:cubicBezTo>
                  <a:cubicBezTo>
                    <a:pt x="1" y="1071"/>
                    <a:pt x="28" y="1166"/>
                    <a:pt x="79" y="1249"/>
                  </a:cubicBezTo>
                  <a:cubicBezTo>
                    <a:pt x="160" y="1110"/>
                    <a:pt x="301" y="979"/>
                    <a:pt x="496" y="868"/>
                  </a:cubicBezTo>
                  <a:cubicBezTo>
                    <a:pt x="849" y="664"/>
                    <a:pt x="1323" y="551"/>
                    <a:pt x="1831" y="551"/>
                  </a:cubicBezTo>
                  <a:cubicBezTo>
                    <a:pt x="2338" y="551"/>
                    <a:pt x="2811" y="664"/>
                    <a:pt x="3163" y="868"/>
                  </a:cubicBezTo>
                  <a:cubicBezTo>
                    <a:pt x="3359" y="981"/>
                    <a:pt x="3500" y="1111"/>
                    <a:pt x="3581" y="1249"/>
                  </a:cubicBezTo>
                  <a:cubicBezTo>
                    <a:pt x="3632" y="1166"/>
                    <a:pt x="3658" y="1071"/>
                    <a:pt x="3659" y="973"/>
                  </a:cubicBezTo>
                  <a:cubicBezTo>
                    <a:pt x="3659" y="734"/>
                    <a:pt x="3484" y="501"/>
                    <a:pt x="3165" y="316"/>
                  </a:cubicBezTo>
                  <a:cubicBezTo>
                    <a:pt x="2811" y="112"/>
                    <a:pt x="2337" y="0"/>
                    <a:pt x="183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6807;p51">
              <a:extLst>
                <a:ext uri="{FF2B5EF4-FFF2-40B4-BE49-F238E27FC236}">
                  <a16:creationId xmlns:a16="http://schemas.microsoft.com/office/drawing/2014/main" id="{8D74A6DD-6934-4A1D-9100-CDC9897A8CC8}"/>
                </a:ext>
              </a:extLst>
            </p:cNvPr>
            <p:cNvSpPr/>
            <p:nvPr/>
          </p:nvSpPr>
          <p:spPr>
            <a:xfrm>
              <a:off x="1734598" y="2295966"/>
              <a:ext cx="452742" cy="212012"/>
            </a:xfrm>
            <a:custGeom>
              <a:avLst/>
              <a:gdLst/>
              <a:ahLst/>
              <a:cxnLst/>
              <a:rect l="l" t="t" r="r" b="b"/>
              <a:pathLst>
                <a:path w="3626" h="1698" extrusionOk="0">
                  <a:moveTo>
                    <a:pt x="1813" y="1"/>
                  </a:moveTo>
                  <a:cubicBezTo>
                    <a:pt x="1307" y="1"/>
                    <a:pt x="833" y="112"/>
                    <a:pt x="479" y="317"/>
                  </a:cubicBezTo>
                  <a:cubicBezTo>
                    <a:pt x="217" y="469"/>
                    <a:pt x="50" y="655"/>
                    <a:pt x="0" y="849"/>
                  </a:cubicBezTo>
                  <a:cubicBezTo>
                    <a:pt x="50" y="1043"/>
                    <a:pt x="215" y="1229"/>
                    <a:pt x="479" y="1381"/>
                  </a:cubicBezTo>
                  <a:cubicBezTo>
                    <a:pt x="833" y="1586"/>
                    <a:pt x="1306" y="1697"/>
                    <a:pt x="1813" y="1697"/>
                  </a:cubicBezTo>
                  <a:cubicBezTo>
                    <a:pt x="2321" y="1697"/>
                    <a:pt x="2795" y="1586"/>
                    <a:pt x="3147" y="1381"/>
                  </a:cubicBezTo>
                  <a:cubicBezTo>
                    <a:pt x="3411" y="1230"/>
                    <a:pt x="3576" y="1043"/>
                    <a:pt x="3626" y="849"/>
                  </a:cubicBezTo>
                  <a:cubicBezTo>
                    <a:pt x="3576" y="655"/>
                    <a:pt x="3411" y="469"/>
                    <a:pt x="3147" y="317"/>
                  </a:cubicBezTo>
                  <a:cubicBezTo>
                    <a:pt x="2795" y="112"/>
                    <a:pt x="2321" y="1"/>
                    <a:pt x="18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6808;p51">
              <a:extLst>
                <a:ext uri="{FF2B5EF4-FFF2-40B4-BE49-F238E27FC236}">
                  <a16:creationId xmlns:a16="http://schemas.microsoft.com/office/drawing/2014/main" id="{B69D2517-F539-4038-8C52-4902C227C398}"/>
                </a:ext>
              </a:extLst>
            </p:cNvPr>
            <p:cNvSpPr/>
            <p:nvPr/>
          </p:nvSpPr>
          <p:spPr>
            <a:xfrm>
              <a:off x="1707753" y="2363765"/>
              <a:ext cx="193658" cy="233488"/>
            </a:xfrm>
            <a:custGeom>
              <a:avLst/>
              <a:gdLst/>
              <a:ahLst/>
              <a:cxnLst/>
              <a:rect l="l" t="t" r="r" b="b"/>
              <a:pathLst>
                <a:path w="1551" h="1870" extrusionOk="0">
                  <a:moveTo>
                    <a:pt x="27" y="0"/>
                  </a:moveTo>
                  <a:lnTo>
                    <a:pt x="27" y="0"/>
                  </a:lnTo>
                  <a:cubicBezTo>
                    <a:pt x="8" y="71"/>
                    <a:pt x="0" y="142"/>
                    <a:pt x="4" y="214"/>
                  </a:cubicBezTo>
                  <a:lnTo>
                    <a:pt x="4" y="214"/>
                  </a:lnTo>
                  <a:lnTo>
                    <a:pt x="4" y="181"/>
                  </a:lnTo>
                  <a:cubicBezTo>
                    <a:pt x="4" y="120"/>
                    <a:pt x="11" y="60"/>
                    <a:pt x="27" y="0"/>
                  </a:cubicBezTo>
                  <a:close/>
                  <a:moveTo>
                    <a:pt x="4" y="214"/>
                  </a:moveTo>
                  <a:lnTo>
                    <a:pt x="4" y="732"/>
                  </a:lnTo>
                  <a:cubicBezTo>
                    <a:pt x="4" y="1031"/>
                    <a:pt x="201" y="1331"/>
                    <a:pt x="597" y="1559"/>
                  </a:cubicBezTo>
                  <a:cubicBezTo>
                    <a:pt x="869" y="1717"/>
                    <a:pt x="1202" y="1820"/>
                    <a:pt x="1551" y="1869"/>
                  </a:cubicBezTo>
                  <a:lnTo>
                    <a:pt x="1551" y="1318"/>
                  </a:lnTo>
                  <a:cubicBezTo>
                    <a:pt x="1202" y="1269"/>
                    <a:pt x="869" y="1166"/>
                    <a:pt x="597" y="1008"/>
                  </a:cubicBezTo>
                  <a:cubicBezTo>
                    <a:pt x="216" y="787"/>
                    <a:pt x="18" y="501"/>
                    <a:pt x="4" y="214"/>
                  </a:cubicBezTo>
                  <a:close/>
                </a:path>
              </a:pathLst>
            </a:custGeom>
            <a:solidFill>
              <a:srgbClr val="595959">
                <a:alpha val="30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6809;p51">
              <a:extLst>
                <a:ext uri="{FF2B5EF4-FFF2-40B4-BE49-F238E27FC236}">
                  <a16:creationId xmlns:a16="http://schemas.microsoft.com/office/drawing/2014/main" id="{C2069F60-73E4-4A08-ACB4-BC6D1B786F74}"/>
                </a:ext>
              </a:extLst>
            </p:cNvPr>
            <p:cNvSpPr/>
            <p:nvPr/>
          </p:nvSpPr>
          <p:spPr>
            <a:xfrm>
              <a:off x="930750" y="2654314"/>
              <a:ext cx="2155333" cy="1052320"/>
            </a:xfrm>
            <a:custGeom>
              <a:avLst/>
              <a:gdLst/>
              <a:ahLst/>
              <a:cxnLst/>
              <a:rect l="l" t="t" r="r" b="b"/>
              <a:pathLst>
                <a:path w="17262" h="8428" extrusionOk="0">
                  <a:moveTo>
                    <a:pt x="8630" y="1"/>
                  </a:moveTo>
                  <a:cubicBezTo>
                    <a:pt x="6618" y="1"/>
                    <a:pt x="4607" y="412"/>
                    <a:pt x="3071" y="1234"/>
                  </a:cubicBezTo>
                  <a:cubicBezTo>
                    <a:pt x="0" y="2880"/>
                    <a:pt x="2" y="5547"/>
                    <a:pt x="3071" y="7193"/>
                  </a:cubicBezTo>
                  <a:cubicBezTo>
                    <a:pt x="4607" y="8016"/>
                    <a:pt x="6619" y="8427"/>
                    <a:pt x="8632" y="8427"/>
                  </a:cubicBezTo>
                  <a:cubicBezTo>
                    <a:pt x="10644" y="8427"/>
                    <a:pt x="12656" y="8016"/>
                    <a:pt x="14191" y="7193"/>
                  </a:cubicBezTo>
                  <a:cubicBezTo>
                    <a:pt x="17262" y="5547"/>
                    <a:pt x="17262" y="2879"/>
                    <a:pt x="14191" y="1234"/>
                  </a:cubicBezTo>
                  <a:cubicBezTo>
                    <a:pt x="12655" y="412"/>
                    <a:pt x="10643" y="1"/>
                    <a:pt x="8630" y="1"/>
                  </a:cubicBezTo>
                  <a:close/>
                </a:path>
              </a:pathLst>
            </a:cu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6810;p51">
              <a:extLst>
                <a:ext uri="{FF2B5EF4-FFF2-40B4-BE49-F238E27FC236}">
                  <a16:creationId xmlns:a16="http://schemas.microsoft.com/office/drawing/2014/main" id="{8C45C1BD-BF3E-42ED-95E2-CD81FFA8B31F}"/>
                </a:ext>
              </a:extLst>
            </p:cNvPr>
            <p:cNvSpPr/>
            <p:nvPr/>
          </p:nvSpPr>
          <p:spPr>
            <a:xfrm>
              <a:off x="1096939" y="2837733"/>
              <a:ext cx="634289" cy="382196"/>
            </a:xfrm>
            <a:custGeom>
              <a:avLst/>
              <a:gdLst/>
              <a:ahLst/>
              <a:cxnLst/>
              <a:rect l="l" t="t" r="r" b="b"/>
              <a:pathLst>
                <a:path w="5080" h="3061" extrusionOk="0">
                  <a:moveTo>
                    <a:pt x="2650" y="0"/>
                  </a:moveTo>
                  <a:lnTo>
                    <a:pt x="0" y="1530"/>
                  </a:lnTo>
                  <a:lnTo>
                    <a:pt x="0" y="1658"/>
                  </a:lnTo>
                  <a:lnTo>
                    <a:pt x="2429" y="3060"/>
                  </a:lnTo>
                  <a:lnTo>
                    <a:pt x="5080" y="1530"/>
                  </a:lnTo>
                  <a:lnTo>
                    <a:pt x="5080" y="1403"/>
                  </a:lnTo>
                  <a:lnTo>
                    <a:pt x="26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6811;p51">
              <a:extLst>
                <a:ext uri="{FF2B5EF4-FFF2-40B4-BE49-F238E27FC236}">
                  <a16:creationId xmlns:a16="http://schemas.microsoft.com/office/drawing/2014/main" id="{05D3479B-8F3C-41F0-B42E-27E9F465E272}"/>
                </a:ext>
              </a:extLst>
            </p:cNvPr>
            <p:cNvSpPr/>
            <p:nvPr/>
          </p:nvSpPr>
          <p:spPr>
            <a:xfrm>
              <a:off x="1096939" y="3028768"/>
              <a:ext cx="303410" cy="191161"/>
            </a:xfrm>
            <a:custGeom>
              <a:avLst/>
              <a:gdLst/>
              <a:ahLst/>
              <a:cxnLst/>
              <a:rect l="l" t="t" r="r" b="b"/>
              <a:pathLst>
                <a:path w="2430" h="1531" extrusionOk="0">
                  <a:moveTo>
                    <a:pt x="0" y="0"/>
                  </a:moveTo>
                  <a:lnTo>
                    <a:pt x="0" y="128"/>
                  </a:lnTo>
                  <a:lnTo>
                    <a:pt x="2429" y="1530"/>
                  </a:lnTo>
                  <a:lnTo>
                    <a:pt x="2429" y="1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6812;p51">
              <a:extLst>
                <a:ext uri="{FF2B5EF4-FFF2-40B4-BE49-F238E27FC236}">
                  <a16:creationId xmlns:a16="http://schemas.microsoft.com/office/drawing/2014/main" id="{94AFC77D-31D8-4746-9E6D-10905DBF45D8}"/>
                </a:ext>
              </a:extLst>
            </p:cNvPr>
            <p:cNvSpPr/>
            <p:nvPr/>
          </p:nvSpPr>
          <p:spPr>
            <a:xfrm>
              <a:off x="1400223" y="3012786"/>
              <a:ext cx="331004" cy="207143"/>
            </a:xfrm>
            <a:custGeom>
              <a:avLst/>
              <a:gdLst/>
              <a:ahLst/>
              <a:cxnLst/>
              <a:rect l="l" t="t" r="r" b="b"/>
              <a:pathLst>
                <a:path w="2651" h="1659" extrusionOk="0">
                  <a:moveTo>
                    <a:pt x="2651" y="1"/>
                  </a:moveTo>
                  <a:lnTo>
                    <a:pt x="0" y="1530"/>
                  </a:lnTo>
                  <a:lnTo>
                    <a:pt x="0" y="1658"/>
                  </a:lnTo>
                  <a:lnTo>
                    <a:pt x="2651" y="128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6813;p51">
              <a:extLst>
                <a:ext uri="{FF2B5EF4-FFF2-40B4-BE49-F238E27FC236}">
                  <a16:creationId xmlns:a16="http://schemas.microsoft.com/office/drawing/2014/main" id="{EB00AF09-C5F6-4D6D-A610-524D448EA688}"/>
                </a:ext>
              </a:extLst>
            </p:cNvPr>
            <p:cNvSpPr/>
            <p:nvPr/>
          </p:nvSpPr>
          <p:spPr>
            <a:xfrm>
              <a:off x="1687027" y="2953727"/>
              <a:ext cx="15233" cy="26970"/>
            </a:xfrm>
            <a:custGeom>
              <a:avLst/>
              <a:gdLst/>
              <a:ahLst/>
              <a:cxnLst/>
              <a:rect l="l" t="t" r="r" b="b"/>
              <a:pathLst>
                <a:path w="122" h="216" extrusionOk="0">
                  <a:moveTo>
                    <a:pt x="105" y="1"/>
                  </a:moveTo>
                  <a:lnTo>
                    <a:pt x="0" y="207"/>
                  </a:lnTo>
                  <a:lnTo>
                    <a:pt x="18" y="215"/>
                  </a:lnTo>
                  <a:lnTo>
                    <a:pt x="122" y="10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6814;p51">
              <a:extLst>
                <a:ext uri="{FF2B5EF4-FFF2-40B4-BE49-F238E27FC236}">
                  <a16:creationId xmlns:a16="http://schemas.microsoft.com/office/drawing/2014/main" id="{58B80748-58B4-4C44-A52C-971ED3B2E1FE}"/>
                </a:ext>
              </a:extLst>
            </p:cNvPr>
            <p:cNvSpPr/>
            <p:nvPr/>
          </p:nvSpPr>
          <p:spPr>
            <a:xfrm>
              <a:off x="1675040" y="2951979"/>
              <a:ext cx="14983" cy="21975"/>
            </a:xfrm>
            <a:custGeom>
              <a:avLst/>
              <a:gdLst/>
              <a:ahLst/>
              <a:cxnLst/>
              <a:rect l="l" t="t" r="r" b="b"/>
              <a:pathLst>
                <a:path w="120" h="176" extrusionOk="0">
                  <a:moveTo>
                    <a:pt x="16" y="0"/>
                  </a:moveTo>
                  <a:lnTo>
                    <a:pt x="0" y="11"/>
                  </a:lnTo>
                  <a:lnTo>
                    <a:pt x="103" y="176"/>
                  </a:lnTo>
                  <a:lnTo>
                    <a:pt x="119" y="16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6815;p51">
              <a:extLst>
                <a:ext uri="{FF2B5EF4-FFF2-40B4-BE49-F238E27FC236}">
                  <a16:creationId xmlns:a16="http://schemas.microsoft.com/office/drawing/2014/main" id="{3BE8DDBE-F66D-405D-857B-2061C1E8DB92}"/>
                </a:ext>
              </a:extLst>
            </p:cNvPr>
            <p:cNvSpPr/>
            <p:nvPr/>
          </p:nvSpPr>
          <p:spPr>
            <a:xfrm>
              <a:off x="1687651" y="2950856"/>
              <a:ext cx="4120" cy="63429"/>
            </a:xfrm>
            <a:custGeom>
              <a:avLst/>
              <a:gdLst/>
              <a:ahLst/>
              <a:cxnLst/>
              <a:rect l="l" t="t" r="r" b="b"/>
              <a:pathLst>
                <a:path w="33" h="508" extrusionOk="0">
                  <a:moveTo>
                    <a:pt x="1" y="1"/>
                  </a:moveTo>
                  <a:lnTo>
                    <a:pt x="1" y="498"/>
                  </a:lnTo>
                  <a:cubicBezTo>
                    <a:pt x="1" y="501"/>
                    <a:pt x="4" y="504"/>
                    <a:pt x="5" y="505"/>
                  </a:cubicBezTo>
                  <a:cubicBezTo>
                    <a:pt x="9" y="507"/>
                    <a:pt x="13" y="507"/>
                    <a:pt x="17" y="507"/>
                  </a:cubicBezTo>
                  <a:cubicBezTo>
                    <a:pt x="21" y="507"/>
                    <a:pt x="25" y="507"/>
                    <a:pt x="28" y="505"/>
                  </a:cubicBezTo>
                  <a:cubicBezTo>
                    <a:pt x="31" y="504"/>
                    <a:pt x="33" y="501"/>
                    <a:pt x="33" y="498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6816;p51">
              <a:extLst>
                <a:ext uri="{FF2B5EF4-FFF2-40B4-BE49-F238E27FC236}">
                  <a16:creationId xmlns:a16="http://schemas.microsoft.com/office/drawing/2014/main" id="{507377C0-0B2F-4753-BBDD-5FD7AFBF0A4C}"/>
                </a:ext>
              </a:extLst>
            </p:cNvPr>
            <p:cNvSpPr/>
            <p:nvPr/>
          </p:nvSpPr>
          <p:spPr>
            <a:xfrm>
              <a:off x="1671169" y="2902660"/>
              <a:ext cx="67549" cy="57935"/>
            </a:xfrm>
            <a:custGeom>
              <a:avLst/>
              <a:gdLst/>
              <a:ahLst/>
              <a:cxnLst/>
              <a:rect l="l" t="t" r="r" b="b"/>
              <a:pathLst>
                <a:path w="541" h="464" extrusionOk="0">
                  <a:moveTo>
                    <a:pt x="310" y="1"/>
                  </a:moveTo>
                  <a:cubicBezTo>
                    <a:pt x="104" y="1"/>
                    <a:pt x="1" y="250"/>
                    <a:pt x="146" y="395"/>
                  </a:cubicBezTo>
                  <a:cubicBezTo>
                    <a:pt x="193" y="442"/>
                    <a:pt x="251" y="463"/>
                    <a:pt x="307" y="463"/>
                  </a:cubicBezTo>
                  <a:cubicBezTo>
                    <a:pt x="426" y="463"/>
                    <a:pt x="540" y="371"/>
                    <a:pt x="540" y="233"/>
                  </a:cubicBezTo>
                  <a:cubicBezTo>
                    <a:pt x="540" y="105"/>
                    <a:pt x="436" y="1"/>
                    <a:pt x="310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6817;p51">
              <a:extLst>
                <a:ext uri="{FF2B5EF4-FFF2-40B4-BE49-F238E27FC236}">
                  <a16:creationId xmlns:a16="http://schemas.microsoft.com/office/drawing/2014/main" id="{FFB21724-6494-44B5-BCFE-4D6EED890712}"/>
                </a:ext>
              </a:extLst>
            </p:cNvPr>
            <p:cNvSpPr/>
            <p:nvPr/>
          </p:nvSpPr>
          <p:spPr>
            <a:xfrm>
              <a:off x="1678037" y="2902660"/>
              <a:ext cx="54189" cy="57935"/>
            </a:xfrm>
            <a:custGeom>
              <a:avLst/>
              <a:gdLst/>
              <a:ahLst/>
              <a:cxnLst/>
              <a:rect l="l" t="t" r="r" b="b"/>
              <a:pathLst>
                <a:path w="434" h="464" extrusionOk="0">
                  <a:moveTo>
                    <a:pt x="255" y="1"/>
                  </a:moveTo>
                  <a:cubicBezTo>
                    <a:pt x="120" y="1"/>
                    <a:pt x="0" y="123"/>
                    <a:pt x="29" y="274"/>
                  </a:cubicBezTo>
                  <a:cubicBezTo>
                    <a:pt x="50" y="393"/>
                    <a:pt x="153" y="463"/>
                    <a:pt x="257" y="463"/>
                  </a:cubicBezTo>
                  <a:cubicBezTo>
                    <a:pt x="321" y="463"/>
                    <a:pt x="386" y="437"/>
                    <a:pt x="433" y="379"/>
                  </a:cubicBezTo>
                  <a:lnTo>
                    <a:pt x="433" y="379"/>
                  </a:lnTo>
                  <a:cubicBezTo>
                    <a:pt x="427" y="381"/>
                    <a:pt x="421" y="382"/>
                    <a:pt x="415" y="382"/>
                  </a:cubicBezTo>
                  <a:cubicBezTo>
                    <a:pt x="352" y="382"/>
                    <a:pt x="291" y="285"/>
                    <a:pt x="327" y="174"/>
                  </a:cubicBezTo>
                  <a:cubicBezTo>
                    <a:pt x="358" y="79"/>
                    <a:pt x="390" y="43"/>
                    <a:pt x="369" y="31"/>
                  </a:cubicBezTo>
                  <a:cubicBezTo>
                    <a:pt x="332" y="10"/>
                    <a:pt x="293" y="1"/>
                    <a:pt x="25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6818;p51">
              <a:extLst>
                <a:ext uri="{FF2B5EF4-FFF2-40B4-BE49-F238E27FC236}">
                  <a16:creationId xmlns:a16="http://schemas.microsoft.com/office/drawing/2014/main" id="{01F52782-CF2A-443E-A4C4-F238F7DA11C0}"/>
                </a:ext>
              </a:extLst>
            </p:cNvPr>
            <p:cNvSpPr/>
            <p:nvPr/>
          </p:nvSpPr>
          <p:spPr>
            <a:xfrm>
              <a:off x="1636958" y="2919391"/>
              <a:ext cx="47821" cy="40954"/>
            </a:xfrm>
            <a:custGeom>
              <a:avLst/>
              <a:gdLst/>
              <a:ahLst/>
              <a:cxnLst/>
              <a:rect l="l" t="t" r="r" b="b"/>
              <a:pathLst>
                <a:path w="383" h="328" extrusionOk="0">
                  <a:moveTo>
                    <a:pt x="218" y="0"/>
                  </a:moveTo>
                  <a:cubicBezTo>
                    <a:pt x="73" y="0"/>
                    <a:pt x="1" y="176"/>
                    <a:pt x="102" y="279"/>
                  </a:cubicBezTo>
                  <a:cubicBezTo>
                    <a:pt x="136" y="312"/>
                    <a:pt x="177" y="327"/>
                    <a:pt x="217" y="327"/>
                  </a:cubicBezTo>
                  <a:cubicBezTo>
                    <a:pt x="301" y="327"/>
                    <a:pt x="382" y="262"/>
                    <a:pt x="382" y="164"/>
                  </a:cubicBezTo>
                  <a:cubicBezTo>
                    <a:pt x="382" y="73"/>
                    <a:pt x="308" y="0"/>
                    <a:pt x="218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6819;p51">
              <a:extLst>
                <a:ext uri="{FF2B5EF4-FFF2-40B4-BE49-F238E27FC236}">
                  <a16:creationId xmlns:a16="http://schemas.microsoft.com/office/drawing/2014/main" id="{45982ED6-D449-4825-A051-00E7180AEACE}"/>
                </a:ext>
              </a:extLst>
            </p:cNvPr>
            <p:cNvSpPr/>
            <p:nvPr/>
          </p:nvSpPr>
          <p:spPr>
            <a:xfrm>
              <a:off x="1646822" y="2919516"/>
              <a:ext cx="43077" cy="40829"/>
            </a:xfrm>
            <a:custGeom>
              <a:avLst/>
              <a:gdLst/>
              <a:ahLst/>
              <a:cxnLst/>
              <a:rect l="l" t="t" r="r" b="b"/>
              <a:pathLst>
                <a:path w="345" h="327" extrusionOk="0">
                  <a:moveTo>
                    <a:pt x="143" y="1"/>
                  </a:moveTo>
                  <a:cubicBezTo>
                    <a:pt x="142" y="1"/>
                    <a:pt x="141" y="1"/>
                    <a:pt x="141" y="1"/>
                  </a:cubicBezTo>
                  <a:cubicBezTo>
                    <a:pt x="106" y="1"/>
                    <a:pt x="73" y="11"/>
                    <a:pt x="45" y="31"/>
                  </a:cubicBezTo>
                  <a:cubicBezTo>
                    <a:pt x="41" y="130"/>
                    <a:pt x="125" y="227"/>
                    <a:pt x="102" y="259"/>
                  </a:cubicBezTo>
                  <a:cubicBezTo>
                    <a:pt x="93" y="271"/>
                    <a:pt x="80" y="276"/>
                    <a:pt x="65" y="276"/>
                  </a:cubicBezTo>
                  <a:cubicBezTo>
                    <a:pt x="41" y="276"/>
                    <a:pt x="13" y="262"/>
                    <a:pt x="0" y="244"/>
                  </a:cubicBezTo>
                  <a:lnTo>
                    <a:pt x="0" y="244"/>
                  </a:lnTo>
                  <a:cubicBezTo>
                    <a:pt x="31" y="299"/>
                    <a:pt x="87" y="327"/>
                    <a:pt x="142" y="327"/>
                  </a:cubicBezTo>
                  <a:cubicBezTo>
                    <a:pt x="197" y="327"/>
                    <a:pt x="252" y="299"/>
                    <a:pt x="283" y="244"/>
                  </a:cubicBezTo>
                  <a:cubicBezTo>
                    <a:pt x="345" y="136"/>
                    <a:pt x="266" y="1"/>
                    <a:pt x="14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6820;p51">
              <a:extLst>
                <a:ext uri="{FF2B5EF4-FFF2-40B4-BE49-F238E27FC236}">
                  <a16:creationId xmlns:a16="http://schemas.microsoft.com/office/drawing/2014/main" id="{296A390E-789D-4050-BA69-E063B0166617}"/>
                </a:ext>
              </a:extLst>
            </p:cNvPr>
            <p:cNvSpPr/>
            <p:nvPr/>
          </p:nvSpPr>
          <p:spPr>
            <a:xfrm>
              <a:off x="1652440" y="2880685"/>
              <a:ext cx="74541" cy="74541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99" y="0"/>
                  </a:moveTo>
                  <a:cubicBezTo>
                    <a:pt x="134" y="0"/>
                    <a:pt x="0" y="133"/>
                    <a:pt x="0" y="299"/>
                  </a:cubicBezTo>
                  <a:cubicBezTo>
                    <a:pt x="0" y="463"/>
                    <a:pt x="134" y="596"/>
                    <a:pt x="299" y="596"/>
                  </a:cubicBezTo>
                  <a:cubicBezTo>
                    <a:pt x="463" y="596"/>
                    <a:pt x="596" y="463"/>
                    <a:pt x="596" y="299"/>
                  </a:cubicBezTo>
                  <a:cubicBezTo>
                    <a:pt x="596" y="133"/>
                    <a:pt x="463" y="0"/>
                    <a:pt x="299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6821;p51">
              <a:extLst>
                <a:ext uri="{FF2B5EF4-FFF2-40B4-BE49-F238E27FC236}">
                  <a16:creationId xmlns:a16="http://schemas.microsoft.com/office/drawing/2014/main" id="{6FB45161-7C51-4DDA-91BC-94061EEC194C}"/>
                </a:ext>
              </a:extLst>
            </p:cNvPr>
            <p:cNvSpPr/>
            <p:nvPr/>
          </p:nvSpPr>
          <p:spPr>
            <a:xfrm>
              <a:off x="1645823" y="2885554"/>
              <a:ext cx="80160" cy="69672"/>
            </a:xfrm>
            <a:custGeom>
              <a:avLst/>
              <a:gdLst/>
              <a:ahLst/>
              <a:cxnLst/>
              <a:rect l="l" t="t" r="r" b="b"/>
              <a:pathLst>
                <a:path w="642" h="558" extrusionOk="0">
                  <a:moveTo>
                    <a:pt x="205" y="0"/>
                  </a:moveTo>
                  <a:cubicBezTo>
                    <a:pt x="18" y="106"/>
                    <a:pt x="1" y="369"/>
                    <a:pt x="172" y="498"/>
                  </a:cubicBezTo>
                  <a:cubicBezTo>
                    <a:pt x="227" y="539"/>
                    <a:pt x="289" y="557"/>
                    <a:pt x="351" y="557"/>
                  </a:cubicBezTo>
                  <a:cubicBezTo>
                    <a:pt x="482" y="557"/>
                    <a:pt x="608" y="470"/>
                    <a:pt x="642" y="328"/>
                  </a:cubicBezTo>
                  <a:lnTo>
                    <a:pt x="642" y="328"/>
                  </a:lnTo>
                  <a:cubicBezTo>
                    <a:pt x="585" y="387"/>
                    <a:pt x="507" y="421"/>
                    <a:pt x="424" y="421"/>
                  </a:cubicBezTo>
                  <a:cubicBezTo>
                    <a:pt x="401" y="427"/>
                    <a:pt x="379" y="430"/>
                    <a:pt x="357" y="430"/>
                  </a:cubicBezTo>
                  <a:cubicBezTo>
                    <a:pt x="146" y="430"/>
                    <a:pt x="25" y="153"/>
                    <a:pt x="20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6822;p51">
              <a:extLst>
                <a:ext uri="{FF2B5EF4-FFF2-40B4-BE49-F238E27FC236}">
                  <a16:creationId xmlns:a16="http://schemas.microsoft.com/office/drawing/2014/main" id="{B6B8A2BF-511D-4AE7-A373-0CDF482180D8}"/>
                </a:ext>
              </a:extLst>
            </p:cNvPr>
            <p:cNvSpPr/>
            <p:nvPr/>
          </p:nvSpPr>
          <p:spPr>
            <a:xfrm>
              <a:off x="1135645" y="2969585"/>
              <a:ext cx="15358" cy="26845"/>
            </a:xfrm>
            <a:custGeom>
              <a:avLst/>
              <a:gdLst/>
              <a:ahLst/>
              <a:cxnLst/>
              <a:rect l="l" t="t" r="r" b="b"/>
              <a:pathLst>
                <a:path w="123" h="215" extrusionOk="0">
                  <a:moveTo>
                    <a:pt x="105" y="0"/>
                  </a:moveTo>
                  <a:lnTo>
                    <a:pt x="1" y="206"/>
                  </a:lnTo>
                  <a:lnTo>
                    <a:pt x="18" y="215"/>
                  </a:lnTo>
                  <a:lnTo>
                    <a:pt x="122" y="9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6823;p51">
              <a:extLst>
                <a:ext uri="{FF2B5EF4-FFF2-40B4-BE49-F238E27FC236}">
                  <a16:creationId xmlns:a16="http://schemas.microsoft.com/office/drawing/2014/main" id="{19C444DB-99BE-4003-AEC0-8EA37301D523}"/>
                </a:ext>
              </a:extLst>
            </p:cNvPr>
            <p:cNvSpPr/>
            <p:nvPr/>
          </p:nvSpPr>
          <p:spPr>
            <a:xfrm>
              <a:off x="1123659" y="2967712"/>
              <a:ext cx="14983" cy="21975"/>
            </a:xfrm>
            <a:custGeom>
              <a:avLst/>
              <a:gdLst/>
              <a:ahLst/>
              <a:cxnLst/>
              <a:rect l="l" t="t" r="r" b="b"/>
              <a:pathLst>
                <a:path w="120" h="176" extrusionOk="0">
                  <a:moveTo>
                    <a:pt x="17" y="1"/>
                  </a:moveTo>
                  <a:lnTo>
                    <a:pt x="1" y="11"/>
                  </a:lnTo>
                  <a:lnTo>
                    <a:pt x="104" y="176"/>
                  </a:lnTo>
                  <a:lnTo>
                    <a:pt x="120" y="166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6824;p51">
              <a:extLst>
                <a:ext uri="{FF2B5EF4-FFF2-40B4-BE49-F238E27FC236}">
                  <a16:creationId xmlns:a16="http://schemas.microsoft.com/office/drawing/2014/main" id="{FE5D7BE5-41D8-4D50-A4FA-980A6E239B99}"/>
                </a:ext>
              </a:extLst>
            </p:cNvPr>
            <p:cNvSpPr/>
            <p:nvPr/>
          </p:nvSpPr>
          <p:spPr>
            <a:xfrm>
              <a:off x="1136394" y="2966838"/>
              <a:ext cx="4120" cy="63179"/>
            </a:xfrm>
            <a:custGeom>
              <a:avLst/>
              <a:gdLst/>
              <a:ahLst/>
              <a:cxnLst/>
              <a:rect l="l" t="t" r="r" b="b"/>
              <a:pathLst>
                <a:path w="33" h="506" extrusionOk="0">
                  <a:moveTo>
                    <a:pt x="0" y="0"/>
                  </a:moveTo>
                  <a:lnTo>
                    <a:pt x="0" y="496"/>
                  </a:lnTo>
                  <a:cubicBezTo>
                    <a:pt x="0" y="499"/>
                    <a:pt x="2" y="502"/>
                    <a:pt x="5" y="502"/>
                  </a:cubicBezTo>
                  <a:cubicBezTo>
                    <a:pt x="8" y="504"/>
                    <a:pt x="12" y="505"/>
                    <a:pt x="16" y="505"/>
                  </a:cubicBezTo>
                  <a:cubicBezTo>
                    <a:pt x="19" y="505"/>
                    <a:pt x="23" y="504"/>
                    <a:pt x="27" y="502"/>
                  </a:cubicBezTo>
                  <a:cubicBezTo>
                    <a:pt x="29" y="502"/>
                    <a:pt x="31" y="499"/>
                    <a:pt x="32" y="496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6825;p51">
              <a:extLst>
                <a:ext uri="{FF2B5EF4-FFF2-40B4-BE49-F238E27FC236}">
                  <a16:creationId xmlns:a16="http://schemas.microsoft.com/office/drawing/2014/main" id="{2A1CF90A-23F4-4BFA-B773-570A98F1771F}"/>
                </a:ext>
              </a:extLst>
            </p:cNvPr>
            <p:cNvSpPr/>
            <p:nvPr/>
          </p:nvSpPr>
          <p:spPr>
            <a:xfrm>
              <a:off x="1119913" y="2918642"/>
              <a:ext cx="67424" cy="57810"/>
            </a:xfrm>
            <a:custGeom>
              <a:avLst/>
              <a:gdLst/>
              <a:ahLst/>
              <a:cxnLst/>
              <a:rect l="l" t="t" r="r" b="b"/>
              <a:pathLst>
                <a:path w="540" h="463" extrusionOk="0">
                  <a:moveTo>
                    <a:pt x="309" y="1"/>
                  </a:moveTo>
                  <a:cubicBezTo>
                    <a:pt x="103" y="1"/>
                    <a:pt x="0" y="249"/>
                    <a:pt x="145" y="394"/>
                  </a:cubicBezTo>
                  <a:cubicBezTo>
                    <a:pt x="193" y="441"/>
                    <a:pt x="251" y="462"/>
                    <a:pt x="308" y="462"/>
                  </a:cubicBezTo>
                  <a:cubicBezTo>
                    <a:pt x="426" y="462"/>
                    <a:pt x="540" y="370"/>
                    <a:pt x="540" y="231"/>
                  </a:cubicBezTo>
                  <a:cubicBezTo>
                    <a:pt x="540" y="104"/>
                    <a:pt x="435" y="1"/>
                    <a:pt x="30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6826;p51">
              <a:extLst>
                <a:ext uri="{FF2B5EF4-FFF2-40B4-BE49-F238E27FC236}">
                  <a16:creationId xmlns:a16="http://schemas.microsoft.com/office/drawing/2014/main" id="{CD9023BB-DDE4-41AA-B549-DB7A1F352A33}"/>
                </a:ext>
              </a:extLst>
            </p:cNvPr>
            <p:cNvSpPr/>
            <p:nvPr/>
          </p:nvSpPr>
          <p:spPr>
            <a:xfrm>
              <a:off x="1126530" y="2918517"/>
              <a:ext cx="54189" cy="57810"/>
            </a:xfrm>
            <a:custGeom>
              <a:avLst/>
              <a:gdLst/>
              <a:ahLst/>
              <a:cxnLst/>
              <a:rect l="l" t="t" r="r" b="b"/>
              <a:pathLst>
                <a:path w="434" h="463" extrusionOk="0">
                  <a:moveTo>
                    <a:pt x="256" y="0"/>
                  </a:moveTo>
                  <a:cubicBezTo>
                    <a:pt x="121" y="0"/>
                    <a:pt x="0" y="123"/>
                    <a:pt x="29" y="274"/>
                  </a:cubicBezTo>
                  <a:cubicBezTo>
                    <a:pt x="51" y="393"/>
                    <a:pt x="153" y="463"/>
                    <a:pt x="256" y="463"/>
                  </a:cubicBezTo>
                  <a:cubicBezTo>
                    <a:pt x="321" y="463"/>
                    <a:pt x="386" y="436"/>
                    <a:pt x="433" y="379"/>
                  </a:cubicBezTo>
                  <a:lnTo>
                    <a:pt x="433" y="379"/>
                  </a:lnTo>
                  <a:cubicBezTo>
                    <a:pt x="427" y="380"/>
                    <a:pt x="422" y="381"/>
                    <a:pt x="416" y="381"/>
                  </a:cubicBezTo>
                  <a:cubicBezTo>
                    <a:pt x="353" y="381"/>
                    <a:pt x="293" y="284"/>
                    <a:pt x="329" y="173"/>
                  </a:cubicBezTo>
                  <a:cubicBezTo>
                    <a:pt x="358" y="78"/>
                    <a:pt x="390" y="42"/>
                    <a:pt x="369" y="31"/>
                  </a:cubicBezTo>
                  <a:cubicBezTo>
                    <a:pt x="332" y="10"/>
                    <a:pt x="294" y="0"/>
                    <a:pt x="25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6827;p51">
              <a:extLst>
                <a:ext uri="{FF2B5EF4-FFF2-40B4-BE49-F238E27FC236}">
                  <a16:creationId xmlns:a16="http://schemas.microsoft.com/office/drawing/2014/main" id="{18C3EE20-C1C8-4433-8E27-42529FF56FA3}"/>
                </a:ext>
              </a:extLst>
            </p:cNvPr>
            <p:cNvSpPr/>
            <p:nvPr/>
          </p:nvSpPr>
          <p:spPr>
            <a:xfrm>
              <a:off x="1085701" y="2935123"/>
              <a:ext cx="47697" cy="40954"/>
            </a:xfrm>
            <a:custGeom>
              <a:avLst/>
              <a:gdLst/>
              <a:ahLst/>
              <a:cxnLst/>
              <a:rect l="l" t="t" r="r" b="b"/>
              <a:pathLst>
                <a:path w="382" h="328" extrusionOk="0">
                  <a:moveTo>
                    <a:pt x="218" y="1"/>
                  </a:moveTo>
                  <a:cubicBezTo>
                    <a:pt x="73" y="1"/>
                    <a:pt x="0" y="177"/>
                    <a:pt x="102" y="279"/>
                  </a:cubicBezTo>
                  <a:cubicBezTo>
                    <a:pt x="135" y="312"/>
                    <a:pt x="176" y="327"/>
                    <a:pt x="217" y="327"/>
                  </a:cubicBezTo>
                  <a:cubicBezTo>
                    <a:pt x="301" y="327"/>
                    <a:pt x="382" y="262"/>
                    <a:pt x="382" y="164"/>
                  </a:cubicBezTo>
                  <a:cubicBezTo>
                    <a:pt x="382" y="74"/>
                    <a:pt x="308" y="1"/>
                    <a:pt x="218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6828;p51">
              <a:extLst>
                <a:ext uri="{FF2B5EF4-FFF2-40B4-BE49-F238E27FC236}">
                  <a16:creationId xmlns:a16="http://schemas.microsoft.com/office/drawing/2014/main" id="{F4D276BB-6B49-485A-B31A-E3CDBD7D9963}"/>
                </a:ext>
              </a:extLst>
            </p:cNvPr>
            <p:cNvSpPr/>
            <p:nvPr/>
          </p:nvSpPr>
          <p:spPr>
            <a:xfrm>
              <a:off x="1095440" y="2935248"/>
              <a:ext cx="43202" cy="40954"/>
            </a:xfrm>
            <a:custGeom>
              <a:avLst/>
              <a:gdLst/>
              <a:ahLst/>
              <a:cxnLst/>
              <a:rect l="l" t="t" r="r" b="b"/>
              <a:pathLst>
                <a:path w="346" h="328" extrusionOk="0">
                  <a:moveTo>
                    <a:pt x="143" y="1"/>
                  </a:moveTo>
                  <a:cubicBezTo>
                    <a:pt x="143" y="1"/>
                    <a:pt x="142" y="1"/>
                    <a:pt x="141" y="1"/>
                  </a:cubicBezTo>
                  <a:cubicBezTo>
                    <a:pt x="107" y="1"/>
                    <a:pt x="73" y="11"/>
                    <a:pt x="46" y="31"/>
                  </a:cubicBezTo>
                  <a:cubicBezTo>
                    <a:pt x="41" y="130"/>
                    <a:pt x="125" y="227"/>
                    <a:pt x="102" y="261"/>
                  </a:cubicBezTo>
                  <a:cubicBezTo>
                    <a:pt x="94" y="272"/>
                    <a:pt x="81" y="277"/>
                    <a:pt x="67" y="277"/>
                  </a:cubicBezTo>
                  <a:cubicBezTo>
                    <a:pt x="42" y="277"/>
                    <a:pt x="14" y="262"/>
                    <a:pt x="1" y="245"/>
                  </a:cubicBezTo>
                  <a:lnTo>
                    <a:pt x="1" y="245"/>
                  </a:lnTo>
                  <a:cubicBezTo>
                    <a:pt x="32" y="300"/>
                    <a:pt x="87" y="327"/>
                    <a:pt x="142" y="327"/>
                  </a:cubicBezTo>
                  <a:cubicBezTo>
                    <a:pt x="197" y="327"/>
                    <a:pt x="252" y="300"/>
                    <a:pt x="283" y="245"/>
                  </a:cubicBezTo>
                  <a:cubicBezTo>
                    <a:pt x="345" y="136"/>
                    <a:pt x="267" y="1"/>
                    <a:pt x="14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6829;p51">
              <a:extLst>
                <a:ext uri="{FF2B5EF4-FFF2-40B4-BE49-F238E27FC236}">
                  <a16:creationId xmlns:a16="http://schemas.microsoft.com/office/drawing/2014/main" id="{EFBABC29-8F3E-44B7-92B5-1624F52FEC09}"/>
                </a:ext>
              </a:extLst>
            </p:cNvPr>
            <p:cNvSpPr/>
            <p:nvPr/>
          </p:nvSpPr>
          <p:spPr>
            <a:xfrm>
              <a:off x="1101059" y="2896542"/>
              <a:ext cx="74541" cy="74417"/>
            </a:xfrm>
            <a:custGeom>
              <a:avLst/>
              <a:gdLst/>
              <a:ahLst/>
              <a:cxnLst/>
              <a:rect l="l" t="t" r="r" b="b"/>
              <a:pathLst>
                <a:path w="597" h="596" extrusionOk="0">
                  <a:moveTo>
                    <a:pt x="299" y="1"/>
                  </a:moveTo>
                  <a:cubicBezTo>
                    <a:pt x="134" y="1"/>
                    <a:pt x="1" y="134"/>
                    <a:pt x="1" y="298"/>
                  </a:cubicBezTo>
                  <a:cubicBezTo>
                    <a:pt x="1" y="463"/>
                    <a:pt x="134" y="595"/>
                    <a:pt x="299" y="595"/>
                  </a:cubicBezTo>
                  <a:cubicBezTo>
                    <a:pt x="463" y="595"/>
                    <a:pt x="597" y="463"/>
                    <a:pt x="597" y="298"/>
                  </a:cubicBezTo>
                  <a:cubicBezTo>
                    <a:pt x="597" y="134"/>
                    <a:pt x="463" y="1"/>
                    <a:pt x="29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6830;p51">
              <a:extLst>
                <a:ext uri="{FF2B5EF4-FFF2-40B4-BE49-F238E27FC236}">
                  <a16:creationId xmlns:a16="http://schemas.microsoft.com/office/drawing/2014/main" id="{CA0DE020-E583-4401-B425-0E6BC043513A}"/>
                </a:ext>
              </a:extLst>
            </p:cNvPr>
            <p:cNvSpPr/>
            <p:nvPr/>
          </p:nvSpPr>
          <p:spPr>
            <a:xfrm>
              <a:off x="1096564" y="2901286"/>
              <a:ext cx="78162" cy="69672"/>
            </a:xfrm>
            <a:custGeom>
              <a:avLst/>
              <a:gdLst/>
              <a:ahLst/>
              <a:cxnLst/>
              <a:rect l="l" t="t" r="r" b="b"/>
              <a:pathLst>
                <a:path w="626" h="558" extrusionOk="0">
                  <a:moveTo>
                    <a:pt x="189" y="0"/>
                  </a:moveTo>
                  <a:cubicBezTo>
                    <a:pt x="180" y="5"/>
                    <a:pt x="172" y="11"/>
                    <a:pt x="163" y="17"/>
                  </a:cubicBezTo>
                  <a:lnTo>
                    <a:pt x="163" y="17"/>
                  </a:lnTo>
                  <a:cubicBezTo>
                    <a:pt x="171" y="11"/>
                    <a:pt x="180" y="5"/>
                    <a:pt x="189" y="0"/>
                  </a:cubicBezTo>
                  <a:close/>
                  <a:moveTo>
                    <a:pt x="163" y="17"/>
                  </a:moveTo>
                  <a:cubicBezTo>
                    <a:pt x="151" y="25"/>
                    <a:pt x="140" y="34"/>
                    <a:pt x="130" y="44"/>
                  </a:cubicBezTo>
                  <a:lnTo>
                    <a:pt x="130" y="44"/>
                  </a:lnTo>
                  <a:cubicBezTo>
                    <a:pt x="140" y="34"/>
                    <a:pt x="152" y="25"/>
                    <a:pt x="163" y="17"/>
                  </a:cubicBezTo>
                  <a:close/>
                  <a:moveTo>
                    <a:pt x="130" y="44"/>
                  </a:moveTo>
                  <a:cubicBezTo>
                    <a:pt x="126" y="48"/>
                    <a:pt x="122" y="52"/>
                    <a:pt x="118" y="55"/>
                  </a:cubicBezTo>
                  <a:cubicBezTo>
                    <a:pt x="118" y="56"/>
                    <a:pt x="118" y="56"/>
                    <a:pt x="118" y="56"/>
                  </a:cubicBezTo>
                  <a:lnTo>
                    <a:pt x="118" y="56"/>
                  </a:lnTo>
                  <a:cubicBezTo>
                    <a:pt x="122" y="52"/>
                    <a:pt x="126" y="48"/>
                    <a:pt x="130" y="44"/>
                  </a:cubicBezTo>
                  <a:close/>
                  <a:moveTo>
                    <a:pt x="118" y="56"/>
                  </a:moveTo>
                  <a:lnTo>
                    <a:pt x="118" y="56"/>
                  </a:lnTo>
                  <a:cubicBezTo>
                    <a:pt x="1" y="181"/>
                    <a:pt x="10" y="389"/>
                    <a:pt x="156" y="498"/>
                  </a:cubicBezTo>
                  <a:cubicBezTo>
                    <a:pt x="210" y="539"/>
                    <a:pt x="273" y="558"/>
                    <a:pt x="334" y="558"/>
                  </a:cubicBezTo>
                  <a:cubicBezTo>
                    <a:pt x="466" y="558"/>
                    <a:pt x="592" y="471"/>
                    <a:pt x="625" y="328"/>
                  </a:cubicBezTo>
                  <a:lnTo>
                    <a:pt x="625" y="328"/>
                  </a:lnTo>
                  <a:cubicBezTo>
                    <a:pt x="569" y="388"/>
                    <a:pt x="491" y="421"/>
                    <a:pt x="408" y="421"/>
                  </a:cubicBezTo>
                  <a:cubicBezTo>
                    <a:pt x="217" y="421"/>
                    <a:pt x="75" y="243"/>
                    <a:pt x="118" y="56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6831;p51">
              <a:extLst>
                <a:ext uri="{FF2B5EF4-FFF2-40B4-BE49-F238E27FC236}">
                  <a16:creationId xmlns:a16="http://schemas.microsoft.com/office/drawing/2014/main" id="{4267CC1E-9F39-4F20-B9DF-69FE30ED04CA}"/>
                </a:ext>
              </a:extLst>
            </p:cNvPr>
            <p:cNvSpPr/>
            <p:nvPr/>
          </p:nvSpPr>
          <p:spPr>
            <a:xfrm>
              <a:off x="1502858" y="3069972"/>
              <a:ext cx="87777" cy="50818"/>
            </a:xfrm>
            <a:custGeom>
              <a:avLst/>
              <a:gdLst/>
              <a:ahLst/>
              <a:cxnLst/>
              <a:rect l="l" t="t" r="r" b="b"/>
              <a:pathLst>
                <a:path w="703" h="407" extrusionOk="0">
                  <a:moveTo>
                    <a:pt x="370" y="1"/>
                  </a:moveTo>
                  <a:lnTo>
                    <a:pt x="0" y="215"/>
                  </a:lnTo>
                  <a:lnTo>
                    <a:pt x="332" y="407"/>
                  </a:lnTo>
                  <a:lnTo>
                    <a:pt x="702" y="19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6832;p51">
              <a:extLst>
                <a:ext uri="{FF2B5EF4-FFF2-40B4-BE49-F238E27FC236}">
                  <a16:creationId xmlns:a16="http://schemas.microsoft.com/office/drawing/2014/main" id="{A79767E7-FCCA-4E29-8788-7D3CCFA04983}"/>
                </a:ext>
              </a:extLst>
            </p:cNvPr>
            <p:cNvSpPr/>
            <p:nvPr/>
          </p:nvSpPr>
          <p:spPr>
            <a:xfrm>
              <a:off x="1179596" y="2885304"/>
              <a:ext cx="220752" cy="270821"/>
            </a:xfrm>
            <a:custGeom>
              <a:avLst/>
              <a:gdLst/>
              <a:ahLst/>
              <a:cxnLst/>
              <a:rect l="l" t="t" r="r" b="b"/>
              <a:pathLst>
                <a:path w="1768" h="2169" extrusionOk="0">
                  <a:moveTo>
                    <a:pt x="1" y="1"/>
                  </a:moveTo>
                  <a:lnTo>
                    <a:pt x="1" y="1149"/>
                  </a:lnTo>
                  <a:lnTo>
                    <a:pt x="1767" y="2169"/>
                  </a:lnTo>
                  <a:lnTo>
                    <a:pt x="1767" y="10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6833;p51">
              <a:extLst>
                <a:ext uri="{FF2B5EF4-FFF2-40B4-BE49-F238E27FC236}">
                  <a16:creationId xmlns:a16="http://schemas.microsoft.com/office/drawing/2014/main" id="{9F3989C3-9393-4667-A3E5-DAACD8684ACA}"/>
                </a:ext>
              </a:extLst>
            </p:cNvPr>
            <p:cNvSpPr/>
            <p:nvPr/>
          </p:nvSpPr>
          <p:spPr>
            <a:xfrm>
              <a:off x="1179596" y="2885304"/>
              <a:ext cx="220752" cy="184418"/>
            </a:xfrm>
            <a:custGeom>
              <a:avLst/>
              <a:gdLst/>
              <a:ahLst/>
              <a:cxnLst/>
              <a:rect l="l" t="t" r="r" b="b"/>
              <a:pathLst>
                <a:path w="1768" h="1477" extrusionOk="0">
                  <a:moveTo>
                    <a:pt x="1" y="1"/>
                  </a:moveTo>
                  <a:lnTo>
                    <a:pt x="1" y="456"/>
                  </a:lnTo>
                  <a:lnTo>
                    <a:pt x="1767" y="1477"/>
                  </a:lnTo>
                  <a:lnTo>
                    <a:pt x="1767" y="10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6834;p51">
              <a:extLst>
                <a:ext uri="{FF2B5EF4-FFF2-40B4-BE49-F238E27FC236}">
                  <a16:creationId xmlns:a16="http://schemas.microsoft.com/office/drawing/2014/main" id="{C9E822B1-D13A-4DC8-A2E4-6A95CB846068}"/>
                </a:ext>
              </a:extLst>
            </p:cNvPr>
            <p:cNvSpPr/>
            <p:nvPr/>
          </p:nvSpPr>
          <p:spPr>
            <a:xfrm>
              <a:off x="1400223" y="2837733"/>
              <a:ext cx="248347" cy="318393"/>
            </a:xfrm>
            <a:custGeom>
              <a:avLst/>
              <a:gdLst/>
              <a:ahLst/>
              <a:cxnLst/>
              <a:rect l="l" t="t" r="r" b="b"/>
              <a:pathLst>
                <a:path w="1989" h="2550" extrusionOk="0">
                  <a:moveTo>
                    <a:pt x="1326" y="0"/>
                  </a:moveTo>
                  <a:lnTo>
                    <a:pt x="0" y="1403"/>
                  </a:lnTo>
                  <a:lnTo>
                    <a:pt x="0" y="2550"/>
                  </a:lnTo>
                  <a:lnTo>
                    <a:pt x="1988" y="1403"/>
                  </a:lnTo>
                  <a:lnTo>
                    <a:pt x="1988" y="286"/>
                  </a:lnTo>
                  <a:lnTo>
                    <a:pt x="1326" y="127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6835;p51">
              <a:extLst>
                <a:ext uri="{FF2B5EF4-FFF2-40B4-BE49-F238E27FC236}">
                  <a16:creationId xmlns:a16="http://schemas.microsoft.com/office/drawing/2014/main" id="{B33C24C3-5A86-4B6B-90B7-5BDE6EE924E2}"/>
                </a:ext>
              </a:extLst>
            </p:cNvPr>
            <p:cNvSpPr/>
            <p:nvPr/>
          </p:nvSpPr>
          <p:spPr>
            <a:xfrm>
              <a:off x="1565663" y="2837733"/>
              <a:ext cx="96642" cy="39705"/>
            </a:xfrm>
            <a:custGeom>
              <a:avLst/>
              <a:gdLst/>
              <a:ahLst/>
              <a:cxnLst/>
              <a:rect l="l" t="t" r="r" b="b"/>
              <a:pathLst>
                <a:path w="774" h="318" extrusionOk="0">
                  <a:moveTo>
                    <a:pt x="1" y="0"/>
                  </a:moveTo>
                  <a:lnTo>
                    <a:pt x="1" y="127"/>
                  </a:lnTo>
                  <a:lnTo>
                    <a:pt x="773" y="318"/>
                  </a:lnTo>
                  <a:lnTo>
                    <a:pt x="773" y="1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6836;p51">
              <a:extLst>
                <a:ext uri="{FF2B5EF4-FFF2-40B4-BE49-F238E27FC236}">
                  <a16:creationId xmlns:a16="http://schemas.microsoft.com/office/drawing/2014/main" id="{8B19724A-8D94-4BB5-8BC8-060B09F31DAD}"/>
                </a:ext>
              </a:extLst>
            </p:cNvPr>
            <p:cNvSpPr/>
            <p:nvPr/>
          </p:nvSpPr>
          <p:spPr>
            <a:xfrm>
              <a:off x="1344910" y="2710251"/>
              <a:ext cx="317394" cy="151330"/>
            </a:xfrm>
            <a:custGeom>
              <a:avLst/>
              <a:gdLst/>
              <a:ahLst/>
              <a:cxnLst/>
              <a:rect l="l" t="t" r="r" b="b"/>
              <a:pathLst>
                <a:path w="2542" h="1212" extrusionOk="0">
                  <a:moveTo>
                    <a:pt x="1" y="1"/>
                  </a:moveTo>
                  <a:lnTo>
                    <a:pt x="1769" y="1021"/>
                  </a:lnTo>
                  <a:lnTo>
                    <a:pt x="2541" y="1211"/>
                  </a:lnTo>
                  <a:lnTo>
                    <a:pt x="775" y="1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6837;p51">
              <a:extLst>
                <a:ext uri="{FF2B5EF4-FFF2-40B4-BE49-F238E27FC236}">
                  <a16:creationId xmlns:a16="http://schemas.microsoft.com/office/drawing/2014/main" id="{AACDB6DB-AC03-4DFE-BCBB-A283C994F595}"/>
                </a:ext>
              </a:extLst>
            </p:cNvPr>
            <p:cNvSpPr/>
            <p:nvPr/>
          </p:nvSpPr>
          <p:spPr>
            <a:xfrm>
              <a:off x="1372629" y="2821751"/>
              <a:ext cx="193158" cy="223000"/>
            </a:xfrm>
            <a:custGeom>
              <a:avLst/>
              <a:gdLst/>
              <a:ahLst/>
              <a:cxnLst/>
              <a:rect l="l" t="t" r="r" b="b"/>
              <a:pathLst>
                <a:path w="1547" h="1786" extrusionOk="0">
                  <a:moveTo>
                    <a:pt x="1547" y="1"/>
                  </a:moveTo>
                  <a:lnTo>
                    <a:pt x="1" y="1786"/>
                  </a:lnTo>
                  <a:lnTo>
                    <a:pt x="1" y="1786"/>
                  </a:lnTo>
                  <a:lnTo>
                    <a:pt x="111" y="1722"/>
                  </a:lnTo>
                  <a:lnTo>
                    <a:pt x="1547" y="128"/>
                  </a:lnTo>
                  <a:lnTo>
                    <a:pt x="1547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6838;p51">
              <a:extLst>
                <a:ext uri="{FF2B5EF4-FFF2-40B4-BE49-F238E27FC236}">
                  <a16:creationId xmlns:a16="http://schemas.microsoft.com/office/drawing/2014/main" id="{757AA2B7-3148-47E7-AFB8-99FF0FBC4783}"/>
                </a:ext>
              </a:extLst>
            </p:cNvPr>
            <p:cNvSpPr/>
            <p:nvPr/>
          </p:nvSpPr>
          <p:spPr>
            <a:xfrm>
              <a:off x="1152002" y="2694269"/>
              <a:ext cx="413786" cy="350732"/>
            </a:xfrm>
            <a:custGeom>
              <a:avLst/>
              <a:gdLst/>
              <a:ahLst/>
              <a:cxnLst/>
              <a:rect l="l" t="t" r="r" b="b"/>
              <a:pathLst>
                <a:path w="3314" h="2809" extrusionOk="0">
                  <a:moveTo>
                    <a:pt x="1547" y="1"/>
                  </a:moveTo>
                  <a:lnTo>
                    <a:pt x="0" y="1786"/>
                  </a:lnTo>
                  <a:lnTo>
                    <a:pt x="1771" y="2808"/>
                  </a:lnTo>
                  <a:lnTo>
                    <a:pt x="3314" y="1022"/>
                  </a:lnTo>
                  <a:lnTo>
                    <a:pt x="1547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6839;p51">
              <a:extLst>
                <a:ext uri="{FF2B5EF4-FFF2-40B4-BE49-F238E27FC236}">
                  <a16:creationId xmlns:a16="http://schemas.microsoft.com/office/drawing/2014/main" id="{9CE951C7-25FE-425D-9D80-EEB26FCA3446}"/>
                </a:ext>
              </a:extLst>
            </p:cNvPr>
            <p:cNvSpPr/>
            <p:nvPr/>
          </p:nvSpPr>
          <p:spPr>
            <a:xfrm>
              <a:off x="1275988" y="2900787"/>
              <a:ext cx="27844" cy="56312"/>
            </a:xfrm>
            <a:custGeom>
              <a:avLst/>
              <a:gdLst/>
              <a:ahLst/>
              <a:cxnLst/>
              <a:rect l="l" t="t" r="r" b="b"/>
              <a:pathLst>
                <a:path w="223" h="451" extrusionOk="0">
                  <a:moveTo>
                    <a:pt x="0" y="0"/>
                  </a:moveTo>
                  <a:lnTo>
                    <a:pt x="0" y="323"/>
                  </a:lnTo>
                  <a:lnTo>
                    <a:pt x="222" y="451"/>
                  </a:lnTo>
                  <a:lnTo>
                    <a:pt x="222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6840;p51">
              <a:extLst>
                <a:ext uri="{FF2B5EF4-FFF2-40B4-BE49-F238E27FC236}">
                  <a16:creationId xmlns:a16="http://schemas.microsoft.com/office/drawing/2014/main" id="{1DA5C2DD-5E30-41B6-8545-05643CE25A2A}"/>
                </a:ext>
              </a:extLst>
            </p:cNvPr>
            <p:cNvSpPr/>
            <p:nvPr/>
          </p:nvSpPr>
          <p:spPr>
            <a:xfrm>
              <a:off x="1303707" y="2900787"/>
              <a:ext cx="27844" cy="56312"/>
            </a:xfrm>
            <a:custGeom>
              <a:avLst/>
              <a:gdLst/>
              <a:ahLst/>
              <a:cxnLst/>
              <a:rect l="l" t="t" r="r" b="b"/>
              <a:pathLst>
                <a:path w="223" h="451" extrusionOk="0">
                  <a:moveTo>
                    <a:pt x="222" y="0"/>
                  </a:moveTo>
                  <a:lnTo>
                    <a:pt x="0" y="129"/>
                  </a:lnTo>
                  <a:lnTo>
                    <a:pt x="0" y="451"/>
                  </a:lnTo>
                  <a:lnTo>
                    <a:pt x="222" y="196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6841;p51">
              <a:extLst>
                <a:ext uri="{FF2B5EF4-FFF2-40B4-BE49-F238E27FC236}">
                  <a16:creationId xmlns:a16="http://schemas.microsoft.com/office/drawing/2014/main" id="{3BF82CBD-8A1B-4759-8EC7-88F58A2FC5C4}"/>
                </a:ext>
              </a:extLst>
            </p:cNvPr>
            <p:cNvSpPr/>
            <p:nvPr/>
          </p:nvSpPr>
          <p:spPr>
            <a:xfrm>
              <a:off x="1273116" y="2873443"/>
              <a:ext cx="61306" cy="43576"/>
            </a:xfrm>
            <a:custGeom>
              <a:avLst/>
              <a:gdLst/>
              <a:ahLst/>
              <a:cxnLst/>
              <a:rect l="l" t="t" r="r" b="b"/>
              <a:pathLst>
                <a:path w="491" h="349" extrusionOk="0">
                  <a:moveTo>
                    <a:pt x="245" y="0"/>
                  </a:moveTo>
                  <a:lnTo>
                    <a:pt x="0" y="142"/>
                  </a:lnTo>
                  <a:lnTo>
                    <a:pt x="0" y="206"/>
                  </a:lnTo>
                  <a:lnTo>
                    <a:pt x="245" y="348"/>
                  </a:lnTo>
                  <a:lnTo>
                    <a:pt x="490" y="206"/>
                  </a:lnTo>
                  <a:lnTo>
                    <a:pt x="490" y="142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6842;p51">
              <a:extLst>
                <a:ext uri="{FF2B5EF4-FFF2-40B4-BE49-F238E27FC236}">
                  <a16:creationId xmlns:a16="http://schemas.microsoft.com/office/drawing/2014/main" id="{01326F1A-5501-4CEE-AB79-72B0501A37F2}"/>
                </a:ext>
              </a:extLst>
            </p:cNvPr>
            <p:cNvSpPr/>
            <p:nvPr/>
          </p:nvSpPr>
          <p:spPr>
            <a:xfrm>
              <a:off x="1273116" y="2891173"/>
              <a:ext cx="30716" cy="25846"/>
            </a:xfrm>
            <a:custGeom>
              <a:avLst/>
              <a:gdLst/>
              <a:ahLst/>
              <a:cxnLst/>
              <a:rect l="l" t="t" r="r" b="b"/>
              <a:pathLst>
                <a:path w="246" h="207" extrusionOk="0">
                  <a:moveTo>
                    <a:pt x="0" y="0"/>
                  </a:moveTo>
                  <a:lnTo>
                    <a:pt x="0" y="64"/>
                  </a:lnTo>
                  <a:lnTo>
                    <a:pt x="245" y="206"/>
                  </a:lnTo>
                  <a:lnTo>
                    <a:pt x="245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6843;p51">
              <a:extLst>
                <a:ext uri="{FF2B5EF4-FFF2-40B4-BE49-F238E27FC236}">
                  <a16:creationId xmlns:a16="http://schemas.microsoft.com/office/drawing/2014/main" id="{46F63F37-6218-46D7-A787-D0B031E8F5E4}"/>
                </a:ext>
              </a:extLst>
            </p:cNvPr>
            <p:cNvSpPr/>
            <p:nvPr/>
          </p:nvSpPr>
          <p:spPr>
            <a:xfrm>
              <a:off x="1303707" y="2891173"/>
              <a:ext cx="30716" cy="25846"/>
            </a:xfrm>
            <a:custGeom>
              <a:avLst/>
              <a:gdLst/>
              <a:ahLst/>
              <a:cxnLst/>
              <a:rect l="l" t="t" r="r" b="b"/>
              <a:pathLst>
                <a:path w="246" h="207" extrusionOk="0">
                  <a:moveTo>
                    <a:pt x="245" y="0"/>
                  </a:moveTo>
                  <a:lnTo>
                    <a:pt x="0" y="141"/>
                  </a:lnTo>
                  <a:lnTo>
                    <a:pt x="0" y="206"/>
                  </a:lnTo>
                  <a:lnTo>
                    <a:pt x="245" y="6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6844;p51">
              <a:extLst>
                <a:ext uri="{FF2B5EF4-FFF2-40B4-BE49-F238E27FC236}">
                  <a16:creationId xmlns:a16="http://schemas.microsoft.com/office/drawing/2014/main" id="{2E92A628-E4A5-49C2-879F-FA2A1B2FD567}"/>
                </a:ext>
              </a:extLst>
            </p:cNvPr>
            <p:cNvSpPr/>
            <p:nvPr/>
          </p:nvSpPr>
          <p:spPr>
            <a:xfrm>
              <a:off x="1283230" y="2879311"/>
              <a:ext cx="40829" cy="23723"/>
            </a:xfrm>
            <a:custGeom>
              <a:avLst/>
              <a:gdLst/>
              <a:ahLst/>
              <a:cxnLst/>
              <a:rect l="l" t="t" r="r" b="b"/>
              <a:pathLst>
                <a:path w="327" h="190" extrusionOk="0">
                  <a:moveTo>
                    <a:pt x="164" y="1"/>
                  </a:moveTo>
                  <a:lnTo>
                    <a:pt x="0" y="95"/>
                  </a:lnTo>
                  <a:lnTo>
                    <a:pt x="164" y="189"/>
                  </a:lnTo>
                  <a:lnTo>
                    <a:pt x="327" y="95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6845;p51">
              <a:extLst>
                <a:ext uri="{FF2B5EF4-FFF2-40B4-BE49-F238E27FC236}">
                  <a16:creationId xmlns:a16="http://schemas.microsoft.com/office/drawing/2014/main" id="{98821A91-4CE1-449A-B22A-F26A6EE25292}"/>
                </a:ext>
              </a:extLst>
            </p:cNvPr>
            <p:cNvSpPr/>
            <p:nvPr/>
          </p:nvSpPr>
          <p:spPr>
            <a:xfrm>
              <a:off x="1283230" y="2879311"/>
              <a:ext cx="20602" cy="23723"/>
            </a:xfrm>
            <a:custGeom>
              <a:avLst/>
              <a:gdLst/>
              <a:ahLst/>
              <a:cxnLst/>
              <a:rect l="l" t="t" r="r" b="b"/>
              <a:pathLst>
                <a:path w="165" h="190" extrusionOk="0">
                  <a:moveTo>
                    <a:pt x="164" y="1"/>
                  </a:moveTo>
                  <a:lnTo>
                    <a:pt x="0" y="95"/>
                  </a:lnTo>
                  <a:lnTo>
                    <a:pt x="164" y="189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6846;p51">
              <a:extLst>
                <a:ext uri="{FF2B5EF4-FFF2-40B4-BE49-F238E27FC236}">
                  <a16:creationId xmlns:a16="http://schemas.microsoft.com/office/drawing/2014/main" id="{E1934757-D2F3-4F61-9B8A-9E207A79AADA}"/>
                </a:ext>
              </a:extLst>
            </p:cNvPr>
            <p:cNvSpPr/>
            <p:nvPr/>
          </p:nvSpPr>
          <p:spPr>
            <a:xfrm>
              <a:off x="1303707" y="2879311"/>
              <a:ext cx="20352" cy="23723"/>
            </a:xfrm>
            <a:custGeom>
              <a:avLst/>
              <a:gdLst/>
              <a:ahLst/>
              <a:cxnLst/>
              <a:rect l="l" t="t" r="r" b="b"/>
              <a:pathLst>
                <a:path w="163" h="190" extrusionOk="0">
                  <a:moveTo>
                    <a:pt x="0" y="1"/>
                  </a:moveTo>
                  <a:lnTo>
                    <a:pt x="0" y="189"/>
                  </a:lnTo>
                  <a:lnTo>
                    <a:pt x="163" y="9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6847;p51">
              <a:extLst>
                <a:ext uri="{FF2B5EF4-FFF2-40B4-BE49-F238E27FC236}">
                  <a16:creationId xmlns:a16="http://schemas.microsoft.com/office/drawing/2014/main" id="{18148B24-162F-42ED-BDA1-E3E117D48BE0}"/>
                </a:ext>
              </a:extLst>
            </p:cNvPr>
            <p:cNvSpPr/>
            <p:nvPr/>
          </p:nvSpPr>
          <p:spPr>
            <a:xfrm>
              <a:off x="1418078" y="3014409"/>
              <a:ext cx="62305" cy="83656"/>
            </a:xfrm>
            <a:custGeom>
              <a:avLst/>
              <a:gdLst/>
              <a:ahLst/>
              <a:cxnLst/>
              <a:rect l="l" t="t" r="r" b="b"/>
              <a:pathLst>
                <a:path w="499" h="670" extrusionOk="0">
                  <a:moveTo>
                    <a:pt x="498" y="1"/>
                  </a:moveTo>
                  <a:lnTo>
                    <a:pt x="1" y="286"/>
                  </a:lnTo>
                  <a:lnTo>
                    <a:pt x="1" y="669"/>
                  </a:lnTo>
                  <a:lnTo>
                    <a:pt x="498" y="382"/>
                  </a:lnTo>
                  <a:lnTo>
                    <a:pt x="49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6848;p51">
              <a:extLst>
                <a:ext uri="{FF2B5EF4-FFF2-40B4-BE49-F238E27FC236}">
                  <a16:creationId xmlns:a16="http://schemas.microsoft.com/office/drawing/2014/main" id="{9F465BCC-E8B5-4A98-8BDF-60830792506B}"/>
                </a:ext>
              </a:extLst>
            </p:cNvPr>
            <p:cNvSpPr/>
            <p:nvPr/>
          </p:nvSpPr>
          <p:spPr>
            <a:xfrm>
              <a:off x="1418078" y="3015908"/>
              <a:ext cx="59308" cy="79036"/>
            </a:xfrm>
            <a:custGeom>
              <a:avLst/>
              <a:gdLst/>
              <a:ahLst/>
              <a:cxnLst/>
              <a:rect l="l" t="t" r="r" b="b"/>
              <a:pathLst>
                <a:path w="475" h="633" extrusionOk="0">
                  <a:moveTo>
                    <a:pt x="475" y="0"/>
                  </a:moveTo>
                  <a:lnTo>
                    <a:pt x="1" y="274"/>
                  </a:lnTo>
                  <a:lnTo>
                    <a:pt x="1" y="632"/>
                  </a:lnTo>
                  <a:lnTo>
                    <a:pt x="475" y="358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6849;p51">
              <a:extLst>
                <a:ext uri="{FF2B5EF4-FFF2-40B4-BE49-F238E27FC236}">
                  <a16:creationId xmlns:a16="http://schemas.microsoft.com/office/drawing/2014/main" id="{FCC26455-E6A3-4F2E-A4F8-48CBD79F4280}"/>
                </a:ext>
              </a:extLst>
            </p:cNvPr>
            <p:cNvSpPr/>
            <p:nvPr/>
          </p:nvSpPr>
          <p:spPr>
            <a:xfrm>
              <a:off x="1418078" y="3060607"/>
              <a:ext cx="62305" cy="37458"/>
            </a:xfrm>
            <a:custGeom>
              <a:avLst/>
              <a:gdLst/>
              <a:ahLst/>
              <a:cxnLst/>
              <a:rect l="l" t="t" r="r" b="b"/>
              <a:pathLst>
                <a:path w="499" h="300" extrusionOk="0">
                  <a:moveTo>
                    <a:pt x="475" y="0"/>
                  </a:moveTo>
                  <a:lnTo>
                    <a:pt x="1" y="274"/>
                  </a:lnTo>
                  <a:lnTo>
                    <a:pt x="1" y="299"/>
                  </a:lnTo>
                  <a:lnTo>
                    <a:pt x="498" y="12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6850;p51">
              <a:extLst>
                <a:ext uri="{FF2B5EF4-FFF2-40B4-BE49-F238E27FC236}">
                  <a16:creationId xmlns:a16="http://schemas.microsoft.com/office/drawing/2014/main" id="{48AA22F6-11C9-4569-BD8C-69ADA9B98D74}"/>
                </a:ext>
              </a:extLst>
            </p:cNvPr>
            <p:cNvSpPr/>
            <p:nvPr/>
          </p:nvSpPr>
          <p:spPr>
            <a:xfrm>
              <a:off x="1418078" y="3035011"/>
              <a:ext cx="62305" cy="39081"/>
            </a:xfrm>
            <a:custGeom>
              <a:avLst/>
              <a:gdLst/>
              <a:ahLst/>
              <a:cxnLst/>
              <a:rect l="l" t="t" r="r" b="b"/>
              <a:pathLst>
                <a:path w="499" h="313" extrusionOk="0">
                  <a:moveTo>
                    <a:pt x="498" y="1"/>
                  </a:moveTo>
                  <a:lnTo>
                    <a:pt x="1" y="288"/>
                  </a:lnTo>
                  <a:lnTo>
                    <a:pt x="1" y="313"/>
                  </a:lnTo>
                  <a:lnTo>
                    <a:pt x="498" y="27"/>
                  </a:lnTo>
                  <a:lnTo>
                    <a:pt x="49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6851;p51">
              <a:extLst>
                <a:ext uri="{FF2B5EF4-FFF2-40B4-BE49-F238E27FC236}">
                  <a16:creationId xmlns:a16="http://schemas.microsoft.com/office/drawing/2014/main" id="{AB7DB4DD-AC9C-48B4-AC5B-0F440151605D}"/>
                </a:ext>
              </a:extLst>
            </p:cNvPr>
            <p:cNvSpPr/>
            <p:nvPr/>
          </p:nvSpPr>
          <p:spPr>
            <a:xfrm>
              <a:off x="1569783" y="2926758"/>
              <a:ext cx="62055" cy="83781"/>
            </a:xfrm>
            <a:custGeom>
              <a:avLst/>
              <a:gdLst/>
              <a:ahLst/>
              <a:cxnLst/>
              <a:rect l="l" t="t" r="r" b="b"/>
              <a:pathLst>
                <a:path w="497" h="671" extrusionOk="0">
                  <a:moveTo>
                    <a:pt x="497" y="1"/>
                  </a:moveTo>
                  <a:lnTo>
                    <a:pt x="1" y="288"/>
                  </a:lnTo>
                  <a:lnTo>
                    <a:pt x="1" y="671"/>
                  </a:lnTo>
                  <a:lnTo>
                    <a:pt x="497" y="384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6852;p51">
              <a:extLst>
                <a:ext uri="{FF2B5EF4-FFF2-40B4-BE49-F238E27FC236}">
                  <a16:creationId xmlns:a16="http://schemas.microsoft.com/office/drawing/2014/main" id="{D964628E-E0C9-471C-AB15-DDCC876FA647}"/>
                </a:ext>
              </a:extLst>
            </p:cNvPr>
            <p:cNvSpPr/>
            <p:nvPr/>
          </p:nvSpPr>
          <p:spPr>
            <a:xfrm>
              <a:off x="1569783" y="2928381"/>
              <a:ext cx="59433" cy="78912"/>
            </a:xfrm>
            <a:custGeom>
              <a:avLst/>
              <a:gdLst/>
              <a:ahLst/>
              <a:cxnLst/>
              <a:rect l="l" t="t" r="r" b="b"/>
              <a:pathLst>
                <a:path w="476" h="632" extrusionOk="0">
                  <a:moveTo>
                    <a:pt x="475" y="1"/>
                  </a:moveTo>
                  <a:lnTo>
                    <a:pt x="1" y="275"/>
                  </a:lnTo>
                  <a:lnTo>
                    <a:pt x="1" y="632"/>
                  </a:lnTo>
                  <a:lnTo>
                    <a:pt x="475" y="358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6853;p51">
              <a:extLst>
                <a:ext uri="{FF2B5EF4-FFF2-40B4-BE49-F238E27FC236}">
                  <a16:creationId xmlns:a16="http://schemas.microsoft.com/office/drawing/2014/main" id="{F9A61CE2-1D54-470C-878B-847CB001D88B}"/>
                </a:ext>
              </a:extLst>
            </p:cNvPr>
            <p:cNvSpPr/>
            <p:nvPr/>
          </p:nvSpPr>
          <p:spPr>
            <a:xfrm>
              <a:off x="1569783" y="2972956"/>
              <a:ext cx="62055" cy="37583"/>
            </a:xfrm>
            <a:custGeom>
              <a:avLst/>
              <a:gdLst/>
              <a:ahLst/>
              <a:cxnLst/>
              <a:rect l="l" t="t" r="r" b="b"/>
              <a:pathLst>
                <a:path w="497" h="301" extrusionOk="0">
                  <a:moveTo>
                    <a:pt x="475" y="1"/>
                  </a:moveTo>
                  <a:lnTo>
                    <a:pt x="1" y="275"/>
                  </a:lnTo>
                  <a:lnTo>
                    <a:pt x="1" y="301"/>
                  </a:lnTo>
                  <a:lnTo>
                    <a:pt x="497" y="1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6854;p51">
              <a:extLst>
                <a:ext uri="{FF2B5EF4-FFF2-40B4-BE49-F238E27FC236}">
                  <a16:creationId xmlns:a16="http://schemas.microsoft.com/office/drawing/2014/main" id="{3BB89E57-F506-4988-A1DE-B5F2A42F387F}"/>
                </a:ext>
              </a:extLst>
            </p:cNvPr>
            <p:cNvSpPr/>
            <p:nvPr/>
          </p:nvSpPr>
          <p:spPr>
            <a:xfrm>
              <a:off x="1569783" y="2947485"/>
              <a:ext cx="62055" cy="39206"/>
            </a:xfrm>
            <a:custGeom>
              <a:avLst/>
              <a:gdLst/>
              <a:ahLst/>
              <a:cxnLst/>
              <a:rect l="l" t="t" r="r" b="b"/>
              <a:pathLst>
                <a:path w="497" h="314" extrusionOk="0">
                  <a:moveTo>
                    <a:pt x="497" y="0"/>
                  </a:moveTo>
                  <a:lnTo>
                    <a:pt x="1" y="287"/>
                  </a:lnTo>
                  <a:lnTo>
                    <a:pt x="1" y="313"/>
                  </a:lnTo>
                  <a:lnTo>
                    <a:pt x="497" y="26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6855;p51">
              <a:extLst>
                <a:ext uri="{FF2B5EF4-FFF2-40B4-BE49-F238E27FC236}">
                  <a16:creationId xmlns:a16="http://schemas.microsoft.com/office/drawing/2014/main" id="{048E54F1-4359-44A0-8479-685C386376FE}"/>
                </a:ext>
              </a:extLst>
            </p:cNvPr>
            <p:cNvSpPr/>
            <p:nvPr/>
          </p:nvSpPr>
          <p:spPr>
            <a:xfrm>
              <a:off x="1502858" y="2974579"/>
              <a:ext cx="46323" cy="122363"/>
            </a:xfrm>
            <a:custGeom>
              <a:avLst/>
              <a:gdLst/>
              <a:ahLst/>
              <a:cxnLst/>
              <a:rect l="l" t="t" r="r" b="b"/>
              <a:pathLst>
                <a:path w="371" h="980" extrusionOk="0">
                  <a:moveTo>
                    <a:pt x="370" y="1"/>
                  </a:moveTo>
                  <a:lnTo>
                    <a:pt x="0" y="214"/>
                  </a:lnTo>
                  <a:lnTo>
                    <a:pt x="0" y="979"/>
                  </a:lnTo>
                  <a:lnTo>
                    <a:pt x="370" y="76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6856;p51">
              <a:extLst>
                <a:ext uri="{FF2B5EF4-FFF2-40B4-BE49-F238E27FC236}">
                  <a16:creationId xmlns:a16="http://schemas.microsoft.com/office/drawing/2014/main" id="{7C024B71-E806-40C8-B89E-F1B412FF7CE6}"/>
                </a:ext>
              </a:extLst>
            </p:cNvPr>
            <p:cNvSpPr/>
            <p:nvPr/>
          </p:nvSpPr>
          <p:spPr>
            <a:xfrm>
              <a:off x="1502858" y="2975453"/>
              <a:ext cx="44700" cy="119366"/>
            </a:xfrm>
            <a:custGeom>
              <a:avLst/>
              <a:gdLst/>
              <a:ahLst/>
              <a:cxnLst/>
              <a:rect l="l" t="t" r="r" b="b"/>
              <a:pathLst>
                <a:path w="358" h="956" extrusionOk="0">
                  <a:moveTo>
                    <a:pt x="357" y="1"/>
                  </a:moveTo>
                  <a:lnTo>
                    <a:pt x="0" y="207"/>
                  </a:lnTo>
                  <a:lnTo>
                    <a:pt x="0" y="955"/>
                  </a:lnTo>
                  <a:lnTo>
                    <a:pt x="357" y="749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6857;p51">
              <a:extLst>
                <a:ext uri="{FF2B5EF4-FFF2-40B4-BE49-F238E27FC236}">
                  <a16:creationId xmlns:a16="http://schemas.microsoft.com/office/drawing/2014/main" id="{35CC33F9-6715-4667-8414-F93F5669EF40}"/>
                </a:ext>
              </a:extLst>
            </p:cNvPr>
            <p:cNvSpPr/>
            <p:nvPr/>
          </p:nvSpPr>
          <p:spPr>
            <a:xfrm>
              <a:off x="1547433" y="2974579"/>
              <a:ext cx="1748" cy="95518"/>
            </a:xfrm>
            <a:custGeom>
              <a:avLst/>
              <a:gdLst/>
              <a:ahLst/>
              <a:cxnLst/>
              <a:rect l="l" t="t" r="r" b="b"/>
              <a:pathLst>
                <a:path w="14" h="765" extrusionOk="0">
                  <a:moveTo>
                    <a:pt x="13" y="1"/>
                  </a:moveTo>
                  <a:lnTo>
                    <a:pt x="0" y="8"/>
                  </a:lnTo>
                  <a:lnTo>
                    <a:pt x="0" y="756"/>
                  </a:lnTo>
                  <a:lnTo>
                    <a:pt x="13" y="765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6858;p51">
              <a:extLst>
                <a:ext uri="{FF2B5EF4-FFF2-40B4-BE49-F238E27FC236}">
                  <a16:creationId xmlns:a16="http://schemas.microsoft.com/office/drawing/2014/main" id="{74D8500D-8034-475A-82C9-205D11FB21AA}"/>
                </a:ext>
              </a:extLst>
            </p:cNvPr>
            <p:cNvSpPr/>
            <p:nvPr/>
          </p:nvSpPr>
          <p:spPr>
            <a:xfrm>
              <a:off x="1317441" y="3012786"/>
              <a:ext cx="32588" cy="66550"/>
            </a:xfrm>
            <a:custGeom>
              <a:avLst/>
              <a:gdLst/>
              <a:ahLst/>
              <a:cxnLst/>
              <a:rect l="l" t="t" r="r" b="b"/>
              <a:pathLst>
                <a:path w="261" h="533" extrusionOk="0">
                  <a:moveTo>
                    <a:pt x="1" y="1"/>
                  </a:moveTo>
                  <a:lnTo>
                    <a:pt x="1" y="382"/>
                  </a:lnTo>
                  <a:lnTo>
                    <a:pt x="260" y="533"/>
                  </a:lnTo>
                  <a:lnTo>
                    <a:pt x="260" y="1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6859;p51">
              <a:extLst>
                <a:ext uri="{FF2B5EF4-FFF2-40B4-BE49-F238E27FC236}">
                  <a16:creationId xmlns:a16="http://schemas.microsoft.com/office/drawing/2014/main" id="{FD772EF6-D91A-4D92-97AC-665253AB9BB4}"/>
                </a:ext>
              </a:extLst>
            </p:cNvPr>
            <p:cNvSpPr/>
            <p:nvPr/>
          </p:nvSpPr>
          <p:spPr>
            <a:xfrm>
              <a:off x="1320188" y="3014409"/>
              <a:ext cx="29842" cy="61681"/>
            </a:xfrm>
            <a:custGeom>
              <a:avLst/>
              <a:gdLst/>
              <a:ahLst/>
              <a:cxnLst/>
              <a:rect l="l" t="t" r="r" b="b"/>
              <a:pathLst>
                <a:path w="239" h="494" extrusionOk="0">
                  <a:moveTo>
                    <a:pt x="0" y="1"/>
                  </a:moveTo>
                  <a:lnTo>
                    <a:pt x="0" y="357"/>
                  </a:lnTo>
                  <a:lnTo>
                    <a:pt x="238" y="494"/>
                  </a:lnTo>
                  <a:lnTo>
                    <a:pt x="238" y="1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6860;p51">
              <a:extLst>
                <a:ext uri="{FF2B5EF4-FFF2-40B4-BE49-F238E27FC236}">
                  <a16:creationId xmlns:a16="http://schemas.microsoft.com/office/drawing/2014/main" id="{5C0684D5-6EBA-4E01-A0ED-15F39B735735}"/>
                </a:ext>
              </a:extLst>
            </p:cNvPr>
            <p:cNvSpPr/>
            <p:nvPr/>
          </p:nvSpPr>
          <p:spPr>
            <a:xfrm>
              <a:off x="1317441" y="3058984"/>
              <a:ext cx="32588" cy="20352"/>
            </a:xfrm>
            <a:custGeom>
              <a:avLst/>
              <a:gdLst/>
              <a:ahLst/>
              <a:cxnLst/>
              <a:rect l="l" t="t" r="r" b="b"/>
              <a:pathLst>
                <a:path w="261" h="163" extrusionOk="0">
                  <a:moveTo>
                    <a:pt x="22" y="0"/>
                  </a:moveTo>
                  <a:lnTo>
                    <a:pt x="1" y="12"/>
                  </a:lnTo>
                  <a:lnTo>
                    <a:pt x="260" y="163"/>
                  </a:lnTo>
                  <a:lnTo>
                    <a:pt x="260" y="13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6861;p51">
              <a:extLst>
                <a:ext uri="{FF2B5EF4-FFF2-40B4-BE49-F238E27FC236}">
                  <a16:creationId xmlns:a16="http://schemas.microsoft.com/office/drawing/2014/main" id="{6E46FF4C-10FC-42CB-B75B-E230F79B1BC2}"/>
                </a:ext>
              </a:extLst>
            </p:cNvPr>
            <p:cNvSpPr/>
            <p:nvPr/>
          </p:nvSpPr>
          <p:spPr>
            <a:xfrm>
              <a:off x="1317441" y="3033388"/>
              <a:ext cx="32588" cy="21851"/>
            </a:xfrm>
            <a:custGeom>
              <a:avLst/>
              <a:gdLst/>
              <a:ahLst/>
              <a:cxnLst/>
              <a:rect l="l" t="t" r="r" b="b"/>
              <a:pathLst>
                <a:path w="261" h="175" extrusionOk="0">
                  <a:moveTo>
                    <a:pt x="1" y="1"/>
                  </a:moveTo>
                  <a:lnTo>
                    <a:pt x="1" y="26"/>
                  </a:lnTo>
                  <a:lnTo>
                    <a:pt x="260" y="175"/>
                  </a:lnTo>
                  <a:lnTo>
                    <a:pt x="260" y="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6862;p51">
              <a:extLst>
                <a:ext uri="{FF2B5EF4-FFF2-40B4-BE49-F238E27FC236}">
                  <a16:creationId xmlns:a16="http://schemas.microsoft.com/office/drawing/2014/main" id="{7312ABFE-D69A-4D2C-BF64-03CF95DAF761}"/>
                </a:ext>
              </a:extLst>
            </p:cNvPr>
            <p:cNvSpPr/>
            <p:nvPr/>
          </p:nvSpPr>
          <p:spPr>
            <a:xfrm>
              <a:off x="1320188" y="3014409"/>
              <a:ext cx="29842" cy="26345"/>
            </a:xfrm>
            <a:custGeom>
              <a:avLst/>
              <a:gdLst/>
              <a:ahLst/>
              <a:cxnLst/>
              <a:rect l="l" t="t" r="r" b="b"/>
              <a:pathLst>
                <a:path w="239" h="211" extrusionOk="0">
                  <a:moveTo>
                    <a:pt x="0" y="1"/>
                  </a:moveTo>
                  <a:lnTo>
                    <a:pt x="0" y="75"/>
                  </a:lnTo>
                  <a:lnTo>
                    <a:pt x="238" y="211"/>
                  </a:lnTo>
                  <a:lnTo>
                    <a:pt x="238" y="1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6863;p51">
              <a:extLst>
                <a:ext uri="{FF2B5EF4-FFF2-40B4-BE49-F238E27FC236}">
                  <a16:creationId xmlns:a16="http://schemas.microsoft.com/office/drawing/2014/main" id="{7F339617-296E-48AC-A060-A74CF138141E}"/>
                </a:ext>
              </a:extLst>
            </p:cNvPr>
            <p:cNvSpPr/>
            <p:nvPr/>
          </p:nvSpPr>
          <p:spPr>
            <a:xfrm>
              <a:off x="1220924" y="2956974"/>
              <a:ext cx="32588" cy="66675"/>
            </a:xfrm>
            <a:custGeom>
              <a:avLst/>
              <a:gdLst/>
              <a:ahLst/>
              <a:cxnLst/>
              <a:rect l="l" t="t" r="r" b="b"/>
              <a:pathLst>
                <a:path w="261" h="534" extrusionOk="0">
                  <a:moveTo>
                    <a:pt x="1" y="1"/>
                  </a:moveTo>
                  <a:lnTo>
                    <a:pt x="1" y="384"/>
                  </a:lnTo>
                  <a:lnTo>
                    <a:pt x="260" y="533"/>
                  </a:lnTo>
                  <a:lnTo>
                    <a:pt x="260" y="1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6864;p51">
              <a:extLst>
                <a:ext uri="{FF2B5EF4-FFF2-40B4-BE49-F238E27FC236}">
                  <a16:creationId xmlns:a16="http://schemas.microsoft.com/office/drawing/2014/main" id="{C5D4FD23-A6F3-4D35-8ABD-0D3AA1709611}"/>
                </a:ext>
              </a:extLst>
            </p:cNvPr>
            <p:cNvSpPr/>
            <p:nvPr/>
          </p:nvSpPr>
          <p:spPr>
            <a:xfrm>
              <a:off x="1223671" y="2958722"/>
              <a:ext cx="29842" cy="61681"/>
            </a:xfrm>
            <a:custGeom>
              <a:avLst/>
              <a:gdLst/>
              <a:ahLst/>
              <a:cxnLst/>
              <a:rect l="l" t="t" r="r" b="b"/>
              <a:pathLst>
                <a:path w="239" h="494" extrusionOk="0">
                  <a:moveTo>
                    <a:pt x="0" y="0"/>
                  </a:moveTo>
                  <a:lnTo>
                    <a:pt x="0" y="357"/>
                  </a:lnTo>
                  <a:lnTo>
                    <a:pt x="238" y="493"/>
                  </a:lnTo>
                  <a:lnTo>
                    <a:pt x="238" y="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6865;p51">
              <a:extLst>
                <a:ext uri="{FF2B5EF4-FFF2-40B4-BE49-F238E27FC236}">
                  <a16:creationId xmlns:a16="http://schemas.microsoft.com/office/drawing/2014/main" id="{107AD318-60B1-4CB3-BBFD-9A76D8E71C00}"/>
                </a:ext>
              </a:extLst>
            </p:cNvPr>
            <p:cNvSpPr/>
            <p:nvPr/>
          </p:nvSpPr>
          <p:spPr>
            <a:xfrm>
              <a:off x="1220924" y="3003172"/>
              <a:ext cx="32588" cy="20477"/>
            </a:xfrm>
            <a:custGeom>
              <a:avLst/>
              <a:gdLst/>
              <a:ahLst/>
              <a:cxnLst/>
              <a:rect l="l" t="t" r="r" b="b"/>
              <a:pathLst>
                <a:path w="261" h="164" extrusionOk="0">
                  <a:moveTo>
                    <a:pt x="22" y="1"/>
                  </a:moveTo>
                  <a:lnTo>
                    <a:pt x="1" y="14"/>
                  </a:lnTo>
                  <a:lnTo>
                    <a:pt x="260" y="163"/>
                  </a:lnTo>
                  <a:lnTo>
                    <a:pt x="260" y="137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6866;p51">
              <a:extLst>
                <a:ext uri="{FF2B5EF4-FFF2-40B4-BE49-F238E27FC236}">
                  <a16:creationId xmlns:a16="http://schemas.microsoft.com/office/drawing/2014/main" id="{C1EF7057-C14E-46FB-ADBD-F674DF5CEC06}"/>
                </a:ext>
              </a:extLst>
            </p:cNvPr>
            <p:cNvSpPr/>
            <p:nvPr/>
          </p:nvSpPr>
          <p:spPr>
            <a:xfrm>
              <a:off x="1220924" y="2977701"/>
              <a:ext cx="32588" cy="21851"/>
            </a:xfrm>
            <a:custGeom>
              <a:avLst/>
              <a:gdLst/>
              <a:ahLst/>
              <a:cxnLst/>
              <a:rect l="l" t="t" r="r" b="b"/>
              <a:pathLst>
                <a:path w="261" h="175" extrusionOk="0">
                  <a:moveTo>
                    <a:pt x="1" y="0"/>
                  </a:moveTo>
                  <a:lnTo>
                    <a:pt x="1" y="26"/>
                  </a:lnTo>
                  <a:lnTo>
                    <a:pt x="260" y="174"/>
                  </a:lnTo>
                  <a:lnTo>
                    <a:pt x="260" y="1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6867;p51">
              <a:extLst>
                <a:ext uri="{FF2B5EF4-FFF2-40B4-BE49-F238E27FC236}">
                  <a16:creationId xmlns:a16="http://schemas.microsoft.com/office/drawing/2014/main" id="{94C10EED-43CE-472B-898A-5DCFB40EF45B}"/>
                </a:ext>
              </a:extLst>
            </p:cNvPr>
            <p:cNvSpPr/>
            <p:nvPr/>
          </p:nvSpPr>
          <p:spPr>
            <a:xfrm>
              <a:off x="1223671" y="2958722"/>
              <a:ext cx="29842" cy="25971"/>
            </a:xfrm>
            <a:custGeom>
              <a:avLst/>
              <a:gdLst/>
              <a:ahLst/>
              <a:cxnLst/>
              <a:rect l="l" t="t" r="r" b="b"/>
              <a:pathLst>
                <a:path w="239" h="208" extrusionOk="0">
                  <a:moveTo>
                    <a:pt x="0" y="0"/>
                  </a:moveTo>
                  <a:lnTo>
                    <a:pt x="0" y="71"/>
                  </a:lnTo>
                  <a:lnTo>
                    <a:pt x="238" y="207"/>
                  </a:lnTo>
                  <a:lnTo>
                    <a:pt x="238" y="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6868;p51">
              <a:extLst>
                <a:ext uri="{FF2B5EF4-FFF2-40B4-BE49-F238E27FC236}">
                  <a16:creationId xmlns:a16="http://schemas.microsoft.com/office/drawing/2014/main" id="{11400E98-6485-443C-B8D9-A835AF81763C}"/>
                </a:ext>
              </a:extLst>
            </p:cNvPr>
            <p:cNvSpPr/>
            <p:nvPr/>
          </p:nvSpPr>
          <p:spPr>
            <a:xfrm>
              <a:off x="2244401" y="2823748"/>
              <a:ext cx="661883" cy="398054"/>
            </a:xfrm>
            <a:custGeom>
              <a:avLst/>
              <a:gdLst/>
              <a:ahLst/>
              <a:cxnLst/>
              <a:rect l="l" t="t" r="r" b="b"/>
              <a:pathLst>
                <a:path w="5301" h="3188" extrusionOk="0">
                  <a:moveTo>
                    <a:pt x="2652" y="1"/>
                  </a:moveTo>
                  <a:lnTo>
                    <a:pt x="1" y="1531"/>
                  </a:lnTo>
                  <a:lnTo>
                    <a:pt x="1" y="1658"/>
                  </a:lnTo>
                  <a:lnTo>
                    <a:pt x="2652" y="3188"/>
                  </a:lnTo>
                  <a:lnTo>
                    <a:pt x="5301" y="1658"/>
                  </a:lnTo>
                  <a:lnTo>
                    <a:pt x="5301" y="1531"/>
                  </a:lnTo>
                  <a:lnTo>
                    <a:pt x="26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6869;p51">
              <a:extLst>
                <a:ext uri="{FF2B5EF4-FFF2-40B4-BE49-F238E27FC236}">
                  <a16:creationId xmlns:a16="http://schemas.microsoft.com/office/drawing/2014/main" id="{7BCFFE76-68B4-4EBB-A625-382293B7F27D}"/>
                </a:ext>
              </a:extLst>
            </p:cNvPr>
            <p:cNvSpPr/>
            <p:nvPr/>
          </p:nvSpPr>
          <p:spPr>
            <a:xfrm>
              <a:off x="2244401" y="3014784"/>
              <a:ext cx="331129" cy="207018"/>
            </a:xfrm>
            <a:custGeom>
              <a:avLst/>
              <a:gdLst/>
              <a:ahLst/>
              <a:cxnLst/>
              <a:rect l="l" t="t" r="r" b="b"/>
              <a:pathLst>
                <a:path w="2652" h="1658" extrusionOk="0">
                  <a:moveTo>
                    <a:pt x="1" y="1"/>
                  </a:moveTo>
                  <a:lnTo>
                    <a:pt x="1" y="128"/>
                  </a:lnTo>
                  <a:lnTo>
                    <a:pt x="2652" y="1658"/>
                  </a:lnTo>
                  <a:lnTo>
                    <a:pt x="2652" y="15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6870;p51">
              <a:extLst>
                <a:ext uri="{FF2B5EF4-FFF2-40B4-BE49-F238E27FC236}">
                  <a16:creationId xmlns:a16="http://schemas.microsoft.com/office/drawing/2014/main" id="{D13CB484-2297-458D-A648-0448D6788F2E}"/>
                </a:ext>
              </a:extLst>
            </p:cNvPr>
            <p:cNvSpPr/>
            <p:nvPr/>
          </p:nvSpPr>
          <p:spPr>
            <a:xfrm>
              <a:off x="2575405" y="3014784"/>
              <a:ext cx="330879" cy="207018"/>
            </a:xfrm>
            <a:custGeom>
              <a:avLst/>
              <a:gdLst/>
              <a:ahLst/>
              <a:cxnLst/>
              <a:rect l="l" t="t" r="r" b="b"/>
              <a:pathLst>
                <a:path w="2650" h="1658" extrusionOk="0">
                  <a:moveTo>
                    <a:pt x="2650" y="1"/>
                  </a:moveTo>
                  <a:lnTo>
                    <a:pt x="1" y="1530"/>
                  </a:lnTo>
                  <a:lnTo>
                    <a:pt x="1" y="1658"/>
                  </a:lnTo>
                  <a:lnTo>
                    <a:pt x="2650" y="128"/>
                  </a:lnTo>
                  <a:lnTo>
                    <a:pt x="265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6871;p51">
              <a:extLst>
                <a:ext uri="{FF2B5EF4-FFF2-40B4-BE49-F238E27FC236}">
                  <a16:creationId xmlns:a16="http://schemas.microsoft.com/office/drawing/2014/main" id="{5403A5EF-C217-476B-8965-8CF146FEF3EF}"/>
                </a:ext>
              </a:extLst>
            </p:cNvPr>
            <p:cNvSpPr/>
            <p:nvPr/>
          </p:nvSpPr>
          <p:spPr>
            <a:xfrm>
              <a:off x="2863082" y="2956100"/>
              <a:ext cx="15358" cy="27095"/>
            </a:xfrm>
            <a:custGeom>
              <a:avLst/>
              <a:gdLst/>
              <a:ahLst/>
              <a:cxnLst/>
              <a:rect l="l" t="t" r="r" b="b"/>
              <a:pathLst>
                <a:path w="123" h="217" extrusionOk="0">
                  <a:moveTo>
                    <a:pt x="105" y="1"/>
                  </a:moveTo>
                  <a:lnTo>
                    <a:pt x="1" y="208"/>
                  </a:lnTo>
                  <a:lnTo>
                    <a:pt x="18" y="217"/>
                  </a:lnTo>
                  <a:lnTo>
                    <a:pt x="123" y="9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6872;p51">
              <a:extLst>
                <a:ext uri="{FF2B5EF4-FFF2-40B4-BE49-F238E27FC236}">
                  <a16:creationId xmlns:a16="http://schemas.microsoft.com/office/drawing/2014/main" id="{76EE1946-19EF-453A-8FE5-3B0A509B8B26}"/>
                </a:ext>
              </a:extLst>
            </p:cNvPr>
            <p:cNvSpPr/>
            <p:nvPr/>
          </p:nvSpPr>
          <p:spPr>
            <a:xfrm>
              <a:off x="2851221" y="2954102"/>
              <a:ext cx="14858" cy="22100"/>
            </a:xfrm>
            <a:custGeom>
              <a:avLst/>
              <a:gdLst/>
              <a:ahLst/>
              <a:cxnLst/>
              <a:rect l="l" t="t" r="r" b="b"/>
              <a:pathLst>
                <a:path w="119" h="177" extrusionOk="0">
                  <a:moveTo>
                    <a:pt x="16" y="1"/>
                  </a:moveTo>
                  <a:lnTo>
                    <a:pt x="0" y="11"/>
                  </a:lnTo>
                  <a:lnTo>
                    <a:pt x="103" y="176"/>
                  </a:lnTo>
                  <a:lnTo>
                    <a:pt x="119" y="16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6873;p51">
              <a:extLst>
                <a:ext uri="{FF2B5EF4-FFF2-40B4-BE49-F238E27FC236}">
                  <a16:creationId xmlns:a16="http://schemas.microsoft.com/office/drawing/2014/main" id="{955C38A0-A47E-41AF-AA23-94129FA49129}"/>
                </a:ext>
              </a:extLst>
            </p:cNvPr>
            <p:cNvSpPr/>
            <p:nvPr/>
          </p:nvSpPr>
          <p:spPr>
            <a:xfrm>
              <a:off x="2863831" y="2953353"/>
              <a:ext cx="4120" cy="63429"/>
            </a:xfrm>
            <a:custGeom>
              <a:avLst/>
              <a:gdLst/>
              <a:ahLst/>
              <a:cxnLst/>
              <a:rect l="l" t="t" r="r" b="b"/>
              <a:pathLst>
                <a:path w="33" h="508" extrusionOk="0">
                  <a:moveTo>
                    <a:pt x="1" y="1"/>
                  </a:moveTo>
                  <a:lnTo>
                    <a:pt x="1" y="498"/>
                  </a:lnTo>
                  <a:cubicBezTo>
                    <a:pt x="1" y="501"/>
                    <a:pt x="2" y="504"/>
                    <a:pt x="5" y="506"/>
                  </a:cubicBezTo>
                  <a:cubicBezTo>
                    <a:pt x="9" y="507"/>
                    <a:pt x="13" y="508"/>
                    <a:pt x="17" y="508"/>
                  </a:cubicBezTo>
                  <a:cubicBezTo>
                    <a:pt x="21" y="508"/>
                    <a:pt x="25" y="507"/>
                    <a:pt x="28" y="506"/>
                  </a:cubicBezTo>
                  <a:cubicBezTo>
                    <a:pt x="31" y="504"/>
                    <a:pt x="32" y="501"/>
                    <a:pt x="32" y="498"/>
                  </a:cubicBezTo>
                  <a:lnTo>
                    <a:pt x="3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6874;p51">
              <a:extLst>
                <a:ext uri="{FF2B5EF4-FFF2-40B4-BE49-F238E27FC236}">
                  <a16:creationId xmlns:a16="http://schemas.microsoft.com/office/drawing/2014/main" id="{6DE0B018-9523-40E1-BF2F-EC6F9BC0C544}"/>
                </a:ext>
              </a:extLst>
            </p:cNvPr>
            <p:cNvSpPr/>
            <p:nvPr/>
          </p:nvSpPr>
          <p:spPr>
            <a:xfrm>
              <a:off x="2847350" y="2905282"/>
              <a:ext cx="67549" cy="57935"/>
            </a:xfrm>
            <a:custGeom>
              <a:avLst/>
              <a:gdLst/>
              <a:ahLst/>
              <a:cxnLst/>
              <a:rect l="l" t="t" r="r" b="b"/>
              <a:pathLst>
                <a:path w="541" h="464" extrusionOk="0">
                  <a:moveTo>
                    <a:pt x="309" y="0"/>
                  </a:moveTo>
                  <a:cubicBezTo>
                    <a:pt x="104" y="0"/>
                    <a:pt x="1" y="250"/>
                    <a:pt x="146" y="395"/>
                  </a:cubicBezTo>
                  <a:cubicBezTo>
                    <a:pt x="193" y="442"/>
                    <a:pt x="251" y="463"/>
                    <a:pt x="308" y="463"/>
                  </a:cubicBezTo>
                  <a:cubicBezTo>
                    <a:pt x="427" y="463"/>
                    <a:pt x="540" y="371"/>
                    <a:pt x="540" y="232"/>
                  </a:cubicBezTo>
                  <a:cubicBezTo>
                    <a:pt x="540" y="105"/>
                    <a:pt x="437" y="0"/>
                    <a:pt x="309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6875;p51">
              <a:extLst>
                <a:ext uri="{FF2B5EF4-FFF2-40B4-BE49-F238E27FC236}">
                  <a16:creationId xmlns:a16="http://schemas.microsoft.com/office/drawing/2014/main" id="{71D7D4F9-27B2-4B69-9777-FC2E657CAB71}"/>
                </a:ext>
              </a:extLst>
            </p:cNvPr>
            <p:cNvSpPr/>
            <p:nvPr/>
          </p:nvSpPr>
          <p:spPr>
            <a:xfrm>
              <a:off x="2854092" y="2905407"/>
              <a:ext cx="54189" cy="57810"/>
            </a:xfrm>
            <a:custGeom>
              <a:avLst/>
              <a:gdLst/>
              <a:ahLst/>
              <a:cxnLst/>
              <a:rect l="l" t="t" r="r" b="b"/>
              <a:pathLst>
                <a:path w="434" h="463" extrusionOk="0">
                  <a:moveTo>
                    <a:pt x="256" y="0"/>
                  </a:moveTo>
                  <a:cubicBezTo>
                    <a:pt x="120" y="0"/>
                    <a:pt x="1" y="123"/>
                    <a:pt x="28" y="273"/>
                  </a:cubicBezTo>
                  <a:cubicBezTo>
                    <a:pt x="50" y="393"/>
                    <a:pt x="152" y="462"/>
                    <a:pt x="257" y="462"/>
                  </a:cubicBezTo>
                  <a:cubicBezTo>
                    <a:pt x="321" y="462"/>
                    <a:pt x="386" y="436"/>
                    <a:pt x="434" y="378"/>
                  </a:cubicBezTo>
                  <a:lnTo>
                    <a:pt x="434" y="378"/>
                  </a:lnTo>
                  <a:cubicBezTo>
                    <a:pt x="428" y="379"/>
                    <a:pt x="422" y="380"/>
                    <a:pt x="416" y="380"/>
                  </a:cubicBezTo>
                  <a:cubicBezTo>
                    <a:pt x="354" y="380"/>
                    <a:pt x="292" y="283"/>
                    <a:pt x="328" y="173"/>
                  </a:cubicBezTo>
                  <a:cubicBezTo>
                    <a:pt x="358" y="79"/>
                    <a:pt x="389" y="43"/>
                    <a:pt x="370" y="31"/>
                  </a:cubicBezTo>
                  <a:cubicBezTo>
                    <a:pt x="333" y="10"/>
                    <a:pt x="294" y="0"/>
                    <a:pt x="25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6876;p51">
              <a:extLst>
                <a:ext uri="{FF2B5EF4-FFF2-40B4-BE49-F238E27FC236}">
                  <a16:creationId xmlns:a16="http://schemas.microsoft.com/office/drawing/2014/main" id="{ABB9BDBF-8348-4144-917E-0FE53A73BFA2}"/>
                </a:ext>
              </a:extLst>
            </p:cNvPr>
            <p:cNvSpPr/>
            <p:nvPr/>
          </p:nvSpPr>
          <p:spPr>
            <a:xfrm>
              <a:off x="2813138" y="2921888"/>
              <a:ext cx="47697" cy="40954"/>
            </a:xfrm>
            <a:custGeom>
              <a:avLst/>
              <a:gdLst/>
              <a:ahLst/>
              <a:cxnLst/>
              <a:rect l="l" t="t" r="r" b="b"/>
              <a:pathLst>
                <a:path w="382" h="328" extrusionOk="0">
                  <a:moveTo>
                    <a:pt x="220" y="1"/>
                  </a:moveTo>
                  <a:cubicBezTo>
                    <a:pt x="73" y="1"/>
                    <a:pt x="1" y="176"/>
                    <a:pt x="104" y="279"/>
                  </a:cubicBezTo>
                  <a:cubicBezTo>
                    <a:pt x="137" y="312"/>
                    <a:pt x="178" y="327"/>
                    <a:pt x="218" y="327"/>
                  </a:cubicBezTo>
                  <a:cubicBezTo>
                    <a:pt x="302" y="327"/>
                    <a:pt x="382" y="263"/>
                    <a:pt x="382" y="165"/>
                  </a:cubicBezTo>
                  <a:cubicBezTo>
                    <a:pt x="382" y="73"/>
                    <a:pt x="309" y="1"/>
                    <a:pt x="220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6877;p51">
              <a:extLst>
                <a:ext uri="{FF2B5EF4-FFF2-40B4-BE49-F238E27FC236}">
                  <a16:creationId xmlns:a16="http://schemas.microsoft.com/office/drawing/2014/main" id="{F4397CF1-E895-49D5-B497-08CF4131159B}"/>
                </a:ext>
              </a:extLst>
            </p:cNvPr>
            <p:cNvSpPr/>
            <p:nvPr/>
          </p:nvSpPr>
          <p:spPr>
            <a:xfrm>
              <a:off x="2822877" y="2922138"/>
              <a:ext cx="43451" cy="40704"/>
            </a:xfrm>
            <a:custGeom>
              <a:avLst/>
              <a:gdLst/>
              <a:ahLst/>
              <a:cxnLst/>
              <a:rect l="l" t="t" r="r" b="b"/>
              <a:pathLst>
                <a:path w="348" h="326" extrusionOk="0">
                  <a:moveTo>
                    <a:pt x="144" y="0"/>
                  </a:moveTo>
                  <a:cubicBezTo>
                    <a:pt x="143" y="0"/>
                    <a:pt x="142" y="0"/>
                    <a:pt x="142" y="0"/>
                  </a:cubicBezTo>
                  <a:cubicBezTo>
                    <a:pt x="108" y="0"/>
                    <a:pt x="75" y="10"/>
                    <a:pt x="47" y="31"/>
                  </a:cubicBezTo>
                  <a:cubicBezTo>
                    <a:pt x="43" y="129"/>
                    <a:pt x="127" y="226"/>
                    <a:pt x="102" y="258"/>
                  </a:cubicBezTo>
                  <a:cubicBezTo>
                    <a:pt x="94" y="271"/>
                    <a:pt x="80" y="276"/>
                    <a:pt x="66" y="276"/>
                  </a:cubicBezTo>
                  <a:cubicBezTo>
                    <a:pt x="41" y="276"/>
                    <a:pt x="14" y="261"/>
                    <a:pt x="1" y="244"/>
                  </a:cubicBezTo>
                  <a:lnTo>
                    <a:pt x="1" y="244"/>
                  </a:lnTo>
                  <a:cubicBezTo>
                    <a:pt x="32" y="298"/>
                    <a:pt x="88" y="326"/>
                    <a:pt x="143" y="326"/>
                  </a:cubicBezTo>
                  <a:cubicBezTo>
                    <a:pt x="198" y="326"/>
                    <a:pt x="253" y="299"/>
                    <a:pt x="284" y="244"/>
                  </a:cubicBezTo>
                  <a:cubicBezTo>
                    <a:pt x="347" y="136"/>
                    <a:pt x="269" y="0"/>
                    <a:pt x="14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6878;p51">
              <a:extLst>
                <a:ext uri="{FF2B5EF4-FFF2-40B4-BE49-F238E27FC236}">
                  <a16:creationId xmlns:a16="http://schemas.microsoft.com/office/drawing/2014/main" id="{615315E2-4912-4348-831D-78662E280D8C}"/>
                </a:ext>
              </a:extLst>
            </p:cNvPr>
            <p:cNvSpPr/>
            <p:nvPr/>
          </p:nvSpPr>
          <p:spPr>
            <a:xfrm>
              <a:off x="2828746" y="2883182"/>
              <a:ext cx="74292" cy="74541"/>
            </a:xfrm>
            <a:custGeom>
              <a:avLst/>
              <a:gdLst/>
              <a:ahLst/>
              <a:cxnLst/>
              <a:rect l="l" t="t" r="r" b="b"/>
              <a:pathLst>
                <a:path w="595" h="597" extrusionOk="0">
                  <a:moveTo>
                    <a:pt x="298" y="0"/>
                  </a:moveTo>
                  <a:cubicBezTo>
                    <a:pt x="134" y="0"/>
                    <a:pt x="0" y="134"/>
                    <a:pt x="0" y="299"/>
                  </a:cubicBezTo>
                  <a:cubicBezTo>
                    <a:pt x="0" y="463"/>
                    <a:pt x="134" y="596"/>
                    <a:pt x="298" y="596"/>
                  </a:cubicBezTo>
                  <a:cubicBezTo>
                    <a:pt x="461" y="596"/>
                    <a:pt x="595" y="463"/>
                    <a:pt x="595" y="299"/>
                  </a:cubicBezTo>
                  <a:cubicBezTo>
                    <a:pt x="595" y="134"/>
                    <a:pt x="461" y="0"/>
                    <a:pt x="298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6879;p51">
              <a:extLst>
                <a:ext uri="{FF2B5EF4-FFF2-40B4-BE49-F238E27FC236}">
                  <a16:creationId xmlns:a16="http://schemas.microsoft.com/office/drawing/2014/main" id="{4A2518EB-90CB-46AE-8145-3FC48A2FDF72}"/>
                </a:ext>
              </a:extLst>
            </p:cNvPr>
            <p:cNvSpPr/>
            <p:nvPr/>
          </p:nvSpPr>
          <p:spPr>
            <a:xfrm>
              <a:off x="2822003" y="2888051"/>
              <a:ext cx="80160" cy="69672"/>
            </a:xfrm>
            <a:custGeom>
              <a:avLst/>
              <a:gdLst/>
              <a:ahLst/>
              <a:cxnLst/>
              <a:rect l="l" t="t" r="r" b="b"/>
              <a:pathLst>
                <a:path w="642" h="558" extrusionOk="0">
                  <a:moveTo>
                    <a:pt x="205" y="0"/>
                  </a:moveTo>
                  <a:cubicBezTo>
                    <a:pt x="18" y="106"/>
                    <a:pt x="1" y="369"/>
                    <a:pt x="173" y="498"/>
                  </a:cubicBezTo>
                  <a:cubicBezTo>
                    <a:pt x="228" y="539"/>
                    <a:pt x="290" y="558"/>
                    <a:pt x="351" y="558"/>
                  </a:cubicBezTo>
                  <a:cubicBezTo>
                    <a:pt x="482" y="558"/>
                    <a:pt x="608" y="471"/>
                    <a:pt x="642" y="328"/>
                  </a:cubicBezTo>
                  <a:lnTo>
                    <a:pt x="642" y="328"/>
                  </a:lnTo>
                  <a:cubicBezTo>
                    <a:pt x="585" y="388"/>
                    <a:pt x="507" y="421"/>
                    <a:pt x="425" y="421"/>
                  </a:cubicBezTo>
                  <a:cubicBezTo>
                    <a:pt x="402" y="427"/>
                    <a:pt x="380" y="430"/>
                    <a:pt x="358" y="430"/>
                  </a:cubicBezTo>
                  <a:cubicBezTo>
                    <a:pt x="147" y="430"/>
                    <a:pt x="26" y="153"/>
                    <a:pt x="20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6880;p51">
              <a:extLst>
                <a:ext uri="{FF2B5EF4-FFF2-40B4-BE49-F238E27FC236}">
                  <a16:creationId xmlns:a16="http://schemas.microsoft.com/office/drawing/2014/main" id="{2D32AFDB-EB53-44ED-97D2-FA53E64200AB}"/>
                </a:ext>
              </a:extLst>
            </p:cNvPr>
            <p:cNvSpPr/>
            <p:nvPr/>
          </p:nvSpPr>
          <p:spPr>
            <a:xfrm>
              <a:off x="2283233" y="2954851"/>
              <a:ext cx="15233" cy="26970"/>
            </a:xfrm>
            <a:custGeom>
              <a:avLst/>
              <a:gdLst/>
              <a:ahLst/>
              <a:cxnLst/>
              <a:rect l="l" t="t" r="r" b="b"/>
              <a:pathLst>
                <a:path w="122" h="216" extrusionOk="0">
                  <a:moveTo>
                    <a:pt x="105" y="1"/>
                  </a:moveTo>
                  <a:lnTo>
                    <a:pt x="0" y="206"/>
                  </a:lnTo>
                  <a:lnTo>
                    <a:pt x="18" y="215"/>
                  </a:lnTo>
                  <a:lnTo>
                    <a:pt x="122" y="9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6881;p51">
              <a:extLst>
                <a:ext uri="{FF2B5EF4-FFF2-40B4-BE49-F238E27FC236}">
                  <a16:creationId xmlns:a16="http://schemas.microsoft.com/office/drawing/2014/main" id="{65118F68-575A-4D92-9B33-DCBDFD199BB5}"/>
                </a:ext>
              </a:extLst>
            </p:cNvPr>
            <p:cNvSpPr/>
            <p:nvPr/>
          </p:nvSpPr>
          <p:spPr>
            <a:xfrm>
              <a:off x="2271246" y="2952729"/>
              <a:ext cx="14983" cy="21975"/>
            </a:xfrm>
            <a:custGeom>
              <a:avLst/>
              <a:gdLst/>
              <a:ahLst/>
              <a:cxnLst/>
              <a:rect l="l" t="t" r="r" b="b"/>
              <a:pathLst>
                <a:path w="120" h="176" extrusionOk="0">
                  <a:moveTo>
                    <a:pt x="16" y="0"/>
                  </a:moveTo>
                  <a:lnTo>
                    <a:pt x="0" y="10"/>
                  </a:lnTo>
                  <a:lnTo>
                    <a:pt x="103" y="176"/>
                  </a:lnTo>
                  <a:lnTo>
                    <a:pt x="119" y="16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6882;p51">
              <a:extLst>
                <a:ext uri="{FF2B5EF4-FFF2-40B4-BE49-F238E27FC236}">
                  <a16:creationId xmlns:a16="http://schemas.microsoft.com/office/drawing/2014/main" id="{D199C2F8-AFE5-4504-8E80-CEE60151309C}"/>
                </a:ext>
              </a:extLst>
            </p:cNvPr>
            <p:cNvSpPr/>
            <p:nvPr/>
          </p:nvSpPr>
          <p:spPr>
            <a:xfrm>
              <a:off x="2283857" y="2952104"/>
              <a:ext cx="4120" cy="63429"/>
            </a:xfrm>
            <a:custGeom>
              <a:avLst/>
              <a:gdLst/>
              <a:ahLst/>
              <a:cxnLst/>
              <a:rect l="l" t="t" r="r" b="b"/>
              <a:pathLst>
                <a:path w="33" h="508" extrusionOk="0">
                  <a:moveTo>
                    <a:pt x="1" y="1"/>
                  </a:moveTo>
                  <a:lnTo>
                    <a:pt x="1" y="498"/>
                  </a:lnTo>
                  <a:cubicBezTo>
                    <a:pt x="1" y="501"/>
                    <a:pt x="4" y="503"/>
                    <a:pt x="5" y="504"/>
                  </a:cubicBezTo>
                  <a:cubicBezTo>
                    <a:pt x="9" y="506"/>
                    <a:pt x="13" y="507"/>
                    <a:pt x="17" y="507"/>
                  </a:cubicBezTo>
                  <a:cubicBezTo>
                    <a:pt x="21" y="507"/>
                    <a:pt x="25" y="506"/>
                    <a:pt x="29" y="504"/>
                  </a:cubicBezTo>
                  <a:cubicBezTo>
                    <a:pt x="31" y="503"/>
                    <a:pt x="33" y="501"/>
                    <a:pt x="33" y="498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6883;p51">
              <a:extLst>
                <a:ext uri="{FF2B5EF4-FFF2-40B4-BE49-F238E27FC236}">
                  <a16:creationId xmlns:a16="http://schemas.microsoft.com/office/drawing/2014/main" id="{8AC24AD2-5BFF-4C47-AC5F-88D23A27C030}"/>
                </a:ext>
              </a:extLst>
            </p:cNvPr>
            <p:cNvSpPr/>
            <p:nvPr/>
          </p:nvSpPr>
          <p:spPr>
            <a:xfrm>
              <a:off x="2267500" y="2904033"/>
              <a:ext cx="67424" cy="57685"/>
            </a:xfrm>
            <a:custGeom>
              <a:avLst/>
              <a:gdLst/>
              <a:ahLst/>
              <a:cxnLst/>
              <a:rect l="l" t="t" r="r" b="b"/>
              <a:pathLst>
                <a:path w="540" h="462" extrusionOk="0">
                  <a:moveTo>
                    <a:pt x="309" y="0"/>
                  </a:moveTo>
                  <a:cubicBezTo>
                    <a:pt x="103" y="0"/>
                    <a:pt x="0" y="248"/>
                    <a:pt x="145" y="393"/>
                  </a:cubicBezTo>
                  <a:cubicBezTo>
                    <a:pt x="193" y="441"/>
                    <a:pt x="251" y="462"/>
                    <a:pt x="308" y="462"/>
                  </a:cubicBezTo>
                  <a:cubicBezTo>
                    <a:pt x="426" y="462"/>
                    <a:pt x="539" y="370"/>
                    <a:pt x="539" y="231"/>
                  </a:cubicBezTo>
                  <a:cubicBezTo>
                    <a:pt x="539" y="103"/>
                    <a:pt x="437" y="0"/>
                    <a:pt x="309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6884;p51">
              <a:extLst>
                <a:ext uri="{FF2B5EF4-FFF2-40B4-BE49-F238E27FC236}">
                  <a16:creationId xmlns:a16="http://schemas.microsoft.com/office/drawing/2014/main" id="{1C307BEA-E47B-47DC-B544-0E425FD1216E}"/>
                </a:ext>
              </a:extLst>
            </p:cNvPr>
            <p:cNvSpPr/>
            <p:nvPr/>
          </p:nvSpPr>
          <p:spPr>
            <a:xfrm>
              <a:off x="2274118" y="2903908"/>
              <a:ext cx="54314" cy="57810"/>
            </a:xfrm>
            <a:custGeom>
              <a:avLst/>
              <a:gdLst/>
              <a:ahLst/>
              <a:cxnLst/>
              <a:rect l="l" t="t" r="r" b="b"/>
              <a:pathLst>
                <a:path w="435" h="463" extrusionOk="0">
                  <a:moveTo>
                    <a:pt x="257" y="0"/>
                  </a:moveTo>
                  <a:cubicBezTo>
                    <a:pt x="121" y="0"/>
                    <a:pt x="1" y="123"/>
                    <a:pt x="28" y="274"/>
                  </a:cubicBezTo>
                  <a:cubicBezTo>
                    <a:pt x="51" y="393"/>
                    <a:pt x="153" y="463"/>
                    <a:pt x="257" y="463"/>
                  </a:cubicBezTo>
                  <a:cubicBezTo>
                    <a:pt x="322" y="463"/>
                    <a:pt x="387" y="436"/>
                    <a:pt x="434" y="378"/>
                  </a:cubicBezTo>
                  <a:lnTo>
                    <a:pt x="434" y="378"/>
                  </a:lnTo>
                  <a:cubicBezTo>
                    <a:pt x="429" y="380"/>
                    <a:pt x="423" y="381"/>
                    <a:pt x="417" y="381"/>
                  </a:cubicBezTo>
                  <a:cubicBezTo>
                    <a:pt x="354" y="381"/>
                    <a:pt x="293" y="284"/>
                    <a:pt x="328" y="172"/>
                  </a:cubicBezTo>
                  <a:cubicBezTo>
                    <a:pt x="359" y="79"/>
                    <a:pt x="389" y="42"/>
                    <a:pt x="370" y="30"/>
                  </a:cubicBezTo>
                  <a:cubicBezTo>
                    <a:pt x="333" y="9"/>
                    <a:pt x="295" y="0"/>
                    <a:pt x="25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6885;p51">
              <a:extLst>
                <a:ext uri="{FF2B5EF4-FFF2-40B4-BE49-F238E27FC236}">
                  <a16:creationId xmlns:a16="http://schemas.microsoft.com/office/drawing/2014/main" id="{57AF16FF-01A8-4E70-967B-5AF61FCE1133}"/>
                </a:ext>
              </a:extLst>
            </p:cNvPr>
            <p:cNvSpPr/>
            <p:nvPr/>
          </p:nvSpPr>
          <p:spPr>
            <a:xfrm>
              <a:off x="2233289" y="2920640"/>
              <a:ext cx="47697" cy="40704"/>
            </a:xfrm>
            <a:custGeom>
              <a:avLst/>
              <a:gdLst/>
              <a:ahLst/>
              <a:cxnLst/>
              <a:rect l="l" t="t" r="r" b="b"/>
              <a:pathLst>
                <a:path w="382" h="326" extrusionOk="0">
                  <a:moveTo>
                    <a:pt x="217" y="1"/>
                  </a:moveTo>
                  <a:cubicBezTo>
                    <a:pt x="73" y="1"/>
                    <a:pt x="0" y="175"/>
                    <a:pt x="103" y="277"/>
                  </a:cubicBezTo>
                  <a:cubicBezTo>
                    <a:pt x="136" y="311"/>
                    <a:pt x="177" y="326"/>
                    <a:pt x="217" y="326"/>
                  </a:cubicBezTo>
                  <a:cubicBezTo>
                    <a:pt x="301" y="326"/>
                    <a:pt x="381" y="261"/>
                    <a:pt x="381" y="163"/>
                  </a:cubicBezTo>
                  <a:cubicBezTo>
                    <a:pt x="381" y="73"/>
                    <a:pt x="309" y="1"/>
                    <a:pt x="219" y="1"/>
                  </a:cubicBezTo>
                  <a:cubicBezTo>
                    <a:pt x="218" y="1"/>
                    <a:pt x="218" y="1"/>
                    <a:pt x="217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6886;p51">
              <a:extLst>
                <a:ext uri="{FF2B5EF4-FFF2-40B4-BE49-F238E27FC236}">
                  <a16:creationId xmlns:a16="http://schemas.microsoft.com/office/drawing/2014/main" id="{D2BD8272-3573-4C90-916E-A5701C066A88}"/>
                </a:ext>
              </a:extLst>
            </p:cNvPr>
            <p:cNvSpPr/>
            <p:nvPr/>
          </p:nvSpPr>
          <p:spPr>
            <a:xfrm>
              <a:off x="2243028" y="2920640"/>
              <a:ext cx="43326" cy="40829"/>
            </a:xfrm>
            <a:custGeom>
              <a:avLst/>
              <a:gdLst/>
              <a:ahLst/>
              <a:cxnLst/>
              <a:rect l="l" t="t" r="r" b="b"/>
              <a:pathLst>
                <a:path w="347" h="327" extrusionOk="0">
                  <a:moveTo>
                    <a:pt x="143" y="0"/>
                  </a:moveTo>
                  <a:cubicBezTo>
                    <a:pt x="142" y="0"/>
                    <a:pt x="142" y="1"/>
                    <a:pt x="141" y="1"/>
                  </a:cubicBezTo>
                  <a:cubicBezTo>
                    <a:pt x="108" y="1"/>
                    <a:pt x="74" y="11"/>
                    <a:pt x="47" y="31"/>
                  </a:cubicBezTo>
                  <a:cubicBezTo>
                    <a:pt x="42" y="130"/>
                    <a:pt x="126" y="227"/>
                    <a:pt x="103" y="260"/>
                  </a:cubicBezTo>
                  <a:cubicBezTo>
                    <a:pt x="94" y="272"/>
                    <a:pt x="81" y="276"/>
                    <a:pt x="67" y="276"/>
                  </a:cubicBezTo>
                  <a:cubicBezTo>
                    <a:pt x="42" y="276"/>
                    <a:pt x="13" y="262"/>
                    <a:pt x="0" y="244"/>
                  </a:cubicBezTo>
                  <a:lnTo>
                    <a:pt x="0" y="244"/>
                  </a:lnTo>
                  <a:cubicBezTo>
                    <a:pt x="32" y="299"/>
                    <a:pt x="87" y="327"/>
                    <a:pt x="142" y="327"/>
                  </a:cubicBezTo>
                  <a:cubicBezTo>
                    <a:pt x="197" y="327"/>
                    <a:pt x="252" y="300"/>
                    <a:pt x="283" y="246"/>
                  </a:cubicBezTo>
                  <a:cubicBezTo>
                    <a:pt x="347" y="136"/>
                    <a:pt x="268" y="0"/>
                    <a:pt x="14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6887;p51">
              <a:extLst>
                <a:ext uri="{FF2B5EF4-FFF2-40B4-BE49-F238E27FC236}">
                  <a16:creationId xmlns:a16="http://schemas.microsoft.com/office/drawing/2014/main" id="{D1A8590B-1ABD-41FF-8F63-0F056345B9B0}"/>
                </a:ext>
              </a:extLst>
            </p:cNvPr>
            <p:cNvSpPr/>
            <p:nvPr/>
          </p:nvSpPr>
          <p:spPr>
            <a:xfrm>
              <a:off x="2248771" y="2881933"/>
              <a:ext cx="74541" cy="74541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98" y="0"/>
                  </a:moveTo>
                  <a:cubicBezTo>
                    <a:pt x="134" y="0"/>
                    <a:pt x="1" y="134"/>
                    <a:pt x="1" y="297"/>
                  </a:cubicBezTo>
                  <a:cubicBezTo>
                    <a:pt x="1" y="463"/>
                    <a:pt x="134" y="596"/>
                    <a:pt x="298" y="596"/>
                  </a:cubicBezTo>
                  <a:cubicBezTo>
                    <a:pt x="463" y="596"/>
                    <a:pt x="597" y="463"/>
                    <a:pt x="597" y="297"/>
                  </a:cubicBezTo>
                  <a:cubicBezTo>
                    <a:pt x="597" y="134"/>
                    <a:pt x="463" y="0"/>
                    <a:pt x="298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6888;p51">
              <a:extLst>
                <a:ext uri="{FF2B5EF4-FFF2-40B4-BE49-F238E27FC236}">
                  <a16:creationId xmlns:a16="http://schemas.microsoft.com/office/drawing/2014/main" id="{DBFDDEF9-3A64-431B-9595-90B8113B300C}"/>
                </a:ext>
              </a:extLst>
            </p:cNvPr>
            <p:cNvSpPr/>
            <p:nvPr/>
          </p:nvSpPr>
          <p:spPr>
            <a:xfrm>
              <a:off x="2242154" y="2886803"/>
              <a:ext cx="80035" cy="69672"/>
            </a:xfrm>
            <a:custGeom>
              <a:avLst/>
              <a:gdLst/>
              <a:ahLst/>
              <a:cxnLst/>
              <a:rect l="l" t="t" r="r" b="b"/>
              <a:pathLst>
                <a:path w="641" h="558" extrusionOk="0">
                  <a:moveTo>
                    <a:pt x="204" y="0"/>
                  </a:moveTo>
                  <a:cubicBezTo>
                    <a:pt x="17" y="105"/>
                    <a:pt x="0" y="369"/>
                    <a:pt x="173" y="498"/>
                  </a:cubicBezTo>
                  <a:cubicBezTo>
                    <a:pt x="227" y="539"/>
                    <a:pt x="288" y="557"/>
                    <a:pt x="349" y="557"/>
                  </a:cubicBezTo>
                  <a:cubicBezTo>
                    <a:pt x="481" y="557"/>
                    <a:pt x="607" y="469"/>
                    <a:pt x="641" y="327"/>
                  </a:cubicBezTo>
                  <a:lnTo>
                    <a:pt x="641" y="327"/>
                  </a:lnTo>
                  <a:cubicBezTo>
                    <a:pt x="584" y="386"/>
                    <a:pt x="506" y="419"/>
                    <a:pt x="425" y="419"/>
                  </a:cubicBezTo>
                  <a:cubicBezTo>
                    <a:pt x="402" y="426"/>
                    <a:pt x="379" y="428"/>
                    <a:pt x="358" y="428"/>
                  </a:cubicBezTo>
                  <a:cubicBezTo>
                    <a:pt x="146" y="428"/>
                    <a:pt x="26" y="152"/>
                    <a:pt x="20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6889;p51">
              <a:extLst>
                <a:ext uri="{FF2B5EF4-FFF2-40B4-BE49-F238E27FC236}">
                  <a16:creationId xmlns:a16="http://schemas.microsoft.com/office/drawing/2014/main" id="{470B0336-9D2B-47A8-BE59-5B2CB585164D}"/>
                </a:ext>
              </a:extLst>
            </p:cNvPr>
            <p:cNvSpPr/>
            <p:nvPr/>
          </p:nvSpPr>
          <p:spPr>
            <a:xfrm>
              <a:off x="2642080" y="2740717"/>
              <a:ext cx="27844" cy="48196"/>
            </a:xfrm>
            <a:custGeom>
              <a:avLst/>
              <a:gdLst/>
              <a:ahLst/>
              <a:cxnLst/>
              <a:rect l="l" t="t" r="r" b="b"/>
              <a:pathLst>
                <a:path w="223" h="386" extrusionOk="0">
                  <a:moveTo>
                    <a:pt x="0" y="0"/>
                  </a:moveTo>
                  <a:lnTo>
                    <a:pt x="0" y="257"/>
                  </a:lnTo>
                  <a:lnTo>
                    <a:pt x="222" y="386"/>
                  </a:lnTo>
                  <a:lnTo>
                    <a:pt x="222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6890;p51">
              <a:extLst>
                <a:ext uri="{FF2B5EF4-FFF2-40B4-BE49-F238E27FC236}">
                  <a16:creationId xmlns:a16="http://schemas.microsoft.com/office/drawing/2014/main" id="{8152FD90-D07B-4CE1-8255-6F28F33AA84C}"/>
                </a:ext>
              </a:extLst>
            </p:cNvPr>
            <p:cNvSpPr/>
            <p:nvPr/>
          </p:nvSpPr>
          <p:spPr>
            <a:xfrm>
              <a:off x="2669799" y="2740717"/>
              <a:ext cx="27969" cy="64178"/>
            </a:xfrm>
            <a:custGeom>
              <a:avLst/>
              <a:gdLst/>
              <a:ahLst/>
              <a:cxnLst/>
              <a:rect l="l" t="t" r="r" b="b"/>
              <a:pathLst>
                <a:path w="224" h="514" extrusionOk="0">
                  <a:moveTo>
                    <a:pt x="223" y="0"/>
                  </a:moveTo>
                  <a:lnTo>
                    <a:pt x="0" y="129"/>
                  </a:lnTo>
                  <a:lnTo>
                    <a:pt x="0" y="386"/>
                  </a:lnTo>
                  <a:lnTo>
                    <a:pt x="223" y="513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6891;p51">
              <a:extLst>
                <a:ext uri="{FF2B5EF4-FFF2-40B4-BE49-F238E27FC236}">
                  <a16:creationId xmlns:a16="http://schemas.microsoft.com/office/drawing/2014/main" id="{33ABD4E7-A50C-493A-85B1-78798D905044}"/>
                </a:ext>
              </a:extLst>
            </p:cNvPr>
            <p:cNvSpPr/>
            <p:nvPr/>
          </p:nvSpPr>
          <p:spPr>
            <a:xfrm>
              <a:off x="2639208" y="2713372"/>
              <a:ext cx="61306" cy="43576"/>
            </a:xfrm>
            <a:custGeom>
              <a:avLst/>
              <a:gdLst/>
              <a:ahLst/>
              <a:cxnLst/>
              <a:rect l="l" t="t" r="r" b="b"/>
              <a:pathLst>
                <a:path w="491" h="349" extrusionOk="0">
                  <a:moveTo>
                    <a:pt x="245" y="0"/>
                  </a:moveTo>
                  <a:lnTo>
                    <a:pt x="0" y="142"/>
                  </a:lnTo>
                  <a:lnTo>
                    <a:pt x="0" y="206"/>
                  </a:lnTo>
                  <a:lnTo>
                    <a:pt x="245" y="348"/>
                  </a:lnTo>
                  <a:lnTo>
                    <a:pt x="490" y="206"/>
                  </a:lnTo>
                  <a:lnTo>
                    <a:pt x="490" y="142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6892;p51">
              <a:extLst>
                <a:ext uri="{FF2B5EF4-FFF2-40B4-BE49-F238E27FC236}">
                  <a16:creationId xmlns:a16="http://schemas.microsoft.com/office/drawing/2014/main" id="{7F35E144-B455-4226-8433-BF1DB75D1EF1}"/>
                </a:ext>
              </a:extLst>
            </p:cNvPr>
            <p:cNvSpPr/>
            <p:nvPr/>
          </p:nvSpPr>
          <p:spPr>
            <a:xfrm>
              <a:off x="2639208" y="2731103"/>
              <a:ext cx="30716" cy="25846"/>
            </a:xfrm>
            <a:custGeom>
              <a:avLst/>
              <a:gdLst/>
              <a:ahLst/>
              <a:cxnLst/>
              <a:rect l="l" t="t" r="r" b="b"/>
              <a:pathLst>
                <a:path w="246" h="207" extrusionOk="0">
                  <a:moveTo>
                    <a:pt x="0" y="0"/>
                  </a:moveTo>
                  <a:lnTo>
                    <a:pt x="0" y="64"/>
                  </a:lnTo>
                  <a:lnTo>
                    <a:pt x="245" y="206"/>
                  </a:lnTo>
                  <a:lnTo>
                    <a:pt x="245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6893;p51">
              <a:extLst>
                <a:ext uri="{FF2B5EF4-FFF2-40B4-BE49-F238E27FC236}">
                  <a16:creationId xmlns:a16="http://schemas.microsoft.com/office/drawing/2014/main" id="{0D6998F5-304A-4E2F-8B82-F7ABF618F1AF}"/>
                </a:ext>
              </a:extLst>
            </p:cNvPr>
            <p:cNvSpPr/>
            <p:nvPr/>
          </p:nvSpPr>
          <p:spPr>
            <a:xfrm>
              <a:off x="2669799" y="2731103"/>
              <a:ext cx="30716" cy="25846"/>
            </a:xfrm>
            <a:custGeom>
              <a:avLst/>
              <a:gdLst/>
              <a:ahLst/>
              <a:cxnLst/>
              <a:rect l="l" t="t" r="r" b="b"/>
              <a:pathLst>
                <a:path w="246" h="207" extrusionOk="0">
                  <a:moveTo>
                    <a:pt x="245" y="0"/>
                  </a:moveTo>
                  <a:lnTo>
                    <a:pt x="0" y="141"/>
                  </a:lnTo>
                  <a:lnTo>
                    <a:pt x="0" y="206"/>
                  </a:lnTo>
                  <a:lnTo>
                    <a:pt x="245" y="6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6894;p51">
              <a:extLst>
                <a:ext uri="{FF2B5EF4-FFF2-40B4-BE49-F238E27FC236}">
                  <a16:creationId xmlns:a16="http://schemas.microsoft.com/office/drawing/2014/main" id="{4FA7BE81-E6B4-42C5-83DE-20DFF4D23596}"/>
                </a:ext>
              </a:extLst>
            </p:cNvPr>
            <p:cNvSpPr/>
            <p:nvPr/>
          </p:nvSpPr>
          <p:spPr>
            <a:xfrm>
              <a:off x="2649447" y="2719366"/>
              <a:ext cx="40829" cy="23599"/>
            </a:xfrm>
            <a:custGeom>
              <a:avLst/>
              <a:gdLst/>
              <a:ahLst/>
              <a:cxnLst/>
              <a:rect l="l" t="t" r="r" b="b"/>
              <a:pathLst>
                <a:path w="327" h="189" extrusionOk="0">
                  <a:moveTo>
                    <a:pt x="163" y="0"/>
                  </a:moveTo>
                  <a:lnTo>
                    <a:pt x="1" y="94"/>
                  </a:lnTo>
                  <a:lnTo>
                    <a:pt x="163" y="189"/>
                  </a:lnTo>
                  <a:lnTo>
                    <a:pt x="327" y="94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6895;p51">
              <a:extLst>
                <a:ext uri="{FF2B5EF4-FFF2-40B4-BE49-F238E27FC236}">
                  <a16:creationId xmlns:a16="http://schemas.microsoft.com/office/drawing/2014/main" id="{518BB371-5B06-4996-A76B-04B7E3FCEB45}"/>
                </a:ext>
              </a:extLst>
            </p:cNvPr>
            <p:cNvSpPr/>
            <p:nvPr/>
          </p:nvSpPr>
          <p:spPr>
            <a:xfrm>
              <a:off x="2649447" y="2719366"/>
              <a:ext cx="20477" cy="23599"/>
            </a:xfrm>
            <a:custGeom>
              <a:avLst/>
              <a:gdLst/>
              <a:ahLst/>
              <a:cxnLst/>
              <a:rect l="l" t="t" r="r" b="b"/>
              <a:pathLst>
                <a:path w="164" h="189" extrusionOk="0">
                  <a:moveTo>
                    <a:pt x="163" y="0"/>
                  </a:moveTo>
                  <a:lnTo>
                    <a:pt x="1" y="94"/>
                  </a:lnTo>
                  <a:lnTo>
                    <a:pt x="163" y="189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6896;p51">
              <a:extLst>
                <a:ext uri="{FF2B5EF4-FFF2-40B4-BE49-F238E27FC236}">
                  <a16:creationId xmlns:a16="http://schemas.microsoft.com/office/drawing/2014/main" id="{D065A76D-4B4D-463F-903D-F1089F9FCC7D}"/>
                </a:ext>
              </a:extLst>
            </p:cNvPr>
            <p:cNvSpPr/>
            <p:nvPr/>
          </p:nvSpPr>
          <p:spPr>
            <a:xfrm>
              <a:off x="2669799" y="2719366"/>
              <a:ext cx="20477" cy="23599"/>
            </a:xfrm>
            <a:custGeom>
              <a:avLst/>
              <a:gdLst/>
              <a:ahLst/>
              <a:cxnLst/>
              <a:rect l="l" t="t" r="r" b="b"/>
              <a:pathLst>
                <a:path w="164" h="189" extrusionOk="0">
                  <a:moveTo>
                    <a:pt x="0" y="0"/>
                  </a:moveTo>
                  <a:lnTo>
                    <a:pt x="0" y="189"/>
                  </a:lnTo>
                  <a:lnTo>
                    <a:pt x="164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6897;p51">
              <a:extLst>
                <a:ext uri="{FF2B5EF4-FFF2-40B4-BE49-F238E27FC236}">
                  <a16:creationId xmlns:a16="http://schemas.microsoft.com/office/drawing/2014/main" id="{3972FB35-370E-4C6C-A89D-636FA309E32F}"/>
                </a:ext>
              </a:extLst>
            </p:cNvPr>
            <p:cNvSpPr/>
            <p:nvPr/>
          </p:nvSpPr>
          <p:spPr>
            <a:xfrm>
              <a:off x="2575405" y="2919141"/>
              <a:ext cx="82657" cy="191161"/>
            </a:xfrm>
            <a:custGeom>
              <a:avLst/>
              <a:gdLst/>
              <a:ahLst/>
              <a:cxnLst/>
              <a:rect l="l" t="t" r="r" b="b"/>
              <a:pathLst>
                <a:path w="662" h="1531" extrusionOk="0">
                  <a:moveTo>
                    <a:pt x="1" y="1"/>
                  </a:moveTo>
                  <a:lnTo>
                    <a:pt x="1" y="1149"/>
                  </a:lnTo>
                  <a:lnTo>
                    <a:pt x="662" y="1531"/>
                  </a:lnTo>
                  <a:lnTo>
                    <a:pt x="662" y="3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6898;p51">
              <a:extLst>
                <a:ext uri="{FF2B5EF4-FFF2-40B4-BE49-F238E27FC236}">
                  <a16:creationId xmlns:a16="http://schemas.microsoft.com/office/drawing/2014/main" id="{798F0060-F05E-4E74-85A4-29A675A02754}"/>
                </a:ext>
              </a:extLst>
            </p:cNvPr>
            <p:cNvSpPr/>
            <p:nvPr/>
          </p:nvSpPr>
          <p:spPr>
            <a:xfrm>
              <a:off x="2575405" y="2919141"/>
              <a:ext cx="82657" cy="105007"/>
            </a:xfrm>
            <a:custGeom>
              <a:avLst/>
              <a:gdLst/>
              <a:ahLst/>
              <a:cxnLst/>
              <a:rect l="l" t="t" r="r" b="b"/>
              <a:pathLst>
                <a:path w="662" h="841" extrusionOk="0">
                  <a:moveTo>
                    <a:pt x="1" y="1"/>
                  </a:moveTo>
                  <a:lnTo>
                    <a:pt x="1" y="459"/>
                  </a:lnTo>
                  <a:lnTo>
                    <a:pt x="662" y="840"/>
                  </a:lnTo>
                  <a:lnTo>
                    <a:pt x="662" y="3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6899;p51">
              <a:extLst>
                <a:ext uri="{FF2B5EF4-FFF2-40B4-BE49-F238E27FC236}">
                  <a16:creationId xmlns:a16="http://schemas.microsoft.com/office/drawing/2014/main" id="{B73A4757-BD75-4C04-A3D7-8DD40E655CDD}"/>
                </a:ext>
              </a:extLst>
            </p:cNvPr>
            <p:cNvSpPr/>
            <p:nvPr/>
          </p:nvSpPr>
          <p:spPr>
            <a:xfrm>
              <a:off x="2657937" y="2823748"/>
              <a:ext cx="165689" cy="286554"/>
            </a:xfrm>
            <a:custGeom>
              <a:avLst/>
              <a:gdLst/>
              <a:ahLst/>
              <a:cxnLst/>
              <a:rect l="l" t="t" r="r" b="b"/>
              <a:pathLst>
                <a:path w="1327" h="2295" extrusionOk="0">
                  <a:moveTo>
                    <a:pt x="664" y="1"/>
                  </a:moveTo>
                  <a:lnTo>
                    <a:pt x="1" y="1148"/>
                  </a:lnTo>
                  <a:lnTo>
                    <a:pt x="1" y="2295"/>
                  </a:lnTo>
                  <a:lnTo>
                    <a:pt x="1326" y="1531"/>
                  </a:lnTo>
                  <a:lnTo>
                    <a:pt x="1326" y="384"/>
                  </a:lnTo>
                  <a:lnTo>
                    <a:pt x="6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6900;p51">
              <a:extLst>
                <a:ext uri="{FF2B5EF4-FFF2-40B4-BE49-F238E27FC236}">
                  <a16:creationId xmlns:a16="http://schemas.microsoft.com/office/drawing/2014/main" id="{F0A2FF81-C02A-41A8-B7D5-A87DB66FED5D}"/>
                </a:ext>
              </a:extLst>
            </p:cNvPr>
            <p:cNvSpPr/>
            <p:nvPr/>
          </p:nvSpPr>
          <p:spPr>
            <a:xfrm>
              <a:off x="2630468" y="2807891"/>
              <a:ext cx="110376" cy="191036"/>
            </a:xfrm>
            <a:custGeom>
              <a:avLst/>
              <a:gdLst/>
              <a:ahLst/>
              <a:cxnLst/>
              <a:rect l="l" t="t" r="r" b="b"/>
              <a:pathLst>
                <a:path w="884" h="1530" extrusionOk="0">
                  <a:moveTo>
                    <a:pt x="884" y="0"/>
                  </a:moveTo>
                  <a:lnTo>
                    <a:pt x="0" y="1530"/>
                  </a:lnTo>
                  <a:lnTo>
                    <a:pt x="112" y="1466"/>
                  </a:lnTo>
                  <a:lnTo>
                    <a:pt x="884" y="128"/>
                  </a:lnTo>
                  <a:lnTo>
                    <a:pt x="88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6901;p51">
              <a:extLst>
                <a:ext uri="{FF2B5EF4-FFF2-40B4-BE49-F238E27FC236}">
                  <a16:creationId xmlns:a16="http://schemas.microsoft.com/office/drawing/2014/main" id="{3E11DB36-4985-41BB-9630-033A01295C9E}"/>
                </a:ext>
              </a:extLst>
            </p:cNvPr>
            <p:cNvSpPr/>
            <p:nvPr/>
          </p:nvSpPr>
          <p:spPr>
            <a:xfrm>
              <a:off x="2575405" y="2712249"/>
              <a:ext cx="165440" cy="286679"/>
            </a:xfrm>
            <a:custGeom>
              <a:avLst/>
              <a:gdLst/>
              <a:ahLst/>
              <a:cxnLst/>
              <a:rect l="l" t="t" r="r" b="b"/>
              <a:pathLst>
                <a:path w="1325" h="2296" extrusionOk="0">
                  <a:moveTo>
                    <a:pt x="1" y="0"/>
                  </a:moveTo>
                  <a:lnTo>
                    <a:pt x="1" y="2041"/>
                  </a:lnTo>
                  <a:lnTo>
                    <a:pt x="441" y="2296"/>
                  </a:lnTo>
                  <a:lnTo>
                    <a:pt x="1325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6902;p51">
              <a:extLst>
                <a:ext uri="{FF2B5EF4-FFF2-40B4-BE49-F238E27FC236}">
                  <a16:creationId xmlns:a16="http://schemas.microsoft.com/office/drawing/2014/main" id="{B9AA9F16-32EC-408A-91DF-6B3EC3C1F214}"/>
                </a:ext>
              </a:extLst>
            </p:cNvPr>
            <p:cNvSpPr/>
            <p:nvPr/>
          </p:nvSpPr>
          <p:spPr>
            <a:xfrm>
              <a:off x="2740719" y="2807891"/>
              <a:ext cx="110626" cy="71545"/>
            </a:xfrm>
            <a:custGeom>
              <a:avLst/>
              <a:gdLst/>
              <a:ahLst/>
              <a:cxnLst/>
              <a:rect l="l" t="t" r="r" b="b"/>
              <a:pathLst>
                <a:path w="886" h="573" extrusionOk="0">
                  <a:moveTo>
                    <a:pt x="1" y="0"/>
                  </a:moveTo>
                  <a:lnTo>
                    <a:pt x="1" y="128"/>
                  </a:lnTo>
                  <a:lnTo>
                    <a:pt x="775" y="573"/>
                  </a:lnTo>
                  <a:lnTo>
                    <a:pt x="885" y="5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6903;p51">
              <a:extLst>
                <a:ext uri="{FF2B5EF4-FFF2-40B4-BE49-F238E27FC236}">
                  <a16:creationId xmlns:a16="http://schemas.microsoft.com/office/drawing/2014/main" id="{9BEB7A44-93AD-44B2-8BCD-8117DE018509}"/>
                </a:ext>
              </a:extLst>
            </p:cNvPr>
            <p:cNvSpPr/>
            <p:nvPr/>
          </p:nvSpPr>
          <p:spPr>
            <a:xfrm>
              <a:off x="2775306" y="2931502"/>
              <a:ext cx="32588" cy="66426"/>
            </a:xfrm>
            <a:custGeom>
              <a:avLst/>
              <a:gdLst/>
              <a:ahLst/>
              <a:cxnLst/>
              <a:rect l="l" t="t" r="r" b="b"/>
              <a:pathLst>
                <a:path w="261" h="532" extrusionOk="0">
                  <a:moveTo>
                    <a:pt x="260" y="1"/>
                  </a:moveTo>
                  <a:lnTo>
                    <a:pt x="0" y="150"/>
                  </a:lnTo>
                  <a:lnTo>
                    <a:pt x="0" y="531"/>
                  </a:lnTo>
                  <a:lnTo>
                    <a:pt x="260" y="383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6904;p51">
              <a:extLst>
                <a:ext uri="{FF2B5EF4-FFF2-40B4-BE49-F238E27FC236}">
                  <a16:creationId xmlns:a16="http://schemas.microsoft.com/office/drawing/2014/main" id="{99530AD4-789E-4DC2-B8B4-FF8B562CAA36}"/>
                </a:ext>
              </a:extLst>
            </p:cNvPr>
            <p:cNvSpPr/>
            <p:nvPr/>
          </p:nvSpPr>
          <p:spPr>
            <a:xfrm>
              <a:off x="2775306" y="2933126"/>
              <a:ext cx="29592" cy="61681"/>
            </a:xfrm>
            <a:custGeom>
              <a:avLst/>
              <a:gdLst/>
              <a:ahLst/>
              <a:cxnLst/>
              <a:rect l="l" t="t" r="r" b="b"/>
              <a:pathLst>
                <a:path w="237" h="494" extrusionOk="0">
                  <a:moveTo>
                    <a:pt x="237" y="1"/>
                  </a:moveTo>
                  <a:lnTo>
                    <a:pt x="0" y="137"/>
                  </a:lnTo>
                  <a:lnTo>
                    <a:pt x="0" y="494"/>
                  </a:lnTo>
                  <a:lnTo>
                    <a:pt x="237" y="357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6905;p51">
              <a:extLst>
                <a:ext uri="{FF2B5EF4-FFF2-40B4-BE49-F238E27FC236}">
                  <a16:creationId xmlns:a16="http://schemas.microsoft.com/office/drawing/2014/main" id="{21CD743F-A689-44B1-9777-6E12996805A1}"/>
                </a:ext>
              </a:extLst>
            </p:cNvPr>
            <p:cNvSpPr/>
            <p:nvPr/>
          </p:nvSpPr>
          <p:spPr>
            <a:xfrm>
              <a:off x="2775306" y="2977701"/>
              <a:ext cx="32588" cy="20227"/>
            </a:xfrm>
            <a:custGeom>
              <a:avLst/>
              <a:gdLst/>
              <a:ahLst/>
              <a:cxnLst/>
              <a:rect l="l" t="t" r="r" b="b"/>
              <a:pathLst>
                <a:path w="261" h="162" extrusionOk="0">
                  <a:moveTo>
                    <a:pt x="237" y="0"/>
                  </a:moveTo>
                  <a:lnTo>
                    <a:pt x="0" y="137"/>
                  </a:lnTo>
                  <a:lnTo>
                    <a:pt x="0" y="161"/>
                  </a:lnTo>
                  <a:lnTo>
                    <a:pt x="260" y="1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6906;p51">
              <a:extLst>
                <a:ext uri="{FF2B5EF4-FFF2-40B4-BE49-F238E27FC236}">
                  <a16:creationId xmlns:a16="http://schemas.microsoft.com/office/drawing/2014/main" id="{EFB0505C-30EB-480B-973B-8B5E13FF9536}"/>
                </a:ext>
              </a:extLst>
            </p:cNvPr>
            <p:cNvSpPr/>
            <p:nvPr/>
          </p:nvSpPr>
          <p:spPr>
            <a:xfrm>
              <a:off x="2775306" y="2952104"/>
              <a:ext cx="32588" cy="22100"/>
            </a:xfrm>
            <a:custGeom>
              <a:avLst/>
              <a:gdLst/>
              <a:ahLst/>
              <a:cxnLst/>
              <a:rect l="l" t="t" r="r" b="b"/>
              <a:pathLst>
                <a:path w="261" h="177" extrusionOk="0">
                  <a:moveTo>
                    <a:pt x="260" y="1"/>
                  </a:moveTo>
                  <a:lnTo>
                    <a:pt x="0" y="150"/>
                  </a:lnTo>
                  <a:lnTo>
                    <a:pt x="0" y="176"/>
                  </a:lnTo>
                  <a:lnTo>
                    <a:pt x="260" y="27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6907;p51">
              <a:extLst>
                <a:ext uri="{FF2B5EF4-FFF2-40B4-BE49-F238E27FC236}">
                  <a16:creationId xmlns:a16="http://schemas.microsoft.com/office/drawing/2014/main" id="{656A5E6D-2238-4BBC-A7F9-2AB2C76FB83D}"/>
                </a:ext>
              </a:extLst>
            </p:cNvPr>
            <p:cNvSpPr/>
            <p:nvPr/>
          </p:nvSpPr>
          <p:spPr>
            <a:xfrm>
              <a:off x="2673545" y="2990187"/>
              <a:ext cx="32588" cy="66550"/>
            </a:xfrm>
            <a:custGeom>
              <a:avLst/>
              <a:gdLst/>
              <a:ahLst/>
              <a:cxnLst/>
              <a:rect l="l" t="t" r="r" b="b"/>
              <a:pathLst>
                <a:path w="261" h="533" extrusionOk="0">
                  <a:moveTo>
                    <a:pt x="260" y="0"/>
                  </a:moveTo>
                  <a:lnTo>
                    <a:pt x="1" y="150"/>
                  </a:lnTo>
                  <a:lnTo>
                    <a:pt x="1" y="533"/>
                  </a:lnTo>
                  <a:lnTo>
                    <a:pt x="260" y="3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6908;p51">
              <a:extLst>
                <a:ext uri="{FF2B5EF4-FFF2-40B4-BE49-F238E27FC236}">
                  <a16:creationId xmlns:a16="http://schemas.microsoft.com/office/drawing/2014/main" id="{D2E696A9-5345-4DC0-8B4C-917BD56F5059}"/>
                </a:ext>
              </a:extLst>
            </p:cNvPr>
            <p:cNvSpPr/>
            <p:nvPr/>
          </p:nvSpPr>
          <p:spPr>
            <a:xfrm>
              <a:off x="2673545" y="2991810"/>
              <a:ext cx="29842" cy="61681"/>
            </a:xfrm>
            <a:custGeom>
              <a:avLst/>
              <a:gdLst/>
              <a:ahLst/>
              <a:cxnLst/>
              <a:rect l="l" t="t" r="r" b="b"/>
              <a:pathLst>
                <a:path w="239" h="494" extrusionOk="0">
                  <a:moveTo>
                    <a:pt x="238" y="0"/>
                  </a:moveTo>
                  <a:lnTo>
                    <a:pt x="1" y="137"/>
                  </a:lnTo>
                  <a:lnTo>
                    <a:pt x="1" y="493"/>
                  </a:lnTo>
                  <a:lnTo>
                    <a:pt x="238" y="357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6909;p51">
              <a:extLst>
                <a:ext uri="{FF2B5EF4-FFF2-40B4-BE49-F238E27FC236}">
                  <a16:creationId xmlns:a16="http://schemas.microsoft.com/office/drawing/2014/main" id="{B9C28453-74DB-4404-A7CB-B9AD3E5BA682}"/>
                </a:ext>
              </a:extLst>
            </p:cNvPr>
            <p:cNvSpPr/>
            <p:nvPr/>
          </p:nvSpPr>
          <p:spPr>
            <a:xfrm>
              <a:off x="2673545" y="3036385"/>
              <a:ext cx="32588" cy="20352"/>
            </a:xfrm>
            <a:custGeom>
              <a:avLst/>
              <a:gdLst/>
              <a:ahLst/>
              <a:cxnLst/>
              <a:rect l="l" t="t" r="r" b="b"/>
              <a:pathLst>
                <a:path w="261" h="163" extrusionOk="0">
                  <a:moveTo>
                    <a:pt x="238" y="0"/>
                  </a:moveTo>
                  <a:lnTo>
                    <a:pt x="1" y="136"/>
                  </a:lnTo>
                  <a:lnTo>
                    <a:pt x="1" y="163"/>
                  </a:lnTo>
                  <a:lnTo>
                    <a:pt x="260" y="13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6910;p51">
              <a:extLst>
                <a:ext uri="{FF2B5EF4-FFF2-40B4-BE49-F238E27FC236}">
                  <a16:creationId xmlns:a16="http://schemas.microsoft.com/office/drawing/2014/main" id="{CFFAD594-8103-4F19-A29E-A491C0F52463}"/>
                </a:ext>
              </a:extLst>
            </p:cNvPr>
            <p:cNvSpPr/>
            <p:nvPr/>
          </p:nvSpPr>
          <p:spPr>
            <a:xfrm>
              <a:off x="2673545" y="3010788"/>
              <a:ext cx="32588" cy="22100"/>
            </a:xfrm>
            <a:custGeom>
              <a:avLst/>
              <a:gdLst/>
              <a:ahLst/>
              <a:cxnLst/>
              <a:rect l="l" t="t" r="r" b="b"/>
              <a:pathLst>
                <a:path w="261" h="177" extrusionOk="0">
                  <a:moveTo>
                    <a:pt x="260" y="1"/>
                  </a:moveTo>
                  <a:lnTo>
                    <a:pt x="1" y="150"/>
                  </a:lnTo>
                  <a:lnTo>
                    <a:pt x="1" y="176"/>
                  </a:lnTo>
                  <a:lnTo>
                    <a:pt x="260" y="27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6911;p51">
              <a:extLst>
                <a:ext uri="{FF2B5EF4-FFF2-40B4-BE49-F238E27FC236}">
                  <a16:creationId xmlns:a16="http://schemas.microsoft.com/office/drawing/2014/main" id="{68367A35-EC74-48AC-A0D2-993B2222AD41}"/>
                </a:ext>
              </a:extLst>
            </p:cNvPr>
            <p:cNvSpPr/>
            <p:nvPr/>
          </p:nvSpPr>
          <p:spPr>
            <a:xfrm>
              <a:off x="2720118" y="2871570"/>
              <a:ext cx="41329" cy="59683"/>
            </a:xfrm>
            <a:custGeom>
              <a:avLst/>
              <a:gdLst/>
              <a:ahLst/>
              <a:cxnLst/>
              <a:rect l="l" t="t" r="r" b="b"/>
              <a:pathLst>
                <a:path w="331" h="478" extrusionOk="0">
                  <a:moveTo>
                    <a:pt x="331" y="1"/>
                  </a:moveTo>
                  <a:lnTo>
                    <a:pt x="0" y="191"/>
                  </a:lnTo>
                  <a:lnTo>
                    <a:pt x="0" y="478"/>
                  </a:lnTo>
                  <a:lnTo>
                    <a:pt x="331" y="286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6912;p51">
              <a:extLst>
                <a:ext uri="{FF2B5EF4-FFF2-40B4-BE49-F238E27FC236}">
                  <a16:creationId xmlns:a16="http://schemas.microsoft.com/office/drawing/2014/main" id="{5A28EA88-FFA6-49DD-A6CA-A7A0346F4F3E}"/>
                </a:ext>
              </a:extLst>
            </p:cNvPr>
            <p:cNvSpPr/>
            <p:nvPr/>
          </p:nvSpPr>
          <p:spPr>
            <a:xfrm>
              <a:off x="2720118" y="2873068"/>
              <a:ext cx="38707" cy="54938"/>
            </a:xfrm>
            <a:custGeom>
              <a:avLst/>
              <a:gdLst/>
              <a:ahLst/>
              <a:cxnLst/>
              <a:rect l="l" t="t" r="r" b="b"/>
              <a:pathLst>
                <a:path w="310" h="440" extrusionOk="0">
                  <a:moveTo>
                    <a:pt x="309" y="0"/>
                  </a:moveTo>
                  <a:lnTo>
                    <a:pt x="0" y="179"/>
                  </a:lnTo>
                  <a:lnTo>
                    <a:pt x="0" y="440"/>
                  </a:lnTo>
                  <a:lnTo>
                    <a:pt x="309" y="263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6913;p51">
              <a:extLst>
                <a:ext uri="{FF2B5EF4-FFF2-40B4-BE49-F238E27FC236}">
                  <a16:creationId xmlns:a16="http://schemas.microsoft.com/office/drawing/2014/main" id="{CD8306F2-B7A4-4B1A-9EF8-3CEB72889F67}"/>
                </a:ext>
              </a:extLst>
            </p:cNvPr>
            <p:cNvSpPr/>
            <p:nvPr/>
          </p:nvSpPr>
          <p:spPr>
            <a:xfrm>
              <a:off x="2720118" y="2905781"/>
              <a:ext cx="41329" cy="25471"/>
            </a:xfrm>
            <a:custGeom>
              <a:avLst/>
              <a:gdLst/>
              <a:ahLst/>
              <a:cxnLst/>
              <a:rect l="l" t="t" r="r" b="b"/>
              <a:pathLst>
                <a:path w="331" h="204" extrusionOk="0">
                  <a:moveTo>
                    <a:pt x="309" y="1"/>
                  </a:moveTo>
                  <a:lnTo>
                    <a:pt x="0" y="178"/>
                  </a:lnTo>
                  <a:lnTo>
                    <a:pt x="0" y="204"/>
                  </a:lnTo>
                  <a:lnTo>
                    <a:pt x="331" y="12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6914;p51">
              <a:extLst>
                <a:ext uri="{FF2B5EF4-FFF2-40B4-BE49-F238E27FC236}">
                  <a16:creationId xmlns:a16="http://schemas.microsoft.com/office/drawing/2014/main" id="{12D67558-D3C1-45AD-8F67-10F251E8E136}"/>
                </a:ext>
              </a:extLst>
            </p:cNvPr>
            <p:cNvSpPr/>
            <p:nvPr/>
          </p:nvSpPr>
          <p:spPr>
            <a:xfrm>
              <a:off x="2823502" y="2871570"/>
              <a:ext cx="13984" cy="7866"/>
            </a:xfrm>
            <a:custGeom>
              <a:avLst/>
              <a:gdLst/>
              <a:ahLst/>
              <a:cxnLst/>
              <a:rect l="l" t="t" r="r" b="b"/>
              <a:pathLst>
                <a:path w="112" h="63" extrusionOk="0">
                  <a:moveTo>
                    <a:pt x="0" y="1"/>
                  </a:moveTo>
                  <a:lnTo>
                    <a:pt x="0" y="63"/>
                  </a:lnTo>
                  <a:lnTo>
                    <a:pt x="112" y="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6915;p51">
              <a:extLst>
                <a:ext uri="{FF2B5EF4-FFF2-40B4-BE49-F238E27FC236}">
                  <a16:creationId xmlns:a16="http://schemas.microsoft.com/office/drawing/2014/main" id="{BAD4F216-F434-4DCE-92D0-94AE6233195A}"/>
                </a:ext>
              </a:extLst>
            </p:cNvPr>
            <p:cNvSpPr/>
            <p:nvPr/>
          </p:nvSpPr>
          <p:spPr>
            <a:xfrm>
              <a:off x="2717496" y="2953603"/>
              <a:ext cx="46323" cy="122363"/>
            </a:xfrm>
            <a:custGeom>
              <a:avLst/>
              <a:gdLst/>
              <a:ahLst/>
              <a:cxnLst/>
              <a:rect l="l" t="t" r="r" b="b"/>
              <a:pathLst>
                <a:path w="371" h="980" extrusionOk="0">
                  <a:moveTo>
                    <a:pt x="371" y="0"/>
                  </a:moveTo>
                  <a:lnTo>
                    <a:pt x="1" y="215"/>
                  </a:lnTo>
                  <a:lnTo>
                    <a:pt x="1" y="979"/>
                  </a:lnTo>
                  <a:lnTo>
                    <a:pt x="371" y="766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6916;p51">
              <a:extLst>
                <a:ext uri="{FF2B5EF4-FFF2-40B4-BE49-F238E27FC236}">
                  <a16:creationId xmlns:a16="http://schemas.microsoft.com/office/drawing/2014/main" id="{78E8C9F9-8D7C-491E-8609-A0D0D50967B9}"/>
                </a:ext>
              </a:extLst>
            </p:cNvPr>
            <p:cNvSpPr/>
            <p:nvPr/>
          </p:nvSpPr>
          <p:spPr>
            <a:xfrm>
              <a:off x="2717496" y="2954726"/>
              <a:ext cx="44700" cy="118992"/>
            </a:xfrm>
            <a:custGeom>
              <a:avLst/>
              <a:gdLst/>
              <a:ahLst/>
              <a:cxnLst/>
              <a:rect l="l" t="t" r="r" b="b"/>
              <a:pathLst>
                <a:path w="358" h="953" extrusionOk="0">
                  <a:moveTo>
                    <a:pt x="358" y="0"/>
                  </a:moveTo>
                  <a:lnTo>
                    <a:pt x="1" y="206"/>
                  </a:lnTo>
                  <a:lnTo>
                    <a:pt x="1" y="953"/>
                  </a:lnTo>
                  <a:lnTo>
                    <a:pt x="358" y="747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6917;p51">
              <a:extLst>
                <a:ext uri="{FF2B5EF4-FFF2-40B4-BE49-F238E27FC236}">
                  <a16:creationId xmlns:a16="http://schemas.microsoft.com/office/drawing/2014/main" id="{4C4B1915-B1DB-456E-9F43-1AD352ED8F47}"/>
                </a:ext>
              </a:extLst>
            </p:cNvPr>
            <p:cNvSpPr/>
            <p:nvPr/>
          </p:nvSpPr>
          <p:spPr>
            <a:xfrm>
              <a:off x="2762071" y="2953603"/>
              <a:ext cx="1748" cy="95768"/>
            </a:xfrm>
            <a:custGeom>
              <a:avLst/>
              <a:gdLst/>
              <a:ahLst/>
              <a:cxnLst/>
              <a:rect l="l" t="t" r="r" b="b"/>
              <a:pathLst>
                <a:path w="14" h="767" extrusionOk="0">
                  <a:moveTo>
                    <a:pt x="14" y="0"/>
                  </a:moveTo>
                  <a:lnTo>
                    <a:pt x="1" y="9"/>
                  </a:lnTo>
                  <a:lnTo>
                    <a:pt x="1" y="756"/>
                  </a:lnTo>
                  <a:lnTo>
                    <a:pt x="14" y="766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6918;p51">
              <a:extLst>
                <a:ext uri="{FF2B5EF4-FFF2-40B4-BE49-F238E27FC236}">
                  <a16:creationId xmlns:a16="http://schemas.microsoft.com/office/drawing/2014/main" id="{C309447D-156E-4808-8DA5-B37018EC8430}"/>
                </a:ext>
              </a:extLst>
            </p:cNvPr>
            <p:cNvSpPr/>
            <p:nvPr/>
          </p:nvSpPr>
          <p:spPr>
            <a:xfrm>
              <a:off x="2492873" y="2919141"/>
              <a:ext cx="82657" cy="191161"/>
            </a:xfrm>
            <a:custGeom>
              <a:avLst/>
              <a:gdLst/>
              <a:ahLst/>
              <a:cxnLst/>
              <a:rect l="l" t="t" r="r" b="b"/>
              <a:pathLst>
                <a:path w="662" h="1531" extrusionOk="0">
                  <a:moveTo>
                    <a:pt x="662" y="1"/>
                  </a:moveTo>
                  <a:lnTo>
                    <a:pt x="0" y="384"/>
                  </a:lnTo>
                  <a:lnTo>
                    <a:pt x="0" y="1531"/>
                  </a:lnTo>
                  <a:lnTo>
                    <a:pt x="662" y="1149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6919;p51">
              <a:extLst>
                <a:ext uri="{FF2B5EF4-FFF2-40B4-BE49-F238E27FC236}">
                  <a16:creationId xmlns:a16="http://schemas.microsoft.com/office/drawing/2014/main" id="{C3DEA2F3-636B-40D0-960F-4179154B3DA5}"/>
                </a:ext>
              </a:extLst>
            </p:cNvPr>
            <p:cNvSpPr/>
            <p:nvPr/>
          </p:nvSpPr>
          <p:spPr>
            <a:xfrm>
              <a:off x="2492873" y="2919141"/>
              <a:ext cx="82657" cy="105007"/>
            </a:xfrm>
            <a:custGeom>
              <a:avLst/>
              <a:gdLst/>
              <a:ahLst/>
              <a:cxnLst/>
              <a:rect l="l" t="t" r="r" b="b"/>
              <a:pathLst>
                <a:path w="662" h="841" extrusionOk="0">
                  <a:moveTo>
                    <a:pt x="662" y="1"/>
                  </a:moveTo>
                  <a:lnTo>
                    <a:pt x="0" y="384"/>
                  </a:lnTo>
                  <a:lnTo>
                    <a:pt x="0" y="840"/>
                  </a:lnTo>
                  <a:lnTo>
                    <a:pt x="662" y="459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6920;p51">
              <a:extLst>
                <a:ext uri="{FF2B5EF4-FFF2-40B4-BE49-F238E27FC236}">
                  <a16:creationId xmlns:a16="http://schemas.microsoft.com/office/drawing/2014/main" id="{D5AD5171-90CE-463C-98EE-07D2D33740E8}"/>
                </a:ext>
              </a:extLst>
            </p:cNvPr>
            <p:cNvSpPr/>
            <p:nvPr/>
          </p:nvSpPr>
          <p:spPr>
            <a:xfrm>
              <a:off x="2327183" y="2823748"/>
              <a:ext cx="165814" cy="286554"/>
            </a:xfrm>
            <a:custGeom>
              <a:avLst/>
              <a:gdLst/>
              <a:ahLst/>
              <a:cxnLst/>
              <a:rect l="l" t="t" r="r" b="b"/>
              <a:pathLst>
                <a:path w="1328" h="2295" extrusionOk="0">
                  <a:moveTo>
                    <a:pt x="665" y="1"/>
                  </a:moveTo>
                  <a:lnTo>
                    <a:pt x="1" y="384"/>
                  </a:lnTo>
                  <a:lnTo>
                    <a:pt x="1" y="1531"/>
                  </a:lnTo>
                  <a:lnTo>
                    <a:pt x="1327" y="2295"/>
                  </a:lnTo>
                  <a:lnTo>
                    <a:pt x="1327" y="1148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6921;p51">
              <a:extLst>
                <a:ext uri="{FF2B5EF4-FFF2-40B4-BE49-F238E27FC236}">
                  <a16:creationId xmlns:a16="http://schemas.microsoft.com/office/drawing/2014/main" id="{F209CAB0-1493-419D-824F-B1343CA75448}"/>
                </a:ext>
              </a:extLst>
            </p:cNvPr>
            <p:cNvSpPr/>
            <p:nvPr/>
          </p:nvSpPr>
          <p:spPr>
            <a:xfrm>
              <a:off x="2410090" y="2807891"/>
              <a:ext cx="110251" cy="191036"/>
            </a:xfrm>
            <a:custGeom>
              <a:avLst/>
              <a:gdLst/>
              <a:ahLst/>
              <a:cxnLst/>
              <a:rect l="l" t="t" r="r" b="b"/>
              <a:pathLst>
                <a:path w="883" h="1530" extrusionOk="0">
                  <a:moveTo>
                    <a:pt x="1" y="0"/>
                  </a:moveTo>
                  <a:lnTo>
                    <a:pt x="1" y="128"/>
                  </a:lnTo>
                  <a:lnTo>
                    <a:pt x="772" y="1466"/>
                  </a:lnTo>
                  <a:lnTo>
                    <a:pt x="882" y="1530"/>
                  </a:lnTo>
                  <a:lnTo>
                    <a:pt x="882" y="15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6922;p51">
              <a:extLst>
                <a:ext uri="{FF2B5EF4-FFF2-40B4-BE49-F238E27FC236}">
                  <a16:creationId xmlns:a16="http://schemas.microsoft.com/office/drawing/2014/main" id="{741D1A42-7C2F-40A4-9807-EA3614A5DF81}"/>
                </a:ext>
              </a:extLst>
            </p:cNvPr>
            <p:cNvSpPr/>
            <p:nvPr/>
          </p:nvSpPr>
          <p:spPr>
            <a:xfrm>
              <a:off x="2410090" y="2712249"/>
              <a:ext cx="165440" cy="286679"/>
            </a:xfrm>
            <a:custGeom>
              <a:avLst/>
              <a:gdLst/>
              <a:ahLst/>
              <a:cxnLst/>
              <a:rect l="l" t="t" r="r" b="b"/>
              <a:pathLst>
                <a:path w="1325" h="2296" extrusionOk="0">
                  <a:moveTo>
                    <a:pt x="1325" y="0"/>
                  </a:moveTo>
                  <a:lnTo>
                    <a:pt x="1" y="766"/>
                  </a:lnTo>
                  <a:lnTo>
                    <a:pt x="882" y="2296"/>
                  </a:lnTo>
                  <a:lnTo>
                    <a:pt x="1325" y="2041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6923;p51">
              <a:extLst>
                <a:ext uri="{FF2B5EF4-FFF2-40B4-BE49-F238E27FC236}">
                  <a16:creationId xmlns:a16="http://schemas.microsoft.com/office/drawing/2014/main" id="{0C180E95-1E37-4C2E-A602-0404A96D2486}"/>
                </a:ext>
              </a:extLst>
            </p:cNvPr>
            <p:cNvSpPr/>
            <p:nvPr/>
          </p:nvSpPr>
          <p:spPr>
            <a:xfrm>
              <a:off x="2299714" y="2807891"/>
              <a:ext cx="110501" cy="71545"/>
            </a:xfrm>
            <a:custGeom>
              <a:avLst/>
              <a:gdLst/>
              <a:ahLst/>
              <a:cxnLst/>
              <a:rect l="l" t="t" r="r" b="b"/>
              <a:pathLst>
                <a:path w="885" h="573" extrusionOk="0">
                  <a:moveTo>
                    <a:pt x="885" y="0"/>
                  </a:moveTo>
                  <a:lnTo>
                    <a:pt x="0" y="511"/>
                  </a:lnTo>
                  <a:lnTo>
                    <a:pt x="110" y="573"/>
                  </a:lnTo>
                  <a:lnTo>
                    <a:pt x="885" y="128"/>
                  </a:lnTo>
                  <a:lnTo>
                    <a:pt x="88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6924;p51">
              <a:extLst>
                <a:ext uri="{FF2B5EF4-FFF2-40B4-BE49-F238E27FC236}">
                  <a16:creationId xmlns:a16="http://schemas.microsoft.com/office/drawing/2014/main" id="{C5ECDABF-C2CC-42EF-AE4A-DB6E8E3B2609}"/>
                </a:ext>
              </a:extLst>
            </p:cNvPr>
            <p:cNvSpPr/>
            <p:nvPr/>
          </p:nvSpPr>
          <p:spPr>
            <a:xfrm>
              <a:off x="2354902" y="2935123"/>
              <a:ext cx="32464" cy="66550"/>
            </a:xfrm>
            <a:custGeom>
              <a:avLst/>
              <a:gdLst/>
              <a:ahLst/>
              <a:cxnLst/>
              <a:rect l="l" t="t" r="r" b="b"/>
              <a:pathLst>
                <a:path w="260" h="533" extrusionOk="0">
                  <a:moveTo>
                    <a:pt x="0" y="1"/>
                  </a:moveTo>
                  <a:lnTo>
                    <a:pt x="0" y="383"/>
                  </a:lnTo>
                  <a:lnTo>
                    <a:pt x="260" y="533"/>
                  </a:lnTo>
                  <a:lnTo>
                    <a:pt x="260" y="1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6925;p51">
              <a:extLst>
                <a:ext uri="{FF2B5EF4-FFF2-40B4-BE49-F238E27FC236}">
                  <a16:creationId xmlns:a16="http://schemas.microsoft.com/office/drawing/2014/main" id="{ED52469B-2AE7-4D49-8F5F-D00E4BD41CF9}"/>
                </a:ext>
              </a:extLst>
            </p:cNvPr>
            <p:cNvSpPr/>
            <p:nvPr/>
          </p:nvSpPr>
          <p:spPr>
            <a:xfrm>
              <a:off x="2357649" y="2936747"/>
              <a:ext cx="29717" cy="61681"/>
            </a:xfrm>
            <a:custGeom>
              <a:avLst/>
              <a:gdLst/>
              <a:ahLst/>
              <a:cxnLst/>
              <a:rect l="l" t="t" r="r" b="b"/>
              <a:pathLst>
                <a:path w="238" h="494" extrusionOk="0">
                  <a:moveTo>
                    <a:pt x="0" y="1"/>
                  </a:moveTo>
                  <a:lnTo>
                    <a:pt x="0" y="357"/>
                  </a:lnTo>
                  <a:lnTo>
                    <a:pt x="238" y="494"/>
                  </a:lnTo>
                  <a:lnTo>
                    <a:pt x="238" y="1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6926;p51">
              <a:extLst>
                <a:ext uri="{FF2B5EF4-FFF2-40B4-BE49-F238E27FC236}">
                  <a16:creationId xmlns:a16="http://schemas.microsoft.com/office/drawing/2014/main" id="{C08E73DD-1500-4609-864A-24D8F4435E08}"/>
                </a:ext>
              </a:extLst>
            </p:cNvPr>
            <p:cNvSpPr/>
            <p:nvPr/>
          </p:nvSpPr>
          <p:spPr>
            <a:xfrm>
              <a:off x="2357649" y="2936747"/>
              <a:ext cx="29717" cy="23099"/>
            </a:xfrm>
            <a:custGeom>
              <a:avLst/>
              <a:gdLst/>
              <a:ahLst/>
              <a:cxnLst/>
              <a:rect l="l" t="t" r="r" b="b"/>
              <a:pathLst>
                <a:path w="238" h="185" extrusionOk="0">
                  <a:moveTo>
                    <a:pt x="0" y="1"/>
                  </a:moveTo>
                  <a:lnTo>
                    <a:pt x="0" y="48"/>
                  </a:lnTo>
                  <a:lnTo>
                    <a:pt x="238" y="185"/>
                  </a:lnTo>
                  <a:lnTo>
                    <a:pt x="238" y="1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6927;p51">
              <a:extLst>
                <a:ext uri="{FF2B5EF4-FFF2-40B4-BE49-F238E27FC236}">
                  <a16:creationId xmlns:a16="http://schemas.microsoft.com/office/drawing/2014/main" id="{BBAAA4CD-F940-485F-9E15-5BFBF90C2C17}"/>
                </a:ext>
              </a:extLst>
            </p:cNvPr>
            <p:cNvSpPr/>
            <p:nvPr/>
          </p:nvSpPr>
          <p:spPr>
            <a:xfrm>
              <a:off x="2435437" y="2981696"/>
              <a:ext cx="29842" cy="23099"/>
            </a:xfrm>
            <a:custGeom>
              <a:avLst/>
              <a:gdLst/>
              <a:ahLst/>
              <a:cxnLst/>
              <a:rect l="l" t="t" r="r" b="b"/>
              <a:pathLst>
                <a:path w="239" h="185" extrusionOk="0">
                  <a:moveTo>
                    <a:pt x="1" y="0"/>
                  </a:moveTo>
                  <a:lnTo>
                    <a:pt x="1" y="49"/>
                  </a:lnTo>
                  <a:lnTo>
                    <a:pt x="239" y="184"/>
                  </a:lnTo>
                  <a:lnTo>
                    <a:pt x="239" y="1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6928;p51">
              <a:extLst>
                <a:ext uri="{FF2B5EF4-FFF2-40B4-BE49-F238E27FC236}">
                  <a16:creationId xmlns:a16="http://schemas.microsoft.com/office/drawing/2014/main" id="{100FC404-C80E-4C57-ABC7-6B519B41D5E5}"/>
                </a:ext>
              </a:extLst>
            </p:cNvPr>
            <p:cNvSpPr/>
            <p:nvPr/>
          </p:nvSpPr>
          <p:spPr>
            <a:xfrm>
              <a:off x="2354902" y="2981321"/>
              <a:ext cx="32464" cy="20352"/>
            </a:xfrm>
            <a:custGeom>
              <a:avLst/>
              <a:gdLst/>
              <a:ahLst/>
              <a:cxnLst/>
              <a:rect l="l" t="t" r="r" b="b"/>
              <a:pathLst>
                <a:path w="260" h="163" extrusionOk="0">
                  <a:moveTo>
                    <a:pt x="22" y="0"/>
                  </a:moveTo>
                  <a:lnTo>
                    <a:pt x="0" y="13"/>
                  </a:lnTo>
                  <a:lnTo>
                    <a:pt x="260" y="163"/>
                  </a:lnTo>
                  <a:lnTo>
                    <a:pt x="260" y="13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6929;p51">
              <a:extLst>
                <a:ext uri="{FF2B5EF4-FFF2-40B4-BE49-F238E27FC236}">
                  <a16:creationId xmlns:a16="http://schemas.microsoft.com/office/drawing/2014/main" id="{747EF059-5A6F-462F-87D1-204AE5678F30}"/>
                </a:ext>
              </a:extLst>
            </p:cNvPr>
            <p:cNvSpPr/>
            <p:nvPr/>
          </p:nvSpPr>
          <p:spPr>
            <a:xfrm>
              <a:off x="2354902" y="2955725"/>
              <a:ext cx="32464" cy="22100"/>
            </a:xfrm>
            <a:custGeom>
              <a:avLst/>
              <a:gdLst/>
              <a:ahLst/>
              <a:cxnLst/>
              <a:rect l="l" t="t" r="r" b="b"/>
              <a:pathLst>
                <a:path w="260" h="177" extrusionOk="0">
                  <a:moveTo>
                    <a:pt x="0" y="1"/>
                  </a:moveTo>
                  <a:lnTo>
                    <a:pt x="0" y="27"/>
                  </a:lnTo>
                  <a:lnTo>
                    <a:pt x="260" y="176"/>
                  </a:lnTo>
                  <a:lnTo>
                    <a:pt x="260" y="1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6930;p51">
              <a:extLst>
                <a:ext uri="{FF2B5EF4-FFF2-40B4-BE49-F238E27FC236}">
                  <a16:creationId xmlns:a16="http://schemas.microsoft.com/office/drawing/2014/main" id="{24FFFFCD-9506-453D-A19E-541859956F86}"/>
                </a:ext>
              </a:extLst>
            </p:cNvPr>
            <p:cNvSpPr/>
            <p:nvPr/>
          </p:nvSpPr>
          <p:spPr>
            <a:xfrm>
              <a:off x="2389489" y="2871570"/>
              <a:ext cx="41329" cy="59683"/>
            </a:xfrm>
            <a:custGeom>
              <a:avLst/>
              <a:gdLst/>
              <a:ahLst/>
              <a:cxnLst/>
              <a:rect l="l" t="t" r="r" b="b"/>
              <a:pathLst>
                <a:path w="331" h="478" extrusionOk="0">
                  <a:moveTo>
                    <a:pt x="0" y="1"/>
                  </a:moveTo>
                  <a:lnTo>
                    <a:pt x="0" y="286"/>
                  </a:lnTo>
                  <a:lnTo>
                    <a:pt x="331" y="478"/>
                  </a:lnTo>
                  <a:lnTo>
                    <a:pt x="331" y="1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6931;p51">
              <a:extLst>
                <a:ext uri="{FF2B5EF4-FFF2-40B4-BE49-F238E27FC236}">
                  <a16:creationId xmlns:a16="http://schemas.microsoft.com/office/drawing/2014/main" id="{B95C3D27-40A2-4D9B-B9C9-7AD5758E8FDD}"/>
                </a:ext>
              </a:extLst>
            </p:cNvPr>
            <p:cNvSpPr/>
            <p:nvPr/>
          </p:nvSpPr>
          <p:spPr>
            <a:xfrm>
              <a:off x="2392235" y="2873068"/>
              <a:ext cx="38582" cy="54938"/>
            </a:xfrm>
            <a:custGeom>
              <a:avLst/>
              <a:gdLst/>
              <a:ahLst/>
              <a:cxnLst/>
              <a:rect l="l" t="t" r="r" b="b"/>
              <a:pathLst>
                <a:path w="309" h="440" extrusionOk="0">
                  <a:moveTo>
                    <a:pt x="0" y="0"/>
                  </a:moveTo>
                  <a:lnTo>
                    <a:pt x="0" y="263"/>
                  </a:lnTo>
                  <a:lnTo>
                    <a:pt x="309" y="440"/>
                  </a:lnTo>
                  <a:lnTo>
                    <a:pt x="309" y="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6932;p51">
              <a:extLst>
                <a:ext uri="{FF2B5EF4-FFF2-40B4-BE49-F238E27FC236}">
                  <a16:creationId xmlns:a16="http://schemas.microsoft.com/office/drawing/2014/main" id="{9D47D41E-7E66-4B60-B1C5-D1875966C7EC}"/>
                </a:ext>
              </a:extLst>
            </p:cNvPr>
            <p:cNvSpPr/>
            <p:nvPr/>
          </p:nvSpPr>
          <p:spPr>
            <a:xfrm>
              <a:off x="2392235" y="2873068"/>
              <a:ext cx="38582" cy="28343"/>
            </a:xfrm>
            <a:custGeom>
              <a:avLst/>
              <a:gdLst/>
              <a:ahLst/>
              <a:cxnLst/>
              <a:rect l="l" t="t" r="r" b="b"/>
              <a:pathLst>
                <a:path w="309" h="227" extrusionOk="0">
                  <a:moveTo>
                    <a:pt x="0" y="0"/>
                  </a:moveTo>
                  <a:lnTo>
                    <a:pt x="0" y="49"/>
                  </a:lnTo>
                  <a:lnTo>
                    <a:pt x="309" y="226"/>
                  </a:lnTo>
                  <a:lnTo>
                    <a:pt x="309" y="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6933;p51">
              <a:extLst>
                <a:ext uri="{FF2B5EF4-FFF2-40B4-BE49-F238E27FC236}">
                  <a16:creationId xmlns:a16="http://schemas.microsoft.com/office/drawing/2014/main" id="{33B270B6-A61E-4B5B-8871-7F3851C88C78}"/>
                </a:ext>
              </a:extLst>
            </p:cNvPr>
            <p:cNvSpPr/>
            <p:nvPr/>
          </p:nvSpPr>
          <p:spPr>
            <a:xfrm>
              <a:off x="2389489" y="2905781"/>
              <a:ext cx="41329" cy="25471"/>
            </a:xfrm>
            <a:custGeom>
              <a:avLst/>
              <a:gdLst/>
              <a:ahLst/>
              <a:cxnLst/>
              <a:rect l="l" t="t" r="r" b="b"/>
              <a:pathLst>
                <a:path w="331" h="204" extrusionOk="0">
                  <a:moveTo>
                    <a:pt x="22" y="1"/>
                  </a:moveTo>
                  <a:lnTo>
                    <a:pt x="0" y="12"/>
                  </a:lnTo>
                  <a:lnTo>
                    <a:pt x="331" y="204"/>
                  </a:lnTo>
                  <a:lnTo>
                    <a:pt x="331" y="178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6934;p51">
              <a:extLst>
                <a:ext uri="{FF2B5EF4-FFF2-40B4-BE49-F238E27FC236}">
                  <a16:creationId xmlns:a16="http://schemas.microsoft.com/office/drawing/2014/main" id="{0BAD514D-2E97-4BB0-A00D-5FBCC01CB833}"/>
                </a:ext>
              </a:extLst>
            </p:cNvPr>
            <p:cNvSpPr/>
            <p:nvPr/>
          </p:nvSpPr>
          <p:spPr>
            <a:xfrm>
              <a:off x="2313449" y="2871570"/>
              <a:ext cx="13859" cy="7866"/>
            </a:xfrm>
            <a:custGeom>
              <a:avLst/>
              <a:gdLst/>
              <a:ahLst/>
              <a:cxnLst/>
              <a:rect l="l" t="t" r="r" b="b"/>
              <a:pathLst>
                <a:path w="111" h="63" extrusionOk="0">
                  <a:moveTo>
                    <a:pt x="111" y="1"/>
                  </a:moveTo>
                  <a:lnTo>
                    <a:pt x="0" y="63"/>
                  </a:lnTo>
                  <a:lnTo>
                    <a:pt x="111" y="63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6935;p51">
              <a:extLst>
                <a:ext uri="{FF2B5EF4-FFF2-40B4-BE49-F238E27FC236}">
                  <a16:creationId xmlns:a16="http://schemas.microsoft.com/office/drawing/2014/main" id="{18728D16-96C5-4A80-9421-3240AE778FDE}"/>
                </a:ext>
              </a:extLst>
            </p:cNvPr>
            <p:cNvSpPr/>
            <p:nvPr/>
          </p:nvSpPr>
          <p:spPr>
            <a:xfrm>
              <a:off x="2432690" y="2980198"/>
              <a:ext cx="32588" cy="66550"/>
            </a:xfrm>
            <a:custGeom>
              <a:avLst/>
              <a:gdLst/>
              <a:ahLst/>
              <a:cxnLst/>
              <a:rect l="l" t="t" r="r" b="b"/>
              <a:pathLst>
                <a:path w="261" h="533" extrusionOk="0">
                  <a:moveTo>
                    <a:pt x="1" y="1"/>
                  </a:moveTo>
                  <a:lnTo>
                    <a:pt x="1" y="382"/>
                  </a:lnTo>
                  <a:lnTo>
                    <a:pt x="261" y="533"/>
                  </a:lnTo>
                  <a:lnTo>
                    <a:pt x="261" y="1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6936;p51">
              <a:extLst>
                <a:ext uri="{FF2B5EF4-FFF2-40B4-BE49-F238E27FC236}">
                  <a16:creationId xmlns:a16="http://schemas.microsoft.com/office/drawing/2014/main" id="{BB0A9F01-7A18-4B00-B3FD-89E2DAD276F4}"/>
                </a:ext>
              </a:extLst>
            </p:cNvPr>
            <p:cNvSpPr/>
            <p:nvPr/>
          </p:nvSpPr>
          <p:spPr>
            <a:xfrm>
              <a:off x="2435437" y="2981696"/>
              <a:ext cx="29842" cy="61806"/>
            </a:xfrm>
            <a:custGeom>
              <a:avLst/>
              <a:gdLst/>
              <a:ahLst/>
              <a:cxnLst/>
              <a:rect l="l" t="t" r="r" b="b"/>
              <a:pathLst>
                <a:path w="239" h="495" extrusionOk="0">
                  <a:moveTo>
                    <a:pt x="1" y="0"/>
                  </a:moveTo>
                  <a:lnTo>
                    <a:pt x="1" y="357"/>
                  </a:lnTo>
                  <a:lnTo>
                    <a:pt x="239" y="495"/>
                  </a:lnTo>
                  <a:lnTo>
                    <a:pt x="239" y="1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6937;p51">
              <a:extLst>
                <a:ext uri="{FF2B5EF4-FFF2-40B4-BE49-F238E27FC236}">
                  <a16:creationId xmlns:a16="http://schemas.microsoft.com/office/drawing/2014/main" id="{ED29F417-0D51-4265-87BF-4C4CD2520B86}"/>
                </a:ext>
              </a:extLst>
            </p:cNvPr>
            <p:cNvSpPr/>
            <p:nvPr/>
          </p:nvSpPr>
          <p:spPr>
            <a:xfrm>
              <a:off x="2432690" y="3026146"/>
              <a:ext cx="32588" cy="20602"/>
            </a:xfrm>
            <a:custGeom>
              <a:avLst/>
              <a:gdLst/>
              <a:ahLst/>
              <a:cxnLst/>
              <a:rect l="l" t="t" r="r" b="b"/>
              <a:pathLst>
                <a:path w="261" h="165" extrusionOk="0">
                  <a:moveTo>
                    <a:pt x="23" y="1"/>
                  </a:moveTo>
                  <a:lnTo>
                    <a:pt x="1" y="14"/>
                  </a:lnTo>
                  <a:lnTo>
                    <a:pt x="261" y="165"/>
                  </a:lnTo>
                  <a:lnTo>
                    <a:pt x="261" y="139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6938;p51">
              <a:extLst>
                <a:ext uri="{FF2B5EF4-FFF2-40B4-BE49-F238E27FC236}">
                  <a16:creationId xmlns:a16="http://schemas.microsoft.com/office/drawing/2014/main" id="{9DAD3405-CF7C-423B-83AB-EB48C3995332}"/>
                </a:ext>
              </a:extLst>
            </p:cNvPr>
            <p:cNvSpPr/>
            <p:nvPr/>
          </p:nvSpPr>
          <p:spPr>
            <a:xfrm>
              <a:off x="2432690" y="3000800"/>
              <a:ext cx="32588" cy="21851"/>
            </a:xfrm>
            <a:custGeom>
              <a:avLst/>
              <a:gdLst/>
              <a:ahLst/>
              <a:cxnLst/>
              <a:rect l="l" t="t" r="r" b="b"/>
              <a:pathLst>
                <a:path w="261" h="175" extrusionOk="0">
                  <a:moveTo>
                    <a:pt x="1" y="1"/>
                  </a:moveTo>
                  <a:lnTo>
                    <a:pt x="1" y="26"/>
                  </a:lnTo>
                  <a:lnTo>
                    <a:pt x="261" y="175"/>
                  </a:lnTo>
                  <a:lnTo>
                    <a:pt x="261" y="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6939;p51">
              <a:extLst>
                <a:ext uri="{FF2B5EF4-FFF2-40B4-BE49-F238E27FC236}">
                  <a16:creationId xmlns:a16="http://schemas.microsoft.com/office/drawing/2014/main" id="{6EEDD589-8D10-43BC-BCAF-AEB8B9268267}"/>
                </a:ext>
              </a:extLst>
            </p:cNvPr>
            <p:cNvSpPr/>
            <p:nvPr/>
          </p:nvSpPr>
          <p:spPr>
            <a:xfrm>
              <a:off x="2435437" y="2981696"/>
              <a:ext cx="29842" cy="23099"/>
            </a:xfrm>
            <a:custGeom>
              <a:avLst/>
              <a:gdLst/>
              <a:ahLst/>
              <a:cxnLst/>
              <a:rect l="l" t="t" r="r" b="b"/>
              <a:pathLst>
                <a:path w="239" h="185" extrusionOk="0">
                  <a:moveTo>
                    <a:pt x="1" y="0"/>
                  </a:moveTo>
                  <a:lnTo>
                    <a:pt x="1" y="49"/>
                  </a:lnTo>
                  <a:lnTo>
                    <a:pt x="239" y="184"/>
                  </a:lnTo>
                  <a:lnTo>
                    <a:pt x="239" y="1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6940;p51">
              <a:extLst>
                <a:ext uri="{FF2B5EF4-FFF2-40B4-BE49-F238E27FC236}">
                  <a16:creationId xmlns:a16="http://schemas.microsoft.com/office/drawing/2014/main" id="{873ED73F-4033-4D6F-9559-91DB3CCAF25F}"/>
                </a:ext>
              </a:extLst>
            </p:cNvPr>
            <p:cNvSpPr/>
            <p:nvPr/>
          </p:nvSpPr>
          <p:spPr>
            <a:xfrm>
              <a:off x="2589140" y="2974954"/>
              <a:ext cx="41454" cy="68049"/>
            </a:xfrm>
            <a:custGeom>
              <a:avLst/>
              <a:gdLst/>
              <a:ahLst/>
              <a:cxnLst/>
              <a:rect l="l" t="t" r="r" b="b"/>
              <a:pathLst>
                <a:path w="332" h="545" extrusionOk="0">
                  <a:moveTo>
                    <a:pt x="1" y="1"/>
                  </a:moveTo>
                  <a:lnTo>
                    <a:pt x="1" y="353"/>
                  </a:lnTo>
                  <a:lnTo>
                    <a:pt x="331" y="544"/>
                  </a:lnTo>
                  <a:lnTo>
                    <a:pt x="331" y="1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6941;p51">
              <a:extLst>
                <a:ext uri="{FF2B5EF4-FFF2-40B4-BE49-F238E27FC236}">
                  <a16:creationId xmlns:a16="http://schemas.microsoft.com/office/drawing/2014/main" id="{0789B397-F3D2-4C6F-A171-133DA90EFD0F}"/>
                </a:ext>
              </a:extLst>
            </p:cNvPr>
            <p:cNvSpPr/>
            <p:nvPr/>
          </p:nvSpPr>
          <p:spPr>
            <a:xfrm>
              <a:off x="2591762" y="2976452"/>
              <a:ext cx="38831" cy="63679"/>
            </a:xfrm>
            <a:custGeom>
              <a:avLst/>
              <a:gdLst/>
              <a:ahLst/>
              <a:cxnLst/>
              <a:rect l="l" t="t" r="r" b="b"/>
              <a:pathLst>
                <a:path w="311" h="510" extrusionOk="0">
                  <a:moveTo>
                    <a:pt x="0" y="0"/>
                  </a:moveTo>
                  <a:lnTo>
                    <a:pt x="0" y="329"/>
                  </a:lnTo>
                  <a:lnTo>
                    <a:pt x="310" y="509"/>
                  </a:lnTo>
                  <a:lnTo>
                    <a:pt x="310" y="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6942;p51">
              <a:extLst>
                <a:ext uri="{FF2B5EF4-FFF2-40B4-BE49-F238E27FC236}">
                  <a16:creationId xmlns:a16="http://schemas.microsoft.com/office/drawing/2014/main" id="{EDB39B19-9EBF-493D-891C-06DE7FCEE44E}"/>
                </a:ext>
              </a:extLst>
            </p:cNvPr>
            <p:cNvSpPr/>
            <p:nvPr/>
          </p:nvSpPr>
          <p:spPr>
            <a:xfrm>
              <a:off x="2591762" y="2976452"/>
              <a:ext cx="38831" cy="32089"/>
            </a:xfrm>
            <a:custGeom>
              <a:avLst/>
              <a:gdLst/>
              <a:ahLst/>
              <a:cxnLst/>
              <a:rect l="l" t="t" r="r" b="b"/>
              <a:pathLst>
                <a:path w="311" h="257" extrusionOk="0">
                  <a:moveTo>
                    <a:pt x="0" y="0"/>
                  </a:moveTo>
                  <a:lnTo>
                    <a:pt x="0" y="77"/>
                  </a:lnTo>
                  <a:lnTo>
                    <a:pt x="310" y="257"/>
                  </a:lnTo>
                  <a:lnTo>
                    <a:pt x="310" y="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6943;p51">
              <a:extLst>
                <a:ext uri="{FF2B5EF4-FFF2-40B4-BE49-F238E27FC236}">
                  <a16:creationId xmlns:a16="http://schemas.microsoft.com/office/drawing/2014/main" id="{A6BB6932-9B2F-49F4-89DD-5DF0E02F31DD}"/>
                </a:ext>
              </a:extLst>
            </p:cNvPr>
            <p:cNvSpPr/>
            <p:nvPr/>
          </p:nvSpPr>
          <p:spPr>
            <a:xfrm>
              <a:off x="2589140" y="3017531"/>
              <a:ext cx="41454" cy="25471"/>
            </a:xfrm>
            <a:custGeom>
              <a:avLst/>
              <a:gdLst/>
              <a:ahLst/>
              <a:cxnLst/>
              <a:rect l="l" t="t" r="r" b="b"/>
              <a:pathLst>
                <a:path w="332" h="204" extrusionOk="0">
                  <a:moveTo>
                    <a:pt x="21" y="0"/>
                  </a:moveTo>
                  <a:lnTo>
                    <a:pt x="1" y="12"/>
                  </a:lnTo>
                  <a:lnTo>
                    <a:pt x="331" y="203"/>
                  </a:lnTo>
                  <a:lnTo>
                    <a:pt x="331" y="18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6944;p51">
              <a:extLst>
                <a:ext uri="{FF2B5EF4-FFF2-40B4-BE49-F238E27FC236}">
                  <a16:creationId xmlns:a16="http://schemas.microsoft.com/office/drawing/2014/main" id="{3DF169C4-74EB-4AEB-83DB-97295A4BAB90}"/>
                </a:ext>
              </a:extLst>
            </p:cNvPr>
            <p:cNvSpPr/>
            <p:nvPr/>
          </p:nvSpPr>
          <p:spPr>
            <a:xfrm>
              <a:off x="2589140" y="2995431"/>
              <a:ext cx="41454" cy="25596"/>
            </a:xfrm>
            <a:custGeom>
              <a:avLst/>
              <a:gdLst/>
              <a:ahLst/>
              <a:cxnLst/>
              <a:rect l="l" t="t" r="r" b="b"/>
              <a:pathLst>
                <a:path w="332" h="205" extrusionOk="0">
                  <a:moveTo>
                    <a:pt x="21" y="0"/>
                  </a:moveTo>
                  <a:lnTo>
                    <a:pt x="1" y="12"/>
                  </a:lnTo>
                  <a:lnTo>
                    <a:pt x="331" y="205"/>
                  </a:lnTo>
                  <a:lnTo>
                    <a:pt x="331" y="18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6945;p51">
              <a:extLst>
                <a:ext uri="{FF2B5EF4-FFF2-40B4-BE49-F238E27FC236}">
                  <a16:creationId xmlns:a16="http://schemas.microsoft.com/office/drawing/2014/main" id="{C0C42616-0698-4D35-B1BD-F9C98DB47771}"/>
                </a:ext>
              </a:extLst>
            </p:cNvPr>
            <p:cNvSpPr/>
            <p:nvPr/>
          </p:nvSpPr>
          <p:spPr>
            <a:xfrm>
              <a:off x="2608867" y="2986316"/>
              <a:ext cx="2747" cy="45574"/>
            </a:xfrm>
            <a:custGeom>
              <a:avLst/>
              <a:gdLst/>
              <a:ahLst/>
              <a:cxnLst/>
              <a:rect l="l" t="t" r="r" b="b"/>
              <a:pathLst>
                <a:path w="22" h="365" extrusionOk="0">
                  <a:moveTo>
                    <a:pt x="1" y="1"/>
                  </a:moveTo>
                  <a:lnTo>
                    <a:pt x="1" y="353"/>
                  </a:lnTo>
                  <a:lnTo>
                    <a:pt x="21" y="365"/>
                  </a:lnTo>
                  <a:lnTo>
                    <a:pt x="21" y="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6946;p51">
              <a:extLst>
                <a:ext uri="{FF2B5EF4-FFF2-40B4-BE49-F238E27FC236}">
                  <a16:creationId xmlns:a16="http://schemas.microsoft.com/office/drawing/2014/main" id="{D90E70F5-4519-4452-BA7C-89D11D6CD872}"/>
                </a:ext>
              </a:extLst>
            </p:cNvPr>
            <p:cNvSpPr/>
            <p:nvPr/>
          </p:nvSpPr>
          <p:spPr>
            <a:xfrm>
              <a:off x="2522714" y="3024898"/>
              <a:ext cx="35460" cy="70046"/>
            </a:xfrm>
            <a:custGeom>
              <a:avLst/>
              <a:gdLst/>
              <a:ahLst/>
              <a:cxnLst/>
              <a:rect l="l" t="t" r="r" b="b"/>
              <a:pathLst>
                <a:path w="284" h="561" extrusionOk="0">
                  <a:moveTo>
                    <a:pt x="77" y="1"/>
                  </a:moveTo>
                  <a:cubicBezTo>
                    <a:pt x="70" y="1"/>
                    <a:pt x="64" y="2"/>
                    <a:pt x="59" y="4"/>
                  </a:cubicBezTo>
                  <a:cubicBezTo>
                    <a:pt x="12" y="23"/>
                    <a:pt x="1" y="78"/>
                    <a:pt x="85" y="186"/>
                  </a:cubicBezTo>
                  <a:cubicBezTo>
                    <a:pt x="134" y="250"/>
                    <a:pt x="196" y="385"/>
                    <a:pt x="196" y="560"/>
                  </a:cubicBezTo>
                  <a:lnTo>
                    <a:pt x="256" y="526"/>
                  </a:lnTo>
                  <a:cubicBezTo>
                    <a:pt x="256" y="526"/>
                    <a:pt x="283" y="371"/>
                    <a:pt x="263" y="237"/>
                  </a:cubicBezTo>
                  <a:cubicBezTo>
                    <a:pt x="236" y="71"/>
                    <a:pt x="132" y="1"/>
                    <a:pt x="77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6947;p51">
              <a:extLst>
                <a:ext uri="{FF2B5EF4-FFF2-40B4-BE49-F238E27FC236}">
                  <a16:creationId xmlns:a16="http://schemas.microsoft.com/office/drawing/2014/main" id="{6009E91B-7A0C-4CB4-B050-B0397D8436EE}"/>
                </a:ext>
              </a:extLst>
            </p:cNvPr>
            <p:cNvSpPr/>
            <p:nvPr/>
          </p:nvSpPr>
          <p:spPr>
            <a:xfrm>
              <a:off x="2522714" y="3024898"/>
              <a:ext cx="35460" cy="70046"/>
            </a:xfrm>
            <a:custGeom>
              <a:avLst/>
              <a:gdLst/>
              <a:ahLst/>
              <a:cxnLst/>
              <a:rect l="l" t="t" r="r" b="b"/>
              <a:pathLst>
                <a:path w="284" h="561" extrusionOk="0">
                  <a:moveTo>
                    <a:pt x="77" y="1"/>
                  </a:moveTo>
                  <a:cubicBezTo>
                    <a:pt x="70" y="1"/>
                    <a:pt x="64" y="2"/>
                    <a:pt x="59" y="4"/>
                  </a:cubicBezTo>
                  <a:cubicBezTo>
                    <a:pt x="12" y="23"/>
                    <a:pt x="1" y="78"/>
                    <a:pt x="85" y="186"/>
                  </a:cubicBezTo>
                  <a:cubicBezTo>
                    <a:pt x="134" y="250"/>
                    <a:pt x="196" y="385"/>
                    <a:pt x="196" y="560"/>
                  </a:cubicBezTo>
                  <a:lnTo>
                    <a:pt x="256" y="526"/>
                  </a:lnTo>
                  <a:cubicBezTo>
                    <a:pt x="256" y="526"/>
                    <a:pt x="283" y="371"/>
                    <a:pt x="263" y="237"/>
                  </a:cubicBezTo>
                  <a:cubicBezTo>
                    <a:pt x="236" y="71"/>
                    <a:pt x="132" y="1"/>
                    <a:pt x="77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6948;p51">
              <a:extLst>
                <a:ext uri="{FF2B5EF4-FFF2-40B4-BE49-F238E27FC236}">
                  <a16:creationId xmlns:a16="http://schemas.microsoft.com/office/drawing/2014/main" id="{8B25FA41-19C1-4DA5-AA55-E0B9563AFD28}"/>
                </a:ext>
              </a:extLst>
            </p:cNvPr>
            <p:cNvSpPr/>
            <p:nvPr/>
          </p:nvSpPr>
          <p:spPr>
            <a:xfrm>
              <a:off x="2533452" y="3028144"/>
              <a:ext cx="19978" cy="57436"/>
            </a:xfrm>
            <a:custGeom>
              <a:avLst/>
              <a:gdLst/>
              <a:ahLst/>
              <a:cxnLst/>
              <a:rect l="l" t="t" r="r" b="b"/>
              <a:pathLst>
                <a:path w="160" h="460" extrusionOk="0">
                  <a:moveTo>
                    <a:pt x="5" y="0"/>
                  </a:moveTo>
                  <a:cubicBezTo>
                    <a:pt x="3" y="0"/>
                    <a:pt x="2" y="1"/>
                    <a:pt x="2" y="2"/>
                  </a:cubicBezTo>
                  <a:cubicBezTo>
                    <a:pt x="0" y="4"/>
                    <a:pt x="0" y="5"/>
                    <a:pt x="2" y="8"/>
                  </a:cubicBezTo>
                  <a:cubicBezTo>
                    <a:pt x="81" y="85"/>
                    <a:pt x="152" y="278"/>
                    <a:pt x="128" y="453"/>
                  </a:cubicBezTo>
                  <a:cubicBezTo>
                    <a:pt x="128" y="456"/>
                    <a:pt x="129" y="458"/>
                    <a:pt x="131" y="459"/>
                  </a:cubicBezTo>
                  <a:cubicBezTo>
                    <a:pt x="134" y="459"/>
                    <a:pt x="135" y="458"/>
                    <a:pt x="135" y="455"/>
                  </a:cubicBezTo>
                  <a:cubicBezTo>
                    <a:pt x="160" y="276"/>
                    <a:pt x="89" y="81"/>
                    <a:pt x="7" y="2"/>
                  </a:cubicBezTo>
                  <a:cubicBezTo>
                    <a:pt x="7" y="1"/>
                    <a:pt x="6" y="0"/>
                    <a:pt x="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6949;p51">
              <a:extLst>
                <a:ext uri="{FF2B5EF4-FFF2-40B4-BE49-F238E27FC236}">
                  <a16:creationId xmlns:a16="http://schemas.microsoft.com/office/drawing/2014/main" id="{007B5CE2-7B59-45D8-B9CF-68CF56AB4BA0}"/>
                </a:ext>
              </a:extLst>
            </p:cNvPr>
            <p:cNvSpPr/>
            <p:nvPr/>
          </p:nvSpPr>
          <p:spPr>
            <a:xfrm>
              <a:off x="2511851" y="3045000"/>
              <a:ext cx="40829" cy="61681"/>
            </a:xfrm>
            <a:custGeom>
              <a:avLst/>
              <a:gdLst/>
              <a:ahLst/>
              <a:cxnLst/>
              <a:rect l="l" t="t" r="r" b="b"/>
              <a:pathLst>
                <a:path w="327" h="494" extrusionOk="0">
                  <a:moveTo>
                    <a:pt x="68" y="0"/>
                  </a:moveTo>
                  <a:cubicBezTo>
                    <a:pt x="57" y="0"/>
                    <a:pt x="47" y="3"/>
                    <a:pt x="38" y="9"/>
                  </a:cubicBezTo>
                  <a:cubicBezTo>
                    <a:pt x="27" y="21"/>
                    <a:pt x="25" y="38"/>
                    <a:pt x="31" y="53"/>
                  </a:cubicBezTo>
                  <a:cubicBezTo>
                    <a:pt x="37" y="67"/>
                    <a:pt x="46" y="82"/>
                    <a:pt x="53" y="95"/>
                  </a:cubicBezTo>
                  <a:cubicBezTo>
                    <a:pt x="57" y="101"/>
                    <a:pt x="60" y="108"/>
                    <a:pt x="60" y="115"/>
                  </a:cubicBezTo>
                  <a:cubicBezTo>
                    <a:pt x="62" y="127"/>
                    <a:pt x="57" y="138"/>
                    <a:pt x="50" y="149"/>
                  </a:cubicBezTo>
                  <a:cubicBezTo>
                    <a:pt x="41" y="162"/>
                    <a:pt x="28" y="173"/>
                    <a:pt x="18" y="186"/>
                  </a:cubicBezTo>
                  <a:cubicBezTo>
                    <a:pt x="8" y="198"/>
                    <a:pt x="2" y="214"/>
                    <a:pt x="1" y="230"/>
                  </a:cubicBezTo>
                  <a:cubicBezTo>
                    <a:pt x="4" y="252"/>
                    <a:pt x="15" y="269"/>
                    <a:pt x="33" y="279"/>
                  </a:cubicBezTo>
                  <a:cubicBezTo>
                    <a:pt x="59" y="289"/>
                    <a:pt x="72" y="320"/>
                    <a:pt x="62" y="346"/>
                  </a:cubicBezTo>
                  <a:cubicBezTo>
                    <a:pt x="59" y="355"/>
                    <a:pt x="56" y="363"/>
                    <a:pt x="53" y="372"/>
                  </a:cubicBezTo>
                  <a:cubicBezTo>
                    <a:pt x="50" y="381"/>
                    <a:pt x="48" y="389"/>
                    <a:pt x="47" y="398"/>
                  </a:cubicBezTo>
                  <a:cubicBezTo>
                    <a:pt x="44" y="415"/>
                    <a:pt x="47" y="433"/>
                    <a:pt x="54" y="447"/>
                  </a:cubicBezTo>
                  <a:cubicBezTo>
                    <a:pt x="62" y="462"/>
                    <a:pt x="72" y="473"/>
                    <a:pt x="85" y="482"/>
                  </a:cubicBezTo>
                  <a:cubicBezTo>
                    <a:pt x="91" y="486"/>
                    <a:pt x="104" y="494"/>
                    <a:pt x="114" y="494"/>
                  </a:cubicBezTo>
                  <a:cubicBezTo>
                    <a:pt x="117" y="494"/>
                    <a:pt x="119" y="493"/>
                    <a:pt x="121" y="492"/>
                  </a:cubicBezTo>
                  <a:cubicBezTo>
                    <a:pt x="121" y="492"/>
                    <a:pt x="282" y="398"/>
                    <a:pt x="282" y="398"/>
                  </a:cubicBezTo>
                  <a:cubicBezTo>
                    <a:pt x="294" y="382"/>
                    <a:pt x="304" y="366"/>
                    <a:pt x="312" y="349"/>
                  </a:cubicBezTo>
                  <a:cubicBezTo>
                    <a:pt x="320" y="331"/>
                    <a:pt x="325" y="314"/>
                    <a:pt x="325" y="295"/>
                  </a:cubicBezTo>
                  <a:cubicBezTo>
                    <a:pt x="327" y="283"/>
                    <a:pt x="325" y="272"/>
                    <a:pt x="320" y="262"/>
                  </a:cubicBezTo>
                  <a:cubicBezTo>
                    <a:pt x="307" y="240"/>
                    <a:pt x="282" y="231"/>
                    <a:pt x="275" y="207"/>
                  </a:cubicBezTo>
                  <a:cubicBezTo>
                    <a:pt x="265" y="179"/>
                    <a:pt x="289" y="146"/>
                    <a:pt x="276" y="120"/>
                  </a:cubicBezTo>
                  <a:cubicBezTo>
                    <a:pt x="267" y="107"/>
                    <a:pt x="254" y="98"/>
                    <a:pt x="240" y="95"/>
                  </a:cubicBezTo>
                  <a:cubicBezTo>
                    <a:pt x="225" y="94"/>
                    <a:pt x="211" y="89"/>
                    <a:pt x="196" y="85"/>
                  </a:cubicBezTo>
                  <a:cubicBezTo>
                    <a:pt x="162" y="70"/>
                    <a:pt x="141" y="31"/>
                    <a:pt x="108" y="12"/>
                  </a:cubicBezTo>
                  <a:cubicBezTo>
                    <a:pt x="98" y="7"/>
                    <a:pt x="86" y="2"/>
                    <a:pt x="75" y="1"/>
                  </a:cubicBezTo>
                  <a:cubicBezTo>
                    <a:pt x="72" y="0"/>
                    <a:pt x="70" y="0"/>
                    <a:pt x="68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6950;p51">
              <a:extLst>
                <a:ext uri="{FF2B5EF4-FFF2-40B4-BE49-F238E27FC236}">
                  <a16:creationId xmlns:a16="http://schemas.microsoft.com/office/drawing/2014/main" id="{B7AEB903-5192-425D-9351-CCAF85CB3D2C}"/>
                </a:ext>
              </a:extLst>
            </p:cNvPr>
            <p:cNvSpPr/>
            <p:nvPr/>
          </p:nvSpPr>
          <p:spPr>
            <a:xfrm>
              <a:off x="2511851" y="3045000"/>
              <a:ext cx="40829" cy="61681"/>
            </a:xfrm>
            <a:custGeom>
              <a:avLst/>
              <a:gdLst/>
              <a:ahLst/>
              <a:cxnLst/>
              <a:rect l="l" t="t" r="r" b="b"/>
              <a:pathLst>
                <a:path w="327" h="494" extrusionOk="0">
                  <a:moveTo>
                    <a:pt x="68" y="0"/>
                  </a:moveTo>
                  <a:cubicBezTo>
                    <a:pt x="57" y="0"/>
                    <a:pt x="47" y="3"/>
                    <a:pt x="38" y="9"/>
                  </a:cubicBezTo>
                  <a:cubicBezTo>
                    <a:pt x="27" y="21"/>
                    <a:pt x="25" y="38"/>
                    <a:pt x="31" y="53"/>
                  </a:cubicBezTo>
                  <a:cubicBezTo>
                    <a:pt x="37" y="67"/>
                    <a:pt x="46" y="82"/>
                    <a:pt x="53" y="95"/>
                  </a:cubicBezTo>
                  <a:cubicBezTo>
                    <a:pt x="57" y="101"/>
                    <a:pt x="60" y="108"/>
                    <a:pt x="60" y="115"/>
                  </a:cubicBezTo>
                  <a:cubicBezTo>
                    <a:pt x="62" y="127"/>
                    <a:pt x="57" y="138"/>
                    <a:pt x="50" y="149"/>
                  </a:cubicBezTo>
                  <a:cubicBezTo>
                    <a:pt x="41" y="162"/>
                    <a:pt x="28" y="173"/>
                    <a:pt x="18" y="186"/>
                  </a:cubicBezTo>
                  <a:cubicBezTo>
                    <a:pt x="8" y="198"/>
                    <a:pt x="2" y="214"/>
                    <a:pt x="1" y="230"/>
                  </a:cubicBezTo>
                  <a:cubicBezTo>
                    <a:pt x="4" y="252"/>
                    <a:pt x="15" y="269"/>
                    <a:pt x="33" y="279"/>
                  </a:cubicBezTo>
                  <a:cubicBezTo>
                    <a:pt x="59" y="289"/>
                    <a:pt x="72" y="320"/>
                    <a:pt x="62" y="346"/>
                  </a:cubicBezTo>
                  <a:cubicBezTo>
                    <a:pt x="59" y="355"/>
                    <a:pt x="56" y="363"/>
                    <a:pt x="53" y="372"/>
                  </a:cubicBezTo>
                  <a:cubicBezTo>
                    <a:pt x="50" y="381"/>
                    <a:pt x="48" y="389"/>
                    <a:pt x="47" y="398"/>
                  </a:cubicBezTo>
                  <a:cubicBezTo>
                    <a:pt x="44" y="415"/>
                    <a:pt x="47" y="433"/>
                    <a:pt x="54" y="447"/>
                  </a:cubicBezTo>
                  <a:cubicBezTo>
                    <a:pt x="62" y="462"/>
                    <a:pt x="72" y="473"/>
                    <a:pt x="85" y="482"/>
                  </a:cubicBezTo>
                  <a:cubicBezTo>
                    <a:pt x="91" y="486"/>
                    <a:pt x="104" y="494"/>
                    <a:pt x="114" y="494"/>
                  </a:cubicBezTo>
                  <a:cubicBezTo>
                    <a:pt x="117" y="494"/>
                    <a:pt x="119" y="493"/>
                    <a:pt x="121" y="492"/>
                  </a:cubicBezTo>
                  <a:cubicBezTo>
                    <a:pt x="121" y="492"/>
                    <a:pt x="282" y="398"/>
                    <a:pt x="282" y="398"/>
                  </a:cubicBezTo>
                  <a:cubicBezTo>
                    <a:pt x="294" y="382"/>
                    <a:pt x="304" y="366"/>
                    <a:pt x="312" y="349"/>
                  </a:cubicBezTo>
                  <a:cubicBezTo>
                    <a:pt x="320" y="331"/>
                    <a:pt x="325" y="314"/>
                    <a:pt x="325" y="295"/>
                  </a:cubicBezTo>
                  <a:cubicBezTo>
                    <a:pt x="327" y="283"/>
                    <a:pt x="325" y="272"/>
                    <a:pt x="320" y="262"/>
                  </a:cubicBezTo>
                  <a:cubicBezTo>
                    <a:pt x="307" y="240"/>
                    <a:pt x="282" y="231"/>
                    <a:pt x="275" y="207"/>
                  </a:cubicBezTo>
                  <a:cubicBezTo>
                    <a:pt x="265" y="179"/>
                    <a:pt x="289" y="146"/>
                    <a:pt x="276" y="120"/>
                  </a:cubicBezTo>
                  <a:cubicBezTo>
                    <a:pt x="267" y="107"/>
                    <a:pt x="254" y="98"/>
                    <a:pt x="240" y="95"/>
                  </a:cubicBezTo>
                  <a:cubicBezTo>
                    <a:pt x="225" y="94"/>
                    <a:pt x="211" y="89"/>
                    <a:pt x="196" y="85"/>
                  </a:cubicBezTo>
                  <a:cubicBezTo>
                    <a:pt x="162" y="70"/>
                    <a:pt x="141" y="31"/>
                    <a:pt x="108" y="12"/>
                  </a:cubicBezTo>
                  <a:cubicBezTo>
                    <a:pt x="98" y="7"/>
                    <a:pt x="86" y="2"/>
                    <a:pt x="75" y="1"/>
                  </a:cubicBezTo>
                  <a:cubicBezTo>
                    <a:pt x="72" y="0"/>
                    <a:pt x="70" y="0"/>
                    <a:pt x="6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6951;p51">
              <a:extLst>
                <a:ext uri="{FF2B5EF4-FFF2-40B4-BE49-F238E27FC236}">
                  <a16:creationId xmlns:a16="http://schemas.microsoft.com/office/drawing/2014/main" id="{65D418B4-0526-4228-924C-1EA27B6ED79F}"/>
                </a:ext>
              </a:extLst>
            </p:cNvPr>
            <p:cNvSpPr/>
            <p:nvPr/>
          </p:nvSpPr>
          <p:spPr>
            <a:xfrm>
              <a:off x="2521840" y="3048371"/>
              <a:ext cx="18354" cy="51817"/>
            </a:xfrm>
            <a:custGeom>
              <a:avLst/>
              <a:gdLst/>
              <a:ahLst/>
              <a:cxnLst/>
              <a:rect l="l" t="t" r="r" b="b"/>
              <a:pathLst>
                <a:path w="147" h="415" extrusionOk="0">
                  <a:moveTo>
                    <a:pt x="5" y="0"/>
                  </a:moveTo>
                  <a:cubicBezTo>
                    <a:pt x="4" y="0"/>
                    <a:pt x="3" y="1"/>
                    <a:pt x="2" y="1"/>
                  </a:cubicBezTo>
                  <a:cubicBezTo>
                    <a:pt x="0" y="3"/>
                    <a:pt x="0" y="6"/>
                    <a:pt x="2" y="7"/>
                  </a:cubicBezTo>
                  <a:cubicBezTo>
                    <a:pt x="60" y="61"/>
                    <a:pt x="138" y="245"/>
                    <a:pt x="131" y="410"/>
                  </a:cubicBezTo>
                  <a:cubicBezTo>
                    <a:pt x="131" y="413"/>
                    <a:pt x="132" y="415"/>
                    <a:pt x="135" y="415"/>
                  </a:cubicBezTo>
                  <a:cubicBezTo>
                    <a:pt x="137" y="415"/>
                    <a:pt x="140" y="413"/>
                    <a:pt x="140" y="412"/>
                  </a:cubicBezTo>
                  <a:cubicBezTo>
                    <a:pt x="147" y="242"/>
                    <a:pt x="66" y="56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6952;p51">
              <a:extLst>
                <a:ext uri="{FF2B5EF4-FFF2-40B4-BE49-F238E27FC236}">
                  <a16:creationId xmlns:a16="http://schemas.microsoft.com/office/drawing/2014/main" id="{133290A8-7E5F-4EDB-932B-0DDA4562B97C}"/>
                </a:ext>
              </a:extLst>
            </p:cNvPr>
            <p:cNvSpPr/>
            <p:nvPr/>
          </p:nvSpPr>
          <p:spPr>
            <a:xfrm>
              <a:off x="2519842" y="3072095"/>
              <a:ext cx="16357" cy="3621"/>
            </a:xfrm>
            <a:custGeom>
              <a:avLst/>
              <a:gdLst/>
              <a:ahLst/>
              <a:cxnLst/>
              <a:rect l="l" t="t" r="r" b="b"/>
              <a:pathLst>
                <a:path w="131" h="29" extrusionOk="0">
                  <a:moveTo>
                    <a:pt x="3" y="1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7"/>
                    <a:pt x="2" y="8"/>
                    <a:pt x="3" y="8"/>
                  </a:cubicBezTo>
                  <a:cubicBezTo>
                    <a:pt x="45" y="11"/>
                    <a:pt x="85" y="17"/>
                    <a:pt x="125" y="29"/>
                  </a:cubicBezTo>
                  <a:lnTo>
                    <a:pt x="127" y="29"/>
                  </a:lnTo>
                  <a:cubicBezTo>
                    <a:pt x="128" y="29"/>
                    <a:pt x="129" y="27"/>
                    <a:pt x="129" y="26"/>
                  </a:cubicBezTo>
                  <a:cubicBezTo>
                    <a:pt x="131" y="23"/>
                    <a:pt x="129" y="22"/>
                    <a:pt x="127" y="20"/>
                  </a:cubicBezTo>
                  <a:cubicBezTo>
                    <a:pt x="87" y="10"/>
                    <a:pt x="45" y="3"/>
                    <a:pt x="5" y="1"/>
                  </a:cubicBezTo>
                  <a:cubicBezTo>
                    <a:pt x="4" y="1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6953;p51">
              <a:extLst>
                <a:ext uri="{FF2B5EF4-FFF2-40B4-BE49-F238E27FC236}">
                  <a16:creationId xmlns:a16="http://schemas.microsoft.com/office/drawing/2014/main" id="{D5229CBE-AA85-4844-BC70-17D8E8C8717D}"/>
                </a:ext>
              </a:extLst>
            </p:cNvPr>
            <p:cNvSpPr/>
            <p:nvPr/>
          </p:nvSpPr>
          <p:spPr>
            <a:xfrm>
              <a:off x="2717496" y="3049245"/>
              <a:ext cx="87777" cy="50568"/>
            </a:xfrm>
            <a:custGeom>
              <a:avLst/>
              <a:gdLst/>
              <a:ahLst/>
              <a:cxnLst/>
              <a:rect l="l" t="t" r="r" b="b"/>
              <a:pathLst>
                <a:path w="703" h="405" extrusionOk="0">
                  <a:moveTo>
                    <a:pt x="371" y="0"/>
                  </a:moveTo>
                  <a:lnTo>
                    <a:pt x="1" y="213"/>
                  </a:lnTo>
                  <a:lnTo>
                    <a:pt x="333" y="405"/>
                  </a:lnTo>
                  <a:lnTo>
                    <a:pt x="703" y="191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6954;p51">
              <a:extLst>
                <a:ext uri="{FF2B5EF4-FFF2-40B4-BE49-F238E27FC236}">
                  <a16:creationId xmlns:a16="http://schemas.microsoft.com/office/drawing/2014/main" id="{BB50C499-00F6-482F-B22F-E88F6F33C1F8}"/>
                </a:ext>
              </a:extLst>
            </p:cNvPr>
            <p:cNvSpPr/>
            <p:nvPr/>
          </p:nvSpPr>
          <p:spPr>
            <a:xfrm>
              <a:off x="1567286" y="3145013"/>
              <a:ext cx="822078" cy="492698"/>
            </a:xfrm>
            <a:custGeom>
              <a:avLst/>
              <a:gdLst/>
              <a:ahLst/>
              <a:cxnLst/>
              <a:rect l="l" t="t" r="r" b="b"/>
              <a:pathLst>
                <a:path w="6584" h="3946" extrusionOk="0">
                  <a:moveTo>
                    <a:pt x="3230" y="0"/>
                  </a:moveTo>
                  <a:lnTo>
                    <a:pt x="1" y="1865"/>
                  </a:lnTo>
                  <a:lnTo>
                    <a:pt x="1" y="2008"/>
                  </a:lnTo>
                  <a:lnTo>
                    <a:pt x="3353" y="3946"/>
                  </a:lnTo>
                  <a:lnTo>
                    <a:pt x="6584" y="2081"/>
                  </a:lnTo>
                  <a:lnTo>
                    <a:pt x="6584" y="1937"/>
                  </a:lnTo>
                  <a:lnTo>
                    <a:pt x="32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6955;p51">
              <a:extLst>
                <a:ext uri="{FF2B5EF4-FFF2-40B4-BE49-F238E27FC236}">
                  <a16:creationId xmlns:a16="http://schemas.microsoft.com/office/drawing/2014/main" id="{071C19FF-3182-4850-B444-FDB80C293E17}"/>
                </a:ext>
              </a:extLst>
            </p:cNvPr>
            <p:cNvSpPr/>
            <p:nvPr/>
          </p:nvSpPr>
          <p:spPr>
            <a:xfrm>
              <a:off x="2156625" y="3422701"/>
              <a:ext cx="123986" cy="71794"/>
            </a:xfrm>
            <a:custGeom>
              <a:avLst/>
              <a:gdLst/>
              <a:ahLst/>
              <a:cxnLst/>
              <a:rect l="l" t="t" r="r" b="b"/>
              <a:pathLst>
                <a:path w="993" h="575" extrusionOk="0">
                  <a:moveTo>
                    <a:pt x="621" y="1"/>
                  </a:moveTo>
                  <a:lnTo>
                    <a:pt x="1" y="359"/>
                  </a:lnTo>
                  <a:lnTo>
                    <a:pt x="370" y="575"/>
                  </a:lnTo>
                  <a:lnTo>
                    <a:pt x="992" y="217"/>
                  </a:lnTo>
                  <a:lnTo>
                    <a:pt x="62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6956;p51">
              <a:extLst>
                <a:ext uri="{FF2B5EF4-FFF2-40B4-BE49-F238E27FC236}">
                  <a16:creationId xmlns:a16="http://schemas.microsoft.com/office/drawing/2014/main" id="{FE30E8E5-A440-4935-81F8-4119A8AED470}"/>
                </a:ext>
              </a:extLst>
            </p:cNvPr>
            <p:cNvSpPr/>
            <p:nvPr/>
          </p:nvSpPr>
          <p:spPr>
            <a:xfrm>
              <a:off x="1567286" y="3377751"/>
              <a:ext cx="418780" cy="259959"/>
            </a:xfrm>
            <a:custGeom>
              <a:avLst/>
              <a:gdLst/>
              <a:ahLst/>
              <a:cxnLst/>
              <a:rect l="l" t="t" r="r" b="b"/>
              <a:pathLst>
                <a:path w="3354" h="2082" extrusionOk="0">
                  <a:moveTo>
                    <a:pt x="1" y="1"/>
                  </a:moveTo>
                  <a:lnTo>
                    <a:pt x="1" y="144"/>
                  </a:lnTo>
                  <a:lnTo>
                    <a:pt x="3353" y="2082"/>
                  </a:lnTo>
                  <a:lnTo>
                    <a:pt x="3353" y="19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6957;p51">
              <a:extLst>
                <a:ext uri="{FF2B5EF4-FFF2-40B4-BE49-F238E27FC236}">
                  <a16:creationId xmlns:a16="http://schemas.microsoft.com/office/drawing/2014/main" id="{CE491905-FD23-42F8-8B90-70BA7CC736BD}"/>
                </a:ext>
              </a:extLst>
            </p:cNvPr>
            <p:cNvSpPr/>
            <p:nvPr/>
          </p:nvSpPr>
          <p:spPr>
            <a:xfrm>
              <a:off x="1985941" y="3386866"/>
              <a:ext cx="403423" cy="250844"/>
            </a:xfrm>
            <a:custGeom>
              <a:avLst/>
              <a:gdLst/>
              <a:ahLst/>
              <a:cxnLst/>
              <a:rect l="l" t="t" r="r" b="b"/>
              <a:pathLst>
                <a:path w="3231" h="2009" extrusionOk="0">
                  <a:moveTo>
                    <a:pt x="3231" y="0"/>
                  </a:moveTo>
                  <a:lnTo>
                    <a:pt x="0" y="1865"/>
                  </a:lnTo>
                  <a:lnTo>
                    <a:pt x="0" y="2009"/>
                  </a:lnTo>
                  <a:lnTo>
                    <a:pt x="3231" y="144"/>
                  </a:lnTo>
                  <a:lnTo>
                    <a:pt x="323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6958;p51">
              <a:extLst>
                <a:ext uri="{FF2B5EF4-FFF2-40B4-BE49-F238E27FC236}">
                  <a16:creationId xmlns:a16="http://schemas.microsoft.com/office/drawing/2014/main" id="{0B961BF3-DED1-4638-80F4-F5E6800B5D99}"/>
                </a:ext>
              </a:extLst>
            </p:cNvPr>
            <p:cNvSpPr/>
            <p:nvPr/>
          </p:nvSpPr>
          <p:spPr>
            <a:xfrm>
              <a:off x="2327059" y="3308704"/>
              <a:ext cx="20852" cy="36959"/>
            </a:xfrm>
            <a:custGeom>
              <a:avLst/>
              <a:gdLst/>
              <a:ahLst/>
              <a:cxnLst/>
              <a:rect l="l" t="t" r="r" b="b"/>
              <a:pathLst>
                <a:path w="167" h="296" extrusionOk="0">
                  <a:moveTo>
                    <a:pt x="144" y="0"/>
                  </a:moveTo>
                  <a:lnTo>
                    <a:pt x="0" y="284"/>
                  </a:lnTo>
                  <a:lnTo>
                    <a:pt x="23" y="296"/>
                  </a:lnTo>
                  <a:lnTo>
                    <a:pt x="167" y="12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6959;p51">
              <a:extLst>
                <a:ext uri="{FF2B5EF4-FFF2-40B4-BE49-F238E27FC236}">
                  <a16:creationId xmlns:a16="http://schemas.microsoft.com/office/drawing/2014/main" id="{95440D6F-FC66-4881-ABFF-BB3E5F50B9AC}"/>
                </a:ext>
              </a:extLst>
            </p:cNvPr>
            <p:cNvSpPr/>
            <p:nvPr/>
          </p:nvSpPr>
          <p:spPr>
            <a:xfrm>
              <a:off x="2307456" y="3303085"/>
              <a:ext cx="20352" cy="30091"/>
            </a:xfrm>
            <a:custGeom>
              <a:avLst/>
              <a:gdLst/>
              <a:ahLst/>
              <a:cxnLst/>
              <a:rect l="l" t="t" r="r" b="b"/>
              <a:pathLst>
                <a:path w="163" h="241" extrusionOk="0">
                  <a:moveTo>
                    <a:pt x="22" y="0"/>
                  </a:moveTo>
                  <a:lnTo>
                    <a:pt x="1" y="15"/>
                  </a:lnTo>
                  <a:lnTo>
                    <a:pt x="141" y="241"/>
                  </a:lnTo>
                  <a:lnTo>
                    <a:pt x="163" y="22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6960;p51">
              <a:extLst>
                <a:ext uri="{FF2B5EF4-FFF2-40B4-BE49-F238E27FC236}">
                  <a16:creationId xmlns:a16="http://schemas.microsoft.com/office/drawing/2014/main" id="{88FA65D9-0459-4528-AFDF-038126CA9D43}"/>
                </a:ext>
              </a:extLst>
            </p:cNvPr>
            <p:cNvSpPr/>
            <p:nvPr/>
          </p:nvSpPr>
          <p:spPr>
            <a:xfrm>
              <a:off x="2324686" y="3301212"/>
              <a:ext cx="5494" cy="87027"/>
            </a:xfrm>
            <a:custGeom>
              <a:avLst/>
              <a:gdLst/>
              <a:ahLst/>
              <a:cxnLst/>
              <a:rect l="l" t="t" r="r" b="b"/>
              <a:pathLst>
                <a:path w="44" h="697" extrusionOk="0">
                  <a:moveTo>
                    <a:pt x="0" y="1"/>
                  </a:moveTo>
                  <a:lnTo>
                    <a:pt x="0" y="684"/>
                  </a:lnTo>
                  <a:cubicBezTo>
                    <a:pt x="0" y="688"/>
                    <a:pt x="3" y="691"/>
                    <a:pt x="6" y="692"/>
                  </a:cubicBezTo>
                  <a:cubicBezTo>
                    <a:pt x="11" y="695"/>
                    <a:pt x="17" y="697"/>
                    <a:pt x="22" y="697"/>
                  </a:cubicBezTo>
                  <a:cubicBezTo>
                    <a:pt x="27" y="697"/>
                    <a:pt x="32" y="695"/>
                    <a:pt x="37" y="692"/>
                  </a:cubicBezTo>
                  <a:cubicBezTo>
                    <a:pt x="41" y="691"/>
                    <a:pt x="42" y="688"/>
                    <a:pt x="44" y="684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6961;p51">
              <a:extLst>
                <a:ext uri="{FF2B5EF4-FFF2-40B4-BE49-F238E27FC236}">
                  <a16:creationId xmlns:a16="http://schemas.microsoft.com/office/drawing/2014/main" id="{AAF0D254-8360-44A5-84F4-28CE7B2FDBD0}"/>
                </a:ext>
              </a:extLst>
            </p:cNvPr>
            <p:cNvSpPr/>
            <p:nvPr/>
          </p:nvSpPr>
          <p:spPr>
            <a:xfrm>
              <a:off x="2315197" y="3235161"/>
              <a:ext cx="79411" cy="79161"/>
            </a:xfrm>
            <a:custGeom>
              <a:avLst/>
              <a:gdLst/>
              <a:ahLst/>
              <a:cxnLst/>
              <a:rect l="l" t="t" r="r" b="b"/>
              <a:pathLst>
                <a:path w="636" h="634" extrusionOk="0">
                  <a:moveTo>
                    <a:pt x="318" y="0"/>
                  </a:moveTo>
                  <a:cubicBezTo>
                    <a:pt x="143" y="0"/>
                    <a:pt x="1" y="142"/>
                    <a:pt x="1" y="318"/>
                  </a:cubicBezTo>
                  <a:cubicBezTo>
                    <a:pt x="1" y="492"/>
                    <a:pt x="143" y="634"/>
                    <a:pt x="318" y="634"/>
                  </a:cubicBezTo>
                  <a:cubicBezTo>
                    <a:pt x="494" y="634"/>
                    <a:pt x="636" y="492"/>
                    <a:pt x="636" y="318"/>
                  </a:cubicBezTo>
                  <a:cubicBezTo>
                    <a:pt x="636" y="142"/>
                    <a:pt x="494" y="0"/>
                    <a:pt x="318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6962;p51">
              <a:extLst>
                <a:ext uri="{FF2B5EF4-FFF2-40B4-BE49-F238E27FC236}">
                  <a16:creationId xmlns:a16="http://schemas.microsoft.com/office/drawing/2014/main" id="{A654A6BC-67BA-42FB-8EF5-37676A4ED9D3}"/>
                </a:ext>
              </a:extLst>
            </p:cNvPr>
            <p:cNvSpPr/>
            <p:nvPr/>
          </p:nvSpPr>
          <p:spPr>
            <a:xfrm>
              <a:off x="2311201" y="3234912"/>
              <a:ext cx="74417" cy="79536"/>
            </a:xfrm>
            <a:custGeom>
              <a:avLst/>
              <a:gdLst/>
              <a:ahLst/>
              <a:cxnLst/>
              <a:rect l="l" t="t" r="r" b="b"/>
              <a:pathLst>
                <a:path w="596" h="637" extrusionOk="0">
                  <a:moveTo>
                    <a:pt x="351" y="1"/>
                  </a:moveTo>
                  <a:cubicBezTo>
                    <a:pt x="165" y="1"/>
                    <a:pt x="0" y="170"/>
                    <a:pt x="39" y="376"/>
                  </a:cubicBezTo>
                  <a:cubicBezTo>
                    <a:pt x="68" y="541"/>
                    <a:pt x="209" y="637"/>
                    <a:pt x="352" y="637"/>
                  </a:cubicBezTo>
                  <a:cubicBezTo>
                    <a:pt x="440" y="637"/>
                    <a:pt x="530" y="600"/>
                    <a:pt x="595" y="521"/>
                  </a:cubicBezTo>
                  <a:lnTo>
                    <a:pt x="595" y="521"/>
                  </a:lnTo>
                  <a:cubicBezTo>
                    <a:pt x="588" y="524"/>
                    <a:pt x="580" y="525"/>
                    <a:pt x="572" y="525"/>
                  </a:cubicBezTo>
                  <a:cubicBezTo>
                    <a:pt x="485" y="525"/>
                    <a:pt x="401" y="391"/>
                    <a:pt x="450" y="239"/>
                  </a:cubicBezTo>
                  <a:cubicBezTo>
                    <a:pt x="491" y="110"/>
                    <a:pt x="535" y="59"/>
                    <a:pt x="507" y="43"/>
                  </a:cubicBezTo>
                  <a:cubicBezTo>
                    <a:pt x="456" y="14"/>
                    <a:pt x="402" y="1"/>
                    <a:pt x="351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6963;p51">
              <a:extLst>
                <a:ext uri="{FF2B5EF4-FFF2-40B4-BE49-F238E27FC236}">
                  <a16:creationId xmlns:a16="http://schemas.microsoft.com/office/drawing/2014/main" id="{989607BB-2006-4C0A-8A69-5563BB5ECD39}"/>
                </a:ext>
              </a:extLst>
            </p:cNvPr>
            <p:cNvSpPr/>
            <p:nvPr/>
          </p:nvSpPr>
          <p:spPr>
            <a:xfrm>
              <a:off x="2264504" y="3258136"/>
              <a:ext cx="55937" cy="55688"/>
            </a:xfrm>
            <a:custGeom>
              <a:avLst/>
              <a:gdLst/>
              <a:ahLst/>
              <a:cxnLst/>
              <a:rect l="l" t="t" r="r" b="b"/>
              <a:pathLst>
                <a:path w="448" h="446" extrusionOk="0">
                  <a:moveTo>
                    <a:pt x="224" y="0"/>
                  </a:moveTo>
                  <a:cubicBezTo>
                    <a:pt x="101" y="0"/>
                    <a:pt x="1" y="100"/>
                    <a:pt x="1" y="224"/>
                  </a:cubicBezTo>
                  <a:cubicBezTo>
                    <a:pt x="1" y="346"/>
                    <a:pt x="101" y="446"/>
                    <a:pt x="224" y="446"/>
                  </a:cubicBezTo>
                  <a:cubicBezTo>
                    <a:pt x="347" y="446"/>
                    <a:pt x="447" y="346"/>
                    <a:pt x="447" y="224"/>
                  </a:cubicBezTo>
                  <a:cubicBezTo>
                    <a:pt x="447" y="100"/>
                    <a:pt x="347" y="0"/>
                    <a:pt x="224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6964;p51">
              <a:extLst>
                <a:ext uri="{FF2B5EF4-FFF2-40B4-BE49-F238E27FC236}">
                  <a16:creationId xmlns:a16="http://schemas.microsoft.com/office/drawing/2014/main" id="{B0174D81-A7E0-4CDB-9EC1-C04FA7A6808B}"/>
                </a:ext>
              </a:extLst>
            </p:cNvPr>
            <p:cNvSpPr/>
            <p:nvPr/>
          </p:nvSpPr>
          <p:spPr>
            <a:xfrm>
              <a:off x="2268374" y="3258136"/>
              <a:ext cx="58934" cy="55688"/>
            </a:xfrm>
            <a:custGeom>
              <a:avLst/>
              <a:gdLst/>
              <a:ahLst/>
              <a:cxnLst/>
              <a:rect l="l" t="t" r="r" b="b"/>
              <a:pathLst>
                <a:path w="472" h="446" extrusionOk="0">
                  <a:moveTo>
                    <a:pt x="193" y="0"/>
                  </a:moveTo>
                  <a:cubicBezTo>
                    <a:pt x="147" y="0"/>
                    <a:pt x="102" y="15"/>
                    <a:pt x="63" y="42"/>
                  </a:cubicBezTo>
                  <a:cubicBezTo>
                    <a:pt x="57" y="179"/>
                    <a:pt x="171" y="311"/>
                    <a:pt x="141" y="356"/>
                  </a:cubicBezTo>
                  <a:cubicBezTo>
                    <a:pt x="129" y="372"/>
                    <a:pt x="111" y="379"/>
                    <a:pt x="91" y="379"/>
                  </a:cubicBezTo>
                  <a:cubicBezTo>
                    <a:pt x="56" y="379"/>
                    <a:pt x="18" y="359"/>
                    <a:pt x="0" y="335"/>
                  </a:cubicBezTo>
                  <a:lnTo>
                    <a:pt x="0" y="335"/>
                  </a:lnTo>
                  <a:cubicBezTo>
                    <a:pt x="44" y="409"/>
                    <a:pt x="118" y="446"/>
                    <a:pt x="193" y="446"/>
                  </a:cubicBezTo>
                  <a:cubicBezTo>
                    <a:pt x="269" y="446"/>
                    <a:pt x="344" y="408"/>
                    <a:pt x="387" y="334"/>
                  </a:cubicBezTo>
                  <a:cubicBezTo>
                    <a:pt x="472" y="186"/>
                    <a:pt x="364" y="0"/>
                    <a:pt x="193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6965;p51">
              <a:extLst>
                <a:ext uri="{FF2B5EF4-FFF2-40B4-BE49-F238E27FC236}">
                  <a16:creationId xmlns:a16="http://schemas.microsoft.com/office/drawing/2014/main" id="{A4F682C1-DDD3-467A-95FE-DA62764522DD}"/>
                </a:ext>
              </a:extLst>
            </p:cNvPr>
            <p:cNvSpPr/>
            <p:nvPr/>
          </p:nvSpPr>
          <p:spPr>
            <a:xfrm>
              <a:off x="2269998" y="3204071"/>
              <a:ext cx="112499" cy="102260"/>
            </a:xfrm>
            <a:custGeom>
              <a:avLst/>
              <a:gdLst/>
              <a:ahLst/>
              <a:cxnLst/>
              <a:rect l="l" t="t" r="r" b="b"/>
              <a:pathLst>
                <a:path w="901" h="819" extrusionOk="0">
                  <a:moveTo>
                    <a:pt x="450" y="0"/>
                  </a:moveTo>
                  <a:cubicBezTo>
                    <a:pt x="265" y="0"/>
                    <a:pt x="97" y="127"/>
                    <a:pt x="53" y="316"/>
                  </a:cubicBezTo>
                  <a:cubicBezTo>
                    <a:pt x="0" y="535"/>
                    <a:pt x="137" y="755"/>
                    <a:pt x="357" y="808"/>
                  </a:cubicBezTo>
                  <a:cubicBezTo>
                    <a:pt x="389" y="815"/>
                    <a:pt x="420" y="819"/>
                    <a:pt x="451" y="819"/>
                  </a:cubicBezTo>
                  <a:cubicBezTo>
                    <a:pt x="636" y="819"/>
                    <a:pt x="804" y="692"/>
                    <a:pt x="849" y="503"/>
                  </a:cubicBezTo>
                  <a:cubicBezTo>
                    <a:pt x="901" y="284"/>
                    <a:pt x="765" y="64"/>
                    <a:pt x="544" y="11"/>
                  </a:cubicBezTo>
                  <a:cubicBezTo>
                    <a:pt x="513" y="4"/>
                    <a:pt x="481" y="0"/>
                    <a:pt x="450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6966;p51">
              <a:extLst>
                <a:ext uri="{FF2B5EF4-FFF2-40B4-BE49-F238E27FC236}">
                  <a16:creationId xmlns:a16="http://schemas.microsoft.com/office/drawing/2014/main" id="{99342BCF-D60E-4259-BCEC-05664BF17B2F}"/>
                </a:ext>
              </a:extLst>
            </p:cNvPr>
            <p:cNvSpPr/>
            <p:nvPr/>
          </p:nvSpPr>
          <p:spPr>
            <a:xfrm>
              <a:off x="2269748" y="3211438"/>
              <a:ext cx="107380" cy="95643"/>
            </a:xfrm>
            <a:custGeom>
              <a:avLst/>
              <a:gdLst/>
              <a:ahLst/>
              <a:cxnLst/>
              <a:rect l="l" t="t" r="r" b="b"/>
              <a:pathLst>
                <a:path w="860" h="766" extrusionOk="0">
                  <a:moveTo>
                    <a:pt x="260" y="0"/>
                  </a:moveTo>
                  <a:cubicBezTo>
                    <a:pt x="238" y="13"/>
                    <a:pt x="218" y="27"/>
                    <a:pt x="199" y="43"/>
                  </a:cubicBezTo>
                  <a:lnTo>
                    <a:pt x="199" y="43"/>
                  </a:lnTo>
                  <a:cubicBezTo>
                    <a:pt x="218" y="27"/>
                    <a:pt x="238" y="13"/>
                    <a:pt x="260" y="0"/>
                  </a:cubicBezTo>
                  <a:close/>
                  <a:moveTo>
                    <a:pt x="199" y="43"/>
                  </a:moveTo>
                  <a:cubicBezTo>
                    <a:pt x="2" y="206"/>
                    <a:pt x="1" y="522"/>
                    <a:pt x="215" y="683"/>
                  </a:cubicBezTo>
                  <a:cubicBezTo>
                    <a:pt x="291" y="739"/>
                    <a:pt x="376" y="765"/>
                    <a:pt x="460" y="765"/>
                  </a:cubicBezTo>
                  <a:cubicBezTo>
                    <a:pt x="641" y="765"/>
                    <a:pt x="814" y="646"/>
                    <a:pt x="859" y="450"/>
                  </a:cubicBezTo>
                  <a:lnTo>
                    <a:pt x="859" y="450"/>
                  </a:lnTo>
                  <a:cubicBezTo>
                    <a:pt x="781" y="534"/>
                    <a:pt x="672" y="578"/>
                    <a:pt x="562" y="578"/>
                  </a:cubicBezTo>
                  <a:cubicBezTo>
                    <a:pt x="496" y="578"/>
                    <a:pt x="429" y="562"/>
                    <a:pt x="368" y="530"/>
                  </a:cubicBezTo>
                  <a:cubicBezTo>
                    <a:pt x="205" y="441"/>
                    <a:pt x="121" y="256"/>
                    <a:pt x="165" y="76"/>
                  </a:cubicBezTo>
                  <a:cubicBezTo>
                    <a:pt x="176" y="64"/>
                    <a:pt x="187" y="53"/>
                    <a:pt x="199" y="43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6967;p51">
              <a:extLst>
                <a:ext uri="{FF2B5EF4-FFF2-40B4-BE49-F238E27FC236}">
                  <a16:creationId xmlns:a16="http://schemas.microsoft.com/office/drawing/2014/main" id="{1A542320-2BE5-4926-AD28-7F5B6090B072}"/>
                </a:ext>
              </a:extLst>
            </p:cNvPr>
            <p:cNvSpPr/>
            <p:nvPr/>
          </p:nvSpPr>
          <p:spPr>
            <a:xfrm>
              <a:off x="1627219" y="3296343"/>
              <a:ext cx="21101" cy="36834"/>
            </a:xfrm>
            <a:custGeom>
              <a:avLst/>
              <a:gdLst/>
              <a:ahLst/>
              <a:cxnLst/>
              <a:rect l="l" t="t" r="r" b="b"/>
              <a:pathLst>
                <a:path w="169" h="295" extrusionOk="0">
                  <a:moveTo>
                    <a:pt x="146" y="0"/>
                  </a:moveTo>
                  <a:lnTo>
                    <a:pt x="1" y="283"/>
                  </a:lnTo>
                  <a:lnTo>
                    <a:pt x="24" y="295"/>
                  </a:lnTo>
                  <a:lnTo>
                    <a:pt x="169" y="12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6968;p51">
              <a:extLst>
                <a:ext uri="{FF2B5EF4-FFF2-40B4-BE49-F238E27FC236}">
                  <a16:creationId xmlns:a16="http://schemas.microsoft.com/office/drawing/2014/main" id="{EAEEADDC-DC7B-465E-9D7C-AD72418D6E2E}"/>
                </a:ext>
              </a:extLst>
            </p:cNvPr>
            <p:cNvSpPr/>
            <p:nvPr/>
          </p:nvSpPr>
          <p:spPr>
            <a:xfrm>
              <a:off x="1609988" y="3293221"/>
              <a:ext cx="20477" cy="30091"/>
            </a:xfrm>
            <a:custGeom>
              <a:avLst/>
              <a:gdLst/>
              <a:ahLst/>
              <a:cxnLst/>
              <a:rect l="l" t="t" r="r" b="b"/>
              <a:pathLst>
                <a:path w="164" h="241" extrusionOk="0">
                  <a:moveTo>
                    <a:pt x="23" y="1"/>
                  </a:moveTo>
                  <a:lnTo>
                    <a:pt x="1" y="14"/>
                  </a:lnTo>
                  <a:lnTo>
                    <a:pt x="141" y="240"/>
                  </a:lnTo>
                  <a:lnTo>
                    <a:pt x="163" y="227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6969;p51">
              <a:extLst>
                <a:ext uri="{FF2B5EF4-FFF2-40B4-BE49-F238E27FC236}">
                  <a16:creationId xmlns:a16="http://schemas.microsoft.com/office/drawing/2014/main" id="{393707D3-102C-4C4A-BCF2-08ECA05FCC94}"/>
                </a:ext>
              </a:extLst>
            </p:cNvPr>
            <p:cNvSpPr/>
            <p:nvPr/>
          </p:nvSpPr>
          <p:spPr>
            <a:xfrm>
              <a:off x="1627219" y="3291223"/>
              <a:ext cx="5619" cy="87027"/>
            </a:xfrm>
            <a:custGeom>
              <a:avLst/>
              <a:gdLst/>
              <a:ahLst/>
              <a:cxnLst/>
              <a:rect l="l" t="t" r="r" b="b"/>
              <a:pathLst>
                <a:path w="45" h="697" extrusionOk="0">
                  <a:moveTo>
                    <a:pt x="1" y="1"/>
                  </a:moveTo>
                  <a:lnTo>
                    <a:pt x="1" y="684"/>
                  </a:lnTo>
                  <a:cubicBezTo>
                    <a:pt x="1" y="688"/>
                    <a:pt x="3" y="691"/>
                    <a:pt x="6" y="692"/>
                  </a:cubicBezTo>
                  <a:cubicBezTo>
                    <a:pt x="11" y="695"/>
                    <a:pt x="17" y="697"/>
                    <a:pt x="22" y="697"/>
                  </a:cubicBezTo>
                  <a:cubicBezTo>
                    <a:pt x="27" y="697"/>
                    <a:pt x="32" y="695"/>
                    <a:pt x="37" y="692"/>
                  </a:cubicBezTo>
                  <a:cubicBezTo>
                    <a:pt x="41" y="691"/>
                    <a:pt x="43" y="688"/>
                    <a:pt x="44" y="684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6970;p51">
              <a:extLst>
                <a:ext uri="{FF2B5EF4-FFF2-40B4-BE49-F238E27FC236}">
                  <a16:creationId xmlns:a16="http://schemas.microsoft.com/office/drawing/2014/main" id="{96875FA4-7A91-4D4F-B94A-B8CDC2B69F19}"/>
                </a:ext>
              </a:extLst>
            </p:cNvPr>
            <p:cNvSpPr/>
            <p:nvPr/>
          </p:nvSpPr>
          <p:spPr>
            <a:xfrm>
              <a:off x="1617854" y="3225173"/>
              <a:ext cx="79411" cy="79286"/>
            </a:xfrm>
            <a:custGeom>
              <a:avLst/>
              <a:gdLst/>
              <a:ahLst/>
              <a:cxnLst/>
              <a:rect l="l" t="t" r="r" b="b"/>
              <a:pathLst>
                <a:path w="636" h="635" extrusionOk="0">
                  <a:moveTo>
                    <a:pt x="318" y="1"/>
                  </a:moveTo>
                  <a:cubicBezTo>
                    <a:pt x="142" y="1"/>
                    <a:pt x="0" y="143"/>
                    <a:pt x="0" y="317"/>
                  </a:cubicBezTo>
                  <a:cubicBezTo>
                    <a:pt x="0" y="492"/>
                    <a:pt x="142" y="634"/>
                    <a:pt x="318" y="634"/>
                  </a:cubicBezTo>
                  <a:cubicBezTo>
                    <a:pt x="493" y="634"/>
                    <a:pt x="635" y="492"/>
                    <a:pt x="635" y="317"/>
                  </a:cubicBezTo>
                  <a:cubicBezTo>
                    <a:pt x="635" y="143"/>
                    <a:pt x="493" y="1"/>
                    <a:pt x="318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6971;p51">
              <a:extLst>
                <a:ext uri="{FF2B5EF4-FFF2-40B4-BE49-F238E27FC236}">
                  <a16:creationId xmlns:a16="http://schemas.microsoft.com/office/drawing/2014/main" id="{9F9AA1B7-4581-42E6-AE4D-C9C68EA54431}"/>
                </a:ext>
              </a:extLst>
            </p:cNvPr>
            <p:cNvSpPr/>
            <p:nvPr/>
          </p:nvSpPr>
          <p:spPr>
            <a:xfrm>
              <a:off x="1609114" y="3225173"/>
              <a:ext cx="79036" cy="79411"/>
            </a:xfrm>
            <a:custGeom>
              <a:avLst/>
              <a:gdLst/>
              <a:ahLst/>
              <a:cxnLst/>
              <a:rect l="l" t="t" r="r" b="b"/>
              <a:pathLst>
                <a:path w="633" h="636" extrusionOk="0">
                  <a:moveTo>
                    <a:pt x="388" y="1"/>
                  </a:moveTo>
                  <a:cubicBezTo>
                    <a:pt x="154" y="1"/>
                    <a:pt x="1" y="243"/>
                    <a:pt x="101" y="453"/>
                  </a:cubicBezTo>
                  <a:cubicBezTo>
                    <a:pt x="156" y="572"/>
                    <a:pt x="272" y="635"/>
                    <a:pt x="389" y="635"/>
                  </a:cubicBezTo>
                  <a:cubicBezTo>
                    <a:pt x="478" y="635"/>
                    <a:pt x="569" y="598"/>
                    <a:pt x="633" y="520"/>
                  </a:cubicBezTo>
                  <a:lnTo>
                    <a:pt x="633" y="520"/>
                  </a:lnTo>
                  <a:cubicBezTo>
                    <a:pt x="625" y="522"/>
                    <a:pt x="617" y="523"/>
                    <a:pt x="609" y="523"/>
                  </a:cubicBezTo>
                  <a:cubicBezTo>
                    <a:pt x="522" y="523"/>
                    <a:pt x="439" y="390"/>
                    <a:pt x="488" y="237"/>
                  </a:cubicBezTo>
                  <a:cubicBezTo>
                    <a:pt x="528" y="108"/>
                    <a:pt x="572" y="57"/>
                    <a:pt x="544" y="41"/>
                  </a:cubicBezTo>
                  <a:cubicBezTo>
                    <a:pt x="496" y="14"/>
                    <a:pt x="443" y="1"/>
                    <a:pt x="388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6972;p51">
              <a:extLst>
                <a:ext uri="{FF2B5EF4-FFF2-40B4-BE49-F238E27FC236}">
                  <a16:creationId xmlns:a16="http://schemas.microsoft.com/office/drawing/2014/main" id="{E4788260-4FE2-45C6-B1C8-2C6771043389}"/>
                </a:ext>
              </a:extLst>
            </p:cNvPr>
            <p:cNvSpPr/>
            <p:nvPr/>
          </p:nvSpPr>
          <p:spPr>
            <a:xfrm>
              <a:off x="1567161" y="3248147"/>
              <a:ext cx="55812" cy="55688"/>
            </a:xfrm>
            <a:custGeom>
              <a:avLst/>
              <a:gdLst/>
              <a:ahLst/>
              <a:cxnLst/>
              <a:rect l="l" t="t" r="r" b="b"/>
              <a:pathLst>
                <a:path w="447" h="446" extrusionOk="0">
                  <a:moveTo>
                    <a:pt x="223" y="1"/>
                  </a:moveTo>
                  <a:cubicBezTo>
                    <a:pt x="100" y="1"/>
                    <a:pt x="0" y="101"/>
                    <a:pt x="0" y="224"/>
                  </a:cubicBezTo>
                  <a:cubicBezTo>
                    <a:pt x="0" y="346"/>
                    <a:pt x="100" y="446"/>
                    <a:pt x="223" y="446"/>
                  </a:cubicBezTo>
                  <a:cubicBezTo>
                    <a:pt x="347" y="446"/>
                    <a:pt x="447" y="346"/>
                    <a:pt x="447" y="224"/>
                  </a:cubicBezTo>
                  <a:cubicBezTo>
                    <a:pt x="447" y="101"/>
                    <a:pt x="347" y="1"/>
                    <a:pt x="223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6973;p51">
              <a:extLst>
                <a:ext uri="{FF2B5EF4-FFF2-40B4-BE49-F238E27FC236}">
                  <a16:creationId xmlns:a16="http://schemas.microsoft.com/office/drawing/2014/main" id="{018A9387-4A76-45A4-B3DA-F85A2B691782}"/>
                </a:ext>
              </a:extLst>
            </p:cNvPr>
            <p:cNvSpPr/>
            <p:nvPr/>
          </p:nvSpPr>
          <p:spPr>
            <a:xfrm>
              <a:off x="1570907" y="3248147"/>
              <a:ext cx="58934" cy="55688"/>
            </a:xfrm>
            <a:custGeom>
              <a:avLst/>
              <a:gdLst/>
              <a:ahLst/>
              <a:cxnLst/>
              <a:rect l="l" t="t" r="r" b="b"/>
              <a:pathLst>
                <a:path w="472" h="446" extrusionOk="0">
                  <a:moveTo>
                    <a:pt x="193" y="1"/>
                  </a:moveTo>
                  <a:cubicBezTo>
                    <a:pt x="147" y="1"/>
                    <a:pt x="102" y="15"/>
                    <a:pt x="63" y="43"/>
                  </a:cubicBezTo>
                  <a:cubicBezTo>
                    <a:pt x="57" y="179"/>
                    <a:pt x="172" y="311"/>
                    <a:pt x="141" y="356"/>
                  </a:cubicBezTo>
                  <a:cubicBezTo>
                    <a:pt x="130" y="373"/>
                    <a:pt x="111" y="379"/>
                    <a:pt x="91" y="379"/>
                  </a:cubicBezTo>
                  <a:cubicBezTo>
                    <a:pt x="57" y="379"/>
                    <a:pt x="19" y="359"/>
                    <a:pt x="1" y="336"/>
                  </a:cubicBezTo>
                  <a:lnTo>
                    <a:pt x="1" y="336"/>
                  </a:lnTo>
                  <a:cubicBezTo>
                    <a:pt x="44" y="409"/>
                    <a:pt x="119" y="446"/>
                    <a:pt x="194" y="446"/>
                  </a:cubicBezTo>
                  <a:cubicBezTo>
                    <a:pt x="269" y="446"/>
                    <a:pt x="345" y="409"/>
                    <a:pt x="388" y="334"/>
                  </a:cubicBezTo>
                  <a:cubicBezTo>
                    <a:pt x="472" y="186"/>
                    <a:pt x="365" y="1"/>
                    <a:pt x="193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6974;p51">
              <a:extLst>
                <a:ext uri="{FF2B5EF4-FFF2-40B4-BE49-F238E27FC236}">
                  <a16:creationId xmlns:a16="http://schemas.microsoft.com/office/drawing/2014/main" id="{F54055FC-2629-4862-BF15-5E76A83FFC23}"/>
                </a:ext>
              </a:extLst>
            </p:cNvPr>
            <p:cNvSpPr/>
            <p:nvPr/>
          </p:nvSpPr>
          <p:spPr>
            <a:xfrm>
              <a:off x="1573779" y="3194832"/>
              <a:ext cx="112249" cy="102260"/>
            </a:xfrm>
            <a:custGeom>
              <a:avLst/>
              <a:gdLst/>
              <a:ahLst/>
              <a:cxnLst/>
              <a:rect l="l" t="t" r="r" b="b"/>
              <a:pathLst>
                <a:path w="899" h="819" extrusionOk="0">
                  <a:moveTo>
                    <a:pt x="450" y="1"/>
                  </a:moveTo>
                  <a:cubicBezTo>
                    <a:pt x="345" y="1"/>
                    <a:pt x="240" y="41"/>
                    <a:pt x="160" y="120"/>
                  </a:cubicBezTo>
                  <a:cubicBezTo>
                    <a:pt x="1" y="280"/>
                    <a:pt x="1" y="539"/>
                    <a:pt x="160" y="699"/>
                  </a:cubicBezTo>
                  <a:cubicBezTo>
                    <a:pt x="240" y="779"/>
                    <a:pt x="345" y="818"/>
                    <a:pt x="450" y="818"/>
                  </a:cubicBezTo>
                  <a:cubicBezTo>
                    <a:pt x="554" y="818"/>
                    <a:pt x="659" y="779"/>
                    <a:pt x="739" y="699"/>
                  </a:cubicBezTo>
                  <a:cubicBezTo>
                    <a:pt x="898" y="539"/>
                    <a:pt x="898" y="280"/>
                    <a:pt x="739" y="120"/>
                  </a:cubicBezTo>
                  <a:cubicBezTo>
                    <a:pt x="659" y="41"/>
                    <a:pt x="554" y="1"/>
                    <a:pt x="450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6975;p51">
              <a:extLst>
                <a:ext uri="{FF2B5EF4-FFF2-40B4-BE49-F238E27FC236}">
                  <a16:creationId xmlns:a16="http://schemas.microsoft.com/office/drawing/2014/main" id="{3AF6EA41-00E6-40CE-9E5B-E87B34FC7277}"/>
                </a:ext>
              </a:extLst>
            </p:cNvPr>
            <p:cNvSpPr/>
            <p:nvPr/>
          </p:nvSpPr>
          <p:spPr>
            <a:xfrm>
              <a:off x="1569658" y="3201449"/>
              <a:ext cx="110002" cy="95643"/>
            </a:xfrm>
            <a:custGeom>
              <a:avLst/>
              <a:gdLst/>
              <a:ahLst/>
              <a:cxnLst/>
              <a:rect l="l" t="t" r="r" b="b"/>
              <a:pathLst>
                <a:path w="881" h="766" extrusionOk="0">
                  <a:moveTo>
                    <a:pt x="282" y="1"/>
                  </a:moveTo>
                  <a:lnTo>
                    <a:pt x="282" y="1"/>
                  </a:lnTo>
                  <a:cubicBezTo>
                    <a:pt x="25" y="146"/>
                    <a:pt x="0" y="507"/>
                    <a:pt x="237" y="684"/>
                  </a:cubicBezTo>
                  <a:cubicBezTo>
                    <a:pt x="312" y="740"/>
                    <a:pt x="397" y="766"/>
                    <a:pt x="481" y="766"/>
                  </a:cubicBezTo>
                  <a:cubicBezTo>
                    <a:pt x="662" y="766"/>
                    <a:pt x="835" y="646"/>
                    <a:pt x="881" y="450"/>
                  </a:cubicBezTo>
                  <a:lnTo>
                    <a:pt x="881" y="450"/>
                  </a:lnTo>
                  <a:cubicBezTo>
                    <a:pt x="807" y="535"/>
                    <a:pt x="703" y="579"/>
                    <a:pt x="598" y="579"/>
                  </a:cubicBezTo>
                  <a:cubicBezTo>
                    <a:pt x="519" y="579"/>
                    <a:pt x="440" y="554"/>
                    <a:pt x="373" y="504"/>
                  </a:cubicBezTo>
                  <a:cubicBezTo>
                    <a:pt x="215" y="385"/>
                    <a:pt x="176" y="166"/>
                    <a:pt x="282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6976;p51">
              <a:extLst>
                <a:ext uri="{FF2B5EF4-FFF2-40B4-BE49-F238E27FC236}">
                  <a16:creationId xmlns:a16="http://schemas.microsoft.com/office/drawing/2014/main" id="{DF7247D7-B97A-42FD-9C7C-F82CEFEAD0E8}"/>
                </a:ext>
              </a:extLst>
            </p:cNvPr>
            <p:cNvSpPr/>
            <p:nvPr/>
          </p:nvSpPr>
          <p:spPr>
            <a:xfrm>
              <a:off x="1753452" y="3037633"/>
              <a:ext cx="325635" cy="474593"/>
            </a:xfrm>
            <a:custGeom>
              <a:avLst/>
              <a:gdLst/>
              <a:ahLst/>
              <a:cxnLst/>
              <a:rect l="l" t="t" r="r" b="b"/>
              <a:pathLst>
                <a:path w="2608" h="3801" extrusionOk="0">
                  <a:moveTo>
                    <a:pt x="0" y="0"/>
                  </a:moveTo>
                  <a:lnTo>
                    <a:pt x="0" y="2296"/>
                  </a:lnTo>
                  <a:lnTo>
                    <a:pt x="2608" y="3801"/>
                  </a:lnTo>
                  <a:lnTo>
                    <a:pt x="2608" y="1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6977;p51">
              <a:extLst>
                <a:ext uri="{FF2B5EF4-FFF2-40B4-BE49-F238E27FC236}">
                  <a16:creationId xmlns:a16="http://schemas.microsoft.com/office/drawing/2014/main" id="{0871FB45-27A4-43E0-AD50-8B3A7BDC9C31}"/>
                </a:ext>
              </a:extLst>
            </p:cNvPr>
            <p:cNvSpPr/>
            <p:nvPr/>
          </p:nvSpPr>
          <p:spPr>
            <a:xfrm>
              <a:off x="1660307" y="3216682"/>
              <a:ext cx="325760" cy="349358"/>
            </a:xfrm>
            <a:custGeom>
              <a:avLst/>
              <a:gdLst/>
              <a:ahLst/>
              <a:cxnLst/>
              <a:rect l="l" t="t" r="r" b="b"/>
              <a:pathLst>
                <a:path w="2609" h="2798" extrusionOk="0">
                  <a:moveTo>
                    <a:pt x="1" y="0"/>
                  </a:moveTo>
                  <a:lnTo>
                    <a:pt x="1" y="1291"/>
                  </a:lnTo>
                  <a:lnTo>
                    <a:pt x="2608" y="2798"/>
                  </a:lnTo>
                  <a:lnTo>
                    <a:pt x="2608" y="15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6978;p51">
              <a:extLst>
                <a:ext uri="{FF2B5EF4-FFF2-40B4-BE49-F238E27FC236}">
                  <a16:creationId xmlns:a16="http://schemas.microsoft.com/office/drawing/2014/main" id="{1AFB2B82-80DA-44B8-910B-1DAF782DE36B}"/>
                </a:ext>
              </a:extLst>
            </p:cNvPr>
            <p:cNvSpPr/>
            <p:nvPr/>
          </p:nvSpPr>
          <p:spPr>
            <a:xfrm>
              <a:off x="1660307" y="3216682"/>
              <a:ext cx="325760" cy="241979"/>
            </a:xfrm>
            <a:custGeom>
              <a:avLst/>
              <a:gdLst/>
              <a:ahLst/>
              <a:cxnLst/>
              <a:rect l="l" t="t" r="r" b="b"/>
              <a:pathLst>
                <a:path w="2609" h="1938" extrusionOk="0">
                  <a:moveTo>
                    <a:pt x="1" y="0"/>
                  </a:moveTo>
                  <a:lnTo>
                    <a:pt x="1" y="431"/>
                  </a:lnTo>
                  <a:lnTo>
                    <a:pt x="2608" y="1938"/>
                  </a:lnTo>
                  <a:lnTo>
                    <a:pt x="2608" y="15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6979;p51">
              <a:extLst>
                <a:ext uri="{FF2B5EF4-FFF2-40B4-BE49-F238E27FC236}">
                  <a16:creationId xmlns:a16="http://schemas.microsoft.com/office/drawing/2014/main" id="{153D34F9-4EEB-4AC5-8560-F4F74F75B62F}"/>
                </a:ext>
              </a:extLst>
            </p:cNvPr>
            <p:cNvSpPr/>
            <p:nvPr/>
          </p:nvSpPr>
          <p:spPr>
            <a:xfrm>
              <a:off x="1753452" y="3037633"/>
              <a:ext cx="325635" cy="241854"/>
            </a:xfrm>
            <a:custGeom>
              <a:avLst/>
              <a:gdLst/>
              <a:ahLst/>
              <a:cxnLst/>
              <a:rect l="l" t="t" r="r" b="b"/>
              <a:pathLst>
                <a:path w="2608" h="1937" extrusionOk="0">
                  <a:moveTo>
                    <a:pt x="0" y="0"/>
                  </a:moveTo>
                  <a:lnTo>
                    <a:pt x="0" y="431"/>
                  </a:lnTo>
                  <a:lnTo>
                    <a:pt x="2608" y="1936"/>
                  </a:lnTo>
                  <a:lnTo>
                    <a:pt x="2608" y="1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6980;p51">
              <a:extLst>
                <a:ext uri="{FF2B5EF4-FFF2-40B4-BE49-F238E27FC236}">
                  <a16:creationId xmlns:a16="http://schemas.microsoft.com/office/drawing/2014/main" id="{AB773B1A-4283-47A2-9491-E02977462AAE}"/>
                </a:ext>
              </a:extLst>
            </p:cNvPr>
            <p:cNvSpPr/>
            <p:nvPr/>
          </p:nvSpPr>
          <p:spPr>
            <a:xfrm>
              <a:off x="2078962" y="3100188"/>
              <a:ext cx="217381" cy="412038"/>
            </a:xfrm>
            <a:custGeom>
              <a:avLst/>
              <a:gdLst/>
              <a:ahLst/>
              <a:cxnLst/>
              <a:rect l="l" t="t" r="r" b="b"/>
              <a:pathLst>
                <a:path w="1741" h="3300" extrusionOk="0">
                  <a:moveTo>
                    <a:pt x="1741" y="1"/>
                  </a:moveTo>
                  <a:lnTo>
                    <a:pt x="1" y="1006"/>
                  </a:lnTo>
                  <a:lnTo>
                    <a:pt x="1" y="3300"/>
                  </a:lnTo>
                  <a:lnTo>
                    <a:pt x="1741" y="2296"/>
                  </a:lnTo>
                  <a:lnTo>
                    <a:pt x="174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6981;p51">
              <a:extLst>
                <a:ext uri="{FF2B5EF4-FFF2-40B4-BE49-F238E27FC236}">
                  <a16:creationId xmlns:a16="http://schemas.microsoft.com/office/drawing/2014/main" id="{B6EC011A-8064-4E46-A509-81FA71E8CA6F}"/>
                </a:ext>
              </a:extLst>
            </p:cNvPr>
            <p:cNvSpPr/>
            <p:nvPr/>
          </p:nvSpPr>
          <p:spPr>
            <a:xfrm>
              <a:off x="1985941" y="3315196"/>
              <a:ext cx="93146" cy="250844"/>
            </a:xfrm>
            <a:custGeom>
              <a:avLst/>
              <a:gdLst/>
              <a:ahLst/>
              <a:cxnLst/>
              <a:rect l="l" t="t" r="r" b="b"/>
              <a:pathLst>
                <a:path w="746" h="2009" extrusionOk="0">
                  <a:moveTo>
                    <a:pt x="746" y="0"/>
                  </a:moveTo>
                  <a:lnTo>
                    <a:pt x="0" y="718"/>
                  </a:lnTo>
                  <a:lnTo>
                    <a:pt x="0" y="2009"/>
                  </a:lnTo>
                  <a:lnTo>
                    <a:pt x="746" y="1578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6982;p51">
              <a:extLst>
                <a:ext uri="{FF2B5EF4-FFF2-40B4-BE49-F238E27FC236}">
                  <a16:creationId xmlns:a16="http://schemas.microsoft.com/office/drawing/2014/main" id="{F9C8FEF2-303E-4F1D-9F6F-8B943325FA1E}"/>
                </a:ext>
              </a:extLst>
            </p:cNvPr>
            <p:cNvSpPr/>
            <p:nvPr/>
          </p:nvSpPr>
          <p:spPr>
            <a:xfrm>
              <a:off x="2078962" y="3037633"/>
              <a:ext cx="217381" cy="188164"/>
            </a:xfrm>
            <a:custGeom>
              <a:avLst/>
              <a:gdLst/>
              <a:ahLst/>
              <a:cxnLst/>
              <a:rect l="l" t="t" r="r" b="b"/>
              <a:pathLst>
                <a:path w="1741" h="1507" extrusionOk="0">
                  <a:moveTo>
                    <a:pt x="871" y="0"/>
                  </a:moveTo>
                  <a:lnTo>
                    <a:pt x="1" y="1507"/>
                  </a:lnTo>
                  <a:lnTo>
                    <a:pt x="1741" y="502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6983;p51">
              <a:extLst>
                <a:ext uri="{FF2B5EF4-FFF2-40B4-BE49-F238E27FC236}">
                  <a16:creationId xmlns:a16="http://schemas.microsoft.com/office/drawing/2014/main" id="{CA953DDB-C579-4B8E-89EA-46040E80C4A0}"/>
                </a:ext>
              </a:extLst>
            </p:cNvPr>
            <p:cNvSpPr/>
            <p:nvPr/>
          </p:nvSpPr>
          <p:spPr>
            <a:xfrm>
              <a:off x="2063604" y="3024148"/>
              <a:ext cx="124111" cy="228494"/>
            </a:xfrm>
            <a:custGeom>
              <a:avLst/>
              <a:gdLst/>
              <a:ahLst/>
              <a:cxnLst/>
              <a:rect l="l" t="t" r="r" b="b"/>
              <a:pathLst>
                <a:path w="994" h="1830" extrusionOk="0">
                  <a:moveTo>
                    <a:pt x="994" y="1"/>
                  </a:moveTo>
                  <a:lnTo>
                    <a:pt x="0" y="1722"/>
                  </a:lnTo>
                  <a:lnTo>
                    <a:pt x="0" y="1829"/>
                  </a:lnTo>
                  <a:lnTo>
                    <a:pt x="994" y="108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6984;p51">
              <a:extLst>
                <a:ext uri="{FF2B5EF4-FFF2-40B4-BE49-F238E27FC236}">
                  <a16:creationId xmlns:a16="http://schemas.microsoft.com/office/drawing/2014/main" id="{056E86AE-6AFB-4C13-A61A-0A4706901188}"/>
                </a:ext>
              </a:extLst>
            </p:cNvPr>
            <p:cNvSpPr/>
            <p:nvPr/>
          </p:nvSpPr>
          <p:spPr>
            <a:xfrm>
              <a:off x="2063604" y="3024148"/>
              <a:ext cx="124111" cy="228494"/>
            </a:xfrm>
            <a:custGeom>
              <a:avLst/>
              <a:gdLst/>
              <a:ahLst/>
              <a:cxnLst/>
              <a:rect l="l" t="t" r="r" b="b"/>
              <a:pathLst>
                <a:path w="994" h="1830" extrusionOk="0">
                  <a:moveTo>
                    <a:pt x="994" y="1"/>
                  </a:moveTo>
                  <a:lnTo>
                    <a:pt x="0" y="1722"/>
                  </a:lnTo>
                  <a:lnTo>
                    <a:pt x="0" y="1829"/>
                  </a:lnTo>
                  <a:lnTo>
                    <a:pt x="994" y="108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6985;p51">
              <a:extLst>
                <a:ext uri="{FF2B5EF4-FFF2-40B4-BE49-F238E27FC236}">
                  <a16:creationId xmlns:a16="http://schemas.microsoft.com/office/drawing/2014/main" id="{68F0440E-5F8D-4426-9EBA-D8B6E8704463}"/>
                </a:ext>
              </a:extLst>
            </p:cNvPr>
            <p:cNvSpPr/>
            <p:nvPr/>
          </p:nvSpPr>
          <p:spPr>
            <a:xfrm>
              <a:off x="1737845" y="2836234"/>
              <a:ext cx="449995" cy="403173"/>
            </a:xfrm>
            <a:custGeom>
              <a:avLst/>
              <a:gdLst/>
              <a:ahLst/>
              <a:cxnLst/>
              <a:rect l="l" t="t" r="r" b="b"/>
              <a:pathLst>
                <a:path w="3604" h="3229" extrusionOk="0">
                  <a:moveTo>
                    <a:pt x="995" y="1"/>
                  </a:moveTo>
                  <a:lnTo>
                    <a:pt x="1" y="1722"/>
                  </a:lnTo>
                  <a:lnTo>
                    <a:pt x="2609" y="3229"/>
                  </a:lnTo>
                  <a:lnTo>
                    <a:pt x="3604" y="1507"/>
                  </a:lnTo>
                  <a:lnTo>
                    <a:pt x="995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6986;p51">
              <a:extLst>
                <a:ext uri="{FF2B5EF4-FFF2-40B4-BE49-F238E27FC236}">
                  <a16:creationId xmlns:a16="http://schemas.microsoft.com/office/drawing/2014/main" id="{71F0C91B-D2CD-49A9-A54F-E3535F52C724}"/>
                </a:ext>
              </a:extLst>
            </p:cNvPr>
            <p:cNvSpPr/>
            <p:nvPr/>
          </p:nvSpPr>
          <p:spPr>
            <a:xfrm>
              <a:off x="1737845" y="3050993"/>
              <a:ext cx="325885" cy="201649"/>
            </a:xfrm>
            <a:custGeom>
              <a:avLst/>
              <a:gdLst/>
              <a:ahLst/>
              <a:cxnLst/>
              <a:rect l="l" t="t" r="r" b="b"/>
              <a:pathLst>
                <a:path w="2610" h="1615" extrusionOk="0">
                  <a:moveTo>
                    <a:pt x="1" y="1"/>
                  </a:moveTo>
                  <a:lnTo>
                    <a:pt x="1" y="108"/>
                  </a:lnTo>
                  <a:lnTo>
                    <a:pt x="2609" y="1614"/>
                  </a:lnTo>
                  <a:lnTo>
                    <a:pt x="2609" y="15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6987;p51">
              <a:extLst>
                <a:ext uri="{FF2B5EF4-FFF2-40B4-BE49-F238E27FC236}">
                  <a16:creationId xmlns:a16="http://schemas.microsoft.com/office/drawing/2014/main" id="{9326B195-36C9-47AC-8AD8-C2FFECF4C2C8}"/>
                </a:ext>
              </a:extLst>
            </p:cNvPr>
            <p:cNvSpPr/>
            <p:nvPr/>
          </p:nvSpPr>
          <p:spPr>
            <a:xfrm>
              <a:off x="1737845" y="3050993"/>
              <a:ext cx="325885" cy="201649"/>
            </a:xfrm>
            <a:custGeom>
              <a:avLst/>
              <a:gdLst/>
              <a:ahLst/>
              <a:cxnLst/>
              <a:rect l="l" t="t" r="r" b="b"/>
              <a:pathLst>
                <a:path w="2610" h="1615" extrusionOk="0">
                  <a:moveTo>
                    <a:pt x="1" y="1"/>
                  </a:moveTo>
                  <a:lnTo>
                    <a:pt x="1" y="108"/>
                  </a:lnTo>
                  <a:lnTo>
                    <a:pt x="2609" y="1614"/>
                  </a:lnTo>
                  <a:lnTo>
                    <a:pt x="2609" y="15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6988;p51">
              <a:extLst>
                <a:ext uri="{FF2B5EF4-FFF2-40B4-BE49-F238E27FC236}">
                  <a16:creationId xmlns:a16="http://schemas.microsoft.com/office/drawing/2014/main" id="{C8141E82-A271-4C5E-B3D2-DB3053B4E54C}"/>
                </a:ext>
              </a:extLst>
            </p:cNvPr>
            <p:cNvSpPr/>
            <p:nvPr/>
          </p:nvSpPr>
          <p:spPr>
            <a:xfrm>
              <a:off x="2187590" y="3024148"/>
              <a:ext cx="135973" cy="85279"/>
            </a:xfrm>
            <a:custGeom>
              <a:avLst/>
              <a:gdLst/>
              <a:ahLst/>
              <a:cxnLst/>
              <a:rect l="l" t="t" r="r" b="b"/>
              <a:pathLst>
                <a:path w="1089" h="683" extrusionOk="0">
                  <a:moveTo>
                    <a:pt x="1" y="1"/>
                  </a:moveTo>
                  <a:lnTo>
                    <a:pt x="1" y="108"/>
                  </a:lnTo>
                  <a:lnTo>
                    <a:pt x="994" y="682"/>
                  </a:lnTo>
                  <a:lnTo>
                    <a:pt x="1088" y="6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6989;p51">
              <a:extLst>
                <a:ext uri="{FF2B5EF4-FFF2-40B4-BE49-F238E27FC236}">
                  <a16:creationId xmlns:a16="http://schemas.microsoft.com/office/drawing/2014/main" id="{8E36A6F0-9221-454D-A229-430D4D814464}"/>
                </a:ext>
              </a:extLst>
            </p:cNvPr>
            <p:cNvSpPr/>
            <p:nvPr/>
          </p:nvSpPr>
          <p:spPr>
            <a:xfrm>
              <a:off x="2187590" y="3024148"/>
              <a:ext cx="135973" cy="85279"/>
            </a:xfrm>
            <a:custGeom>
              <a:avLst/>
              <a:gdLst/>
              <a:ahLst/>
              <a:cxnLst/>
              <a:rect l="l" t="t" r="r" b="b"/>
              <a:pathLst>
                <a:path w="1089" h="683" extrusionOk="0">
                  <a:moveTo>
                    <a:pt x="1" y="1"/>
                  </a:moveTo>
                  <a:lnTo>
                    <a:pt x="1" y="108"/>
                  </a:lnTo>
                  <a:lnTo>
                    <a:pt x="994" y="682"/>
                  </a:lnTo>
                  <a:lnTo>
                    <a:pt x="1088" y="6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6990;p51">
              <a:extLst>
                <a:ext uri="{FF2B5EF4-FFF2-40B4-BE49-F238E27FC236}">
                  <a16:creationId xmlns:a16="http://schemas.microsoft.com/office/drawing/2014/main" id="{4833C407-3780-416A-9019-17F521FAE1A6}"/>
                </a:ext>
              </a:extLst>
            </p:cNvPr>
            <p:cNvSpPr/>
            <p:nvPr/>
          </p:nvSpPr>
          <p:spPr>
            <a:xfrm>
              <a:off x="2296218" y="3100188"/>
              <a:ext cx="15483" cy="9240"/>
            </a:xfrm>
            <a:custGeom>
              <a:avLst/>
              <a:gdLst/>
              <a:ahLst/>
              <a:cxnLst/>
              <a:rect l="l" t="t" r="r" b="b"/>
              <a:pathLst>
                <a:path w="124" h="74" extrusionOk="0">
                  <a:moveTo>
                    <a:pt x="1" y="1"/>
                  </a:moveTo>
                  <a:lnTo>
                    <a:pt x="1" y="73"/>
                  </a:lnTo>
                  <a:lnTo>
                    <a:pt x="124" y="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6991;p51">
              <a:extLst>
                <a:ext uri="{FF2B5EF4-FFF2-40B4-BE49-F238E27FC236}">
                  <a16:creationId xmlns:a16="http://schemas.microsoft.com/office/drawing/2014/main" id="{1E776CC6-EC4B-4830-92CC-075796504759}"/>
                </a:ext>
              </a:extLst>
            </p:cNvPr>
            <p:cNvSpPr/>
            <p:nvPr/>
          </p:nvSpPr>
          <p:spPr>
            <a:xfrm>
              <a:off x="2296218" y="3100188"/>
              <a:ext cx="15483" cy="9240"/>
            </a:xfrm>
            <a:custGeom>
              <a:avLst/>
              <a:gdLst/>
              <a:ahLst/>
              <a:cxnLst/>
              <a:rect l="l" t="t" r="r" b="b"/>
              <a:pathLst>
                <a:path w="124" h="74" extrusionOk="0">
                  <a:moveTo>
                    <a:pt x="1" y="1"/>
                  </a:moveTo>
                  <a:lnTo>
                    <a:pt x="1" y="73"/>
                  </a:lnTo>
                  <a:lnTo>
                    <a:pt x="124" y="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6992;p51">
              <a:extLst>
                <a:ext uri="{FF2B5EF4-FFF2-40B4-BE49-F238E27FC236}">
                  <a16:creationId xmlns:a16="http://schemas.microsoft.com/office/drawing/2014/main" id="{6FAE018A-DD1E-4289-AE83-D7FC15063003}"/>
                </a:ext>
              </a:extLst>
            </p:cNvPr>
            <p:cNvSpPr/>
            <p:nvPr/>
          </p:nvSpPr>
          <p:spPr>
            <a:xfrm>
              <a:off x="1803271" y="2962593"/>
              <a:ext cx="74292" cy="128856"/>
            </a:xfrm>
            <a:custGeom>
              <a:avLst/>
              <a:gdLst/>
              <a:ahLst/>
              <a:cxnLst/>
              <a:rect l="l" t="t" r="r" b="b"/>
              <a:pathLst>
                <a:path w="595" h="1032" extrusionOk="0">
                  <a:moveTo>
                    <a:pt x="299" y="1"/>
                  </a:moveTo>
                  <a:lnTo>
                    <a:pt x="0" y="172"/>
                  </a:lnTo>
                  <a:lnTo>
                    <a:pt x="0" y="688"/>
                  </a:lnTo>
                  <a:lnTo>
                    <a:pt x="595" y="1032"/>
                  </a:lnTo>
                  <a:lnTo>
                    <a:pt x="595" y="514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6993;p51">
              <a:extLst>
                <a:ext uri="{FF2B5EF4-FFF2-40B4-BE49-F238E27FC236}">
                  <a16:creationId xmlns:a16="http://schemas.microsoft.com/office/drawing/2014/main" id="{C348030D-5294-4C51-BBF0-4E8A78B012F5}"/>
                </a:ext>
              </a:extLst>
            </p:cNvPr>
            <p:cNvSpPr/>
            <p:nvPr/>
          </p:nvSpPr>
          <p:spPr>
            <a:xfrm>
              <a:off x="1788787" y="2955725"/>
              <a:ext cx="51817" cy="33462"/>
            </a:xfrm>
            <a:custGeom>
              <a:avLst/>
              <a:gdLst/>
              <a:ahLst/>
              <a:cxnLst/>
              <a:rect l="l" t="t" r="r" b="b"/>
              <a:pathLst>
                <a:path w="415" h="268" extrusionOk="0">
                  <a:moveTo>
                    <a:pt x="415" y="1"/>
                  </a:moveTo>
                  <a:lnTo>
                    <a:pt x="0" y="240"/>
                  </a:lnTo>
                  <a:lnTo>
                    <a:pt x="48" y="268"/>
                  </a:lnTo>
                  <a:lnTo>
                    <a:pt x="415" y="56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6994;p51">
              <a:extLst>
                <a:ext uri="{FF2B5EF4-FFF2-40B4-BE49-F238E27FC236}">
                  <a16:creationId xmlns:a16="http://schemas.microsoft.com/office/drawing/2014/main" id="{A893EBD9-27BC-4140-9DF3-0D16AB2EE00B}"/>
                </a:ext>
              </a:extLst>
            </p:cNvPr>
            <p:cNvSpPr/>
            <p:nvPr/>
          </p:nvSpPr>
          <p:spPr>
            <a:xfrm>
              <a:off x="1877438" y="2994307"/>
              <a:ext cx="56062" cy="97141"/>
            </a:xfrm>
            <a:custGeom>
              <a:avLst/>
              <a:gdLst/>
              <a:ahLst/>
              <a:cxnLst/>
              <a:rect l="l" t="t" r="r" b="b"/>
              <a:pathLst>
                <a:path w="449" h="778" extrusionOk="0">
                  <a:moveTo>
                    <a:pt x="449" y="1"/>
                  </a:moveTo>
                  <a:lnTo>
                    <a:pt x="1" y="259"/>
                  </a:lnTo>
                  <a:lnTo>
                    <a:pt x="1" y="778"/>
                  </a:lnTo>
                  <a:lnTo>
                    <a:pt x="296" y="263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6995;p51">
              <a:extLst>
                <a:ext uri="{FF2B5EF4-FFF2-40B4-BE49-F238E27FC236}">
                  <a16:creationId xmlns:a16="http://schemas.microsoft.com/office/drawing/2014/main" id="{57F0FFFE-CBBA-4784-A66C-D1B5F0A55F97}"/>
                </a:ext>
              </a:extLst>
            </p:cNvPr>
            <p:cNvSpPr/>
            <p:nvPr/>
          </p:nvSpPr>
          <p:spPr>
            <a:xfrm>
              <a:off x="1794656" y="2984068"/>
              <a:ext cx="8740" cy="5119"/>
            </a:xfrm>
            <a:custGeom>
              <a:avLst/>
              <a:gdLst/>
              <a:ahLst/>
              <a:cxnLst/>
              <a:rect l="l" t="t" r="r" b="b"/>
              <a:pathLst>
                <a:path w="70" h="41" extrusionOk="0">
                  <a:moveTo>
                    <a:pt x="69" y="0"/>
                  </a:moveTo>
                  <a:lnTo>
                    <a:pt x="1" y="41"/>
                  </a:lnTo>
                  <a:lnTo>
                    <a:pt x="69" y="4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6996;p51">
              <a:extLst>
                <a:ext uri="{FF2B5EF4-FFF2-40B4-BE49-F238E27FC236}">
                  <a16:creationId xmlns:a16="http://schemas.microsoft.com/office/drawing/2014/main" id="{E7CB346F-9B05-49E4-9678-74F122076178}"/>
                </a:ext>
              </a:extLst>
            </p:cNvPr>
            <p:cNvSpPr/>
            <p:nvPr/>
          </p:nvSpPr>
          <p:spPr>
            <a:xfrm>
              <a:off x="1840479" y="2955725"/>
              <a:ext cx="51567" cy="89649"/>
            </a:xfrm>
            <a:custGeom>
              <a:avLst/>
              <a:gdLst/>
              <a:ahLst/>
              <a:cxnLst/>
              <a:rect l="l" t="t" r="r" b="b"/>
              <a:pathLst>
                <a:path w="413" h="718" extrusionOk="0">
                  <a:moveTo>
                    <a:pt x="1" y="1"/>
                  </a:moveTo>
                  <a:lnTo>
                    <a:pt x="1" y="56"/>
                  </a:lnTo>
                  <a:lnTo>
                    <a:pt x="368" y="691"/>
                  </a:lnTo>
                  <a:lnTo>
                    <a:pt x="413" y="7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6997;p51">
              <a:extLst>
                <a:ext uri="{FF2B5EF4-FFF2-40B4-BE49-F238E27FC236}">
                  <a16:creationId xmlns:a16="http://schemas.microsoft.com/office/drawing/2014/main" id="{E988FC3F-0DF3-4AAA-8412-000E31B636A0}"/>
                </a:ext>
              </a:extLst>
            </p:cNvPr>
            <p:cNvSpPr/>
            <p:nvPr/>
          </p:nvSpPr>
          <p:spPr>
            <a:xfrm>
              <a:off x="1840479" y="2955725"/>
              <a:ext cx="51567" cy="89649"/>
            </a:xfrm>
            <a:custGeom>
              <a:avLst/>
              <a:gdLst/>
              <a:ahLst/>
              <a:cxnLst/>
              <a:rect l="l" t="t" r="r" b="b"/>
              <a:pathLst>
                <a:path w="413" h="718" extrusionOk="0">
                  <a:moveTo>
                    <a:pt x="1" y="1"/>
                  </a:moveTo>
                  <a:lnTo>
                    <a:pt x="1" y="56"/>
                  </a:lnTo>
                  <a:lnTo>
                    <a:pt x="368" y="691"/>
                  </a:lnTo>
                  <a:lnTo>
                    <a:pt x="413" y="7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6998;p51">
              <a:extLst>
                <a:ext uri="{FF2B5EF4-FFF2-40B4-BE49-F238E27FC236}">
                  <a16:creationId xmlns:a16="http://schemas.microsoft.com/office/drawing/2014/main" id="{CFD9606D-99B3-491F-8D89-986818C83795}"/>
                </a:ext>
              </a:extLst>
            </p:cNvPr>
            <p:cNvSpPr/>
            <p:nvPr/>
          </p:nvSpPr>
          <p:spPr>
            <a:xfrm>
              <a:off x="1840479" y="2925010"/>
              <a:ext cx="105007" cy="120365"/>
            </a:xfrm>
            <a:custGeom>
              <a:avLst/>
              <a:gdLst/>
              <a:ahLst/>
              <a:cxnLst/>
              <a:rect l="l" t="t" r="r" b="b"/>
              <a:pathLst>
                <a:path w="841" h="964" extrusionOk="0">
                  <a:moveTo>
                    <a:pt x="427" y="0"/>
                  </a:moveTo>
                  <a:lnTo>
                    <a:pt x="1" y="247"/>
                  </a:lnTo>
                  <a:lnTo>
                    <a:pt x="413" y="963"/>
                  </a:lnTo>
                  <a:lnTo>
                    <a:pt x="840" y="717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6999;p51">
              <a:extLst>
                <a:ext uri="{FF2B5EF4-FFF2-40B4-BE49-F238E27FC236}">
                  <a16:creationId xmlns:a16="http://schemas.microsoft.com/office/drawing/2014/main" id="{282F545C-1D7C-41AA-9821-88DF67D5513A}"/>
                </a:ext>
              </a:extLst>
            </p:cNvPr>
            <p:cNvSpPr/>
            <p:nvPr/>
          </p:nvSpPr>
          <p:spPr>
            <a:xfrm>
              <a:off x="1840479" y="2925010"/>
              <a:ext cx="105007" cy="120365"/>
            </a:xfrm>
            <a:custGeom>
              <a:avLst/>
              <a:gdLst/>
              <a:ahLst/>
              <a:cxnLst/>
              <a:rect l="l" t="t" r="r" b="b"/>
              <a:pathLst>
                <a:path w="841" h="964" extrusionOk="0">
                  <a:moveTo>
                    <a:pt x="427" y="0"/>
                  </a:moveTo>
                  <a:lnTo>
                    <a:pt x="1" y="247"/>
                  </a:lnTo>
                  <a:lnTo>
                    <a:pt x="413" y="963"/>
                  </a:lnTo>
                  <a:lnTo>
                    <a:pt x="840" y="717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7000;p51">
              <a:extLst>
                <a:ext uri="{FF2B5EF4-FFF2-40B4-BE49-F238E27FC236}">
                  <a16:creationId xmlns:a16="http://schemas.microsoft.com/office/drawing/2014/main" id="{A6C20531-578E-44D7-8B9C-073FFE4DC4B1}"/>
                </a:ext>
              </a:extLst>
            </p:cNvPr>
            <p:cNvSpPr/>
            <p:nvPr/>
          </p:nvSpPr>
          <p:spPr>
            <a:xfrm>
              <a:off x="1821875" y="2994931"/>
              <a:ext cx="37208" cy="64178"/>
            </a:xfrm>
            <a:custGeom>
              <a:avLst/>
              <a:gdLst/>
              <a:ahLst/>
              <a:cxnLst/>
              <a:rect l="l" t="t" r="r" b="b"/>
              <a:pathLst>
                <a:path w="298" h="514" extrusionOk="0">
                  <a:moveTo>
                    <a:pt x="0" y="0"/>
                  </a:moveTo>
                  <a:lnTo>
                    <a:pt x="0" y="342"/>
                  </a:lnTo>
                  <a:lnTo>
                    <a:pt x="298" y="513"/>
                  </a:lnTo>
                  <a:lnTo>
                    <a:pt x="298" y="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7001;p51">
              <a:extLst>
                <a:ext uri="{FF2B5EF4-FFF2-40B4-BE49-F238E27FC236}">
                  <a16:creationId xmlns:a16="http://schemas.microsoft.com/office/drawing/2014/main" id="{4C26D0B3-D817-4AB3-A4D0-95E238BDA724}"/>
                </a:ext>
              </a:extLst>
            </p:cNvPr>
            <p:cNvSpPr/>
            <p:nvPr/>
          </p:nvSpPr>
          <p:spPr>
            <a:xfrm>
              <a:off x="1825621" y="2997054"/>
              <a:ext cx="33462" cy="57685"/>
            </a:xfrm>
            <a:custGeom>
              <a:avLst/>
              <a:gdLst/>
              <a:ahLst/>
              <a:cxnLst/>
              <a:rect l="l" t="t" r="r" b="b"/>
              <a:pathLst>
                <a:path w="268" h="462" extrusionOk="0">
                  <a:moveTo>
                    <a:pt x="1" y="0"/>
                  </a:moveTo>
                  <a:lnTo>
                    <a:pt x="1" y="308"/>
                  </a:lnTo>
                  <a:lnTo>
                    <a:pt x="268" y="462"/>
                  </a:lnTo>
                  <a:lnTo>
                    <a:pt x="268" y="1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7002;p51">
              <a:extLst>
                <a:ext uri="{FF2B5EF4-FFF2-40B4-BE49-F238E27FC236}">
                  <a16:creationId xmlns:a16="http://schemas.microsoft.com/office/drawing/2014/main" id="{406EB4D9-B45F-48BF-984E-689496F79B54}"/>
                </a:ext>
              </a:extLst>
            </p:cNvPr>
            <p:cNvSpPr/>
            <p:nvPr/>
          </p:nvSpPr>
          <p:spPr>
            <a:xfrm>
              <a:off x="1821875" y="3035386"/>
              <a:ext cx="37208" cy="23723"/>
            </a:xfrm>
            <a:custGeom>
              <a:avLst/>
              <a:gdLst/>
              <a:ahLst/>
              <a:cxnLst/>
              <a:rect l="l" t="t" r="r" b="b"/>
              <a:pathLst>
                <a:path w="298" h="190" extrusionOk="0">
                  <a:moveTo>
                    <a:pt x="31" y="1"/>
                  </a:moveTo>
                  <a:lnTo>
                    <a:pt x="0" y="18"/>
                  </a:lnTo>
                  <a:lnTo>
                    <a:pt x="298" y="189"/>
                  </a:lnTo>
                  <a:lnTo>
                    <a:pt x="298" y="155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7003;p51">
              <a:extLst>
                <a:ext uri="{FF2B5EF4-FFF2-40B4-BE49-F238E27FC236}">
                  <a16:creationId xmlns:a16="http://schemas.microsoft.com/office/drawing/2014/main" id="{ABF1BE0B-47EE-4C16-8A60-191F8D4BCF7D}"/>
                </a:ext>
              </a:extLst>
            </p:cNvPr>
            <p:cNvSpPr/>
            <p:nvPr/>
          </p:nvSpPr>
          <p:spPr>
            <a:xfrm>
              <a:off x="1958347" y="3052117"/>
              <a:ext cx="74167" cy="128856"/>
            </a:xfrm>
            <a:custGeom>
              <a:avLst/>
              <a:gdLst/>
              <a:ahLst/>
              <a:cxnLst/>
              <a:rect l="l" t="t" r="r" b="b"/>
              <a:pathLst>
                <a:path w="594" h="1032" extrusionOk="0">
                  <a:moveTo>
                    <a:pt x="298" y="0"/>
                  </a:moveTo>
                  <a:lnTo>
                    <a:pt x="1" y="173"/>
                  </a:lnTo>
                  <a:lnTo>
                    <a:pt x="1" y="689"/>
                  </a:lnTo>
                  <a:lnTo>
                    <a:pt x="594" y="1031"/>
                  </a:lnTo>
                  <a:lnTo>
                    <a:pt x="594" y="514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7004;p51">
              <a:extLst>
                <a:ext uri="{FF2B5EF4-FFF2-40B4-BE49-F238E27FC236}">
                  <a16:creationId xmlns:a16="http://schemas.microsoft.com/office/drawing/2014/main" id="{5651B900-FDA3-4011-BC14-B5CD9752BF52}"/>
                </a:ext>
              </a:extLst>
            </p:cNvPr>
            <p:cNvSpPr/>
            <p:nvPr/>
          </p:nvSpPr>
          <p:spPr>
            <a:xfrm>
              <a:off x="1943863" y="3045375"/>
              <a:ext cx="51817" cy="33213"/>
            </a:xfrm>
            <a:custGeom>
              <a:avLst/>
              <a:gdLst/>
              <a:ahLst/>
              <a:cxnLst/>
              <a:rect l="l" t="t" r="r" b="b"/>
              <a:pathLst>
                <a:path w="415" h="266" extrusionOk="0">
                  <a:moveTo>
                    <a:pt x="414" y="1"/>
                  </a:moveTo>
                  <a:lnTo>
                    <a:pt x="1" y="240"/>
                  </a:lnTo>
                  <a:lnTo>
                    <a:pt x="47" y="266"/>
                  </a:lnTo>
                  <a:lnTo>
                    <a:pt x="414" y="54"/>
                  </a:lnTo>
                  <a:lnTo>
                    <a:pt x="41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7005;p51">
              <a:extLst>
                <a:ext uri="{FF2B5EF4-FFF2-40B4-BE49-F238E27FC236}">
                  <a16:creationId xmlns:a16="http://schemas.microsoft.com/office/drawing/2014/main" id="{E6D9AA8C-3FE5-407A-8ECD-4D3FF9C5361F}"/>
                </a:ext>
              </a:extLst>
            </p:cNvPr>
            <p:cNvSpPr/>
            <p:nvPr/>
          </p:nvSpPr>
          <p:spPr>
            <a:xfrm>
              <a:off x="2032389" y="3083831"/>
              <a:ext cx="56062" cy="97141"/>
            </a:xfrm>
            <a:custGeom>
              <a:avLst/>
              <a:gdLst/>
              <a:ahLst/>
              <a:cxnLst/>
              <a:rect l="l" t="t" r="r" b="b"/>
              <a:pathLst>
                <a:path w="449" h="778" extrusionOk="0">
                  <a:moveTo>
                    <a:pt x="449" y="0"/>
                  </a:moveTo>
                  <a:lnTo>
                    <a:pt x="1" y="260"/>
                  </a:lnTo>
                  <a:lnTo>
                    <a:pt x="1" y="777"/>
                  </a:lnTo>
                  <a:lnTo>
                    <a:pt x="298" y="264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7006;p51">
              <a:extLst>
                <a:ext uri="{FF2B5EF4-FFF2-40B4-BE49-F238E27FC236}">
                  <a16:creationId xmlns:a16="http://schemas.microsoft.com/office/drawing/2014/main" id="{FA895754-6C35-49F0-8E1C-D9A07C28BD07}"/>
                </a:ext>
              </a:extLst>
            </p:cNvPr>
            <p:cNvSpPr/>
            <p:nvPr/>
          </p:nvSpPr>
          <p:spPr>
            <a:xfrm>
              <a:off x="1949732" y="3073593"/>
              <a:ext cx="8740" cy="4994"/>
            </a:xfrm>
            <a:custGeom>
              <a:avLst/>
              <a:gdLst/>
              <a:ahLst/>
              <a:cxnLst/>
              <a:rect l="l" t="t" r="r" b="b"/>
              <a:pathLst>
                <a:path w="70" h="40" extrusionOk="0">
                  <a:moveTo>
                    <a:pt x="70" y="1"/>
                  </a:moveTo>
                  <a:lnTo>
                    <a:pt x="0" y="40"/>
                  </a:lnTo>
                  <a:lnTo>
                    <a:pt x="70" y="40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7007;p51">
              <a:extLst>
                <a:ext uri="{FF2B5EF4-FFF2-40B4-BE49-F238E27FC236}">
                  <a16:creationId xmlns:a16="http://schemas.microsoft.com/office/drawing/2014/main" id="{702B09B9-2041-44E4-8385-8CC480BF4BB5}"/>
                </a:ext>
              </a:extLst>
            </p:cNvPr>
            <p:cNvSpPr/>
            <p:nvPr/>
          </p:nvSpPr>
          <p:spPr>
            <a:xfrm>
              <a:off x="1995555" y="3045375"/>
              <a:ext cx="51692" cy="89525"/>
            </a:xfrm>
            <a:custGeom>
              <a:avLst/>
              <a:gdLst/>
              <a:ahLst/>
              <a:cxnLst/>
              <a:rect l="l" t="t" r="r" b="b"/>
              <a:pathLst>
                <a:path w="414" h="717" extrusionOk="0">
                  <a:moveTo>
                    <a:pt x="0" y="1"/>
                  </a:moveTo>
                  <a:lnTo>
                    <a:pt x="0" y="54"/>
                  </a:lnTo>
                  <a:lnTo>
                    <a:pt x="367" y="689"/>
                  </a:lnTo>
                  <a:lnTo>
                    <a:pt x="413" y="7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7008;p51">
              <a:extLst>
                <a:ext uri="{FF2B5EF4-FFF2-40B4-BE49-F238E27FC236}">
                  <a16:creationId xmlns:a16="http://schemas.microsoft.com/office/drawing/2014/main" id="{7FE1E479-82A7-42B1-A839-9DA75C048624}"/>
                </a:ext>
              </a:extLst>
            </p:cNvPr>
            <p:cNvSpPr/>
            <p:nvPr/>
          </p:nvSpPr>
          <p:spPr>
            <a:xfrm>
              <a:off x="1995555" y="3045375"/>
              <a:ext cx="51692" cy="89525"/>
            </a:xfrm>
            <a:custGeom>
              <a:avLst/>
              <a:gdLst/>
              <a:ahLst/>
              <a:cxnLst/>
              <a:rect l="l" t="t" r="r" b="b"/>
              <a:pathLst>
                <a:path w="414" h="717" extrusionOk="0">
                  <a:moveTo>
                    <a:pt x="0" y="1"/>
                  </a:moveTo>
                  <a:lnTo>
                    <a:pt x="0" y="54"/>
                  </a:lnTo>
                  <a:lnTo>
                    <a:pt x="367" y="689"/>
                  </a:lnTo>
                  <a:lnTo>
                    <a:pt x="413" y="7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7009;p51">
              <a:extLst>
                <a:ext uri="{FF2B5EF4-FFF2-40B4-BE49-F238E27FC236}">
                  <a16:creationId xmlns:a16="http://schemas.microsoft.com/office/drawing/2014/main" id="{556CAB20-3F17-4249-A4C6-CE0073A13296}"/>
                </a:ext>
              </a:extLst>
            </p:cNvPr>
            <p:cNvSpPr/>
            <p:nvPr/>
          </p:nvSpPr>
          <p:spPr>
            <a:xfrm>
              <a:off x="1995555" y="3014659"/>
              <a:ext cx="104882" cy="120240"/>
            </a:xfrm>
            <a:custGeom>
              <a:avLst/>
              <a:gdLst/>
              <a:ahLst/>
              <a:cxnLst/>
              <a:rect l="l" t="t" r="r" b="b"/>
              <a:pathLst>
                <a:path w="840" h="963" extrusionOk="0">
                  <a:moveTo>
                    <a:pt x="426" y="0"/>
                  </a:moveTo>
                  <a:lnTo>
                    <a:pt x="0" y="247"/>
                  </a:lnTo>
                  <a:lnTo>
                    <a:pt x="413" y="963"/>
                  </a:lnTo>
                  <a:lnTo>
                    <a:pt x="840" y="71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7010;p51">
              <a:extLst>
                <a:ext uri="{FF2B5EF4-FFF2-40B4-BE49-F238E27FC236}">
                  <a16:creationId xmlns:a16="http://schemas.microsoft.com/office/drawing/2014/main" id="{619A7FAE-6A70-437A-A264-528E5F2CD700}"/>
                </a:ext>
              </a:extLst>
            </p:cNvPr>
            <p:cNvSpPr/>
            <p:nvPr/>
          </p:nvSpPr>
          <p:spPr>
            <a:xfrm>
              <a:off x="1995555" y="3014659"/>
              <a:ext cx="104882" cy="120240"/>
            </a:xfrm>
            <a:custGeom>
              <a:avLst/>
              <a:gdLst/>
              <a:ahLst/>
              <a:cxnLst/>
              <a:rect l="l" t="t" r="r" b="b"/>
              <a:pathLst>
                <a:path w="840" h="963" extrusionOk="0">
                  <a:moveTo>
                    <a:pt x="426" y="0"/>
                  </a:moveTo>
                  <a:lnTo>
                    <a:pt x="0" y="247"/>
                  </a:lnTo>
                  <a:lnTo>
                    <a:pt x="413" y="963"/>
                  </a:lnTo>
                  <a:lnTo>
                    <a:pt x="840" y="71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7011;p51">
              <a:extLst>
                <a:ext uri="{FF2B5EF4-FFF2-40B4-BE49-F238E27FC236}">
                  <a16:creationId xmlns:a16="http://schemas.microsoft.com/office/drawing/2014/main" id="{6C374876-F501-4BF5-AA73-CFDF62BFF12F}"/>
                </a:ext>
              </a:extLst>
            </p:cNvPr>
            <p:cNvSpPr/>
            <p:nvPr/>
          </p:nvSpPr>
          <p:spPr>
            <a:xfrm>
              <a:off x="1976826" y="3084456"/>
              <a:ext cx="37208" cy="64303"/>
            </a:xfrm>
            <a:custGeom>
              <a:avLst/>
              <a:gdLst/>
              <a:ahLst/>
              <a:cxnLst/>
              <a:rect l="l" t="t" r="r" b="b"/>
              <a:pathLst>
                <a:path w="298" h="515" extrusionOk="0">
                  <a:moveTo>
                    <a:pt x="1" y="1"/>
                  </a:moveTo>
                  <a:lnTo>
                    <a:pt x="1" y="343"/>
                  </a:lnTo>
                  <a:lnTo>
                    <a:pt x="298" y="514"/>
                  </a:lnTo>
                  <a:lnTo>
                    <a:pt x="298" y="1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7012;p51">
              <a:extLst>
                <a:ext uri="{FF2B5EF4-FFF2-40B4-BE49-F238E27FC236}">
                  <a16:creationId xmlns:a16="http://schemas.microsoft.com/office/drawing/2014/main" id="{866300FF-50BA-4431-9300-EC3C5A7621D2}"/>
                </a:ext>
              </a:extLst>
            </p:cNvPr>
            <p:cNvSpPr/>
            <p:nvPr/>
          </p:nvSpPr>
          <p:spPr>
            <a:xfrm>
              <a:off x="1980697" y="3086703"/>
              <a:ext cx="33338" cy="57685"/>
            </a:xfrm>
            <a:custGeom>
              <a:avLst/>
              <a:gdLst/>
              <a:ahLst/>
              <a:cxnLst/>
              <a:rect l="l" t="t" r="r" b="b"/>
              <a:pathLst>
                <a:path w="267" h="462" extrusionOk="0">
                  <a:moveTo>
                    <a:pt x="0" y="0"/>
                  </a:moveTo>
                  <a:lnTo>
                    <a:pt x="0" y="308"/>
                  </a:lnTo>
                  <a:lnTo>
                    <a:pt x="267" y="461"/>
                  </a:lnTo>
                  <a:lnTo>
                    <a:pt x="267" y="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7013;p51">
              <a:extLst>
                <a:ext uri="{FF2B5EF4-FFF2-40B4-BE49-F238E27FC236}">
                  <a16:creationId xmlns:a16="http://schemas.microsoft.com/office/drawing/2014/main" id="{EA155542-B53E-469F-939D-E22843C4C562}"/>
                </a:ext>
              </a:extLst>
            </p:cNvPr>
            <p:cNvSpPr/>
            <p:nvPr/>
          </p:nvSpPr>
          <p:spPr>
            <a:xfrm>
              <a:off x="1976826" y="3125035"/>
              <a:ext cx="37208" cy="23723"/>
            </a:xfrm>
            <a:custGeom>
              <a:avLst/>
              <a:gdLst/>
              <a:ahLst/>
              <a:cxnLst/>
              <a:rect l="l" t="t" r="r" b="b"/>
              <a:pathLst>
                <a:path w="298" h="190" extrusionOk="0">
                  <a:moveTo>
                    <a:pt x="31" y="1"/>
                  </a:moveTo>
                  <a:lnTo>
                    <a:pt x="1" y="18"/>
                  </a:lnTo>
                  <a:lnTo>
                    <a:pt x="298" y="189"/>
                  </a:lnTo>
                  <a:lnTo>
                    <a:pt x="298" y="154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7014;p51">
              <a:extLst>
                <a:ext uri="{FF2B5EF4-FFF2-40B4-BE49-F238E27FC236}">
                  <a16:creationId xmlns:a16="http://schemas.microsoft.com/office/drawing/2014/main" id="{748787B9-100F-473B-839D-7AC299F3A0A0}"/>
                </a:ext>
              </a:extLst>
            </p:cNvPr>
            <p:cNvSpPr/>
            <p:nvPr/>
          </p:nvSpPr>
          <p:spPr>
            <a:xfrm>
              <a:off x="1644824" y="3115046"/>
              <a:ext cx="434263" cy="316645"/>
            </a:xfrm>
            <a:custGeom>
              <a:avLst/>
              <a:gdLst/>
              <a:ahLst/>
              <a:cxnLst/>
              <a:rect l="l" t="t" r="r" b="b"/>
              <a:pathLst>
                <a:path w="3478" h="2536" extrusionOk="0">
                  <a:moveTo>
                    <a:pt x="870" y="1"/>
                  </a:moveTo>
                  <a:lnTo>
                    <a:pt x="0" y="933"/>
                  </a:lnTo>
                  <a:lnTo>
                    <a:pt x="0" y="1030"/>
                  </a:lnTo>
                  <a:lnTo>
                    <a:pt x="2609" y="2536"/>
                  </a:lnTo>
                  <a:lnTo>
                    <a:pt x="3478" y="1603"/>
                  </a:lnTo>
                  <a:lnTo>
                    <a:pt x="3478" y="1506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7015;p51">
              <a:extLst>
                <a:ext uri="{FF2B5EF4-FFF2-40B4-BE49-F238E27FC236}">
                  <a16:creationId xmlns:a16="http://schemas.microsoft.com/office/drawing/2014/main" id="{D93F16EC-89D0-4AFF-BC83-13F142D15DC6}"/>
                </a:ext>
              </a:extLst>
            </p:cNvPr>
            <p:cNvSpPr/>
            <p:nvPr/>
          </p:nvSpPr>
          <p:spPr>
            <a:xfrm>
              <a:off x="1644824" y="3115046"/>
              <a:ext cx="434263" cy="304534"/>
            </a:xfrm>
            <a:custGeom>
              <a:avLst/>
              <a:gdLst/>
              <a:ahLst/>
              <a:cxnLst/>
              <a:rect l="l" t="t" r="r" b="b"/>
              <a:pathLst>
                <a:path w="3478" h="2439" extrusionOk="0">
                  <a:moveTo>
                    <a:pt x="870" y="1"/>
                  </a:moveTo>
                  <a:lnTo>
                    <a:pt x="0" y="933"/>
                  </a:lnTo>
                  <a:lnTo>
                    <a:pt x="2609" y="2438"/>
                  </a:lnTo>
                  <a:lnTo>
                    <a:pt x="3478" y="1506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7016;p51">
              <a:extLst>
                <a:ext uri="{FF2B5EF4-FFF2-40B4-BE49-F238E27FC236}">
                  <a16:creationId xmlns:a16="http://schemas.microsoft.com/office/drawing/2014/main" id="{FEAC4B04-B98B-4A00-AF63-EA3AC64DC3F3}"/>
                </a:ext>
              </a:extLst>
            </p:cNvPr>
            <p:cNvSpPr/>
            <p:nvPr/>
          </p:nvSpPr>
          <p:spPr>
            <a:xfrm>
              <a:off x="1970459" y="3303085"/>
              <a:ext cx="108628" cy="128606"/>
            </a:xfrm>
            <a:custGeom>
              <a:avLst/>
              <a:gdLst/>
              <a:ahLst/>
              <a:cxnLst/>
              <a:rect l="l" t="t" r="r" b="b"/>
              <a:pathLst>
                <a:path w="870" h="1030" extrusionOk="0">
                  <a:moveTo>
                    <a:pt x="870" y="0"/>
                  </a:moveTo>
                  <a:lnTo>
                    <a:pt x="1" y="932"/>
                  </a:lnTo>
                  <a:lnTo>
                    <a:pt x="1" y="1030"/>
                  </a:lnTo>
                  <a:lnTo>
                    <a:pt x="870" y="97"/>
                  </a:lnTo>
                  <a:lnTo>
                    <a:pt x="87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7017;p51">
              <a:extLst>
                <a:ext uri="{FF2B5EF4-FFF2-40B4-BE49-F238E27FC236}">
                  <a16:creationId xmlns:a16="http://schemas.microsoft.com/office/drawing/2014/main" id="{2BA467C6-0446-494E-916C-022152665F2F}"/>
                </a:ext>
              </a:extLst>
            </p:cNvPr>
            <p:cNvSpPr/>
            <p:nvPr/>
          </p:nvSpPr>
          <p:spPr>
            <a:xfrm>
              <a:off x="1644824" y="3231540"/>
              <a:ext cx="325760" cy="200151"/>
            </a:xfrm>
            <a:custGeom>
              <a:avLst/>
              <a:gdLst/>
              <a:ahLst/>
              <a:cxnLst/>
              <a:rect l="l" t="t" r="r" b="b"/>
              <a:pathLst>
                <a:path w="2609" h="1603" extrusionOk="0">
                  <a:moveTo>
                    <a:pt x="0" y="0"/>
                  </a:moveTo>
                  <a:lnTo>
                    <a:pt x="0" y="97"/>
                  </a:lnTo>
                  <a:lnTo>
                    <a:pt x="2609" y="1603"/>
                  </a:lnTo>
                  <a:lnTo>
                    <a:pt x="2609" y="1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7018;p51">
              <a:extLst>
                <a:ext uri="{FF2B5EF4-FFF2-40B4-BE49-F238E27FC236}">
                  <a16:creationId xmlns:a16="http://schemas.microsoft.com/office/drawing/2014/main" id="{B9577AAE-C197-4432-BCB1-59319D5F1CF5}"/>
                </a:ext>
              </a:extLst>
            </p:cNvPr>
            <p:cNvSpPr/>
            <p:nvPr/>
          </p:nvSpPr>
          <p:spPr>
            <a:xfrm>
              <a:off x="1706879" y="3279362"/>
              <a:ext cx="77663" cy="127357"/>
            </a:xfrm>
            <a:custGeom>
              <a:avLst/>
              <a:gdLst/>
              <a:ahLst/>
              <a:cxnLst/>
              <a:rect l="l" t="t" r="r" b="b"/>
              <a:pathLst>
                <a:path w="622" h="1020" extrusionOk="0">
                  <a:moveTo>
                    <a:pt x="1" y="0"/>
                  </a:moveTo>
                  <a:lnTo>
                    <a:pt x="1" y="660"/>
                  </a:lnTo>
                  <a:lnTo>
                    <a:pt x="621" y="1019"/>
                  </a:lnTo>
                  <a:lnTo>
                    <a:pt x="621" y="3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7019;p51">
              <a:extLst>
                <a:ext uri="{FF2B5EF4-FFF2-40B4-BE49-F238E27FC236}">
                  <a16:creationId xmlns:a16="http://schemas.microsoft.com/office/drawing/2014/main" id="{9242A363-7C02-4786-957B-953DDFF19374}"/>
                </a:ext>
              </a:extLst>
            </p:cNvPr>
            <p:cNvSpPr/>
            <p:nvPr/>
          </p:nvSpPr>
          <p:spPr>
            <a:xfrm>
              <a:off x="1711624" y="3282233"/>
              <a:ext cx="72918" cy="118867"/>
            </a:xfrm>
            <a:custGeom>
              <a:avLst/>
              <a:gdLst/>
              <a:ahLst/>
              <a:cxnLst/>
              <a:rect l="l" t="t" r="r" b="b"/>
              <a:pathLst>
                <a:path w="584" h="952" extrusionOk="0">
                  <a:moveTo>
                    <a:pt x="0" y="0"/>
                  </a:moveTo>
                  <a:lnTo>
                    <a:pt x="0" y="615"/>
                  </a:lnTo>
                  <a:lnTo>
                    <a:pt x="583" y="952"/>
                  </a:lnTo>
                  <a:lnTo>
                    <a:pt x="583" y="3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7020;p51">
              <a:extLst>
                <a:ext uri="{FF2B5EF4-FFF2-40B4-BE49-F238E27FC236}">
                  <a16:creationId xmlns:a16="http://schemas.microsoft.com/office/drawing/2014/main" id="{93FAC515-9D0E-4836-B339-209A8625A0B3}"/>
                </a:ext>
              </a:extLst>
            </p:cNvPr>
            <p:cNvSpPr/>
            <p:nvPr/>
          </p:nvSpPr>
          <p:spPr>
            <a:xfrm>
              <a:off x="1711624" y="3282234"/>
              <a:ext cx="72918" cy="59808"/>
            </a:xfrm>
            <a:custGeom>
              <a:avLst/>
              <a:gdLst/>
              <a:ahLst/>
              <a:cxnLst/>
              <a:rect l="l" t="t" r="r" b="b"/>
              <a:pathLst>
                <a:path w="584" h="479" extrusionOk="0">
                  <a:moveTo>
                    <a:pt x="0" y="0"/>
                  </a:moveTo>
                  <a:lnTo>
                    <a:pt x="0" y="144"/>
                  </a:lnTo>
                  <a:lnTo>
                    <a:pt x="583" y="479"/>
                  </a:lnTo>
                  <a:lnTo>
                    <a:pt x="583" y="3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7021;p51">
              <a:extLst>
                <a:ext uri="{FF2B5EF4-FFF2-40B4-BE49-F238E27FC236}">
                  <a16:creationId xmlns:a16="http://schemas.microsoft.com/office/drawing/2014/main" id="{241800E4-CE76-475E-A07D-8E70AAEDD076}"/>
                </a:ext>
              </a:extLst>
            </p:cNvPr>
            <p:cNvSpPr/>
            <p:nvPr/>
          </p:nvSpPr>
          <p:spPr>
            <a:xfrm>
              <a:off x="1706879" y="3359022"/>
              <a:ext cx="77663" cy="47697"/>
            </a:xfrm>
            <a:custGeom>
              <a:avLst/>
              <a:gdLst/>
              <a:ahLst/>
              <a:cxnLst/>
              <a:rect l="l" t="t" r="r" b="b"/>
              <a:pathLst>
                <a:path w="622" h="382" extrusionOk="0">
                  <a:moveTo>
                    <a:pt x="38" y="0"/>
                  </a:moveTo>
                  <a:lnTo>
                    <a:pt x="1" y="22"/>
                  </a:lnTo>
                  <a:lnTo>
                    <a:pt x="621" y="381"/>
                  </a:lnTo>
                  <a:lnTo>
                    <a:pt x="621" y="337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7022;p51">
              <a:extLst>
                <a:ext uri="{FF2B5EF4-FFF2-40B4-BE49-F238E27FC236}">
                  <a16:creationId xmlns:a16="http://schemas.microsoft.com/office/drawing/2014/main" id="{310502B8-B077-4348-976F-9ADEDC8A83FD}"/>
                </a:ext>
              </a:extLst>
            </p:cNvPr>
            <p:cNvSpPr/>
            <p:nvPr/>
          </p:nvSpPr>
          <p:spPr>
            <a:xfrm>
              <a:off x="1706879" y="3317819"/>
              <a:ext cx="77663" cy="47572"/>
            </a:xfrm>
            <a:custGeom>
              <a:avLst/>
              <a:gdLst/>
              <a:ahLst/>
              <a:cxnLst/>
              <a:rect l="l" t="t" r="r" b="b"/>
              <a:pathLst>
                <a:path w="622" h="381" extrusionOk="0">
                  <a:moveTo>
                    <a:pt x="38" y="1"/>
                  </a:moveTo>
                  <a:lnTo>
                    <a:pt x="1" y="23"/>
                  </a:lnTo>
                  <a:lnTo>
                    <a:pt x="621" y="381"/>
                  </a:lnTo>
                  <a:lnTo>
                    <a:pt x="621" y="33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7023;p51">
              <a:extLst>
                <a:ext uri="{FF2B5EF4-FFF2-40B4-BE49-F238E27FC236}">
                  <a16:creationId xmlns:a16="http://schemas.microsoft.com/office/drawing/2014/main" id="{51820E87-AA47-4B14-B6A1-C2306D34E7FB}"/>
                </a:ext>
              </a:extLst>
            </p:cNvPr>
            <p:cNvSpPr/>
            <p:nvPr/>
          </p:nvSpPr>
          <p:spPr>
            <a:xfrm>
              <a:off x="1743963" y="3300838"/>
              <a:ext cx="4870" cy="85279"/>
            </a:xfrm>
            <a:custGeom>
              <a:avLst/>
              <a:gdLst/>
              <a:ahLst/>
              <a:cxnLst/>
              <a:rect l="l" t="t" r="r" b="b"/>
              <a:pathLst>
                <a:path w="39" h="683" extrusionOk="0">
                  <a:moveTo>
                    <a:pt x="1" y="1"/>
                  </a:moveTo>
                  <a:lnTo>
                    <a:pt x="1" y="660"/>
                  </a:lnTo>
                  <a:lnTo>
                    <a:pt x="39" y="682"/>
                  </a:lnTo>
                  <a:lnTo>
                    <a:pt x="39" y="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7024;p51">
              <a:extLst>
                <a:ext uri="{FF2B5EF4-FFF2-40B4-BE49-F238E27FC236}">
                  <a16:creationId xmlns:a16="http://schemas.microsoft.com/office/drawing/2014/main" id="{D335077C-2EBE-4402-8D25-DCF92E837C09}"/>
                </a:ext>
              </a:extLst>
            </p:cNvPr>
            <p:cNvSpPr/>
            <p:nvPr/>
          </p:nvSpPr>
          <p:spPr>
            <a:xfrm>
              <a:off x="1846348" y="3359896"/>
              <a:ext cx="77788" cy="127357"/>
            </a:xfrm>
            <a:custGeom>
              <a:avLst/>
              <a:gdLst/>
              <a:ahLst/>
              <a:cxnLst/>
              <a:rect l="l" t="t" r="r" b="b"/>
              <a:pathLst>
                <a:path w="623" h="1020" extrusionOk="0">
                  <a:moveTo>
                    <a:pt x="0" y="0"/>
                  </a:moveTo>
                  <a:lnTo>
                    <a:pt x="0" y="662"/>
                  </a:lnTo>
                  <a:lnTo>
                    <a:pt x="622" y="1020"/>
                  </a:lnTo>
                  <a:lnTo>
                    <a:pt x="622" y="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7025;p51">
              <a:extLst>
                <a:ext uri="{FF2B5EF4-FFF2-40B4-BE49-F238E27FC236}">
                  <a16:creationId xmlns:a16="http://schemas.microsoft.com/office/drawing/2014/main" id="{625C5C28-3252-4146-BCD9-8B5F543BA04D}"/>
                </a:ext>
              </a:extLst>
            </p:cNvPr>
            <p:cNvSpPr/>
            <p:nvPr/>
          </p:nvSpPr>
          <p:spPr>
            <a:xfrm>
              <a:off x="1851217" y="3362768"/>
              <a:ext cx="72918" cy="118867"/>
            </a:xfrm>
            <a:custGeom>
              <a:avLst/>
              <a:gdLst/>
              <a:ahLst/>
              <a:cxnLst/>
              <a:rect l="l" t="t" r="r" b="b"/>
              <a:pathLst>
                <a:path w="584" h="952" extrusionOk="0">
                  <a:moveTo>
                    <a:pt x="0" y="1"/>
                  </a:moveTo>
                  <a:lnTo>
                    <a:pt x="0" y="615"/>
                  </a:lnTo>
                  <a:lnTo>
                    <a:pt x="583" y="952"/>
                  </a:lnTo>
                  <a:lnTo>
                    <a:pt x="583" y="3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7026;p51">
              <a:extLst>
                <a:ext uri="{FF2B5EF4-FFF2-40B4-BE49-F238E27FC236}">
                  <a16:creationId xmlns:a16="http://schemas.microsoft.com/office/drawing/2014/main" id="{DB0EA3FF-2708-4612-9968-DE51B686D414}"/>
                </a:ext>
              </a:extLst>
            </p:cNvPr>
            <p:cNvSpPr/>
            <p:nvPr/>
          </p:nvSpPr>
          <p:spPr>
            <a:xfrm>
              <a:off x="1851217" y="3362768"/>
              <a:ext cx="72918" cy="60058"/>
            </a:xfrm>
            <a:custGeom>
              <a:avLst/>
              <a:gdLst/>
              <a:ahLst/>
              <a:cxnLst/>
              <a:rect l="l" t="t" r="r" b="b"/>
              <a:pathLst>
                <a:path w="584" h="481" extrusionOk="0">
                  <a:moveTo>
                    <a:pt x="0" y="1"/>
                  </a:moveTo>
                  <a:lnTo>
                    <a:pt x="0" y="144"/>
                  </a:lnTo>
                  <a:lnTo>
                    <a:pt x="583" y="481"/>
                  </a:lnTo>
                  <a:lnTo>
                    <a:pt x="583" y="3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7027;p51">
              <a:extLst>
                <a:ext uri="{FF2B5EF4-FFF2-40B4-BE49-F238E27FC236}">
                  <a16:creationId xmlns:a16="http://schemas.microsoft.com/office/drawing/2014/main" id="{2EA24D0C-DBC5-416F-B52B-D177A8725A4A}"/>
                </a:ext>
              </a:extLst>
            </p:cNvPr>
            <p:cNvSpPr/>
            <p:nvPr/>
          </p:nvSpPr>
          <p:spPr>
            <a:xfrm>
              <a:off x="1846348" y="3439557"/>
              <a:ext cx="77788" cy="47697"/>
            </a:xfrm>
            <a:custGeom>
              <a:avLst/>
              <a:gdLst/>
              <a:ahLst/>
              <a:cxnLst/>
              <a:rect l="l" t="t" r="r" b="b"/>
              <a:pathLst>
                <a:path w="623" h="382" extrusionOk="0">
                  <a:moveTo>
                    <a:pt x="39" y="0"/>
                  </a:moveTo>
                  <a:lnTo>
                    <a:pt x="0" y="24"/>
                  </a:lnTo>
                  <a:lnTo>
                    <a:pt x="622" y="382"/>
                  </a:lnTo>
                  <a:lnTo>
                    <a:pt x="622" y="33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7028;p51">
              <a:extLst>
                <a:ext uri="{FF2B5EF4-FFF2-40B4-BE49-F238E27FC236}">
                  <a16:creationId xmlns:a16="http://schemas.microsoft.com/office/drawing/2014/main" id="{7B654917-0C87-4478-8722-E5BE9C345379}"/>
                </a:ext>
              </a:extLst>
            </p:cNvPr>
            <p:cNvSpPr/>
            <p:nvPr/>
          </p:nvSpPr>
          <p:spPr>
            <a:xfrm>
              <a:off x="1846348" y="3398478"/>
              <a:ext cx="77788" cy="47572"/>
            </a:xfrm>
            <a:custGeom>
              <a:avLst/>
              <a:gdLst/>
              <a:ahLst/>
              <a:cxnLst/>
              <a:rect l="l" t="t" r="r" b="b"/>
              <a:pathLst>
                <a:path w="623" h="381" extrusionOk="0">
                  <a:moveTo>
                    <a:pt x="39" y="0"/>
                  </a:moveTo>
                  <a:lnTo>
                    <a:pt x="0" y="22"/>
                  </a:lnTo>
                  <a:lnTo>
                    <a:pt x="622" y="380"/>
                  </a:lnTo>
                  <a:lnTo>
                    <a:pt x="622" y="33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7029;p51">
              <a:extLst>
                <a:ext uri="{FF2B5EF4-FFF2-40B4-BE49-F238E27FC236}">
                  <a16:creationId xmlns:a16="http://schemas.microsoft.com/office/drawing/2014/main" id="{197A0793-EF60-4615-87BA-74E89466C11F}"/>
                </a:ext>
              </a:extLst>
            </p:cNvPr>
            <p:cNvSpPr/>
            <p:nvPr/>
          </p:nvSpPr>
          <p:spPr>
            <a:xfrm>
              <a:off x="1883556" y="3381372"/>
              <a:ext cx="4870" cy="85279"/>
            </a:xfrm>
            <a:custGeom>
              <a:avLst/>
              <a:gdLst/>
              <a:ahLst/>
              <a:cxnLst/>
              <a:rect l="l" t="t" r="r" b="b"/>
              <a:pathLst>
                <a:path w="39" h="683" extrusionOk="0">
                  <a:moveTo>
                    <a:pt x="1" y="1"/>
                  </a:moveTo>
                  <a:lnTo>
                    <a:pt x="1" y="661"/>
                  </a:lnTo>
                  <a:lnTo>
                    <a:pt x="39" y="682"/>
                  </a:lnTo>
                  <a:lnTo>
                    <a:pt x="39" y="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7030;p51">
              <a:extLst>
                <a:ext uri="{FF2B5EF4-FFF2-40B4-BE49-F238E27FC236}">
                  <a16:creationId xmlns:a16="http://schemas.microsoft.com/office/drawing/2014/main" id="{84E1D47F-93FF-402F-A566-7927F6D52A09}"/>
                </a:ext>
              </a:extLst>
            </p:cNvPr>
            <p:cNvSpPr/>
            <p:nvPr/>
          </p:nvSpPr>
          <p:spPr>
            <a:xfrm>
              <a:off x="2032389" y="3368886"/>
              <a:ext cx="77788" cy="127232"/>
            </a:xfrm>
            <a:custGeom>
              <a:avLst/>
              <a:gdLst/>
              <a:ahLst/>
              <a:cxnLst/>
              <a:rect l="l" t="t" r="r" b="b"/>
              <a:pathLst>
                <a:path w="623" h="1019" extrusionOk="0">
                  <a:moveTo>
                    <a:pt x="623" y="1"/>
                  </a:moveTo>
                  <a:lnTo>
                    <a:pt x="1" y="359"/>
                  </a:lnTo>
                  <a:lnTo>
                    <a:pt x="1" y="1019"/>
                  </a:lnTo>
                  <a:lnTo>
                    <a:pt x="623" y="661"/>
                  </a:lnTo>
                  <a:lnTo>
                    <a:pt x="623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7031;p51">
              <a:extLst>
                <a:ext uri="{FF2B5EF4-FFF2-40B4-BE49-F238E27FC236}">
                  <a16:creationId xmlns:a16="http://schemas.microsoft.com/office/drawing/2014/main" id="{0B487FF3-DE4A-4BC7-A7FA-A365CF183133}"/>
                </a:ext>
              </a:extLst>
            </p:cNvPr>
            <p:cNvSpPr/>
            <p:nvPr/>
          </p:nvSpPr>
          <p:spPr>
            <a:xfrm>
              <a:off x="2032389" y="3371633"/>
              <a:ext cx="72918" cy="119116"/>
            </a:xfrm>
            <a:custGeom>
              <a:avLst/>
              <a:gdLst/>
              <a:ahLst/>
              <a:cxnLst/>
              <a:rect l="l" t="t" r="r" b="b"/>
              <a:pathLst>
                <a:path w="584" h="954" extrusionOk="0">
                  <a:moveTo>
                    <a:pt x="584" y="1"/>
                  </a:moveTo>
                  <a:lnTo>
                    <a:pt x="1" y="337"/>
                  </a:lnTo>
                  <a:lnTo>
                    <a:pt x="1" y="953"/>
                  </a:lnTo>
                  <a:lnTo>
                    <a:pt x="584" y="617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7032;p51">
              <a:extLst>
                <a:ext uri="{FF2B5EF4-FFF2-40B4-BE49-F238E27FC236}">
                  <a16:creationId xmlns:a16="http://schemas.microsoft.com/office/drawing/2014/main" id="{59613A6F-1796-4DCC-B527-C6CD35A394AD}"/>
                </a:ext>
              </a:extLst>
            </p:cNvPr>
            <p:cNvSpPr/>
            <p:nvPr/>
          </p:nvSpPr>
          <p:spPr>
            <a:xfrm>
              <a:off x="2032389" y="3371633"/>
              <a:ext cx="72918" cy="50069"/>
            </a:xfrm>
            <a:custGeom>
              <a:avLst/>
              <a:gdLst/>
              <a:ahLst/>
              <a:cxnLst/>
              <a:rect l="l" t="t" r="r" b="b"/>
              <a:pathLst>
                <a:path w="584" h="401" extrusionOk="0">
                  <a:moveTo>
                    <a:pt x="584" y="1"/>
                  </a:moveTo>
                  <a:lnTo>
                    <a:pt x="1" y="337"/>
                  </a:lnTo>
                  <a:lnTo>
                    <a:pt x="1" y="401"/>
                  </a:lnTo>
                  <a:lnTo>
                    <a:pt x="584" y="64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7033;p51">
              <a:extLst>
                <a:ext uri="{FF2B5EF4-FFF2-40B4-BE49-F238E27FC236}">
                  <a16:creationId xmlns:a16="http://schemas.microsoft.com/office/drawing/2014/main" id="{BB6143DF-29A0-44C1-AD28-2AE6D9A8877B}"/>
                </a:ext>
              </a:extLst>
            </p:cNvPr>
            <p:cNvSpPr/>
            <p:nvPr/>
          </p:nvSpPr>
          <p:spPr>
            <a:xfrm>
              <a:off x="2032389" y="3448547"/>
              <a:ext cx="77788" cy="47572"/>
            </a:xfrm>
            <a:custGeom>
              <a:avLst/>
              <a:gdLst/>
              <a:ahLst/>
              <a:cxnLst/>
              <a:rect l="l" t="t" r="r" b="b"/>
              <a:pathLst>
                <a:path w="623" h="381" extrusionOk="0">
                  <a:moveTo>
                    <a:pt x="584" y="1"/>
                  </a:moveTo>
                  <a:lnTo>
                    <a:pt x="1" y="337"/>
                  </a:lnTo>
                  <a:lnTo>
                    <a:pt x="1" y="381"/>
                  </a:lnTo>
                  <a:lnTo>
                    <a:pt x="623" y="23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7034;p51">
              <a:extLst>
                <a:ext uri="{FF2B5EF4-FFF2-40B4-BE49-F238E27FC236}">
                  <a16:creationId xmlns:a16="http://schemas.microsoft.com/office/drawing/2014/main" id="{0DF0AF92-5941-439A-B2B4-9A1BCEB6A4CB}"/>
                </a:ext>
              </a:extLst>
            </p:cNvPr>
            <p:cNvSpPr/>
            <p:nvPr/>
          </p:nvSpPr>
          <p:spPr>
            <a:xfrm>
              <a:off x="2032389" y="3407343"/>
              <a:ext cx="77788" cy="47697"/>
            </a:xfrm>
            <a:custGeom>
              <a:avLst/>
              <a:gdLst/>
              <a:ahLst/>
              <a:cxnLst/>
              <a:rect l="l" t="t" r="r" b="b"/>
              <a:pathLst>
                <a:path w="623" h="382" extrusionOk="0">
                  <a:moveTo>
                    <a:pt x="584" y="0"/>
                  </a:moveTo>
                  <a:lnTo>
                    <a:pt x="1" y="337"/>
                  </a:lnTo>
                  <a:lnTo>
                    <a:pt x="1" y="382"/>
                  </a:lnTo>
                  <a:lnTo>
                    <a:pt x="623" y="22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7035;p51">
              <a:extLst>
                <a:ext uri="{FF2B5EF4-FFF2-40B4-BE49-F238E27FC236}">
                  <a16:creationId xmlns:a16="http://schemas.microsoft.com/office/drawing/2014/main" id="{0843188A-DB22-4910-BDEF-89BB08DFF509}"/>
                </a:ext>
              </a:extLst>
            </p:cNvPr>
            <p:cNvSpPr/>
            <p:nvPr/>
          </p:nvSpPr>
          <p:spPr>
            <a:xfrm>
              <a:off x="2068099" y="3390237"/>
              <a:ext cx="4870" cy="85404"/>
            </a:xfrm>
            <a:custGeom>
              <a:avLst/>
              <a:gdLst/>
              <a:ahLst/>
              <a:cxnLst/>
              <a:rect l="l" t="t" r="r" b="b"/>
              <a:pathLst>
                <a:path w="39" h="684" extrusionOk="0">
                  <a:moveTo>
                    <a:pt x="38" y="1"/>
                  </a:moveTo>
                  <a:lnTo>
                    <a:pt x="1" y="24"/>
                  </a:lnTo>
                  <a:lnTo>
                    <a:pt x="1" y="684"/>
                  </a:lnTo>
                  <a:lnTo>
                    <a:pt x="38" y="661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7036;p51">
              <a:extLst>
                <a:ext uri="{FF2B5EF4-FFF2-40B4-BE49-F238E27FC236}">
                  <a16:creationId xmlns:a16="http://schemas.microsoft.com/office/drawing/2014/main" id="{68BC218D-3B3F-4264-B846-24C9FD01E96A}"/>
                </a:ext>
              </a:extLst>
            </p:cNvPr>
            <p:cNvSpPr/>
            <p:nvPr/>
          </p:nvSpPr>
          <p:spPr>
            <a:xfrm>
              <a:off x="2155126" y="3102435"/>
              <a:ext cx="77663" cy="127232"/>
            </a:xfrm>
            <a:custGeom>
              <a:avLst/>
              <a:gdLst/>
              <a:ahLst/>
              <a:cxnLst/>
              <a:rect l="l" t="t" r="r" b="b"/>
              <a:pathLst>
                <a:path w="622" h="1019" extrusionOk="0">
                  <a:moveTo>
                    <a:pt x="622" y="0"/>
                  </a:moveTo>
                  <a:lnTo>
                    <a:pt x="1" y="359"/>
                  </a:lnTo>
                  <a:lnTo>
                    <a:pt x="1" y="1018"/>
                  </a:lnTo>
                  <a:lnTo>
                    <a:pt x="622" y="660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7037;p51">
              <a:extLst>
                <a:ext uri="{FF2B5EF4-FFF2-40B4-BE49-F238E27FC236}">
                  <a16:creationId xmlns:a16="http://schemas.microsoft.com/office/drawing/2014/main" id="{E3F7A165-9F83-4CE7-AC85-72ABBDEBD5D1}"/>
                </a:ext>
              </a:extLst>
            </p:cNvPr>
            <p:cNvSpPr/>
            <p:nvPr/>
          </p:nvSpPr>
          <p:spPr>
            <a:xfrm>
              <a:off x="2155126" y="3105182"/>
              <a:ext cx="72918" cy="118867"/>
            </a:xfrm>
            <a:custGeom>
              <a:avLst/>
              <a:gdLst/>
              <a:ahLst/>
              <a:cxnLst/>
              <a:rect l="l" t="t" r="r" b="b"/>
              <a:pathLst>
                <a:path w="584" h="952" extrusionOk="0">
                  <a:moveTo>
                    <a:pt x="584" y="0"/>
                  </a:moveTo>
                  <a:lnTo>
                    <a:pt x="1" y="337"/>
                  </a:lnTo>
                  <a:lnTo>
                    <a:pt x="1" y="951"/>
                  </a:lnTo>
                  <a:lnTo>
                    <a:pt x="584" y="615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7038;p51">
              <a:extLst>
                <a:ext uri="{FF2B5EF4-FFF2-40B4-BE49-F238E27FC236}">
                  <a16:creationId xmlns:a16="http://schemas.microsoft.com/office/drawing/2014/main" id="{DF362193-338F-44A1-A8BB-CD82832660D3}"/>
                </a:ext>
              </a:extLst>
            </p:cNvPr>
            <p:cNvSpPr/>
            <p:nvPr/>
          </p:nvSpPr>
          <p:spPr>
            <a:xfrm>
              <a:off x="2155126" y="3105182"/>
              <a:ext cx="72918" cy="49819"/>
            </a:xfrm>
            <a:custGeom>
              <a:avLst/>
              <a:gdLst/>
              <a:ahLst/>
              <a:cxnLst/>
              <a:rect l="l" t="t" r="r" b="b"/>
              <a:pathLst>
                <a:path w="584" h="399" extrusionOk="0">
                  <a:moveTo>
                    <a:pt x="584" y="0"/>
                  </a:moveTo>
                  <a:lnTo>
                    <a:pt x="1" y="337"/>
                  </a:lnTo>
                  <a:lnTo>
                    <a:pt x="1" y="399"/>
                  </a:lnTo>
                  <a:lnTo>
                    <a:pt x="584" y="62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7039;p51">
              <a:extLst>
                <a:ext uri="{FF2B5EF4-FFF2-40B4-BE49-F238E27FC236}">
                  <a16:creationId xmlns:a16="http://schemas.microsoft.com/office/drawing/2014/main" id="{D8DD179B-D725-4E50-A293-B4DE22869850}"/>
                </a:ext>
              </a:extLst>
            </p:cNvPr>
            <p:cNvSpPr/>
            <p:nvPr/>
          </p:nvSpPr>
          <p:spPr>
            <a:xfrm>
              <a:off x="2155126" y="3181846"/>
              <a:ext cx="77663" cy="47821"/>
            </a:xfrm>
            <a:custGeom>
              <a:avLst/>
              <a:gdLst/>
              <a:ahLst/>
              <a:cxnLst/>
              <a:rect l="l" t="t" r="r" b="b"/>
              <a:pathLst>
                <a:path w="622" h="383" extrusionOk="0">
                  <a:moveTo>
                    <a:pt x="584" y="1"/>
                  </a:moveTo>
                  <a:lnTo>
                    <a:pt x="1" y="337"/>
                  </a:lnTo>
                  <a:lnTo>
                    <a:pt x="1" y="382"/>
                  </a:lnTo>
                  <a:lnTo>
                    <a:pt x="622" y="24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7040;p51">
              <a:extLst>
                <a:ext uri="{FF2B5EF4-FFF2-40B4-BE49-F238E27FC236}">
                  <a16:creationId xmlns:a16="http://schemas.microsoft.com/office/drawing/2014/main" id="{EA1C22F5-D4E1-42AA-A6ED-BB2FE06093FE}"/>
                </a:ext>
              </a:extLst>
            </p:cNvPr>
            <p:cNvSpPr/>
            <p:nvPr/>
          </p:nvSpPr>
          <p:spPr>
            <a:xfrm>
              <a:off x="2155126" y="3140767"/>
              <a:ext cx="77663" cy="47572"/>
            </a:xfrm>
            <a:custGeom>
              <a:avLst/>
              <a:gdLst/>
              <a:ahLst/>
              <a:cxnLst/>
              <a:rect l="l" t="t" r="r" b="b"/>
              <a:pathLst>
                <a:path w="622" h="381" extrusionOk="0">
                  <a:moveTo>
                    <a:pt x="584" y="1"/>
                  </a:moveTo>
                  <a:lnTo>
                    <a:pt x="1" y="337"/>
                  </a:lnTo>
                  <a:lnTo>
                    <a:pt x="1" y="381"/>
                  </a:lnTo>
                  <a:lnTo>
                    <a:pt x="622" y="23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7041;p51">
              <a:extLst>
                <a:ext uri="{FF2B5EF4-FFF2-40B4-BE49-F238E27FC236}">
                  <a16:creationId xmlns:a16="http://schemas.microsoft.com/office/drawing/2014/main" id="{03827E2F-1A46-4228-B9F0-D7F09C246117}"/>
                </a:ext>
              </a:extLst>
            </p:cNvPr>
            <p:cNvSpPr/>
            <p:nvPr/>
          </p:nvSpPr>
          <p:spPr>
            <a:xfrm>
              <a:off x="2190836" y="3123786"/>
              <a:ext cx="4870" cy="85279"/>
            </a:xfrm>
            <a:custGeom>
              <a:avLst/>
              <a:gdLst/>
              <a:ahLst/>
              <a:cxnLst/>
              <a:rect l="l" t="t" r="r" b="b"/>
              <a:pathLst>
                <a:path w="39" h="683" extrusionOk="0">
                  <a:moveTo>
                    <a:pt x="38" y="0"/>
                  </a:moveTo>
                  <a:lnTo>
                    <a:pt x="1" y="22"/>
                  </a:lnTo>
                  <a:lnTo>
                    <a:pt x="1" y="682"/>
                  </a:lnTo>
                  <a:lnTo>
                    <a:pt x="38" y="66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7042;p51">
              <a:extLst>
                <a:ext uri="{FF2B5EF4-FFF2-40B4-BE49-F238E27FC236}">
                  <a16:creationId xmlns:a16="http://schemas.microsoft.com/office/drawing/2014/main" id="{C71EAB3C-528C-43FC-A053-9BC450548DBB}"/>
                </a:ext>
              </a:extLst>
            </p:cNvPr>
            <p:cNvSpPr/>
            <p:nvPr/>
          </p:nvSpPr>
          <p:spPr>
            <a:xfrm>
              <a:off x="2156625" y="3279362"/>
              <a:ext cx="77663" cy="188164"/>
            </a:xfrm>
            <a:custGeom>
              <a:avLst/>
              <a:gdLst/>
              <a:ahLst/>
              <a:cxnLst/>
              <a:rect l="l" t="t" r="r" b="b"/>
              <a:pathLst>
                <a:path w="622" h="1507" extrusionOk="0">
                  <a:moveTo>
                    <a:pt x="621" y="0"/>
                  </a:moveTo>
                  <a:lnTo>
                    <a:pt x="1" y="360"/>
                  </a:lnTo>
                  <a:lnTo>
                    <a:pt x="1" y="1507"/>
                  </a:lnTo>
                  <a:lnTo>
                    <a:pt x="621" y="1149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7043;p51">
              <a:extLst>
                <a:ext uri="{FF2B5EF4-FFF2-40B4-BE49-F238E27FC236}">
                  <a16:creationId xmlns:a16="http://schemas.microsoft.com/office/drawing/2014/main" id="{A37F7A40-3075-48FC-8B71-C3E82B8B2AD9}"/>
                </a:ext>
              </a:extLst>
            </p:cNvPr>
            <p:cNvSpPr/>
            <p:nvPr/>
          </p:nvSpPr>
          <p:spPr>
            <a:xfrm>
              <a:off x="2156625" y="3280985"/>
              <a:ext cx="74916" cy="182795"/>
            </a:xfrm>
            <a:custGeom>
              <a:avLst/>
              <a:gdLst/>
              <a:ahLst/>
              <a:cxnLst/>
              <a:rect l="l" t="t" r="r" b="b"/>
              <a:pathLst>
                <a:path w="600" h="1464" extrusionOk="0">
                  <a:moveTo>
                    <a:pt x="599" y="0"/>
                  </a:moveTo>
                  <a:lnTo>
                    <a:pt x="1" y="347"/>
                  </a:lnTo>
                  <a:lnTo>
                    <a:pt x="1" y="1463"/>
                  </a:lnTo>
                  <a:lnTo>
                    <a:pt x="599" y="1118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7044;p51">
              <a:extLst>
                <a:ext uri="{FF2B5EF4-FFF2-40B4-BE49-F238E27FC236}">
                  <a16:creationId xmlns:a16="http://schemas.microsoft.com/office/drawing/2014/main" id="{FAB2F869-3C77-4D58-80C1-27E3E622A91B}"/>
                </a:ext>
              </a:extLst>
            </p:cNvPr>
            <p:cNvSpPr/>
            <p:nvPr/>
          </p:nvSpPr>
          <p:spPr>
            <a:xfrm>
              <a:off x="2231416" y="3279362"/>
              <a:ext cx="2872" cy="143464"/>
            </a:xfrm>
            <a:custGeom>
              <a:avLst/>
              <a:gdLst/>
              <a:ahLst/>
              <a:cxnLst/>
              <a:rect l="l" t="t" r="r" b="b"/>
              <a:pathLst>
                <a:path w="23" h="1149" extrusionOk="0">
                  <a:moveTo>
                    <a:pt x="22" y="0"/>
                  </a:moveTo>
                  <a:lnTo>
                    <a:pt x="0" y="13"/>
                  </a:lnTo>
                  <a:lnTo>
                    <a:pt x="0" y="1131"/>
                  </a:lnTo>
                  <a:lnTo>
                    <a:pt x="22" y="114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71098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0"/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02</a:t>
            </a: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사용할 </a:t>
            </a:r>
            <a:r>
              <a:rPr lang="en-US" altLang="ko-KR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Open API</a:t>
            </a:r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endParaRPr sz="28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66" name="Google Shape;966;p30"/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68" name="그림 1667">
            <a:extLst>
              <a:ext uri="{FF2B5EF4-FFF2-40B4-BE49-F238E27FC236}">
                <a16:creationId xmlns:a16="http://schemas.microsoft.com/office/drawing/2014/main" id="{CF249D72-9D6E-4435-81C6-B95E94BEC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09" y="2870112"/>
            <a:ext cx="6848475" cy="1276350"/>
          </a:xfrm>
          <a:prstGeom prst="rect">
            <a:avLst/>
          </a:prstGeom>
        </p:spPr>
      </p:pic>
      <p:sp>
        <p:nvSpPr>
          <p:cNvPr id="1669" name="Google Shape;4208;p41">
            <a:extLst>
              <a:ext uri="{FF2B5EF4-FFF2-40B4-BE49-F238E27FC236}">
                <a16:creationId xmlns:a16="http://schemas.microsoft.com/office/drawing/2014/main" id="{59E907C6-7A7B-45EF-888B-B19AC419C92D}"/>
              </a:ext>
            </a:extLst>
          </p:cNvPr>
          <p:cNvSpPr txBox="1">
            <a:spLocks/>
          </p:cNvSpPr>
          <p:nvPr/>
        </p:nvSpPr>
        <p:spPr>
          <a:xfrm>
            <a:off x="3278405" y="4256139"/>
            <a:ext cx="2525932" cy="45654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ko-KR" altLang="en-US" sz="2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지번 </a:t>
            </a:r>
            <a:r>
              <a:rPr lang="en-US" altLang="ko-KR" sz="2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-&gt; </a:t>
            </a:r>
            <a:r>
              <a:rPr lang="ko-KR" altLang="en-US" sz="2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도로명 주소</a:t>
            </a:r>
            <a:endParaRPr lang="en-US" sz="20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95A2C4-95C9-4BA3-BFDB-940701986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09" y="1117341"/>
            <a:ext cx="5105400" cy="1285875"/>
          </a:xfrm>
          <a:prstGeom prst="rect">
            <a:avLst/>
          </a:prstGeom>
        </p:spPr>
      </p:pic>
      <p:sp>
        <p:nvSpPr>
          <p:cNvPr id="1671" name="Google Shape;4208;p41">
            <a:extLst>
              <a:ext uri="{FF2B5EF4-FFF2-40B4-BE49-F238E27FC236}">
                <a16:creationId xmlns:a16="http://schemas.microsoft.com/office/drawing/2014/main" id="{CB11A61E-F58D-45E9-B486-FD35E890321C}"/>
              </a:ext>
            </a:extLst>
          </p:cNvPr>
          <p:cNvSpPr txBox="1">
            <a:spLocks/>
          </p:cNvSpPr>
          <p:nvPr/>
        </p:nvSpPr>
        <p:spPr>
          <a:xfrm>
            <a:off x="6563890" y="1618871"/>
            <a:ext cx="2445501" cy="45654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ko-KR" altLang="en-US" sz="2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지역내 기간별 조회</a:t>
            </a:r>
            <a:endParaRPr lang="en-US" sz="20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1672" name="Google Shape;4212;p41">
            <a:extLst>
              <a:ext uri="{FF2B5EF4-FFF2-40B4-BE49-F238E27FC236}">
                <a16:creationId xmlns:a16="http://schemas.microsoft.com/office/drawing/2014/main" id="{370B03B9-126F-4452-A8B8-473510153FFD}"/>
              </a:ext>
            </a:extLst>
          </p:cNvPr>
          <p:cNvCxnSpPr>
            <a:cxnSpLocks/>
          </p:cNvCxnSpPr>
          <p:nvPr/>
        </p:nvCxnSpPr>
        <p:spPr>
          <a:xfrm>
            <a:off x="5163809" y="1593627"/>
            <a:ext cx="1285117" cy="249667"/>
          </a:xfrm>
          <a:prstGeom prst="bentConnector3">
            <a:avLst/>
          </a:prstGeom>
          <a:noFill/>
          <a:ln w="38100" cap="flat" cmpd="sng">
            <a:solidFill>
              <a:srgbClr val="008D8A"/>
            </a:solidFill>
            <a:prstDash val="solid"/>
            <a:round/>
            <a:headEnd type="none" w="sm" len="sm"/>
            <a:tailEnd type="diamond" w="sm" len="sm"/>
          </a:ln>
        </p:spPr>
      </p:cxnSp>
      <p:sp>
        <p:nvSpPr>
          <p:cNvPr id="1673" name="Google Shape;4203;p41">
            <a:extLst>
              <a:ext uri="{FF2B5EF4-FFF2-40B4-BE49-F238E27FC236}">
                <a16:creationId xmlns:a16="http://schemas.microsoft.com/office/drawing/2014/main" id="{10B6500E-A469-49A0-BA09-3AAC40DAE049}"/>
              </a:ext>
            </a:extLst>
          </p:cNvPr>
          <p:cNvSpPr txBox="1">
            <a:spLocks/>
          </p:cNvSpPr>
          <p:nvPr/>
        </p:nvSpPr>
        <p:spPr>
          <a:xfrm>
            <a:off x="6563891" y="2005678"/>
            <a:ext cx="2134744" cy="743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지역코드</a:t>
            </a:r>
            <a:r>
              <a:rPr lang="en-US" altLang="ko-KR" sz="16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16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기간 설정 후 조회 가능 </a:t>
            </a:r>
            <a:endParaRPr lang="en-US" altLang="ko-KR" sz="16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1922" name="Google Shape;4212;p41">
            <a:extLst>
              <a:ext uri="{FF2B5EF4-FFF2-40B4-BE49-F238E27FC236}">
                <a16:creationId xmlns:a16="http://schemas.microsoft.com/office/drawing/2014/main" id="{9EA687C3-9F05-42EE-966C-AD6EE7EF8E6C}"/>
              </a:ext>
            </a:extLst>
          </p:cNvPr>
          <p:cNvCxnSpPr>
            <a:cxnSpLocks/>
          </p:cNvCxnSpPr>
          <p:nvPr/>
        </p:nvCxnSpPr>
        <p:spPr>
          <a:xfrm>
            <a:off x="1828812" y="4214626"/>
            <a:ext cx="1285117" cy="249667"/>
          </a:xfrm>
          <a:prstGeom prst="bentConnector3">
            <a:avLst>
              <a:gd name="adj1" fmla="val 984"/>
            </a:avLst>
          </a:prstGeom>
          <a:noFill/>
          <a:ln w="38100" cap="flat" cmpd="sng">
            <a:solidFill>
              <a:srgbClr val="008D8A"/>
            </a:solidFill>
            <a:prstDash val="solid"/>
            <a:round/>
            <a:headEnd type="none" w="sm" len="sm"/>
            <a:tailEnd type="diamond" w="sm" len="sm"/>
          </a:ln>
        </p:spPr>
      </p:cxnSp>
      <p:grpSp>
        <p:nvGrpSpPr>
          <p:cNvPr id="1923" name="Google Shape;6797;p51">
            <a:extLst>
              <a:ext uri="{FF2B5EF4-FFF2-40B4-BE49-F238E27FC236}">
                <a16:creationId xmlns:a16="http://schemas.microsoft.com/office/drawing/2014/main" id="{9D7F214B-095A-44B0-9DB2-034EC00D85D5}"/>
              </a:ext>
            </a:extLst>
          </p:cNvPr>
          <p:cNvGrpSpPr/>
          <p:nvPr/>
        </p:nvGrpSpPr>
        <p:grpSpPr>
          <a:xfrm>
            <a:off x="7027098" y="3372145"/>
            <a:ext cx="2155333" cy="1597333"/>
            <a:chOff x="930750" y="2109301"/>
            <a:chExt cx="2155333" cy="1597333"/>
          </a:xfrm>
        </p:grpSpPr>
        <p:sp>
          <p:nvSpPr>
            <p:cNvPr id="1924" name="Google Shape;6798;p51">
              <a:extLst>
                <a:ext uri="{FF2B5EF4-FFF2-40B4-BE49-F238E27FC236}">
                  <a16:creationId xmlns:a16="http://schemas.microsoft.com/office/drawing/2014/main" id="{A53141FD-075D-49EF-B6CD-7A8349B7B130}"/>
                </a:ext>
              </a:extLst>
            </p:cNvPr>
            <p:cNvSpPr/>
            <p:nvPr/>
          </p:nvSpPr>
          <p:spPr>
            <a:xfrm>
              <a:off x="2196455" y="2109426"/>
              <a:ext cx="347361" cy="221127"/>
            </a:xfrm>
            <a:custGeom>
              <a:avLst/>
              <a:gdLst/>
              <a:ahLst/>
              <a:cxnLst/>
              <a:rect l="l" t="t" r="r" b="b"/>
              <a:pathLst>
                <a:path w="2782" h="1771" extrusionOk="0">
                  <a:moveTo>
                    <a:pt x="2428" y="1"/>
                  </a:moveTo>
                  <a:cubicBezTo>
                    <a:pt x="2407" y="1"/>
                    <a:pt x="2387" y="5"/>
                    <a:pt x="2370" y="14"/>
                  </a:cubicBezTo>
                  <a:cubicBezTo>
                    <a:pt x="2095" y="152"/>
                    <a:pt x="164" y="1389"/>
                    <a:pt x="41" y="1450"/>
                  </a:cubicBezTo>
                  <a:lnTo>
                    <a:pt x="40" y="1451"/>
                  </a:lnTo>
                  <a:cubicBezTo>
                    <a:pt x="17" y="1464"/>
                    <a:pt x="2" y="1490"/>
                    <a:pt x="1" y="1531"/>
                  </a:cubicBezTo>
                  <a:cubicBezTo>
                    <a:pt x="2" y="1619"/>
                    <a:pt x="46" y="1701"/>
                    <a:pt x="118" y="1751"/>
                  </a:cubicBezTo>
                  <a:cubicBezTo>
                    <a:pt x="138" y="1764"/>
                    <a:pt x="158" y="1770"/>
                    <a:pt x="175" y="1770"/>
                  </a:cubicBezTo>
                  <a:cubicBezTo>
                    <a:pt x="187" y="1770"/>
                    <a:pt x="197" y="1768"/>
                    <a:pt x="207" y="1763"/>
                  </a:cubicBezTo>
                  <a:lnTo>
                    <a:pt x="208" y="1763"/>
                  </a:lnTo>
                  <a:cubicBezTo>
                    <a:pt x="404" y="1656"/>
                    <a:pt x="2309" y="844"/>
                    <a:pt x="2698" y="635"/>
                  </a:cubicBezTo>
                  <a:cubicBezTo>
                    <a:pt x="2744" y="609"/>
                    <a:pt x="2773" y="554"/>
                    <a:pt x="2776" y="475"/>
                  </a:cubicBezTo>
                  <a:cubicBezTo>
                    <a:pt x="2782" y="317"/>
                    <a:pt x="2677" y="122"/>
                    <a:pt x="2543" y="37"/>
                  </a:cubicBezTo>
                  <a:cubicBezTo>
                    <a:pt x="2502" y="12"/>
                    <a:pt x="2463" y="1"/>
                    <a:pt x="2428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6799;p51">
              <a:extLst>
                <a:ext uri="{FF2B5EF4-FFF2-40B4-BE49-F238E27FC236}">
                  <a16:creationId xmlns:a16="http://schemas.microsoft.com/office/drawing/2014/main" id="{39B371D3-1BB5-4232-951D-EE94479D7F90}"/>
                </a:ext>
              </a:extLst>
            </p:cNvPr>
            <p:cNvSpPr/>
            <p:nvPr/>
          </p:nvSpPr>
          <p:spPr>
            <a:xfrm>
              <a:off x="2196455" y="2109301"/>
              <a:ext cx="337247" cy="203522"/>
            </a:xfrm>
            <a:custGeom>
              <a:avLst/>
              <a:gdLst/>
              <a:ahLst/>
              <a:cxnLst/>
              <a:rect l="l" t="t" r="r" b="b"/>
              <a:pathLst>
                <a:path w="2701" h="1630" extrusionOk="0">
                  <a:moveTo>
                    <a:pt x="2429" y="0"/>
                  </a:moveTo>
                  <a:cubicBezTo>
                    <a:pt x="2408" y="0"/>
                    <a:pt x="2389" y="5"/>
                    <a:pt x="2371" y="14"/>
                  </a:cubicBezTo>
                  <a:lnTo>
                    <a:pt x="2366" y="17"/>
                  </a:lnTo>
                  <a:cubicBezTo>
                    <a:pt x="2115" y="146"/>
                    <a:pt x="678" y="1062"/>
                    <a:pt x="195" y="1359"/>
                  </a:cubicBezTo>
                  <a:lnTo>
                    <a:pt x="191" y="1362"/>
                  </a:lnTo>
                  <a:lnTo>
                    <a:pt x="172" y="1374"/>
                  </a:lnTo>
                  <a:lnTo>
                    <a:pt x="166" y="1377"/>
                  </a:lnTo>
                  <a:lnTo>
                    <a:pt x="154" y="1384"/>
                  </a:lnTo>
                  <a:lnTo>
                    <a:pt x="141" y="1391"/>
                  </a:lnTo>
                  <a:cubicBezTo>
                    <a:pt x="89" y="1423"/>
                    <a:pt x="56" y="1444"/>
                    <a:pt x="41" y="1449"/>
                  </a:cubicBezTo>
                  <a:lnTo>
                    <a:pt x="40" y="1451"/>
                  </a:lnTo>
                  <a:cubicBezTo>
                    <a:pt x="35" y="1454"/>
                    <a:pt x="33" y="1457"/>
                    <a:pt x="28" y="1460"/>
                  </a:cubicBezTo>
                  <a:cubicBezTo>
                    <a:pt x="11" y="1478"/>
                    <a:pt x="1" y="1504"/>
                    <a:pt x="1" y="1531"/>
                  </a:cubicBezTo>
                  <a:cubicBezTo>
                    <a:pt x="1" y="1539"/>
                    <a:pt x="1" y="1549"/>
                    <a:pt x="2" y="1558"/>
                  </a:cubicBezTo>
                  <a:cubicBezTo>
                    <a:pt x="2" y="1561"/>
                    <a:pt x="4" y="1565"/>
                    <a:pt x="4" y="1568"/>
                  </a:cubicBezTo>
                  <a:cubicBezTo>
                    <a:pt x="5" y="1573"/>
                    <a:pt x="6" y="1580"/>
                    <a:pt x="8" y="1586"/>
                  </a:cubicBezTo>
                  <a:cubicBezTo>
                    <a:pt x="9" y="1591"/>
                    <a:pt x="9" y="1594"/>
                    <a:pt x="11" y="1599"/>
                  </a:cubicBezTo>
                  <a:cubicBezTo>
                    <a:pt x="12" y="1603"/>
                    <a:pt x="15" y="1610"/>
                    <a:pt x="17" y="1615"/>
                  </a:cubicBezTo>
                  <a:cubicBezTo>
                    <a:pt x="18" y="1620"/>
                    <a:pt x="19" y="1623"/>
                    <a:pt x="21" y="1626"/>
                  </a:cubicBezTo>
                  <a:lnTo>
                    <a:pt x="21" y="1629"/>
                  </a:lnTo>
                  <a:lnTo>
                    <a:pt x="2701" y="210"/>
                  </a:lnTo>
                  <a:cubicBezTo>
                    <a:pt x="2663" y="140"/>
                    <a:pt x="2608" y="82"/>
                    <a:pt x="2543" y="38"/>
                  </a:cubicBezTo>
                  <a:cubicBezTo>
                    <a:pt x="2502" y="12"/>
                    <a:pt x="2464" y="0"/>
                    <a:pt x="2429" y="0"/>
                  </a:cubicBezTo>
                  <a:close/>
                </a:path>
              </a:pathLst>
            </a:custGeom>
            <a:solidFill>
              <a:srgbClr val="595959">
                <a:alpha val="30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6800;p51">
              <a:extLst>
                <a:ext uri="{FF2B5EF4-FFF2-40B4-BE49-F238E27FC236}">
                  <a16:creationId xmlns:a16="http://schemas.microsoft.com/office/drawing/2014/main" id="{6CC38F2F-8E96-42A8-8906-FB96430405DC}"/>
                </a:ext>
              </a:extLst>
            </p:cNvPr>
            <p:cNvSpPr/>
            <p:nvPr/>
          </p:nvSpPr>
          <p:spPr>
            <a:xfrm>
              <a:off x="2196455" y="2289723"/>
              <a:ext cx="30591" cy="40704"/>
            </a:xfrm>
            <a:custGeom>
              <a:avLst/>
              <a:gdLst/>
              <a:ahLst/>
              <a:cxnLst/>
              <a:rect l="l" t="t" r="r" b="b"/>
              <a:pathLst>
                <a:path w="245" h="326" extrusionOk="0">
                  <a:moveTo>
                    <a:pt x="70" y="1"/>
                  </a:moveTo>
                  <a:cubicBezTo>
                    <a:pt x="31" y="1"/>
                    <a:pt x="3" y="32"/>
                    <a:pt x="1" y="87"/>
                  </a:cubicBezTo>
                  <a:cubicBezTo>
                    <a:pt x="2" y="174"/>
                    <a:pt x="46" y="257"/>
                    <a:pt x="118" y="307"/>
                  </a:cubicBezTo>
                  <a:cubicBezTo>
                    <a:pt x="138" y="320"/>
                    <a:pt x="158" y="326"/>
                    <a:pt x="175" y="326"/>
                  </a:cubicBezTo>
                  <a:cubicBezTo>
                    <a:pt x="214" y="326"/>
                    <a:pt x="242" y="295"/>
                    <a:pt x="244" y="239"/>
                  </a:cubicBezTo>
                  <a:cubicBezTo>
                    <a:pt x="243" y="151"/>
                    <a:pt x="199" y="70"/>
                    <a:pt x="127" y="19"/>
                  </a:cubicBezTo>
                  <a:cubicBezTo>
                    <a:pt x="106" y="7"/>
                    <a:pt x="87" y="1"/>
                    <a:pt x="70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6801;p51">
              <a:extLst>
                <a:ext uri="{FF2B5EF4-FFF2-40B4-BE49-F238E27FC236}">
                  <a16:creationId xmlns:a16="http://schemas.microsoft.com/office/drawing/2014/main" id="{AB13AF3C-4FD4-4FA2-9F9A-42509CA740A0}"/>
                </a:ext>
              </a:extLst>
            </p:cNvPr>
            <p:cNvSpPr/>
            <p:nvPr/>
          </p:nvSpPr>
          <p:spPr>
            <a:xfrm>
              <a:off x="2138770" y="2295342"/>
              <a:ext cx="82283" cy="62180"/>
            </a:xfrm>
            <a:custGeom>
              <a:avLst/>
              <a:gdLst/>
              <a:ahLst/>
              <a:cxnLst/>
              <a:rect l="l" t="t" r="r" b="b"/>
              <a:pathLst>
                <a:path w="659" h="498" extrusionOk="0">
                  <a:moveTo>
                    <a:pt x="525" y="0"/>
                  </a:moveTo>
                  <a:cubicBezTo>
                    <a:pt x="516" y="0"/>
                    <a:pt x="507" y="2"/>
                    <a:pt x="499" y="6"/>
                  </a:cubicBezTo>
                  <a:lnTo>
                    <a:pt x="32" y="254"/>
                  </a:lnTo>
                  <a:cubicBezTo>
                    <a:pt x="12" y="267"/>
                    <a:pt x="0" y="290"/>
                    <a:pt x="3" y="315"/>
                  </a:cubicBezTo>
                  <a:cubicBezTo>
                    <a:pt x="4" y="383"/>
                    <a:pt x="38" y="445"/>
                    <a:pt x="93" y="483"/>
                  </a:cubicBezTo>
                  <a:cubicBezTo>
                    <a:pt x="105" y="493"/>
                    <a:pt x="120" y="498"/>
                    <a:pt x="135" y="498"/>
                  </a:cubicBezTo>
                  <a:cubicBezTo>
                    <a:pt x="144" y="498"/>
                    <a:pt x="152" y="496"/>
                    <a:pt x="161" y="493"/>
                  </a:cubicBezTo>
                  <a:lnTo>
                    <a:pt x="628" y="244"/>
                  </a:lnTo>
                  <a:cubicBezTo>
                    <a:pt x="647" y="231"/>
                    <a:pt x="658" y="207"/>
                    <a:pt x="657" y="183"/>
                  </a:cubicBezTo>
                  <a:cubicBezTo>
                    <a:pt x="655" y="116"/>
                    <a:pt x="622" y="52"/>
                    <a:pt x="567" y="14"/>
                  </a:cubicBezTo>
                  <a:cubicBezTo>
                    <a:pt x="554" y="5"/>
                    <a:pt x="540" y="0"/>
                    <a:pt x="525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6802;p51">
              <a:extLst>
                <a:ext uri="{FF2B5EF4-FFF2-40B4-BE49-F238E27FC236}">
                  <a16:creationId xmlns:a16="http://schemas.microsoft.com/office/drawing/2014/main" id="{8D6A5C9D-4B1A-4D5B-AA71-688192A9AB71}"/>
                </a:ext>
              </a:extLst>
            </p:cNvPr>
            <p:cNvSpPr/>
            <p:nvPr/>
          </p:nvSpPr>
          <p:spPr>
            <a:xfrm>
              <a:off x="2138770" y="2295342"/>
              <a:ext cx="77413" cy="48446"/>
            </a:xfrm>
            <a:custGeom>
              <a:avLst/>
              <a:gdLst/>
              <a:ahLst/>
              <a:cxnLst/>
              <a:rect l="l" t="t" r="r" b="b"/>
              <a:pathLst>
                <a:path w="620" h="388" extrusionOk="0">
                  <a:moveTo>
                    <a:pt x="526" y="0"/>
                  </a:moveTo>
                  <a:cubicBezTo>
                    <a:pt x="517" y="0"/>
                    <a:pt x="508" y="2"/>
                    <a:pt x="500" y="6"/>
                  </a:cubicBezTo>
                  <a:lnTo>
                    <a:pt x="33" y="254"/>
                  </a:lnTo>
                  <a:cubicBezTo>
                    <a:pt x="12" y="267"/>
                    <a:pt x="0" y="290"/>
                    <a:pt x="3" y="315"/>
                  </a:cubicBezTo>
                  <a:cubicBezTo>
                    <a:pt x="3" y="339"/>
                    <a:pt x="7" y="364"/>
                    <a:pt x="17" y="387"/>
                  </a:cubicBezTo>
                  <a:lnTo>
                    <a:pt x="619" y="67"/>
                  </a:lnTo>
                  <a:cubicBezTo>
                    <a:pt x="605" y="45"/>
                    <a:pt x="587" y="28"/>
                    <a:pt x="567" y="14"/>
                  </a:cubicBezTo>
                  <a:cubicBezTo>
                    <a:pt x="555" y="5"/>
                    <a:pt x="540" y="0"/>
                    <a:pt x="526" y="0"/>
                  </a:cubicBez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6803;p51">
              <a:extLst>
                <a:ext uri="{FF2B5EF4-FFF2-40B4-BE49-F238E27FC236}">
                  <a16:creationId xmlns:a16="http://schemas.microsoft.com/office/drawing/2014/main" id="{40D9A06E-F690-48DB-93E7-38C2D887D0D4}"/>
                </a:ext>
              </a:extLst>
            </p:cNvPr>
            <p:cNvSpPr/>
            <p:nvPr/>
          </p:nvSpPr>
          <p:spPr>
            <a:xfrm>
              <a:off x="1708128" y="2240404"/>
              <a:ext cx="505808" cy="360845"/>
            </a:xfrm>
            <a:custGeom>
              <a:avLst/>
              <a:gdLst/>
              <a:ahLst/>
              <a:cxnLst/>
              <a:rect l="l" t="t" r="r" b="b"/>
              <a:pathLst>
                <a:path w="4051" h="2890" extrusionOk="0">
                  <a:moveTo>
                    <a:pt x="2025" y="196"/>
                  </a:moveTo>
                  <a:cubicBezTo>
                    <a:pt x="2533" y="196"/>
                    <a:pt x="3007" y="308"/>
                    <a:pt x="3359" y="512"/>
                  </a:cubicBezTo>
                  <a:cubicBezTo>
                    <a:pt x="3680" y="697"/>
                    <a:pt x="3855" y="929"/>
                    <a:pt x="3855" y="1169"/>
                  </a:cubicBezTo>
                  <a:cubicBezTo>
                    <a:pt x="3855" y="1409"/>
                    <a:pt x="3678" y="1642"/>
                    <a:pt x="3359" y="1826"/>
                  </a:cubicBezTo>
                  <a:cubicBezTo>
                    <a:pt x="3007" y="2031"/>
                    <a:pt x="2533" y="2142"/>
                    <a:pt x="2025" y="2142"/>
                  </a:cubicBezTo>
                  <a:cubicBezTo>
                    <a:pt x="1519" y="2142"/>
                    <a:pt x="1045" y="2031"/>
                    <a:pt x="691" y="1826"/>
                  </a:cubicBezTo>
                  <a:cubicBezTo>
                    <a:pt x="372" y="1642"/>
                    <a:pt x="197" y="1409"/>
                    <a:pt x="197" y="1169"/>
                  </a:cubicBezTo>
                  <a:cubicBezTo>
                    <a:pt x="197" y="929"/>
                    <a:pt x="372" y="697"/>
                    <a:pt x="691" y="512"/>
                  </a:cubicBezTo>
                  <a:cubicBezTo>
                    <a:pt x="1045" y="308"/>
                    <a:pt x="1519" y="196"/>
                    <a:pt x="2025" y="196"/>
                  </a:cubicBezTo>
                  <a:close/>
                  <a:moveTo>
                    <a:pt x="2025" y="0"/>
                  </a:moveTo>
                  <a:cubicBezTo>
                    <a:pt x="1507" y="0"/>
                    <a:pt x="989" y="114"/>
                    <a:pt x="594" y="343"/>
                  </a:cubicBezTo>
                  <a:cubicBezTo>
                    <a:pt x="198" y="570"/>
                    <a:pt x="1" y="871"/>
                    <a:pt x="1" y="1169"/>
                  </a:cubicBezTo>
                  <a:lnTo>
                    <a:pt x="1" y="1720"/>
                  </a:lnTo>
                  <a:cubicBezTo>
                    <a:pt x="1" y="2019"/>
                    <a:pt x="198" y="2319"/>
                    <a:pt x="594" y="2547"/>
                  </a:cubicBezTo>
                  <a:cubicBezTo>
                    <a:pt x="989" y="2775"/>
                    <a:pt x="1507" y="2890"/>
                    <a:pt x="2025" y="2890"/>
                  </a:cubicBezTo>
                  <a:cubicBezTo>
                    <a:pt x="2543" y="2890"/>
                    <a:pt x="3062" y="2775"/>
                    <a:pt x="3458" y="2547"/>
                  </a:cubicBezTo>
                  <a:cubicBezTo>
                    <a:pt x="3852" y="2319"/>
                    <a:pt x="4051" y="2019"/>
                    <a:pt x="4051" y="1720"/>
                  </a:cubicBezTo>
                  <a:lnTo>
                    <a:pt x="4051" y="1169"/>
                  </a:lnTo>
                  <a:cubicBezTo>
                    <a:pt x="4051" y="871"/>
                    <a:pt x="3852" y="570"/>
                    <a:pt x="3458" y="343"/>
                  </a:cubicBezTo>
                  <a:cubicBezTo>
                    <a:pt x="3062" y="114"/>
                    <a:pt x="2543" y="0"/>
                    <a:pt x="2025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6804;p51">
              <a:extLst>
                <a:ext uri="{FF2B5EF4-FFF2-40B4-BE49-F238E27FC236}">
                  <a16:creationId xmlns:a16="http://schemas.microsoft.com/office/drawing/2014/main" id="{42C04713-1544-47A7-A26D-6C5720AD1A6C}"/>
                </a:ext>
              </a:extLst>
            </p:cNvPr>
            <p:cNvSpPr/>
            <p:nvPr/>
          </p:nvSpPr>
          <p:spPr>
            <a:xfrm>
              <a:off x="1683406" y="2240404"/>
              <a:ext cx="555377" cy="292048"/>
            </a:xfrm>
            <a:custGeom>
              <a:avLst/>
              <a:gdLst/>
              <a:ahLst/>
              <a:cxnLst/>
              <a:rect l="l" t="t" r="r" b="b"/>
              <a:pathLst>
                <a:path w="4448" h="2339" extrusionOk="0">
                  <a:moveTo>
                    <a:pt x="2223" y="196"/>
                  </a:moveTo>
                  <a:cubicBezTo>
                    <a:pt x="2731" y="196"/>
                    <a:pt x="3205" y="308"/>
                    <a:pt x="3557" y="512"/>
                  </a:cubicBezTo>
                  <a:cubicBezTo>
                    <a:pt x="3878" y="697"/>
                    <a:pt x="4053" y="929"/>
                    <a:pt x="4053" y="1169"/>
                  </a:cubicBezTo>
                  <a:cubicBezTo>
                    <a:pt x="4053" y="1409"/>
                    <a:pt x="3878" y="1642"/>
                    <a:pt x="3557" y="1826"/>
                  </a:cubicBezTo>
                  <a:cubicBezTo>
                    <a:pt x="3205" y="2031"/>
                    <a:pt x="2731" y="2142"/>
                    <a:pt x="2223" y="2142"/>
                  </a:cubicBezTo>
                  <a:cubicBezTo>
                    <a:pt x="1717" y="2142"/>
                    <a:pt x="1243" y="2031"/>
                    <a:pt x="890" y="1826"/>
                  </a:cubicBezTo>
                  <a:cubicBezTo>
                    <a:pt x="570" y="1642"/>
                    <a:pt x="395" y="1409"/>
                    <a:pt x="395" y="1169"/>
                  </a:cubicBezTo>
                  <a:cubicBezTo>
                    <a:pt x="395" y="930"/>
                    <a:pt x="570" y="697"/>
                    <a:pt x="890" y="512"/>
                  </a:cubicBezTo>
                  <a:cubicBezTo>
                    <a:pt x="1243" y="308"/>
                    <a:pt x="1717" y="196"/>
                    <a:pt x="2223" y="196"/>
                  </a:cubicBezTo>
                  <a:close/>
                  <a:moveTo>
                    <a:pt x="2224" y="0"/>
                  </a:moveTo>
                  <a:cubicBezTo>
                    <a:pt x="1706" y="0"/>
                    <a:pt x="1188" y="114"/>
                    <a:pt x="792" y="343"/>
                  </a:cubicBezTo>
                  <a:cubicBezTo>
                    <a:pt x="2" y="800"/>
                    <a:pt x="0" y="1539"/>
                    <a:pt x="792" y="1996"/>
                  </a:cubicBezTo>
                  <a:cubicBezTo>
                    <a:pt x="1187" y="2224"/>
                    <a:pt x="1705" y="2338"/>
                    <a:pt x="2224" y="2338"/>
                  </a:cubicBezTo>
                  <a:cubicBezTo>
                    <a:pt x="2742" y="2338"/>
                    <a:pt x="3261" y="2224"/>
                    <a:pt x="3656" y="1996"/>
                  </a:cubicBezTo>
                  <a:cubicBezTo>
                    <a:pt x="4447" y="1539"/>
                    <a:pt x="4446" y="800"/>
                    <a:pt x="3656" y="343"/>
                  </a:cubicBezTo>
                  <a:cubicBezTo>
                    <a:pt x="3261" y="114"/>
                    <a:pt x="2743" y="0"/>
                    <a:pt x="2224" y="0"/>
                  </a:cubicBezTo>
                  <a:close/>
                </a:path>
              </a:pathLst>
            </a:custGeom>
            <a:solidFill>
              <a:srgbClr val="FFFFFF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6805;p51">
              <a:extLst>
                <a:ext uri="{FF2B5EF4-FFF2-40B4-BE49-F238E27FC236}">
                  <a16:creationId xmlns:a16="http://schemas.microsoft.com/office/drawing/2014/main" id="{B4F5BF23-7EEB-45AB-B661-8F8BA2CEBEB2}"/>
                </a:ext>
              </a:extLst>
            </p:cNvPr>
            <p:cNvSpPr/>
            <p:nvPr/>
          </p:nvSpPr>
          <p:spPr>
            <a:xfrm>
              <a:off x="1732600" y="2264876"/>
              <a:ext cx="456988" cy="155950"/>
            </a:xfrm>
            <a:custGeom>
              <a:avLst/>
              <a:gdLst/>
              <a:ahLst/>
              <a:cxnLst/>
              <a:rect l="l" t="t" r="r" b="b"/>
              <a:pathLst>
                <a:path w="3660" h="1249" extrusionOk="0">
                  <a:moveTo>
                    <a:pt x="1831" y="0"/>
                  </a:moveTo>
                  <a:cubicBezTo>
                    <a:pt x="1323" y="0"/>
                    <a:pt x="849" y="112"/>
                    <a:pt x="496" y="316"/>
                  </a:cubicBezTo>
                  <a:cubicBezTo>
                    <a:pt x="176" y="501"/>
                    <a:pt x="1" y="736"/>
                    <a:pt x="1" y="973"/>
                  </a:cubicBezTo>
                  <a:cubicBezTo>
                    <a:pt x="1" y="1071"/>
                    <a:pt x="28" y="1166"/>
                    <a:pt x="79" y="1249"/>
                  </a:cubicBezTo>
                  <a:cubicBezTo>
                    <a:pt x="160" y="1110"/>
                    <a:pt x="301" y="979"/>
                    <a:pt x="496" y="868"/>
                  </a:cubicBezTo>
                  <a:cubicBezTo>
                    <a:pt x="849" y="664"/>
                    <a:pt x="1323" y="551"/>
                    <a:pt x="1831" y="551"/>
                  </a:cubicBezTo>
                  <a:cubicBezTo>
                    <a:pt x="2338" y="551"/>
                    <a:pt x="2811" y="664"/>
                    <a:pt x="3163" y="868"/>
                  </a:cubicBezTo>
                  <a:cubicBezTo>
                    <a:pt x="3359" y="981"/>
                    <a:pt x="3500" y="1111"/>
                    <a:pt x="3581" y="1249"/>
                  </a:cubicBezTo>
                  <a:cubicBezTo>
                    <a:pt x="3632" y="1166"/>
                    <a:pt x="3658" y="1071"/>
                    <a:pt x="3659" y="973"/>
                  </a:cubicBezTo>
                  <a:cubicBezTo>
                    <a:pt x="3659" y="734"/>
                    <a:pt x="3484" y="501"/>
                    <a:pt x="3165" y="316"/>
                  </a:cubicBezTo>
                  <a:cubicBezTo>
                    <a:pt x="2811" y="112"/>
                    <a:pt x="2337" y="0"/>
                    <a:pt x="1831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6806;p51">
              <a:extLst>
                <a:ext uri="{FF2B5EF4-FFF2-40B4-BE49-F238E27FC236}">
                  <a16:creationId xmlns:a16="http://schemas.microsoft.com/office/drawing/2014/main" id="{9BACDA4B-94D0-423F-B157-ABA8CC120CE8}"/>
                </a:ext>
              </a:extLst>
            </p:cNvPr>
            <p:cNvSpPr/>
            <p:nvPr/>
          </p:nvSpPr>
          <p:spPr>
            <a:xfrm>
              <a:off x="1732600" y="2264876"/>
              <a:ext cx="456988" cy="155950"/>
            </a:xfrm>
            <a:custGeom>
              <a:avLst/>
              <a:gdLst/>
              <a:ahLst/>
              <a:cxnLst/>
              <a:rect l="l" t="t" r="r" b="b"/>
              <a:pathLst>
                <a:path w="3660" h="1249" extrusionOk="0">
                  <a:moveTo>
                    <a:pt x="1831" y="0"/>
                  </a:moveTo>
                  <a:cubicBezTo>
                    <a:pt x="1323" y="0"/>
                    <a:pt x="849" y="112"/>
                    <a:pt x="496" y="316"/>
                  </a:cubicBezTo>
                  <a:cubicBezTo>
                    <a:pt x="176" y="501"/>
                    <a:pt x="1" y="736"/>
                    <a:pt x="1" y="973"/>
                  </a:cubicBezTo>
                  <a:cubicBezTo>
                    <a:pt x="1" y="1071"/>
                    <a:pt x="28" y="1166"/>
                    <a:pt x="79" y="1249"/>
                  </a:cubicBezTo>
                  <a:cubicBezTo>
                    <a:pt x="160" y="1110"/>
                    <a:pt x="301" y="979"/>
                    <a:pt x="496" y="868"/>
                  </a:cubicBezTo>
                  <a:cubicBezTo>
                    <a:pt x="849" y="664"/>
                    <a:pt x="1323" y="551"/>
                    <a:pt x="1831" y="551"/>
                  </a:cubicBezTo>
                  <a:cubicBezTo>
                    <a:pt x="2338" y="551"/>
                    <a:pt x="2811" y="664"/>
                    <a:pt x="3163" y="868"/>
                  </a:cubicBezTo>
                  <a:cubicBezTo>
                    <a:pt x="3359" y="981"/>
                    <a:pt x="3500" y="1111"/>
                    <a:pt x="3581" y="1249"/>
                  </a:cubicBezTo>
                  <a:cubicBezTo>
                    <a:pt x="3632" y="1166"/>
                    <a:pt x="3658" y="1071"/>
                    <a:pt x="3659" y="973"/>
                  </a:cubicBezTo>
                  <a:cubicBezTo>
                    <a:pt x="3659" y="734"/>
                    <a:pt x="3484" y="501"/>
                    <a:pt x="3165" y="316"/>
                  </a:cubicBezTo>
                  <a:cubicBezTo>
                    <a:pt x="2811" y="112"/>
                    <a:pt x="2337" y="0"/>
                    <a:pt x="183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6807;p51">
              <a:extLst>
                <a:ext uri="{FF2B5EF4-FFF2-40B4-BE49-F238E27FC236}">
                  <a16:creationId xmlns:a16="http://schemas.microsoft.com/office/drawing/2014/main" id="{0A346666-E9A6-48F4-910E-D420D53CED95}"/>
                </a:ext>
              </a:extLst>
            </p:cNvPr>
            <p:cNvSpPr/>
            <p:nvPr/>
          </p:nvSpPr>
          <p:spPr>
            <a:xfrm>
              <a:off x="1734598" y="2295966"/>
              <a:ext cx="452742" cy="212012"/>
            </a:xfrm>
            <a:custGeom>
              <a:avLst/>
              <a:gdLst/>
              <a:ahLst/>
              <a:cxnLst/>
              <a:rect l="l" t="t" r="r" b="b"/>
              <a:pathLst>
                <a:path w="3626" h="1698" extrusionOk="0">
                  <a:moveTo>
                    <a:pt x="1813" y="1"/>
                  </a:moveTo>
                  <a:cubicBezTo>
                    <a:pt x="1307" y="1"/>
                    <a:pt x="833" y="112"/>
                    <a:pt x="479" y="317"/>
                  </a:cubicBezTo>
                  <a:cubicBezTo>
                    <a:pt x="217" y="469"/>
                    <a:pt x="50" y="655"/>
                    <a:pt x="0" y="849"/>
                  </a:cubicBezTo>
                  <a:cubicBezTo>
                    <a:pt x="50" y="1043"/>
                    <a:pt x="215" y="1229"/>
                    <a:pt x="479" y="1381"/>
                  </a:cubicBezTo>
                  <a:cubicBezTo>
                    <a:pt x="833" y="1586"/>
                    <a:pt x="1306" y="1697"/>
                    <a:pt x="1813" y="1697"/>
                  </a:cubicBezTo>
                  <a:cubicBezTo>
                    <a:pt x="2321" y="1697"/>
                    <a:pt x="2795" y="1586"/>
                    <a:pt x="3147" y="1381"/>
                  </a:cubicBezTo>
                  <a:cubicBezTo>
                    <a:pt x="3411" y="1230"/>
                    <a:pt x="3576" y="1043"/>
                    <a:pt x="3626" y="849"/>
                  </a:cubicBezTo>
                  <a:cubicBezTo>
                    <a:pt x="3576" y="655"/>
                    <a:pt x="3411" y="469"/>
                    <a:pt x="3147" y="317"/>
                  </a:cubicBezTo>
                  <a:cubicBezTo>
                    <a:pt x="2795" y="112"/>
                    <a:pt x="2321" y="1"/>
                    <a:pt x="18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6808;p51">
              <a:extLst>
                <a:ext uri="{FF2B5EF4-FFF2-40B4-BE49-F238E27FC236}">
                  <a16:creationId xmlns:a16="http://schemas.microsoft.com/office/drawing/2014/main" id="{A26A1F63-B086-40D5-8C18-4B620F1F0311}"/>
                </a:ext>
              </a:extLst>
            </p:cNvPr>
            <p:cNvSpPr/>
            <p:nvPr/>
          </p:nvSpPr>
          <p:spPr>
            <a:xfrm>
              <a:off x="1707753" y="2363765"/>
              <a:ext cx="193658" cy="233488"/>
            </a:xfrm>
            <a:custGeom>
              <a:avLst/>
              <a:gdLst/>
              <a:ahLst/>
              <a:cxnLst/>
              <a:rect l="l" t="t" r="r" b="b"/>
              <a:pathLst>
                <a:path w="1551" h="1870" extrusionOk="0">
                  <a:moveTo>
                    <a:pt x="27" y="0"/>
                  </a:moveTo>
                  <a:lnTo>
                    <a:pt x="27" y="0"/>
                  </a:lnTo>
                  <a:cubicBezTo>
                    <a:pt x="8" y="71"/>
                    <a:pt x="0" y="142"/>
                    <a:pt x="4" y="214"/>
                  </a:cubicBezTo>
                  <a:lnTo>
                    <a:pt x="4" y="214"/>
                  </a:lnTo>
                  <a:lnTo>
                    <a:pt x="4" y="181"/>
                  </a:lnTo>
                  <a:cubicBezTo>
                    <a:pt x="4" y="120"/>
                    <a:pt x="11" y="60"/>
                    <a:pt x="27" y="0"/>
                  </a:cubicBezTo>
                  <a:close/>
                  <a:moveTo>
                    <a:pt x="4" y="214"/>
                  </a:moveTo>
                  <a:lnTo>
                    <a:pt x="4" y="732"/>
                  </a:lnTo>
                  <a:cubicBezTo>
                    <a:pt x="4" y="1031"/>
                    <a:pt x="201" y="1331"/>
                    <a:pt x="597" y="1559"/>
                  </a:cubicBezTo>
                  <a:cubicBezTo>
                    <a:pt x="869" y="1717"/>
                    <a:pt x="1202" y="1820"/>
                    <a:pt x="1551" y="1869"/>
                  </a:cubicBezTo>
                  <a:lnTo>
                    <a:pt x="1551" y="1318"/>
                  </a:lnTo>
                  <a:cubicBezTo>
                    <a:pt x="1202" y="1269"/>
                    <a:pt x="869" y="1166"/>
                    <a:pt x="597" y="1008"/>
                  </a:cubicBezTo>
                  <a:cubicBezTo>
                    <a:pt x="216" y="787"/>
                    <a:pt x="18" y="501"/>
                    <a:pt x="4" y="214"/>
                  </a:cubicBezTo>
                  <a:close/>
                </a:path>
              </a:pathLst>
            </a:custGeom>
            <a:solidFill>
              <a:srgbClr val="595959">
                <a:alpha val="30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6809;p51">
              <a:extLst>
                <a:ext uri="{FF2B5EF4-FFF2-40B4-BE49-F238E27FC236}">
                  <a16:creationId xmlns:a16="http://schemas.microsoft.com/office/drawing/2014/main" id="{E6AF7125-E4D2-4A41-A482-9E095830665C}"/>
                </a:ext>
              </a:extLst>
            </p:cNvPr>
            <p:cNvSpPr/>
            <p:nvPr/>
          </p:nvSpPr>
          <p:spPr>
            <a:xfrm>
              <a:off x="930750" y="2654314"/>
              <a:ext cx="2155333" cy="1052320"/>
            </a:xfrm>
            <a:custGeom>
              <a:avLst/>
              <a:gdLst/>
              <a:ahLst/>
              <a:cxnLst/>
              <a:rect l="l" t="t" r="r" b="b"/>
              <a:pathLst>
                <a:path w="17262" h="8428" extrusionOk="0">
                  <a:moveTo>
                    <a:pt x="8630" y="1"/>
                  </a:moveTo>
                  <a:cubicBezTo>
                    <a:pt x="6618" y="1"/>
                    <a:pt x="4607" y="412"/>
                    <a:pt x="3071" y="1234"/>
                  </a:cubicBezTo>
                  <a:cubicBezTo>
                    <a:pt x="0" y="2880"/>
                    <a:pt x="2" y="5547"/>
                    <a:pt x="3071" y="7193"/>
                  </a:cubicBezTo>
                  <a:cubicBezTo>
                    <a:pt x="4607" y="8016"/>
                    <a:pt x="6619" y="8427"/>
                    <a:pt x="8632" y="8427"/>
                  </a:cubicBezTo>
                  <a:cubicBezTo>
                    <a:pt x="10644" y="8427"/>
                    <a:pt x="12656" y="8016"/>
                    <a:pt x="14191" y="7193"/>
                  </a:cubicBezTo>
                  <a:cubicBezTo>
                    <a:pt x="17262" y="5547"/>
                    <a:pt x="17262" y="2879"/>
                    <a:pt x="14191" y="1234"/>
                  </a:cubicBezTo>
                  <a:cubicBezTo>
                    <a:pt x="12655" y="412"/>
                    <a:pt x="10643" y="1"/>
                    <a:pt x="8630" y="1"/>
                  </a:cubicBezTo>
                  <a:close/>
                </a:path>
              </a:pathLst>
            </a:custGeom>
            <a:solidFill>
              <a:srgbClr val="F4AA9E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6810;p51">
              <a:extLst>
                <a:ext uri="{FF2B5EF4-FFF2-40B4-BE49-F238E27FC236}">
                  <a16:creationId xmlns:a16="http://schemas.microsoft.com/office/drawing/2014/main" id="{40FB6C79-98D7-4C30-A393-B45B5DC45E70}"/>
                </a:ext>
              </a:extLst>
            </p:cNvPr>
            <p:cNvSpPr/>
            <p:nvPr/>
          </p:nvSpPr>
          <p:spPr>
            <a:xfrm>
              <a:off x="1096939" y="2837733"/>
              <a:ext cx="634289" cy="382196"/>
            </a:xfrm>
            <a:custGeom>
              <a:avLst/>
              <a:gdLst/>
              <a:ahLst/>
              <a:cxnLst/>
              <a:rect l="l" t="t" r="r" b="b"/>
              <a:pathLst>
                <a:path w="5080" h="3061" extrusionOk="0">
                  <a:moveTo>
                    <a:pt x="2650" y="0"/>
                  </a:moveTo>
                  <a:lnTo>
                    <a:pt x="0" y="1530"/>
                  </a:lnTo>
                  <a:lnTo>
                    <a:pt x="0" y="1658"/>
                  </a:lnTo>
                  <a:lnTo>
                    <a:pt x="2429" y="3060"/>
                  </a:lnTo>
                  <a:lnTo>
                    <a:pt x="5080" y="1530"/>
                  </a:lnTo>
                  <a:lnTo>
                    <a:pt x="5080" y="1403"/>
                  </a:lnTo>
                  <a:lnTo>
                    <a:pt x="26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6811;p51">
              <a:extLst>
                <a:ext uri="{FF2B5EF4-FFF2-40B4-BE49-F238E27FC236}">
                  <a16:creationId xmlns:a16="http://schemas.microsoft.com/office/drawing/2014/main" id="{2B13C000-3957-41A8-AC3D-68A84A4F3CBA}"/>
                </a:ext>
              </a:extLst>
            </p:cNvPr>
            <p:cNvSpPr/>
            <p:nvPr/>
          </p:nvSpPr>
          <p:spPr>
            <a:xfrm>
              <a:off x="1096939" y="3028768"/>
              <a:ext cx="303410" cy="191161"/>
            </a:xfrm>
            <a:custGeom>
              <a:avLst/>
              <a:gdLst/>
              <a:ahLst/>
              <a:cxnLst/>
              <a:rect l="l" t="t" r="r" b="b"/>
              <a:pathLst>
                <a:path w="2430" h="1531" extrusionOk="0">
                  <a:moveTo>
                    <a:pt x="0" y="0"/>
                  </a:moveTo>
                  <a:lnTo>
                    <a:pt x="0" y="128"/>
                  </a:lnTo>
                  <a:lnTo>
                    <a:pt x="2429" y="1530"/>
                  </a:lnTo>
                  <a:lnTo>
                    <a:pt x="2429" y="1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6812;p51">
              <a:extLst>
                <a:ext uri="{FF2B5EF4-FFF2-40B4-BE49-F238E27FC236}">
                  <a16:creationId xmlns:a16="http://schemas.microsoft.com/office/drawing/2014/main" id="{67B554C8-EBE6-4F17-88F7-A103E7540F4A}"/>
                </a:ext>
              </a:extLst>
            </p:cNvPr>
            <p:cNvSpPr/>
            <p:nvPr/>
          </p:nvSpPr>
          <p:spPr>
            <a:xfrm>
              <a:off x="1400223" y="3012786"/>
              <a:ext cx="331004" cy="207143"/>
            </a:xfrm>
            <a:custGeom>
              <a:avLst/>
              <a:gdLst/>
              <a:ahLst/>
              <a:cxnLst/>
              <a:rect l="l" t="t" r="r" b="b"/>
              <a:pathLst>
                <a:path w="2651" h="1659" extrusionOk="0">
                  <a:moveTo>
                    <a:pt x="2651" y="1"/>
                  </a:moveTo>
                  <a:lnTo>
                    <a:pt x="0" y="1530"/>
                  </a:lnTo>
                  <a:lnTo>
                    <a:pt x="0" y="1658"/>
                  </a:lnTo>
                  <a:lnTo>
                    <a:pt x="2651" y="128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6813;p51">
              <a:extLst>
                <a:ext uri="{FF2B5EF4-FFF2-40B4-BE49-F238E27FC236}">
                  <a16:creationId xmlns:a16="http://schemas.microsoft.com/office/drawing/2014/main" id="{470E0D37-94A8-4AA8-91E6-DA9332307FFC}"/>
                </a:ext>
              </a:extLst>
            </p:cNvPr>
            <p:cNvSpPr/>
            <p:nvPr/>
          </p:nvSpPr>
          <p:spPr>
            <a:xfrm>
              <a:off x="1687027" y="2953727"/>
              <a:ext cx="15233" cy="26970"/>
            </a:xfrm>
            <a:custGeom>
              <a:avLst/>
              <a:gdLst/>
              <a:ahLst/>
              <a:cxnLst/>
              <a:rect l="l" t="t" r="r" b="b"/>
              <a:pathLst>
                <a:path w="122" h="216" extrusionOk="0">
                  <a:moveTo>
                    <a:pt x="105" y="1"/>
                  </a:moveTo>
                  <a:lnTo>
                    <a:pt x="0" y="207"/>
                  </a:lnTo>
                  <a:lnTo>
                    <a:pt x="18" y="215"/>
                  </a:lnTo>
                  <a:lnTo>
                    <a:pt x="122" y="10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6814;p51">
              <a:extLst>
                <a:ext uri="{FF2B5EF4-FFF2-40B4-BE49-F238E27FC236}">
                  <a16:creationId xmlns:a16="http://schemas.microsoft.com/office/drawing/2014/main" id="{E7CA2B1B-421D-4E8B-86DE-3A884A847980}"/>
                </a:ext>
              </a:extLst>
            </p:cNvPr>
            <p:cNvSpPr/>
            <p:nvPr/>
          </p:nvSpPr>
          <p:spPr>
            <a:xfrm>
              <a:off x="1675040" y="2951979"/>
              <a:ext cx="14983" cy="21975"/>
            </a:xfrm>
            <a:custGeom>
              <a:avLst/>
              <a:gdLst/>
              <a:ahLst/>
              <a:cxnLst/>
              <a:rect l="l" t="t" r="r" b="b"/>
              <a:pathLst>
                <a:path w="120" h="176" extrusionOk="0">
                  <a:moveTo>
                    <a:pt x="16" y="0"/>
                  </a:moveTo>
                  <a:lnTo>
                    <a:pt x="0" y="11"/>
                  </a:lnTo>
                  <a:lnTo>
                    <a:pt x="103" y="176"/>
                  </a:lnTo>
                  <a:lnTo>
                    <a:pt x="119" y="16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6815;p51">
              <a:extLst>
                <a:ext uri="{FF2B5EF4-FFF2-40B4-BE49-F238E27FC236}">
                  <a16:creationId xmlns:a16="http://schemas.microsoft.com/office/drawing/2014/main" id="{F502F56B-0897-48DA-8F28-DDD6B0DF840B}"/>
                </a:ext>
              </a:extLst>
            </p:cNvPr>
            <p:cNvSpPr/>
            <p:nvPr/>
          </p:nvSpPr>
          <p:spPr>
            <a:xfrm>
              <a:off x="1687651" y="2950856"/>
              <a:ext cx="4120" cy="63429"/>
            </a:xfrm>
            <a:custGeom>
              <a:avLst/>
              <a:gdLst/>
              <a:ahLst/>
              <a:cxnLst/>
              <a:rect l="l" t="t" r="r" b="b"/>
              <a:pathLst>
                <a:path w="33" h="508" extrusionOk="0">
                  <a:moveTo>
                    <a:pt x="1" y="1"/>
                  </a:moveTo>
                  <a:lnTo>
                    <a:pt x="1" y="498"/>
                  </a:lnTo>
                  <a:cubicBezTo>
                    <a:pt x="1" y="501"/>
                    <a:pt x="4" y="504"/>
                    <a:pt x="5" y="505"/>
                  </a:cubicBezTo>
                  <a:cubicBezTo>
                    <a:pt x="9" y="507"/>
                    <a:pt x="13" y="507"/>
                    <a:pt x="17" y="507"/>
                  </a:cubicBezTo>
                  <a:cubicBezTo>
                    <a:pt x="21" y="507"/>
                    <a:pt x="25" y="507"/>
                    <a:pt x="28" y="505"/>
                  </a:cubicBezTo>
                  <a:cubicBezTo>
                    <a:pt x="31" y="504"/>
                    <a:pt x="33" y="501"/>
                    <a:pt x="33" y="498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6816;p51">
              <a:extLst>
                <a:ext uri="{FF2B5EF4-FFF2-40B4-BE49-F238E27FC236}">
                  <a16:creationId xmlns:a16="http://schemas.microsoft.com/office/drawing/2014/main" id="{B245C318-400B-42B5-8F9F-74D8D62E3880}"/>
                </a:ext>
              </a:extLst>
            </p:cNvPr>
            <p:cNvSpPr/>
            <p:nvPr/>
          </p:nvSpPr>
          <p:spPr>
            <a:xfrm>
              <a:off x="1671169" y="2902660"/>
              <a:ext cx="67549" cy="57935"/>
            </a:xfrm>
            <a:custGeom>
              <a:avLst/>
              <a:gdLst/>
              <a:ahLst/>
              <a:cxnLst/>
              <a:rect l="l" t="t" r="r" b="b"/>
              <a:pathLst>
                <a:path w="541" h="464" extrusionOk="0">
                  <a:moveTo>
                    <a:pt x="310" y="1"/>
                  </a:moveTo>
                  <a:cubicBezTo>
                    <a:pt x="104" y="1"/>
                    <a:pt x="1" y="250"/>
                    <a:pt x="146" y="395"/>
                  </a:cubicBezTo>
                  <a:cubicBezTo>
                    <a:pt x="193" y="442"/>
                    <a:pt x="251" y="463"/>
                    <a:pt x="307" y="463"/>
                  </a:cubicBezTo>
                  <a:cubicBezTo>
                    <a:pt x="426" y="463"/>
                    <a:pt x="540" y="371"/>
                    <a:pt x="540" y="233"/>
                  </a:cubicBezTo>
                  <a:cubicBezTo>
                    <a:pt x="540" y="105"/>
                    <a:pt x="436" y="1"/>
                    <a:pt x="310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6817;p51">
              <a:extLst>
                <a:ext uri="{FF2B5EF4-FFF2-40B4-BE49-F238E27FC236}">
                  <a16:creationId xmlns:a16="http://schemas.microsoft.com/office/drawing/2014/main" id="{4C0A647D-30C8-443B-A6AF-25CF27FB1E05}"/>
                </a:ext>
              </a:extLst>
            </p:cNvPr>
            <p:cNvSpPr/>
            <p:nvPr/>
          </p:nvSpPr>
          <p:spPr>
            <a:xfrm>
              <a:off x="1678037" y="2902660"/>
              <a:ext cx="54189" cy="57935"/>
            </a:xfrm>
            <a:custGeom>
              <a:avLst/>
              <a:gdLst/>
              <a:ahLst/>
              <a:cxnLst/>
              <a:rect l="l" t="t" r="r" b="b"/>
              <a:pathLst>
                <a:path w="434" h="464" extrusionOk="0">
                  <a:moveTo>
                    <a:pt x="255" y="1"/>
                  </a:moveTo>
                  <a:cubicBezTo>
                    <a:pt x="120" y="1"/>
                    <a:pt x="0" y="123"/>
                    <a:pt x="29" y="274"/>
                  </a:cubicBezTo>
                  <a:cubicBezTo>
                    <a:pt x="50" y="393"/>
                    <a:pt x="153" y="463"/>
                    <a:pt x="257" y="463"/>
                  </a:cubicBezTo>
                  <a:cubicBezTo>
                    <a:pt x="321" y="463"/>
                    <a:pt x="386" y="437"/>
                    <a:pt x="433" y="379"/>
                  </a:cubicBezTo>
                  <a:lnTo>
                    <a:pt x="433" y="379"/>
                  </a:lnTo>
                  <a:cubicBezTo>
                    <a:pt x="427" y="381"/>
                    <a:pt x="421" y="382"/>
                    <a:pt x="415" y="382"/>
                  </a:cubicBezTo>
                  <a:cubicBezTo>
                    <a:pt x="352" y="382"/>
                    <a:pt x="291" y="285"/>
                    <a:pt x="327" y="174"/>
                  </a:cubicBezTo>
                  <a:cubicBezTo>
                    <a:pt x="358" y="79"/>
                    <a:pt x="390" y="43"/>
                    <a:pt x="369" y="31"/>
                  </a:cubicBezTo>
                  <a:cubicBezTo>
                    <a:pt x="332" y="10"/>
                    <a:pt x="293" y="1"/>
                    <a:pt x="25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6818;p51">
              <a:extLst>
                <a:ext uri="{FF2B5EF4-FFF2-40B4-BE49-F238E27FC236}">
                  <a16:creationId xmlns:a16="http://schemas.microsoft.com/office/drawing/2014/main" id="{7DF05E26-D58E-46B7-BF97-5FB37A2CA143}"/>
                </a:ext>
              </a:extLst>
            </p:cNvPr>
            <p:cNvSpPr/>
            <p:nvPr/>
          </p:nvSpPr>
          <p:spPr>
            <a:xfrm>
              <a:off x="1636958" y="2919391"/>
              <a:ext cx="47821" cy="40954"/>
            </a:xfrm>
            <a:custGeom>
              <a:avLst/>
              <a:gdLst/>
              <a:ahLst/>
              <a:cxnLst/>
              <a:rect l="l" t="t" r="r" b="b"/>
              <a:pathLst>
                <a:path w="383" h="328" extrusionOk="0">
                  <a:moveTo>
                    <a:pt x="218" y="0"/>
                  </a:moveTo>
                  <a:cubicBezTo>
                    <a:pt x="73" y="0"/>
                    <a:pt x="1" y="176"/>
                    <a:pt x="102" y="279"/>
                  </a:cubicBezTo>
                  <a:cubicBezTo>
                    <a:pt x="136" y="312"/>
                    <a:pt x="177" y="327"/>
                    <a:pt x="217" y="327"/>
                  </a:cubicBezTo>
                  <a:cubicBezTo>
                    <a:pt x="301" y="327"/>
                    <a:pt x="382" y="262"/>
                    <a:pt x="382" y="164"/>
                  </a:cubicBezTo>
                  <a:cubicBezTo>
                    <a:pt x="382" y="73"/>
                    <a:pt x="308" y="0"/>
                    <a:pt x="218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6819;p51">
              <a:extLst>
                <a:ext uri="{FF2B5EF4-FFF2-40B4-BE49-F238E27FC236}">
                  <a16:creationId xmlns:a16="http://schemas.microsoft.com/office/drawing/2014/main" id="{3A0C1028-E433-4FBB-B363-3D060E572507}"/>
                </a:ext>
              </a:extLst>
            </p:cNvPr>
            <p:cNvSpPr/>
            <p:nvPr/>
          </p:nvSpPr>
          <p:spPr>
            <a:xfrm>
              <a:off x="1646822" y="2919516"/>
              <a:ext cx="43077" cy="40829"/>
            </a:xfrm>
            <a:custGeom>
              <a:avLst/>
              <a:gdLst/>
              <a:ahLst/>
              <a:cxnLst/>
              <a:rect l="l" t="t" r="r" b="b"/>
              <a:pathLst>
                <a:path w="345" h="327" extrusionOk="0">
                  <a:moveTo>
                    <a:pt x="143" y="1"/>
                  </a:moveTo>
                  <a:cubicBezTo>
                    <a:pt x="142" y="1"/>
                    <a:pt x="141" y="1"/>
                    <a:pt x="141" y="1"/>
                  </a:cubicBezTo>
                  <a:cubicBezTo>
                    <a:pt x="106" y="1"/>
                    <a:pt x="73" y="11"/>
                    <a:pt x="45" y="31"/>
                  </a:cubicBezTo>
                  <a:cubicBezTo>
                    <a:pt x="41" y="130"/>
                    <a:pt x="125" y="227"/>
                    <a:pt x="102" y="259"/>
                  </a:cubicBezTo>
                  <a:cubicBezTo>
                    <a:pt x="93" y="271"/>
                    <a:pt x="80" y="276"/>
                    <a:pt x="65" y="276"/>
                  </a:cubicBezTo>
                  <a:cubicBezTo>
                    <a:pt x="41" y="276"/>
                    <a:pt x="13" y="262"/>
                    <a:pt x="0" y="244"/>
                  </a:cubicBezTo>
                  <a:lnTo>
                    <a:pt x="0" y="244"/>
                  </a:lnTo>
                  <a:cubicBezTo>
                    <a:pt x="31" y="299"/>
                    <a:pt x="87" y="327"/>
                    <a:pt x="142" y="327"/>
                  </a:cubicBezTo>
                  <a:cubicBezTo>
                    <a:pt x="197" y="327"/>
                    <a:pt x="252" y="299"/>
                    <a:pt x="283" y="244"/>
                  </a:cubicBezTo>
                  <a:cubicBezTo>
                    <a:pt x="345" y="136"/>
                    <a:pt x="266" y="1"/>
                    <a:pt x="14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6820;p51">
              <a:extLst>
                <a:ext uri="{FF2B5EF4-FFF2-40B4-BE49-F238E27FC236}">
                  <a16:creationId xmlns:a16="http://schemas.microsoft.com/office/drawing/2014/main" id="{E7A04B02-DD86-4045-9FBC-AACD7164C869}"/>
                </a:ext>
              </a:extLst>
            </p:cNvPr>
            <p:cNvSpPr/>
            <p:nvPr/>
          </p:nvSpPr>
          <p:spPr>
            <a:xfrm>
              <a:off x="1652440" y="2880685"/>
              <a:ext cx="74541" cy="74541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99" y="0"/>
                  </a:moveTo>
                  <a:cubicBezTo>
                    <a:pt x="134" y="0"/>
                    <a:pt x="0" y="133"/>
                    <a:pt x="0" y="299"/>
                  </a:cubicBezTo>
                  <a:cubicBezTo>
                    <a:pt x="0" y="463"/>
                    <a:pt x="134" y="596"/>
                    <a:pt x="299" y="596"/>
                  </a:cubicBezTo>
                  <a:cubicBezTo>
                    <a:pt x="463" y="596"/>
                    <a:pt x="596" y="463"/>
                    <a:pt x="596" y="299"/>
                  </a:cubicBezTo>
                  <a:cubicBezTo>
                    <a:pt x="596" y="133"/>
                    <a:pt x="463" y="0"/>
                    <a:pt x="299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6821;p51">
              <a:extLst>
                <a:ext uri="{FF2B5EF4-FFF2-40B4-BE49-F238E27FC236}">
                  <a16:creationId xmlns:a16="http://schemas.microsoft.com/office/drawing/2014/main" id="{13FAB1A3-8412-4F71-A3CF-C5C8DE83CA9E}"/>
                </a:ext>
              </a:extLst>
            </p:cNvPr>
            <p:cNvSpPr/>
            <p:nvPr/>
          </p:nvSpPr>
          <p:spPr>
            <a:xfrm>
              <a:off x="1645823" y="2885554"/>
              <a:ext cx="80160" cy="69672"/>
            </a:xfrm>
            <a:custGeom>
              <a:avLst/>
              <a:gdLst/>
              <a:ahLst/>
              <a:cxnLst/>
              <a:rect l="l" t="t" r="r" b="b"/>
              <a:pathLst>
                <a:path w="642" h="558" extrusionOk="0">
                  <a:moveTo>
                    <a:pt x="205" y="0"/>
                  </a:moveTo>
                  <a:cubicBezTo>
                    <a:pt x="18" y="106"/>
                    <a:pt x="1" y="369"/>
                    <a:pt x="172" y="498"/>
                  </a:cubicBezTo>
                  <a:cubicBezTo>
                    <a:pt x="227" y="539"/>
                    <a:pt x="289" y="557"/>
                    <a:pt x="351" y="557"/>
                  </a:cubicBezTo>
                  <a:cubicBezTo>
                    <a:pt x="482" y="557"/>
                    <a:pt x="608" y="470"/>
                    <a:pt x="642" y="328"/>
                  </a:cubicBezTo>
                  <a:lnTo>
                    <a:pt x="642" y="328"/>
                  </a:lnTo>
                  <a:cubicBezTo>
                    <a:pt x="585" y="387"/>
                    <a:pt x="507" y="421"/>
                    <a:pt x="424" y="421"/>
                  </a:cubicBezTo>
                  <a:cubicBezTo>
                    <a:pt x="401" y="427"/>
                    <a:pt x="379" y="430"/>
                    <a:pt x="357" y="430"/>
                  </a:cubicBezTo>
                  <a:cubicBezTo>
                    <a:pt x="146" y="430"/>
                    <a:pt x="25" y="153"/>
                    <a:pt x="20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6822;p51">
              <a:extLst>
                <a:ext uri="{FF2B5EF4-FFF2-40B4-BE49-F238E27FC236}">
                  <a16:creationId xmlns:a16="http://schemas.microsoft.com/office/drawing/2014/main" id="{908BA508-D8DC-4EB7-82A6-3D5E75DC1674}"/>
                </a:ext>
              </a:extLst>
            </p:cNvPr>
            <p:cNvSpPr/>
            <p:nvPr/>
          </p:nvSpPr>
          <p:spPr>
            <a:xfrm>
              <a:off x="1135645" y="2969585"/>
              <a:ext cx="15358" cy="26845"/>
            </a:xfrm>
            <a:custGeom>
              <a:avLst/>
              <a:gdLst/>
              <a:ahLst/>
              <a:cxnLst/>
              <a:rect l="l" t="t" r="r" b="b"/>
              <a:pathLst>
                <a:path w="123" h="215" extrusionOk="0">
                  <a:moveTo>
                    <a:pt x="105" y="0"/>
                  </a:moveTo>
                  <a:lnTo>
                    <a:pt x="1" y="206"/>
                  </a:lnTo>
                  <a:lnTo>
                    <a:pt x="18" y="215"/>
                  </a:lnTo>
                  <a:lnTo>
                    <a:pt x="122" y="9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6823;p51">
              <a:extLst>
                <a:ext uri="{FF2B5EF4-FFF2-40B4-BE49-F238E27FC236}">
                  <a16:creationId xmlns:a16="http://schemas.microsoft.com/office/drawing/2014/main" id="{21215613-CC70-4406-868E-C937F1D02395}"/>
                </a:ext>
              </a:extLst>
            </p:cNvPr>
            <p:cNvSpPr/>
            <p:nvPr/>
          </p:nvSpPr>
          <p:spPr>
            <a:xfrm>
              <a:off x="1123659" y="2967712"/>
              <a:ext cx="14983" cy="21975"/>
            </a:xfrm>
            <a:custGeom>
              <a:avLst/>
              <a:gdLst/>
              <a:ahLst/>
              <a:cxnLst/>
              <a:rect l="l" t="t" r="r" b="b"/>
              <a:pathLst>
                <a:path w="120" h="176" extrusionOk="0">
                  <a:moveTo>
                    <a:pt x="17" y="1"/>
                  </a:moveTo>
                  <a:lnTo>
                    <a:pt x="1" y="11"/>
                  </a:lnTo>
                  <a:lnTo>
                    <a:pt x="104" y="176"/>
                  </a:lnTo>
                  <a:lnTo>
                    <a:pt x="120" y="166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6824;p51">
              <a:extLst>
                <a:ext uri="{FF2B5EF4-FFF2-40B4-BE49-F238E27FC236}">
                  <a16:creationId xmlns:a16="http://schemas.microsoft.com/office/drawing/2014/main" id="{41797FFC-CACA-4F7C-9A63-78ABCFE51A54}"/>
                </a:ext>
              </a:extLst>
            </p:cNvPr>
            <p:cNvSpPr/>
            <p:nvPr/>
          </p:nvSpPr>
          <p:spPr>
            <a:xfrm>
              <a:off x="1136394" y="2966838"/>
              <a:ext cx="4120" cy="63179"/>
            </a:xfrm>
            <a:custGeom>
              <a:avLst/>
              <a:gdLst/>
              <a:ahLst/>
              <a:cxnLst/>
              <a:rect l="l" t="t" r="r" b="b"/>
              <a:pathLst>
                <a:path w="33" h="506" extrusionOk="0">
                  <a:moveTo>
                    <a:pt x="0" y="0"/>
                  </a:moveTo>
                  <a:lnTo>
                    <a:pt x="0" y="496"/>
                  </a:lnTo>
                  <a:cubicBezTo>
                    <a:pt x="0" y="499"/>
                    <a:pt x="2" y="502"/>
                    <a:pt x="5" y="502"/>
                  </a:cubicBezTo>
                  <a:cubicBezTo>
                    <a:pt x="8" y="504"/>
                    <a:pt x="12" y="505"/>
                    <a:pt x="16" y="505"/>
                  </a:cubicBezTo>
                  <a:cubicBezTo>
                    <a:pt x="19" y="505"/>
                    <a:pt x="23" y="504"/>
                    <a:pt x="27" y="502"/>
                  </a:cubicBezTo>
                  <a:cubicBezTo>
                    <a:pt x="29" y="502"/>
                    <a:pt x="31" y="499"/>
                    <a:pt x="32" y="496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6825;p51">
              <a:extLst>
                <a:ext uri="{FF2B5EF4-FFF2-40B4-BE49-F238E27FC236}">
                  <a16:creationId xmlns:a16="http://schemas.microsoft.com/office/drawing/2014/main" id="{3B433DBC-6A31-45CC-A46F-CB1BAC644B66}"/>
                </a:ext>
              </a:extLst>
            </p:cNvPr>
            <p:cNvSpPr/>
            <p:nvPr/>
          </p:nvSpPr>
          <p:spPr>
            <a:xfrm>
              <a:off x="1119913" y="2918642"/>
              <a:ext cx="67424" cy="57810"/>
            </a:xfrm>
            <a:custGeom>
              <a:avLst/>
              <a:gdLst/>
              <a:ahLst/>
              <a:cxnLst/>
              <a:rect l="l" t="t" r="r" b="b"/>
              <a:pathLst>
                <a:path w="540" h="463" extrusionOk="0">
                  <a:moveTo>
                    <a:pt x="309" y="1"/>
                  </a:moveTo>
                  <a:cubicBezTo>
                    <a:pt x="103" y="1"/>
                    <a:pt x="0" y="249"/>
                    <a:pt x="145" y="394"/>
                  </a:cubicBezTo>
                  <a:cubicBezTo>
                    <a:pt x="193" y="441"/>
                    <a:pt x="251" y="462"/>
                    <a:pt x="308" y="462"/>
                  </a:cubicBezTo>
                  <a:cubicBezTo>
                    <a:pt x="426" y="462"/>
                    <a:pt x="540" y="370"/>
                    <a:pt x="540" y="231"/>
                  </a:cubicBezTo>
                  <a:cubicBezTo>
                    <a:pt x="540" y="104"/>
                    <a:pt x="435" y="1"/>
                    <a:pt x="30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6826;p51">
              <a:extLst>
                <a:ext uri="{FF2B5EF4-FFF2-40B4-BE49-F238E27FC236}">
                  <a16:creationId xmlns:a16="http://schemas.microsoft.com/office/drawing/2014/main" id="{FEA5AFB9-EE03-4093-8AFC-749D844DE1D3}"/>
                </a:ext>
              </a:extLst>
            </p:cNvPr>
            <p:cNvSpPr/>
            <p:nvPr/>
          </p:nvSpPr>
          <p:spPr>
            <a:xfrm>
              <a:off x="1126530" y="2918517"/>
              <a:ext cx="54189" cy="57810"/>
            </a:xfrm>
            <a:custGeom>
              <a:avLst/>
              <a:gdLst/>
              <a:ahLst/>
              <a:cxnLst/>
              <a:rect l="l" t="t" r="r" b="b"/>
              <a:pathLst>
                <a:path w="434" h="463" extrusionOk="0">
                  <a:moveTo>
                    <a:pt x="256" y="0"/>
                  </a:moveTo>
                  <a:cubicBezTo>
                    <a:pt x="121" y="0"/>
                    <a:pt x="0" y="123"/>
                    <a:pt x="29" y="274"/>
                  </a:cubicBezTo>
                  <a:cubicBezTo>
                    <a:pt x="51" y="393"/>
                    <a:pt x="153" y="463"/>
                    <a:pt x="256" y="463"/>
                  </a:cubicBezTo>
                  <a:cubicBezTo>
                    <a:pt x="321" y="463"/>
                    <a:pt x="386" y="436"/>
                    <a:pt x="433" y="379"/>
                  </a:cubicBezTo>
                  <a:lnTo>
                    <a:pt x="433" y="379"/>
                  </a:lnTo>
                  <a:cubicBezTo>
                    <a:pt x="427" y="380"/>
                    <a:pt x="422" y="381"/>
                    <a:pt x="416" y="381"/>
                  </a:cubicBezTo>
                  <a:cubicBezTo>
                    <a:pt x="353" y="381"/>
                    <a:pt x="293" y="284"/>
                    <a:pt x="329" y="173"/>
                  </a:cubicBezTo>
                  <a:cubicBezTo>
                    <a:pt x="358" y="78"/>
                    <a:pt x="390" y="42"/>
                    <a:pt x="369" y="31"/>
                  </a:cubicBezTo>
                  <a:cubicBezTo>
                    <a:pt x="332" y="10"/>
                    <a:pt x="294" y="0"/>
                    <a:pt x="25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6827;p51">
              <a:extLst>
                <a:ext uri="{FF2B5EF4-FFF2-40B4-BE49-F238E27FC236}">
                  <a16:creationId xmlns:a16="http://schemas.microsoft.com/office/drawing/2014/main" id="{79566FFD-DCBB-4952-9BBF-5A0EB05ABF50}"/>
                </a:ext>
              </a:extLst>
            </p:cNvPr>
            <p:cNvSpPr/>
            <p:nvPr/>
          </p:nvSpPr>
          <p:spPr>
            <a:xfrm>
              <a:off x="1085701" y="2935123"/>
              <a:ext cx="47697" cy="40954"/>
            </a:xfrm>
            <a:custGeom>
              <a:avLst/>
              <a:gdLst/>
              <a:ahLst/>
              <a:cxnLst/>
              <a:rect l="l" t="t" r="r" b="b"/>
              <a:pathLst>
                <a:path w="382" h="328" extrusionOk="0">
                  <a:moveTo>
                    <a:pt x="218" y="1"/>
                  </a:moveTo>
                  <a:cubicBezTo>
                    <a:pt x="73" y="1"/>
                    <a:pt x="0" y="177"/>
                    <a:pt x="102" y="279"/>
                  </a:cubicBezTo>
                  <a:cubicBezTo>
                    <a:pt x="135" y="312"/>
                    <a:pt x="176" y="327"/>
                    <a:pt x="217" y="327"/>
                  </a:cubicBezTo>
                  <a:cubicBezTo>
                    <a:pt x="301" y="327"/>
                    <a:pt x="382" y="262"/>
                    <a:pt x="382" y="164"/>
                  </a:cubicBezTo>
                  <a:cubicBezTo>
                    <a:pt x="382" y="74"/>
                    <a:pt x="308" y="1"/>
                    <a:pt x="218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6828;p51">
              <a:extLst>
                <a:ext uri="{FF2B5EF4-FFF2-40B4-BE49-F238E27FC236}">
                  <a16:creationId xmlns:a16="http://schemas.microsoft.com/office/drawing/2014/main" id="{7081427F-B48D-46F3-BD1D-17C0EC889792}"/>
                </a:ext>
              </a:extLst>
            </p:cNvPr>
            <p:cNvSpPr/>
            <p:nvPr/>
          </p:nvSpPr>
          <p:spPr>
            <a:xfrm>
              <a:off x="1095440" y="2935248"/>
              <a:ext cx="43202" cy="40954"/>
            </a:xfrm>
            <a:custGeom>
              <a:avLst/>
              <a:gdLst/>
              <a:ahLst/>
              <a:cxnLst/>
              <a:rect l="l" t="t" r="r" b="b"/>
              <a:pathLst>
                <a:path w="346" h="328" extrusionOk="0">
                  <a:moveTo>
                    <a:pt x="143" y="1"/>
                  </a:moveTo>
                  <a:cubicBezTo>
                    <a:pt x="143" y="1"/>
                    <a:pt x="142" y="1"/>
                    <a:pt x="141" y="1"/>
                  </a:cubicBezTo>
                  <a:cubicBezTo>
                    <a:pt x="107" y="1"/>
                    <a:pt x="73" y="11"/>
                    <a:pt x="46" y="31"/>
                  </a:cubicBezTo>
                  <a:cubicBezTo>
                    <a:pt x="41" y="130"/>
                    <a:pt x="125" y="227"/>
                    <a:pt x="102" y="261"/>
                  </a:cubicBezTo>
                  <a:cubicBezTo>
                    <a:pt x="94" y="272"/>
                    <a:pt x="81" y="277"/>
                    <a:pt x="67" y="277"/>
                  </a:cubicBezTo>
                  <a:cubicBezTo>
                    <a:pt x="42" y="277"/>
                    <a:pt x="14" y="262"/>
                    <a:pt x="1" y="245"/>
                  </a:cubicBezTo>
                  <a:lnTo>
                    <a:pt x="1" y="245"/>
                  </a:lnTo>
                  <a:cubicBezTo>
                    <a:pt x="32" y="300"/>
                    <a:pt x="87" y="327"/>
                    <a:pt x="142" y="327"/>
                  </a:cubicBezTo>
                  <a:cubicBezTo>
                    <a:pt x="197" y="327"/>
                    <a:pt x="252" y="300"/>
                    <a:pt x="283" y="245"/>
                  </a:cubicBezTo>
                  <a:cubicBezTo>
                    <a:pt x="345" y="136"/>
                    <a:pt x="267" y="1"/>
                    <a:pt x="14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6829;p51">
              <a:extLst>
                <a:ext uri="{FF2B5EF4-FFF2-40B4-BE49-F238E27FC236}">
                  <a16:creationId xmlns:a16="http://schemas.microsoft.com/office/drawing/2014/main" id="{7D76B357-73D6-4FB9-95D8-ADCBFAD5F454}"/>
                </a:ext>
              </a:extLst>
            </p:cNvPr>
            <p:cNvSpPr/>
            <p:nvPr/>
          </p:nvSpPr>
          <p:spPr>
            <a:xfrm>
              <a:off x="1101059" y="2896542"/>
              <a:ext cx="74541" cy="74417"/>
            </a:xfrm>
            <a:custGeom>
              <a:avLst/>
              <a:gdLst/>
              <a:ahLst/>
              <a:cxnLst/>
              <a:rect l="l" t="t" r="r" b="b"/>
              <a:pathLst>
                <a:path w="597" h="596" extrusionOk="0">
                  <a:moveTo>
                    <a:pt x="299" y="1"/>
                  </a:moveTo>
                  <a:cubicBezTo>
                    <a:pt x="134" y="1"/>
                    <a:pt x="1" y="134"/>
                    <a:pt x="1" y="298"/>
                  </a:cubicBezTo>
                  <a:cubicBezTo>
                    <a:pt x="1" y="463"/>
                    <a:pt x="134" y="595"/>
                    <a:pt x="299" y="595"/>
                  </a:cubicBezTo>
                  <a:cubicBezTo>
                    <a:pt x="463" y="595"/>
                    <a:pt x="597" y="463"/>
                    <a:pt x="597" y="298"/>
                  </a:cubicBezTo>
                  <a:cubicBezTo>
                    <a:pt x="597" y="134"/>
                    <a:pt x="463" y="1"/>
                    <a:pt x="299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6830;p51">
              <a:extLst>
                <a:ext uri="{FF2B5EF4-FFF2-40B4-BE49-F238E27FC236}">
                  <a16:creationId xmlns:a16="http://schemas.microsoft.com/office/drawing/2014/main" id="{5EA93DB4-5CB4-4DC4-B42A-30F7D64D18F4}"/>
                </a:ext>
              </a:extLst>
            </p:cNvPr>
            <p:cNvSpPr/>
            <p:nvPr/>
          </p:nvSpPr>
          <p:spPr>
            <a:xfrm>
              <a:off x="1096564" y="2901286"/>
              <a:ext cx="78162" cy="69672"/>
            </a:xfrm>
            <a:custGeom>
              <a:avLst/>
              <a:gdLst/>
              <a:ahLst/>
              <a:cxnLst/>
              <a:rect l="l" t="t" r="r" b="b"/>
              <a:pathLst>
                <a:path w="626" h="558" extrusionOk="0">
                  <a:moveTo>
                    <a:pt x="189" y="0"/>
                  </a:moveTo>
                  <a:cubicBezTo>
                    <a:pt x="180" y="5"/>
                    <a:pt x="172" y="11"/>
                    <a:pt x="163" y="17"/>
                  </a:cubicBezTo>
                  <a:lnTo>
                    <a:pt x="163" y="17"/>
                  </a:lnTo>
                  <a:cubicBezTo>
                    <a:pt x="171" y="11"/>
                    <a:pt x="180" y="5"/>
                    <a:pt x="189" y="0"/>
                  </a:cubicBezTo>
                  <a:close/>
                  <a:moveTo>
                    <a:pt x="163" y="17"/>
                  </a:moveTo>
                  <a:cubicBezTo>
                    <a:pt x="151" y="25"/>
                    <a:pt x="140" y="34"/>
                    <a:pt x="130" y="44"/>
                  </a:cubicBezTo>
                  <a:lnTo>
                    <a:pt x="130" y="44"/>
                  </a:lnTo>
                  <a:cubicBezTo>
                    <a:pt x="140" y="34"/>
                    <a:pt x="152" y="25"/>
                    <a:pt x="163" y="17"/>
                  </a:cubicBezTo>
                  <a:close/>
                  <a:moveTo>
                    <a:pt x="130" y="44"/>
                  </a:moveTo>
                  <a:cubicBezTo>
                    <a:pt x="126" y="48"/>
                    <a:pt x="122" y="52"/>
                    <a:pt x="118" y="55"/>
                  </a:cubicBezTo>
                  <a:cubicBezTo>
                    <a:pt x="118" y="56"/>
                    <a:pt x="118" y="56"/>
                    <a:pt x="118" y="56"/>
                  </a:cubicBezTo>
                  <a:lnTo>
                    <a:pt x="118" y="56"/>
                  </a:lnTo>
                  <a:cubicBezTo>
                    <a:pt x="122" y="52"/>
                    <a:pt x="126" y="48"/>
                    <a:pt x="130" y="44"/>
                  </a:cubicBezTo>
                  <a:close/>
                  <a:moveTo>
                    <a:pt x="118" y="56"/>
                  </a:moveTo>
                  <a:lnTo>
                    <a:pt x="118" y="56"/>
                  </a:lnTo>
                  <a:cubicBezTo>
                    <a:pt x="1" y="181"/>
                    <a:pt x="10" y="389"/>
                    <a:pt x="156" y="498"/>
                  </a:cubicBezTo>
                  <a:cubicBezTo>
                    <a:pt x="210" y="539"/>
                    <a:pt x="273" y="558"/>
                    <a:pt x="334" y="558"/>
                  </a:cubicBezTo>
                  <a:cubicBezTo>
                    <a:pt x="466" y="558"/>
                    <a:pt x="592" y="471"/>
                    <a:pt x="625" y="328"/>
                  </a:cubicBezTo>
                  <a:lnTo>
                    <a:pt x="625" y="328"/>
                  </a:lnTo>
                  <a:cubicBezTo>
                    <a:pt x="569" y="388"/>
                    <a:pt x="491" y="421"/>
                    <a:pt x="408" y="421"/>
                  </a:cubicBezTo>
                  <a:cubicBezTo>
                    <a:pt x="217" y="421"/>
                    <a:pt x="75" y="243"/>
                    <a:pt x="118" y="56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6831;p51">
              <a:extLst>
                <a:ext uri="{FF2B5EF4-FFF2-40B4-BE49-F238E27FC236}">
                  <a16:creationId xmlns:a16="http://schemas.microsoft.com/office/drawing/2014/main" id="{27814F1F-59AD-4904-B2A3-A6FC94B7A736}"/>
                </a:ext>
              </a:extLst>
            </p:cNvPr>
            <p:cNvSpPr/>
            <p:nvPr/>
          </p:nvSpPr>
          <p:spPr>
            <a:xfrm>
              <a:off x="1502858" y="3069972"/>
              <a:ext cx="87777" cy="50818"/>
            </a:xfrm>
            <a:custGeom>
              <a:avLst/>
              <a:gdLst/>
              <a:ahLst/>
              <a:cxnLst/>
              <a:rect l="l" t="t" r="r" b="b"/>
              <a:pathLst>
                <a:path w="703" h="407" extrusionOk="0">
                  <a:moveTo>
                    <a:pt x="370" y="1"/>
                  </a:moveTo>
                  <a:lnTo>
                    <a:pt x="0" y="215"/>
                  </a:lnTo>
                  <a:lnTo>
                    <a:pt x="332" y="407"/>
                  </a:lnTo>
                  <a:lnTo>
                    <a:pt x="702" y="19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6832;p51">
              <a:extLst>
                <a:ext uri="{FF2B5EF4-FFF2-40B4-BE49-F238E27FC236}">
                  <a16:creationId xmlns:a16="http://schemas.microsoft.com/office/drawing/2014/main" id="{FDD010F4-6A02-4510-B93C-72518F82287E}"/>
                </a:ext>
              </a:extLst>
            </p:cNvPr>
            <p:cNvSpPr/>
            <p:nvPr/>
          </p:nvSpPr>
          <p:spPr>
            <a:xfrm>
              <a:off x="1179596" y="2885304"/>
              <a:ext cx="220752" cy="270821"/>
            </a:xfrm>
            <a:custGeom>
              <a:avLst/>
              <a:gdLst/>
              <a:ahLst/>
              <a:cxnLst/>
              <a:rect l="l" t="t" r="r" b="b"/>
              <a:pathLst>
                <a:path w="1768" h="2169" extrusionOk="0">
                  <a:moveTo>
                    <a:pt x="1" y="1"/>
                  </a:moveTo>
                  <a:lnTo>
                    <a:pt x="1" y="1149"/>
                  </a:lnTo>
                  <a:lnTo>
                    <a:pt x="1767" y="2169"/>
                  </a:lnTo>
                  <a:lnTo>
                    <a:pt x="1767" y="10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6833;p51">
              <a:extLst>
                <a:ext uri="{FF2B5EF4-FFF2-40B4-BE49-F238E27FC236}">
                  <a16:creationId xmlns:a16="http://schemas.microsoft.com/office/drawing/2014/main" id="{2DE663A2-03A7-4D9C-AD5E-6E6C1C71D502}"/>
                </a:ext>
              </a:extLst>
            </p:cNvPr>
            <p:cNvSpPr/>
            <p:nvPr/>
          </p:nvSpPr>
          <p:spPr>
            <a:xfrm>
              <a:off x="1179596" y="2885304"/>
              <a:ext cx="220752" cy="184418"/>
            </a:xfrm>
            <a:custGeom>
              <a:avLst/>
              <a:gdLst/>
              <a:ahLst/>
              <a:cxnLst/>
              <a:rect l="l" t="t" r="r" b="b"/>
              <a:pathLst>
                <a:path w="1768" h="1477" extrusionOk="0">
                  <a:moveTo>
                    <a:pt x="1" y="1"/>
                  </a:moveTo>
                  <a:lnTo>
                    <a:pt x="1" y="456"/>
                  </a:lnTo>
                  <a:lnTo>
                    <a:pt x="1767" y="1477"/>
                  </a:lnTo>
                  <a:lnTo>
                    <a:pt x="1767" y="10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6834;p51">
              <a:extLst>
                <a:ext uri="{FF2B5EF4-FFF2-40B4-BE49-F238E27FC236}">
                  <a16:creationId xmlns:a16="http://schemas.microsoft.com/office/drawing/2014/main" id="{862B9E0D-DAC0-4405-AAC7-463F6BCFBAF4}"/>
                </a:ext>
              </a:extLst>
            </p:cNvPr>
            <p:cNvSpPr/>
            <p:nvPr/>
          </p:nvSpPr>
          <p:spPr>
            <a:xfrm>
              <a:off x="1400223" y="2837733"/>
              <a:ext cx="248347" cy="318393"/>
            </a:xfrm>
            <a:custGeom>
              <a:avLst/>
              <a:gdLst/>
              <a:ahLst/>
              <a:cxnLst/>
              <a:rect l="l" t="t" r="r" b="b"/>
              <a:pathLst>
                <a:path w="1989" h="2550" extrusionOk="0">
                  <a:moveTo>
                    <a:pt x="1326" y="0"/>
                  </a:moveTo>
                  <a:lnTo>
                    <a:pt x="0" y="1403"/>
                  </a:lnTo>
                  <a:lnTo>
                    <a:pt x="0" y="2550"/>
                  </a:lnTo>
                  <a:lnTo>
                    <a:pt x="1988" y="1403"/>
                  </a:lnTo>
                  <a:lnTo>
                    <a:pt x="1988" y="286"/>
                  </a:lnTo>
                  <a:lnTo>
                    <a:pt x="1326" y="127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6835;p51">
              <a:extLst>
                <a:ext uri="{FF2B5EF4-FFF2-40B4-BE49-F238E27FC236}">
                  <a16:creationId xmlns:a16="http://schemas.microsoft.com/office/drawing/2014/main" id="{0D0510BD-4FCD-487E-BD34-B96F4D81C9B4}"/>
                </a:ext>
              </a:extLst>
            </p:cNvPr>
            <p:cNvSpPr/>
            <p:nvPr/>
          </p:nvSpPr>
          <p:spPr>
            <a:xfrm>
              <a:off x="1565663" y="2837733"/>
              <a:ext cx="96642" cy="39705"/>
            </a:xfrm>
            <a:custGeom>
              <a:avLst/>
              <a:gdLst/>
              <a:ahLst/>
              <a:cxnLst/>
              <a:rect l="l" t="t" r="r" b="b"/>
              <a:pathLst>
                <a:path w="774" h="318" extrusionOk="0">
                  <a:moveTo>
                    <a:pt x="1" y="0"/>
                  </a:moveTo>
                  <a:lnTo>
                    <a:pt x="1" y="127"/>
                  </a:lnTo>
                  <a:lnTo>
                    <a:pt x="773" y="318"/>
                  </a:lnTo>
                  <a:lnTo>
                    <a:pt x="773" y="1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6836;p51">
              <a:extLst>
                <a:ext uri="{FF2B5EF4-FFF2-40B4-BE49-F238E27FC236}">
                  <a16:creationId xmlns:a16="http://schemas.microsoft.com/office/drawing/2014/main" id="{C110D475-2ECA-433C-918A-20AD177F841A}"/>
                </a:ext>
              </a:extLst>
            </p:cNvPr>
            <p:cNvSpPr/>
            <p:nvPr/>
          </p:nvSpPr>
          <p:spPr>
            <a:xfrm>
              <a:off x="1344910" y="2710251"/>
              <a:ext cx="317394" cy="151330"/>
            </a:xfrm>
            <a:custGeom>
              <a:avLst/>
              <a:gdLst/>
              <a:ahLst/>
              <a:cxnLst/>
              <a:rect l="l" t="t" r="r" b="b"/>
              <a:pathLst>
                <a:path w="2542" h="1212" extrusionOk="0">
                  <a:moveTo>
                    <a:pt x="1" y="1"/>
                  </a:moveTo>
                  <a:lnTo>
                    <a:pt x="1769" y="1021"/>
                  </a:lnTo>
                  <a:lnTo>
                    <a:pt x="2541" y="1211"/>
                  </a:lnTo>
                  <a:lnTo>
                    <a:pt x="775" y="1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6837;p51">
              <a:extLst>
                <a:ext uri="{FF2B5EF4-FFF2-40B4-BE49-F238E27FC236}">
                  <a16:creationId xmlns:a16="http://schemas.microsoft.com/office/drawing/2014/main" id="{4C175B83-177F-4ADE-B34C-7405EECCA407}"/>
                </a:ext>
              </a:extLst>
            </p:cNvPr>
            <p:cNvSpPr/>
            <p:nvPr/>
          </p:nvSpPr>
          <p:spPr>
            <a:xfrm>
              <a:off x="1372629" y="2821751"/>
              <a:ext cx="193158" cy="223000"/>
            </a:xfrm>
            <a:custGeom>
              <a:avLst/>
              <a:gdLst/>
              <a:ahLst/>
              <a:cxnLst/>
              <a:rect l="l" t="t" r="r" b="b"/>
              <a:pathLst>
                <a:path w="1547" h="1786" extrusionOk="0">
                  <a:moveTo>
                    <a:pt x="1547" y="1"/>
                  </a:moveTo>
                  <a:lnTo>
                    <a:pt x="1" y="1786"/>
                  </a:lnTo>
                  <a:lnTo>
                    <a:pt x="1" y="1786"/>
                  </a:lnTo>
                  <a:lnTo>
                    <a:pt x="111" y="1722"/>
                  </a:lnTo>
                  <a:lnTo>
                    <a:pt x="1547" y="128"/>
                  </a:lnTo>
                  <a:lnTo>
                    <a:pt x="1547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6838;p51">
              <a:extLst>
                <a:ext uri="{FF2B5EF4-FFF2-40B4-BE49-F238E27FC236}">
                  <a16:creationId xmlns:a16="http://schemas.microsoft.com/office/drawing/2014/main" id="{4C8F569B-4546-44AA-98BB-0E4121CD2B35}"/>
                </a:ext>
              </a:extLst>
            </p:cNvPr>
            <p:cNvSpPr/>
            <p:nvPr/>
          </p:nvSpPr>
          <p:spPr>
            <a:xfrm>
              <a:off x="1152002" y="2694269"/>
              <a:ext cx="413786" cy="350732"/>
            </a:xfrm>
            <a:custGeom>
              <a:avLst/>
              <a:gdLst/>
              <a:ahLst/>
              <a:cxnLst/>
              <a:rect l="l" t="t" r="r" b="b"/>
              <a:pathLst>
                <a:path w="3314" h="2809" extrusionOk="0">
                  <a:moveTo>
                    <a:pt x="1547" y="1"/>
                  </a:moveTo>
                  <a:lnTo>
                    <a:pt x="0" y="1786"/>
                  </a:lnTo>
                  <a:lnTo>
                    <a:pt x="1771" y="2808"/>
                  </a:lnTo>
                  <a:lnTo>
                    <a:pt x="3314" y="1022"/>
                  </a:lnTo>
                  <a:lnTo>
                    <a:pt x="1547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6839;p51">
              <a:extLst>
                <a:ext uri="{FF2B5EF4-FFF2-40B4-BE49-F238E27FC236}">
                  <a16:creationId xmlns:a16="http://schemas.microsoft.com/office/drawing/2014/main" id="{63632CBD-3083-4C99-BD95-7BF0F9B4234A}"/>
                </a:ext>
              </a:extLst>
            </p:cNvPr>
            <p:cNvSpPr/>
            <p:nvPr/>
          </p:nvSpPr>
          <p:spPr>
            <a:xfrm>
              <a:off x="1275988" y="2900787"/>
              <a:ext cx="27844" cy="56312"/>
            </a:xfrm>
            <a:custGeom>
              <a:avLst/>
              <a:gdLst/>
              <a:ahLst/>
              <a:cxnLst/>
              <a:rect l="l" t="t" r="r" b="b"/>
              <a:pathLst>
                <a:path w="223" h="451" extrusionOk="0">
                  <a:moveTo>
                    <a:pt x="0" y="0"/>
                  </a:moveTo>
                  <a:lnTo>
                    <a:pt x="0" y="323"/>
                  </a:lnTo>
                  <a:lnTo>
                    <a:pt x="222" y="451"/>
                  </a:lnTo>
                  <a:lnTo>
                    <a:pt x="222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6840;p51">
              <a:extLst>
                <a:ext uri="{FF2B5EF4-FFF2-40B4-BE49-F238E27FC236}">
                  <a16:creationId xmlns:a16="http://schemas.microsoft.com/office/drawing/2014/main" id="{946400F2-60CC-45FD-93A3-90F4CDCE61BE}"/>
                </a:ext>
              </a:extLst>
            </p:cNvPr>
            <p:cNvSpPr/>
            <p:nvPr/>
          </p:nvSpPr>
          <p:spPr>
            <a:xfrm>
              <a:off x="1303707" y="2900787"/>
              <a:ext cx="27844" cy="56312"/>
            </a:xfrm>
            <a:custGeom>
              <a:avLst/>
              <a:gdLst/>
              <a:ahLst/>
              <a:cxnLst/>
              <a:rect l="l" t="t" r="r" b="b"/>
              <a:pathLst>
                <a:path w="223" h="451" extrusionOk="0">
                  <a:moveTo>
                    <a:pt x="222" y="0"/>
                  </a:moveTo>
                  <a:lnTo>
                    <a:pt x="0" y="129"/>
                  </a:lnTo>
                  <a:lnTo>
                    <a:pt x="0" y="451"/>
                  </a:lnTo>
                  <a:lnTo>
                    <a:pt x="222" y="196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6841;p51">
              <a:extLst>
                <a:ext uri="{FF2B5EF4-FFF2-40B4-BE49-F238E27FC236}">
                  <a16:creationId xmlns:a16="http://schemas.microsoft.com/office/drawing/2014/main" id="{C6FDB8D1-0FA2-4A70-B749-B2B18708FDD9}"/>
                </a:ext>
              </a:extLst>
            </p:cNvPr>
            <p:cNvSpPr/>
            <p:nvPr/>
          </p:nvSpPr>
          <p:spPr>
            <a:xfrm>
              <a:off x="1273116" y="2873443"/>
              <a:ext cx="61306" cy="43576"/>
            </a:xfrm>
            <a:custGeom>
              <a:avLst/>
              <a:gdLst/>
              <a:ahLst/>
              <a:cxnLst/>
              <a:rect l="l" t="t" r="r" b="b"/>
              <a:pathLst>
                <a:path w="491" h="349" extrusionOk="0">
                  <a:moveTo>
                    <a:pt x="245" y="0"/>
                  </a:moveTo>
                  <a:lnTo>
                    <a:pt x="0" y="142"/>
                  </a:lnTo>
                  <a:lnTo>
                    <a:pt x="0" y="206"/>
                  </a:lnTo>
                  <a:lnTo>
                    <a:pt x="245" y="348"/>
                  </a:lnTo>
                  <a:lnTo>
                    <a:pt x="490" y="206"/>
                  </a:lnTo>
                  <a:lnTo>
                    <a:pt x="490" y="142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6842;p51">
              <a:extLst>
                <a:ext uri="{FF2B5EF4-FFF2-40B4-BE49-F238E27FC236}">
                  <a16:creationId xmlns:a16="http://schemas.microsoft.com/office/drawing/2014/main" id="{AAA58E82-105E-4826-A73B-3E7645A1952E}"/>
                </a:ext>
              </a:extLst>
            </p:cNvPr>
            <p:cNvSpPr/>
            <p:nvPr/>
          </p:nvSpPr>
          <p:spPr>
            <a:xfrm>
              <a:off x="1273116" y="2891173"/>
              <a:ext cx="30716" cy="25846"/>
            </a:xfrm>
            <a:custGeom>
              <a:avLst/>
              <a:gdLst/>
              <a:ahLst/>
              <a:cxnLst/>
              <a:rect l="l" t="t" r="r" b="b"/>
              <a:pathLst>
                <a:path w="246" h="207" extrusionOk="0">
                  <a:moveTo>
                    <a:pt x="0" y="0"/>
                  </a:moveTo>
                  <a:lnTo>
                    <a:pt x="0" y="64"/>
                  </a:lnTo>
                  <a:lnTo>
                    <a:pt x="245" y="206"/>
                  </a:lnTo>
                  <a:lnTo>
                    <a:pt x="245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6843;p51">
              <a:extLst>
                <a:ext uri="{FF2B5EF4-FFF2-40B4-BE49-F238E27FC236}">
                  <a16:creationId xmlns:a16="http://schemas.microsoft.com/office/drawing/2014/main" id="{2362B5AB-08F2-4C4A-8D62-6E523B83758D}"/>
                </a:ext>
              </a:extLst>
            </p:cNvPr>
            <p:cNvSpPr/>
            <p:nvPr/>
          </p:nvSpPr>
          <p:spPr>
            <a:xfrm>
              <a:off x="1303707" y="2891173"/>
              <a:ext cx="30716" cy="25846"/>
            </a:xfrm>
            <a:custGeom>
              <a:avLst/>
              <a:gdLst/>
              <a:ahLst/>
              <a:cxnLst/>
              <a:rect l="l" t="t" r="r" b="b"/>
              <a:pathLst>
                <a:path w="246" h="207" extrusionOk="0">
                  <a:moveTo>
                    <a:pt x="245" y="0"/>
                  </a:moveTo>
                  <a:lnTo>
                    <a:pt x="0" y="141"/>
                  </a:lnTo>
                  <a:lnTo>
                    <a:pt x="0" y="206"/>
                  </a:lnTo>
                  <a:lnTo>
                    <a:pt x="245" y="6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6844;p51">
              <a:extLst>
                <a:ext uri="{FF2B5EF4-FFF2-40B4-BE49-F238E27FC236}">
                  <a16:creationId xmlns:a16="http://schemas.microsoft.com/office/drawing/2014/main" id="{0C1BEA95-1589-4EBA-9E1D-8EF58EAD5FEF}"/>
                </a:ext>
              </a:extLst>
            </p:cNvPr>
            <p:cNvSpPr/>
            <p:nvPr/>
          </p:nvSpPr>
          <p:spPr>
            <a:xfrm>
              <a:off x="1283230" y="2879311"/>
              <a:ext cx="40829" cy="23723"/>
            </a:xfrm>
            <a:custGeom>
              <a:avLst/>
              <a:gdLst/>
              <a:ahLst/>
              <a:cxnLst/>
              <a:rect l="l" t="t" r="r" b="b"/>
              <a:pathLst>
                <a:path w="327" h="190" extrusionOk="0">
                  <a:moveTo>
                    <a:pt x="164" y="1"/>
                  </a:moveTo>
                  <a:lnTo>
                    <a:pt x="0" y="95"/>
                  </a:lnTo>
                  <a:lnTo>
                    <a:pt x="164" y="189"/>
                  </a:lnTo>
                  <a:lnTo>
                    <a:pt x="327" y="95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6845;p51">
              <a:extLst>
                <a:ext uri="{FF2B5EF4-FFF2-40B4-BE49-F238E27FC236}">
                  <a16:creationId xmlns:a16="http://schemas.microsoft.com/office/drawing/2014/main" id="{AF9F1594-4B56-41A1-8A6F-FDF49B5366D8}"/>
                </a:ext>
              </a:extLst>
            </p:cNvPr>
            <p:cNvSpPr/>
            <p:nvPr/>
          </p:nvSpPr>
          <p:spPr>
            <a:xfrm>
              <a:off x="1283230" y="2879311"/>
              <a:ext cx="20602" cy="23723"/>
            </a:xfrm>
            <a:custGeom>
              <a:avLst/>
              <a:gdLst/>
              <a:ahLst/>
              <a:cxnLst/>
              <a:rect l="l" t="t" r="r" b="b"/>
              <a:pathLst>
                <a:path w="165" h="190" extrusionOk="0">
                  <a:moveTo>
                    <a:pt x="164" y="1"/>
                  </a:moveTo>
                  <a:lnTo>
                    <a:pt x="0" y="95"/>
                  </a:lnTo>
                  <a:lnTo>
                    <a:pt x="164" y="189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6846;p51">
              <a:extLst>
                <a:ext uri="{FF2B5EF4-FFF2-40B4-BE49-F238E27FC236}">
                  <a16:creationId xmlns:a16="http://schemas.microsoft.com/office/drawing/2014/main" id="{193C10FE-53FC-4CE5-AD9B-C618BFC5F560}"/>
                </a:ext>
              </a:extLst>
            </p:cNvPr>
            <p:cNvSpPr/>
            <p:nvPr/>
          </p:nvSpPr>
          <p:spPr>
            <a:xfrm>
              <a:off x="1303707" y="2879311"/>
              <a:ext cx="20352" cy="23723"/>
            </a:xfrm>
            <a:custGeom>
              <a:avLst/>
              <a:gdLst/>
              <a:ahLst/>
              <a:cxnLst/>
              <a:rect l="l" t="t" r="r" b="b"/>
              <a:pathLst>
                <a:path w="163" h="190" extrusionOk="0">
                  <a:moveTo>
                    <a:pt x="0" y="1"/>
                  </a:moveTo>
                  <a:lnTo>
                    <a:pt x="0" y="189"/>
                  </a:lnTo>
                  <a:lnTo>
                    <a:pt x="163" y="9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6847;p51">
              <a:extLst>
                <a:ext uri="{FF2B5EF4-FFF2-40B4-BE49-F238E27FC236}">
                  <a16:creationId xmlns:a16="http://schemas.microsoft.com/office/drawing/2014/main" id="{DCC7E274-47A8-4EEF-ABF8-CCD9FBB20C18}"/>
                </a:ext>
              </a:extLst>
            </p:cNvPr>
            <p:cNvSpPr/>
            <p:nvPr/>
          </p:nvSpPr>
          <p:spPr>
            <a:xfrm>
              <a:off x="1418078" y="3014409"/>
              <a:ext cx="62305" cy="83656"/>
            </a:xfrm>
            <a:custGeom>
              <a:avLst/>
              <a:gdLst/>
              <a:ahLst/>
              <a:cxnLst/>
              <a:rect l="l" t="t" r="r" b="b"/>
              <a:pathLst>
                <a:path w="499" h="670" extrusionOk="0">
                  <a:moveTo>
                    <a:pt x="498" y="1"/>
                  </a:moveTo>
                  <a:lnTo>
                    <a:pt x="1" y="286"/>
                  </a:lnTo>
                  <a:lnTo>
                    <a:pt x="1" y="669"/>
                  </a:lnTo>
                  <a:lnTo>
                    <a:pt x="498" y="382"/>
                  </a:lnTo>
                  <a:lnTo>
                    <a:pt x="49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6848;p51">
              <a:extLst>
                <a:ext uri="{FF2B5EF4-FFF2-40B4-BE49-F238E27FC236}">
                  <a16:creationId xmlns:a16="http://schemas.microsoft.com/office/drawing/2014/main" id="{D40A7906-9893-4289-9D9E-AEC89E170416}"/>
                </a:ext>
              </a:extLst>
            </p:cNvPr>
            <p:cNvSpPr/>
            <p:nvPr/>
          </p:nvSpPr>
          <p:spPr>
            <a:xfrm>
              <a:off x="1418078" y="3015908"/>
              <a:ext cx="59308" cy="79036"/>
            </a:xfrm>
            <a:custGeom>
              <a:avLst/>
              <a:gdLst/>
              <a:ahLst/>
              <a:cxnLst/>
              <a:rect l="l" t="t" r="r" b="b"/>
              <a:pathLst>
                <a:path w="475" h="633" extrusionOk="0">
                  <a:moveTo>
                    <a:pt x="475" y="0"/>
                  </a:moveTo>
                  <a:lnTo>
                    <a:pt x="1" y="274"/>
                  </a:lnTo>
                  <a:lnTo>
                    <a:pt x="1" y="632"/>
                  </a:lnTo>
                  <a:lnTo>
                    <a:pt x="475" y="358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6849;p51">
              <a:extLst>
                <a:ext uri="{FF2B5EF4-FFF2-40B4-BE49-F238E27FC236}">
                  <a16:creationId xmlns:a16="http://schemas.microsoft.com/office/drawing/2014/main" id="{20CE828B-A715-4EA7-826D-A9C6C83DF585}"/>
                </a:ext>
              </a:extLst>
            </p:cNvPr>
            <p:cNvSpPr/>
            <p:nvPr/>
          </p:nvSpPr>
          <p:spPr>
            <a:xfrm>
              <a:off x="1418078" y="3060607"/>
              <a:ext cx="62305" cy="37458"/>
            </a:xfrm>
            <a:custGeom>
              <a:avLst/>
              <a:gdLst/>
              <a:ahLst/>
              <a:cxnLst/>
              <a:rect l="l" t="t" r="r" b="b"/>
              <a:pathLst>
                <a:path w="499" h="300" extrusionOk="0">
                  <a:moveTo>
                    <a:pt x="475" y="0"/>
                  </a:moveTo>
                  <a:lnTo>
                    <a:pt x="1" y="274"/>
                  </a:lnTo>
                  <a:lnTo>
                    <a:pt x="1" y="299"/>
                  </a:lnTo>
                  <a:lnTo>
                    <a:pt x="498" y="12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6850;p51">
              <a:extLst>
                <a:ext uri="{FF2B5EF4-FFF2-40B4-BE49-F238E27FC236}">
                  <a16:creationId xmlns:a16="http://schemas.microsoft.com/office/drawing/2014/main" id="{683EE491-3691-4A73-95C2-FDD089D08416}"/>
                </a:ext>
              </a:extLst>
            </p:cNvPr>
            <p:cNvSpPr/>
            <p:nvPr/>
          </p:nvSpPr>
          <p:spPr>
            <a:xfrm>
              <a:off x="1418078" y="3035011"/>
              <a:ext cx="62305" cy="39081"/>
            </a:xfrm>
            <a:custGeom>
              <a:avLst/>
              <a:gdLst/>
              <a:ahLst/>
              <a:cxnLst/>
              <a:rect l="l" t="t" r="r" b="b"/>
              <a:pathLst>
                <a:path w="499" h="313" extrusionOk="0">
                  <a:moveTo>
                    <a:pt x="498" y="1"/>
                  </a:moveTo>
                  <a:lnTo>
                    <a:pt x="1" y="288"/>
                  </a:lnTo>
                  <a:lnTo>
                    <a:pt x="1" y="313"/>
                  </a:lnTo>
                  <a:lnTo>
                    <a:pt x="498" y="27"/>
                  </a:lnTo>
                  <a:lnTo>
                    <a:pt x="49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6851;p51">
              <a:extLst>
                <a:ext uri="{FF2B5EF4-FFF2-40B4-BE49-F238E27FC236}">
                  <a16:creationId xmlns:a16="http://schemas.microsoft.com/office/drawing/2014/main" id="{D2996AD9-A9D8-413D-890D-48BB3CCBA44D}"/>
                </a:ext>
              </a:extLst>
            </p:cNvPr>
            <p:cNvSpPr/>
            <p:nvPr/>
          </p:nvSpPr>
          <p:spPr>
            <a:xfrm>
              <a:off x="1569783" y="2926758"/>
              <a:ext cx="62055" cy="83781"/>
            </a:xfrm>
            <a:custGeom>
              <a:avLst/>
              <a:gdLst/>
              <a:ahLst/>
              <a:cxnLst/>
              <a:rect l="l" t="t" r="r" b="b"/>
              <a:pathLst>
                <a:path w="497" h="671" extrusionOk="0">
                  <a:moveTo>
                    <a:pt x="497" y="1"/>
                  </a:moveTo>
                  <a:lnTo>
                    <a:pt x="1" y="288"/>
                  </a:lnTo>
                  <a:lnTo>
                    <a:pt x="1" y="671"/>
                  </a:lnTo>
                  <a:lnTo>
                    <a:pt x="497" y="384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6852;p51">
              <a:extLst>
                <a:ext uri="{FF2B5EF4-FFF2-40B4-BE49-F238E27FC236}">
                  <a16:creationId xmlns:a16="http://schemas.microsoft.com/office/drawing/2014/main" id="{5AE02DA6-1310-458E-AFA7-BC74BED3BFAE}"/>
                </a:ext>
              </a:extLst>
            </p:cNvPr>
            <p:cNvSpPr/>
            <p:nvPr/>
          </p:nvSpPr>
          <p:spPr>
            <a:xfrm>
              <a:off x="1569783" y="2928381"/>
              <a:ext cx="59433" cy="78912"/>
            </a:xfrm>
            <a:custGeom>
              <a:avLst/>
              <a:gdLst/>
              <a:ahLst/>
              <a:cxnLst/>
              <a:rect l="l" t="t" r="r" b="b"/>
              <a:pathLst>
                <a:path w="476" h="632" extrusionOk="0">
                  <a:moveTo>
                    <a:pt x="475" y="1"/>
                  </a:moveTo>
                  <a:lnTo>
                    <a:pt x="1" y="275"/>
                  </a:lnTo>
                  <a:lnTo>
                    <a:pt x="1" y="632"/>
                  </a:lnTo>
                  <a:lnTo>
                    <a:pt x="475" y="358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6853;p51">
              <a:extLst>
                <a:ext uri="{FF2B5EF4-FFF2-40B4-BE49-F238E27FC236}">
                  <a16:creationId xmlns:a16="http://schemas.microsoft.com/office/drawing/2014/main" id="{6ECBDAD0-1C15-4D93-8FC9-938D6FFFCD1C}"/>
                </a:ext>
              </a:extLst>
            </p:cNvPr>
            <p:cNvSpPr/>
            <p:nvPr/>
          </p:nvSpPr>
          <p:spPr>
            <a:xfrm>
              <a:off x="1569783" y="2972956"/>
              <a:ext cx="62055" cy="37583"/>
            </a:xfrm>
            <a:custGeom>
              <a:avLst/>
              <a:gdLst/>
              <a:ahLst/>
              <a:cxnLst/>
              <a:rect l="l" t="t" r="r" b="b"/>
              <a:pathLst>
                <a:path w="497" h="301" extrusionOk="0">
                  <a:moveTo>
                    <a:pt x="475" y="1"/>
                  </a:moveTo>
                  <a:lnTo>
                    <a:pt x="1" y="275"/>
                  </a:lnTo>
                  <a:lnTo>
                    <a:pt x="1" y="301"/>
                  </a:lnTo>
                  <a:lnTo>
                    <a:pt x="497" y="1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6854;p51">
              <a:extLst>
                <a:ext uri="{FF2B5EF4-FFF2-40B4-BE49-F238E27FC236}">
                  <a16:creationId xmlns:a16="http://schemas.microsoft.com/office/drawing/2014/main" id="{3DD8021A-78F2-4A9C-AFB9-6DF5F22A5098}"/>
                </a:ext>
              </a:extLst>
            </p:cNvPr>
            <p:cNvSpPr/>
            <p:nvPr/>
          </p:nvSpPr>
          <p:spPr>
            <a:xfrm>
              <a:off x="1569783" y="2947485"/>
              <a:ext cx="62055" cy="39206"/>
            </a:xfrm>
            <a:custGeom>
              <a:avLst/>
              <a:gdLst/>
              <a:ahLst/>
              <a:cxnLst/>
              <a:rect l="l" t="t" r="r" b="b"/>
              <a:pathLst>
                <a:path w="497" h="314" extrusionOk="0">
                  <a:moveTo>
                    <a:pt x="497" y="0"/>
                  </a:moveTo>
                  <a:lnTo>
                    <a:pt x="1" y="287"/>
                  </a:lnTo>
                  <a:lnTo>
                    <a:pt x="1" y="313"/>
                  </a:lnTo>
                  <a:lnTo>
                    <a:pt x="497" y="26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6855;p51">
              <a:extLst>
                <a:ext uri="{FF2B5EF4-FFF2-40B4-BE49-F238E27FC236}">
                  <a16:creationId xmlns:a16="http://schemas.microsoft.com/office/drawing/2014/main" id="{D94B75D0-DDD9-4F37-AB46-14BFFC8C43D8}"/>
                </a:ext>
              </a:extLst>
            </p:cNvPr>
            <p:cNvSpPr/>
            <p:nvPr/>
          </p:nvSpPr>
          <p:spPr>
            <a:xfrm>
              <a:off x="1502858" y="2974579"/>
              <a:ext cx="46323" cy="122363"/>
            </a:xfrm>
            <a:custGeom>
              <a:avLst/>
              <a:gdLst/>
              <a:ahLst/>
              <a:cxnLst/>
              <a:rect l="l" t="t" r="r" b="b"/>
              <a:pathLst>
                <a:path w="371" h="980" extrusionOk="0">
                  <a:moveTo>
                    <a:pt x="370" y="1"/>
                  </a:moveTo>
                  <a:lnTo>
                    <a:pt x="0" y="214"/>
                  </a:lnTo>
                  <a:lnTo>
                    <a:pt x="0" y="979"/>
                  </a:lnTo>
                  <a:lnTo>
                    <a:pt x="370" y="76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6856;p51">
              <a:extLst>
                <a:ext uri="{FF2B5EF4-FFF2-40B4-BE49-F238E27FC236}">
                  <a16:creationId xmlns:a16="http://schemas.microsoft.com/office/drawing/2014/main" id="{BC5A667C-44F4-4263-B6AB-37D2D859034C}"/>
                </a:ext>
              </a:extLst>
            </p:cNvPr>
            <p:cNvSpPr/>
            <p:nvPr/>
          </p:nvSpPr>
          <p:spPr>
            <a:xfrm>
              <a:off x="1502858" y="2975453"/>
              <a:ext cx="44700" cy="119366"/>
            </a:xfrm>
            <a:custGeom>
              <a:avLst/>
              <a:gdLst/>
              <a:ahLst/>
              <a:cxnLst/>
              <a:rect l="l" t="t" r="r" b="b"/>
              <a:pathLst>
                <a:path w="358" h="956" extrusionOk="0">
                  <a:moveTo>
                    <a:pt x="357" y="1"/>
                  </a:moveTo>
                  <a:lnTo>
                    <a:pt x="0" y="207"/>
                  </a:lnTo>
                  <a:lnTo>
                    <a:pt x="0" y="955"/>
                  </a:lnTo>
                  <a:lnTo>
                    <a:pt x="357" y="749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6857;p51">
              <a:extLst>
                <a:ext uri="{FF2B5EF4-FFF2-40B4-BE49-F238E27FC236}">
                  <a16:creationId xmlns:a16="http://schemas.microsoft.com/office/drawing/2014/main" id="{BD25DDBA-670A-4130-8876-45A21115E4F4}"/>
                </a:ext>
              </a:extLst>
            </p:cNvPr>
            <p:cNvSpPr/>
            <p:nvPr/>
          </p:nvSpPr>
          <p:spPr>
            <a:xfrm>
              <a:off x="1547433" y="2974579"/>
              <a:ext cx="1748" cy="95518"/>
            </a:xfrm>
            <a:custGeom>
              <a:avLst/>
              <a:gdLst/>
              <a:ahLst/>
              <a:cxnLst/>
              <a:rect l="l" t="t" r="r" b="b"/>
              <a:pathLst>
                <a:path w="14" h="765" extrusionOk="0">
                  <a:moveTo>
                    <a:pt x="13" y="1"/>
                  </a:moveTo>
                  <a:lnTo>
                    <a:pt x="0" y="8"/>
                  </a:lnTo>
                  <a:lnTo>
                    <a:pt x="0" y="756"/>
                  </a:lnTo>
                  <a:lnTo>
                    <a:pt x="13" y="765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6858;p51">
              <a:extLst>
                <a:ext uri="{FF2B5EF4-FFF2-40B4-BE49-F238E27FC236}">
                  <a16:creationId xmlns:a16="http://schemas.microsoft.com/office/drawing/2014/main" id="{5F8383E9-1BF4-49C0-82E8-2E2066730284}"/>
                </a:ext>
              </a:extLst>
            </p:cNvPr>
            <p:cNvSpPr/>
            <p:nvPr/>
          </p:nvSpPr>
          <p:spPr>
            <a:xfrm>
              <a:off x="1317441" y="3012786"/>
              <a:ext cx="32588" cy="66550"/>
            </a:xfrm>
            <a:custGeom>
              <a:avLst/>
              <a:gdLst/>
              <a:ahLst/>
              <a:cxnLst/>
              <a:rect l="l" t="t" r="r" b="b"/>
              <a:pathLst>
                <a:path w="261" h="533" extrusionOk="0">
                  <a:moveTo>
                    <a:pt x="1" y="1"/>
                  </a:moveTo>
                  <a:lnTo>
                    <a:pt x="1" y="382"/>
                  </a:lnTo>
                  <a:lnTo>
                    <a:pt x="260" y="533"/>
                  </a:lnTo>
                  <a:lnTo>
                    <a:pt x="260" y="1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6859;p51">
              <a:extLst>
                <a:ext uri="{FF2B5EF4-FFF2-40B4-BE49-F238E27FC236}">
                  <a16:creationId xmlns:a16="http://schemas.microsoft.com/office/drawing/2014/main" id="{4B91A410-34E2-4BCF-AECB-55F81AA70DA2}"/>
                </a:ext>
              </a:extLst>
            </p:cNvPr>
            <p:cNvSpPr/>
            <p:nvPr/>
          </p:nvSpPr>
          <p:spPr>
            <a:xfrm>
              <a:off x="1320188" y="3014409"/>
              <a:ext cx="29842" cy="61681"/>
            </a:xfrm>
            <a:custGeom>
              <a:avLst/>
              <a:gdLst/>
              <a:ahLst/>
              <a:cxnLst/>
              <a:rect l="l" t="t" r="r" b="b"/>
              <a:pathLst>
                <a:path w="239" h="494" extrusionOk="0">
                  <a:moveTo>
                    <a:pt x="0" y="1"/>
                  </a:moveTo>
                  <a:lnTo>
                    <a:pt x="0" y="357"/>
                  </a:lnTo>
                  <a:lnTo>
                    <a:pt x="238" y="494"/>
                  </a:lnTo>
                  <a:lnTo>
                    <a:pt x="238" y="1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6860;p51">
              <a:extLst>
                <a:ext uri="{FF2B5EF4-FFF2-40B4-BE49-F238E27FC236}">
                  <a16:creationId xmlns:a16="http://schemas.microsoft.com/office/drawing/2014/main" id="{323869F5-67D3-4A91-8DBE-630324217DA3}"/>
                </a:ext>
              </a:extLst>
            </p:cNvPr>
            <p:cNvSpPr/>
            <p:nvPr/>
          </p:nvSpPr>
          <p:spPr>
            <a:xfrm>
              <a:off x="1317441" y="3058984"/>
              <a:ext cx="32588" cy="20352"/>
            </a:xfrm>
            <a:custGeom>
              <a:avLst/>
              <a:gdLst/>
              <a:ahLst/>
              <a:cxnLst/>
              <a:rect l="l" t="t" r="r" b="b"/>
              <a:pathLst>
                <a:path w="261" h="163" extrusionOk="0">
                  <a:moveTo>
                    <a:pt x="22" y="0"/>
                  </a:moveTo>
                  <a:lnTo>
                    <a:pt x="1" y="12"/>
                  </a:lnTo>
                  <a:lnTo>
                    <a:pt x="260" y="163"/>
                  </a:lnTo>
                  <a:lnTo>
                    <a:pt x="260" y="13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6861;p51">
              <a:extLst>
                <a:ext uri="{FF2B5EF4-FFF2-40B4-BE49-F238E27FC236}">
                  <a16:creationId xmlns:a16="http://schemas.microsoft.com/office/drawing/2014/main" id="{E52D35A4-8171-4241-A2E9-AD26E620EC7D}"/>
                </a:ext>
              </a:extLst>
            </p:cNvPr>
            <p:cNvSpPr/>
            <p:nvPr/>
          </p:nvSpPr>
          <p:spPr>
            <a:xfrm>
              <a:off x="1317441" y="3033388"/>
              <a:ext cx="32588" cy="21851"/>
            </a:xfrm>
            <a:custGeom>
              <a:avLst/>
              <a:gdLst/>
              <a:ahLst/>
              <a:cxnLst/>
              <a:rect l="l" t="t" r="r" b="b"/>
              <a:pathLst>
                <a:path w="261" h="175" extrusionOk="0">
                  <a:moveTo>
                    <a:pt x="1" y="1"/>
                  </a:moveTo>
                  <a:lnTo>
                    <a:pt x="1" y="26"/>
                  </a:lnTo>
                  <a:lnTo>
                    <a:pt x="260" y="175"/>
                  </a:lnTo>
                  <a:lnTo>
                    <a:pt x="260" y="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6862;p51">
              <a:extLst>
                <a:ext uri="{FF2B5EF4-FFF2-40B4-BE49-F238E27FC236}">
                  <a16:creationId xmlns:a16="http://schemas.microsoft.com/office/drawing/2014/main" id="{809D45E1-FEB8-4731-9E8D-8099525EDCA2}"/>
                </a:ext>
              </a:extLst>
            </p:cNvPr>
            <p:cNvSpPr/>
            <p:nvPr/>
          </p:nvSpPr>
          <p:spPr>
            <a:xfrm>
              <a:off x="1320188" y="3014409"/>
              <a:ext cx="29842" cy="26345"/>
            </a:xfrm>
            <a:custGeom>
              <a:avLst/>
              <a:gdLst/>
              <a:ahLst/>
              <a:cxnLst/>
              <a:rect l="l" t="t" r="r" b="b"/>
              <a:pathLst>
                <a:path w="239" h="211" extrusionOk="0">
                  <a:moveTo>
                    <a:pt x="0" y="1"/>
                  </a:moveTo>
                  <a:lnTo>
                    <a:pt x="0" y="75"/>
                  </a:lnTo>
                  <a:lnTo>
                    <a:pt x="238" y="211"/>
                  </a:lnTo>
                  <a:lnTo>
                    <a:pt x="238" y="1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6863;p51">
              <a:extLst>
                <a:ext uri="{FF2B5EF4-FFF2-40B4-BE49-F238E27FC236}">
                  <a16:creationId xmlns:a16="http://schemas.microsoft.com/office/drawing/2014/main" id="{CC18C3AC-329B-4DC4-80F7-62DF6E3FE750}"/>
                </a:ext>
              </a:extLst>
            </p:cNvPr>
            <p:cNvSpPr/>
            <p:nvPr/>
          </p:nvSpPr>
          <p:spPr>
            <a:xfrm>
              <a:off x="1220924" y="2956974"/>
              <a:ext cx="32588" cy="66675"/>
            </a:xfrm>
            <a:custGeom>
              <a:avLst/>
              <a:gdLst/>
              <a:ahLst/>
              <a:cxnLst/>
              <a:rect l="l" t="t" r="r" b="b"/>
              <a:pathLst>
                <a:path w="261" h="534" extrusionOk="0">
                  <a:moveTo>
                    <a:pt x="1" y="1"/>
                  </a:moveTo>
                  <a:lnTo>
                    <a:pt x="1" y="384"/>
                  </a:lnTo>
                  <a:lnTo>
                    <a:pt x="260" y="533"/>
                  </a:lnTo>
                  <a:lnTo>
                    <a:pt x="260" y="1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6864;p51">
              <a:extLst>
                <a:ext uri="{FF2B5EF4-FFF2-40B4-BE49-F238E27FC236}">
                  <a16:creationId xmlns:a16="http://schemas.microsoft.com/office/drawing/2014/main" id="{A118BDA2-2452-4014-848E-819E075D3504}"/>
                </a:ext>
              </a:extLst>
            </p:cNvPr>
            <p:cNvSpPr/>
            <p:nvPr/>
          </p:nvSpPr>
          <p:spPr>
            <a:xfrm>
              <a:off x="1223671" y="2958722"/>
              <a:ext cx="29842" cy="61681"/>
            </a:xfrm>
            <a:custGeom>
              <a:avLst/>
              <a:gdLst/>
              <a:ahLst/>
              <a:cxnLst/>
              <a:rect l="l" t="t" r="r" b="b"/>
              <a:pathLst>
                <a:path w="239" h="494" extrusionOk="0">
                  <a:moveTo>
                    <a:pt x="0" y="0"/>
                  </a:moveTo>
                  <a:lnTo>
                    <a:pt x="0" y="357"/>
                  </a:lnTo>
                  <a:lnTo>
                    <a:pt x="238" y="493"/>
                  </a:lnTo>
                  <a:lnTo>
                    <a:pt x="238" y="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6865;p51">
              <a:extLst>
                <a:ext uri="{FF2B5EF4-FFF2-40B4-BE49-F238E27FC236}">
                  <a16:creationId xmlns:a16="http://schemas.microsoft.com/office/drawing/2014/main" id="{DFFD25DC-A04B-4086-AA62-709EBFAE7440}"/>
                </a:ext>
              </a:extLst>
            </p:cNvPr>
            <p:cNvSpPr/>
            <p:nvPr/>
          </p:nvSpPr>
          <p:spPr>
            <a:xfrm>
              <a:off x="1220924" y="3003172"/>
              <a:ext cx="32588" cy="20477"/>
            </a:xfrm>
            <a:custGeom>
              <a:avLst/>
              <a:gdLst/>
              <a:ahLst/>
              <a:cxnLst/>
              <a:rect l="l" t="t" r="r" b="b"/>
              <a:pathLst>
                <a:path w="261" h="164" extrusionOk="0">
                  <a:moveTo>
                    <a:pt x="22" y="1"/>
                  </a:moveTo>
                  <a:lnTo>
                    <a:pt x="1" y="14"/>
                  </a:lnTo>
                  <a:lnTo>
                    <a:pt x="260" y="163"/>
                  </a:lnTo>
                  <a:lnTo>
                    <a:pt x="260" y="137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6866;p51">
              <a:extLst>
                <a:ext uri="{FF2B5EF4-FFF2-40B4-BE49-F238E27FC236}">
                  <a16:creationId xmlns:a16="http://schemas.microsoft.com/office/drawing/2014/main" id="{AFAF51D6-26BF-432C-AFDA-F5529C88CD94}"/>
                </a:ext>
              </a:extLst>
            </p:cNvPr>
            <p:cNvSpPr/>
            <p:nvPr/>
          </p:nvSpPr>
          <p:spPr>
            <a:xfrm>
              <a:off x="1220924" y="2977701"/>
              <a:ext cx="32588" cy="21851"/>
            </a:xfrm>
            <a:custGeom>
              <a:avLst/>
              <a:gdLst/>
              <a:ahLst/>
              <a:cxnLst/>
              <a:rect l="l" t="t" r="r" b="b"/>
              <a:pathLst>
                <a:path w="261" h="175" extrusionOk="0">
                  <a:moveTo>
                    <a:pt x="1" y="0"/>
                  </a:moveTo>
                  <a:lnTo>
                    <a:pt x="1" y="26"/>
                  </a:lnTo>
                  <a:lnTo>
                    <a:pt x="260" y="174"/>
                  </a:lnTo>
                  <a:lnTo>
                    <a:pt x="260" y="1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6867;p51">
              <a:extLst>
                <a:ext uri="{FF2B5EF4-FFF2-40B4-BE49-F238E27FC236}">
                  <a16:creationId xmlns:a16="http://schemas.microsoft.com/office/drawing/2014/main" id="{1F6779D7-9443-4B89-84DC-7319822559CE}"/>
                </a:ext>
              </a:extLst>
            </p:cNvPr>
            <p:cNvSpPr/>
            <p:nvPr/>
          </p:nvSpPr>
          <p:spPr>
            <a:xfrm>
              <a:off x="1223671" y="2958722"/>
              <a:ext cx="29842" cy="25971"/>
            </a:xfrm>
            <a:custGeom>
              <a:avLst/>
              <a:gdLst/>
              <a:ahLst/>
              <a:cxnLst/>
              <a:rect l="l" t="t" r="r" b="b"/>
              <a:pathLst>
                <a:path w="239" h="208" extrusionOk="0">
                  <a:moveTo>
                    <a:pt x="0" y="0"/>
                  </a:moveTo>
                  <a:lnTo>
                    <a:pt x="0" y="71"/>
                  </a:lnTo>
                  <a:lnTo>
                    <a:pt x="238" y="207"/>
                  </a:lnTo>
                  <a:lnTo>
                    <a:pt x="238" y="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6868;p51">
              <a:extLst>
                <a:ext uri="{FF2B5EF4-FFF2-40B4-BE49-F238E27FC236}">
                  <a16:creationId xmlns:a16="http://schemas.microsoft.com/office/drawing/2014/main" id="{015AA1AD-525E-4BEE-843E-E91D5B449AB7}"/>
                </a:ext>
              </a:extLst>
            </p:cNvPr>
            <p:cNvSpPr/>
            <p:nvPr/>
          </p:nvSpPr>
          <p:spPr>
            <a:xfrm>
              <a:off x="2244401" y="2823748"/>
              <a:ext cx="661883" cy="398054"/>
            </a:xfrm>
            <a:custGeom>
              <a:avLst/>
              <a:gdLst/>
              <a:ahLst/>
              <a:cxnLst/>
              <a:rect l="l" t="t" r="r" b="b"/>
              <a:pathLst>
                <a:path w="5301" h="3188" extrusionOk="0">
                  <a:moveTo>
                    <a:pt x="2652" y="1"/>
                  </a:moveTo>
                  <a:lnTo>
                    <a:pt x="1" y="1531"/>
                  </a:lnTo>
                  <a:lnTo>
                    <a:pt x="1" y="1658"/>
                  </a:lnTo>
                  <a:lnTo>
                    <a:pt x="2652" y="3188"/>
                  </a:lnTo>
                  <a:lnTo>
                    <a:pt x="5301" y="1658"/>
                  </a:lnTo>
                  <a:lnTo>
                    <a:pt x="5301" y="1531"/>
                  </a:lnTo>
                  <a:lnTo>
                    <a:pt x="26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6869;p51">
              <a:extLst>
                <a:ext uri="{FF2B5EF4-FFF2-40B4-BE49-F238E27FC236}">
                  <a16:creationId xmlns:a16="http://schemas.microsoft.com/office/drawing/2014/main" id="{1B2F9A2E-5D5A-4BEB-9B7F-386658BF33CD}"/>
                </a:ext>
              </a:extLst>
            </p:cNvPr>
            <p:cNvSpPr/>
            <p:nvPr/>
          </p:nvSpPr>
          <p:spPr>
            <a:xfrm>
              <a:off x="2244401" y="3014784"/>
              <a:ext cx="331129" cy="207018"/>
            </a:xfrm>
            <a:custGeom>
              <a:avLst/>
              <a:gdLst/>
              <a:ahLst/>
              <a:cxnLst/>
              <a:rect l="l" t="t" r="r" b="b"/>
              <a:pathLst>
                <a:path w="2652" h="1658" extrusionOk="0">
                  <a:moveTo>
                    <a:pt x="1" y="1"/>
                  </a:moveTo>
                  <a:lnTo>
                    <a:pt x="1" y="128"/>
                  </a:lnTo>
                  <a:lnTo>
                    <a:pt x="2652" y="1658"/>
                  </a:lnTo>
                  <a:lnTo>
                    <a:pt x="2652" y="15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6870;p51">
              <a:extLst>
                <a:ext uri="{FF2B5EF4-FFF2-40B4-BE49-F238E27FC236}">
                  <a16:creationId xmlns:a16="http://schemas.microsoft.com/office/drawing/2014/main" id="{95DCD74F-6277-472A-AD08-27D7EB3FE119}"/>
                </a:ext>
              </a:extLst>
            </p:cNvPr>
            <p:cNvSpPr/>
            <p:nvPr/>
          </p:nvSpPr>
          <p:spPr>
            <a:xfrm>
              <a:off x="2575405" y="3014784"/>
              <a:ext cx="330879" cy="207018"/>
            </a:xfrm>
            <a:custGeom>
              <a:avLst/>
              <a:gdLst/>
              <a:ahLst/>
              <a:cxnLst/>
              <a:rect l="l" t="t" r="r" b="b"/>
              <a:pathLst>
                <a:path w="2650" h="1658" extrusionOk="0">
                  <a:moveTo>
                    <a:pt x="2650" y="1"/>
                  </a:moveTo>
                  <a:lnTo>
                    <a:pt x="1" y="1530"/>
                  </a:lnTo>
                  <a:lnTo>
                    <a:pt x="1" y="1658"/>
                  </a:lnTo>
                  <a:lnTo>
                    <a:pt x="2650" y="128"/>
                  </a:lnTo>
                  <a:lnTo>
                    <a:pt x="265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6871;p51">
              <a:extLst>
                <a:ext uri="{FF2B5EF4-FFF2-40B4-BE49-F238E27FC236}">
                  <a16:creationId xmlns:a16="http://schemas.microsoft.com/office/drawing/2014/main" id="{AF80A4B3-996E-4CA1-8A9A-BD8A552508A1}"/>
                </a:ext>
              </a:extLst>
            </p:cNvPr>
            <p:cNvSpPr/>
            <p:nvPr/>
          </p:nvSpPr>
          <p:spPr>
            <a:xfrm>
              <a:off x="2863082" y="2956100"/>
              <a:ext cx="15358" cy="27095"/>
            </a:xfrm>
            <a:custGeom>
              <a:avLst/>
              <a:gdLst/>
              <a:ahLst/>
              <a:cxnLst/>
              <a:rect l="l" t="t" r="r" b="b"/>
              <a:pathLst>
                <a:path w="123" h="217" extrusionOk="0">
                  <a:moveTo>
                    <a:pt x="105" y="1"/>
                  </a:moveTo>
                  <a:lnTo>
                    <a:pt x="1" y="208"/>
                  </a:lnTo>
                  <a:lnTo>
                    <a:pt x="18" y="217"/>
                  </a:lnTo>
                  <a:lnTo>
                    <a:pt x="123" y="9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6872;p51">
              <a:extLst>
                <a:ext uri="{FF2B5EF4-FFF2-40B4-BE49-F238E27FC236}">
                  <a16:creationId xmlns:a16="http://schemas.microsoft.com/office/drawing/2014/main" id="{B0E95C3A-AC62-4528-ADC5-853DD4BCD8E2}"/>
                </a:ext>
              </a:extLst>
            </p:cNvPr>
            <p:cNvSpPr/>
            <p:nvPr/>
          </p:nvSpPr>
          <p:spPr>
            <a:xfrm>
              <a:off x="2851221" y="2954102"/>
              <a:ext cx="14858" cy="22100"/>
            </a:xfrm>
            <a:custGeom>
              <a:avLst/>
              <a:gdLst/>
              <a:ahLst/>
              <a:cxnLst/>
              <a:rect l="l" t="t" r="r" b="b"/>
              <a:pathLst>
                <a:path w="119" h="177" extrusionOk="0">
                  <a:moveTo>
                    <a:pt x="16" y="1"/>
                  </a:moveTo>
                  <a:lnTo>
                    <a:pt x="0" y="11"/>
                  </a:lnTo>
                  <a:lnTo>
                    <a:pt x="103" y="176"/>
                  </a:lnTo>
                  <a:lnTo>
                    <a:pt x="119" y="16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6873;p51">
              <a:extLst>
                <a:ext uri="{FF2B5EF4-FFF2-40B4-BE49-F238E27FC236}">
                  <a16:creationId xmlns:a16="http://schemas.microsoft.com/office/drawing/2014/main" id="{59BF6F2F-F372-422A-BA45-40CA786E231C}"/>
                </a:ext>
              </a:extLst>
            </p:cNvPr>
            <p:cNvSpPr/>
            <p:nvPr/>
          </p:nvSpPr>
          <p:spPr>
            <a:xfrm>
              <a:off x="2863831" y="2953353"/>
              <a:ext cx="4120" cy="63429"/>
            </a:xfrm>
            <a:custGeom>
              <a:avLst/>
              <a:gdLst/>
              <a:ahLst/>
              <a:cxnLst/>
              <a:rect l="l" t="t" r="r" b="b"/>
              <a:pathLst>
                <a:path w="33" h="508" extrusionOk="0">
                  <a:moveTo>
                    <a:pt x="1" y="1"/>
                  </a:moveTo>
                  <a:lnTo>
                    <a:pt x="1" y="498"/>
                  </a:lnTo>
                  <a:cubicBezTo>
                    <a:pt x="1" y="501"/>
                    <a:pt x="2" y="504"/>
                    <a:pt x="5" y="506"/>
                  </a:cubicBezTo>
                  <a:cubicBezTo>
                    <a:pt x="9" y="507"/>
                    <a:pt x="13" y="508"/>
                    <a:pt x="17" y="508"/>
                  </a:cubicBezTo>
                  <a:cubicBezTo>
                    <a:pt x="21" y="508"/>
                    <a:pt x="25" y="507"/>
                    <a:pt x="28" y="506"/>
                  </a:cubicBezTo>
                  <a:cubicBezTo>
                    <a:pt x="31" y="504"/>
                    <a:pt x="32" y="501"/>
                    <a:pt x="32" y="498"/>
                  </a:cubicBezTo>
                  <a:lnTo>
                    <a:pt x="3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6874;p51">
              <a:extLst>
                <a:ext uri="{FF2B5EF4-FFF2-40B4-BE49-F238E27FC236}">
                  <a16:creationId xmlns:a16="http://schemas.microsoft.com/office/drawing/2014/main" id="{9500A47A-37FE-4C0C-A785-3F65222DD23A}"/>
                </a:ext>
              </a:extLst>
            </p:cNvPr>
            <p:cNvSpPr/>
            <p:nvPr/>
          </p:nvSpPr>
          <p:spPr>
            <a:xfrm>
              <a:off x="2847350" y="2905282"/>
              <a:ext cx="67549" cy="57935"/>
            </a:xfrm>
            <a:custGeom>
              <a:avLst/>
              <a:gdLst/>
              <a:ahLst/>
              <a:cxnLst/>
              <a:rect l="l" t="t" r="r" b="b"/>
              <a:pathLst>
                <a:path w="541" h="464" extrusionOk="0">
                  <a:moveTo>
                    <a:pt x="309" y="0"/>
                  </a:moveTo>
                  <a:cubicBezTo>
                    <a:pt x="104" y="0"/>
                    <a:pt x="1" y="250"/>
                    <a:pt x="146" y="395"/>
                  </a:cubicBezTo>
                  <a:cubicBezTo>
                    <a:pt x="193" y="442"/>
                    <a:pt x="251" y="463"/>
                    <a:pt x="308" y="463"/>
                  </a:cubicBezTo>
                  <a:cubicBezTo>
                    <a:pt x="427" y="463"/>
                    <a:pt x="540" y="371"/>
                    <a:pt x="540" y="232"/>
                  </a:cubicBezTo>
                  <a:cubicBezTo>
                    <a:pt x="540" y="105"/>
                    <a:pt x="437" y="0"/>
                    <a:pt x="309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6875;p51">
              <a:extLst>
                <a:ext uri="{FF2B5EF4-FFF2-40B4-BE49-F238E27FC236}">
                  <a16:creationId xmlns:a16="http://schemas.microsoft.com/office/drawing/2014/main" id="{15CD8522-3019-41EE-9133-1C565CD52EAD}"/>
                </a:ext>
              </a:extLst>
            </p:cNvPr>
            <p:cNvSpPr/>
            <p:nvPr/>
          </p:nvSpPr>
          <p:spPr>
            <a:xfrm>
              <a:off x="2854092" y="2905407"/>
              <a:ext cx="54189" cy="57810"/>
            </a:xfrm>
            <a:custGeom>
              <a:avLst/>
              <a:gdLst/>
              <a:ahLst/>
              <a:cxnLst/>
              <a:rect l="l" t="t" r="r" b="b"/>
              <a:pathLst>
                <a:path w="434" h="463" extrusionOk="0">
                  <a:moveTo>
                    <a:pt x="256" y="0"/>
                  </a:moveTo>
                  <a:cubicBezTo>
                    <a:pt x="120" y="0"/>
                    <a:pt x="1" y="123"/>
                    <a:pt x="28" y="273"/>
                  </a:cubicBezTo>
                  <a:cubicBezTo>
                    <a:pt x="50" y="393"/>
                    <a:pt x="152" y="462"/>
                    <a:pt x="257" y="462"/>
                  </a:cubicBezTo>
                  <a:cubicBezTo>
                    <a:pt x="321" y="462"/>
                    <a:pt x="386" y="436"/>
                    <a:pt x="434" y="378"/>
                  </a:cubicBezTo>
                  <a:lnTo>
                    <a:pt x="434" y="378"/>
                  </a:lnTo>
                  <a:cubicBezTo>
                    <a:pt x="428" y="379"/>
                    <a:pt x="422" y="380"/>
                    <a:pt x="416" y="380"/>
                  </a:cubicBezTo>
                  <a:cubicBezTo>
                    <a:pt x="354" y="380"/>
                    <a:pt x="292" y="283"/>
                    <a:pt x="328" y="173"/>
                  </a:cubicBezTo>
                  <a:cubicBezTo>
                    <a:pt x="358" y="79"/>
                    <a:pt x="389" y="43"/>
                    <a:pt x="370" y="31"/>
                  </a:cubicBezTo>
                  <a:cubicBezTo>
                    <a:pt x="333" y="10"/>
                    <a:pt x="294" y="0"/>
                    <a:pt x="25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6876;p51">
              <a:extLst>
                <a:ext uri="{FF2B5EF4-FFF2-40B4-BE49-F238E27FC236}">
                  <a16:creationId xmlns:a16="http://schemas.microsoft.com/office/drawing/2014/main" id="{463CC915-4AC6-4875-920A-0AA88479E1EF}"/>
                </a:ext>
              </a:extLst>
            </p:cNvPr>
            <p:cNvSpPr/>
            <p:nvPr/>
          </p:nvSpPr>
          <p:spPr>
            <a:xfrm>
              <a:off x="2813138" y="2921888"/>
              <a:ext cx="47697" cy="40954"/>
            </a:xfrm>
            <a:custGeom>
              <a:avLst/>
              <a:gdLst/>
              <a:ahLst/>
              <a:cxnLst/>
              <a:rect l="l" t="t" r="r" b="b"/>
              <a:pathLst>
                <a:path w="382" h="328" extrusionOk="0">
                  <a:moveTo>
                    <a:pt x="220" y="1"/>
                  </a:moveTo>
                  <a:cubicBezTo>
                    <a:pt x="73" y="1"/>
                    <a:pt x="1" y="176"/>
                    <a:pt x="104" y="279"/>
                  </a:cubicBezTo>
                  <a:cubicBezTo>
                    <a:pt x="137" y="312"/>
                    <a:pt x="178" y="327"/>
                    <a:pt x="218" y="327"/>
                  </a:cubicBezTo>
                  <a:cubicBezTo>
                    <a:pt x="302" y="327"/>
                    <a:pt x="382" y="263"/>
                    <a:pt x="382" y="165"/>
                  </a:cubicBezTo>
                  <a:cubicBezTo>
                    <a:pt x="382" y="73"/>
                    <a:pt x="309" y="1"/>
                    <a:pt x="220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6877;p51">
              <a:extLst>
                <a:ext uri="{FF2B5EF4-FFF2-40B4-BE49-F238E27FC236}">
                  <a16:creationId xmlns:a16="http://schemas.microsoft.com/office/drawing/2014/main" id="{15185DA9-3E01-4C62-B215-DEAC20590CC3}"/>
                </a:ext>
              </a:extLst>
            </p:cNvPr>
            <p:cNvSpPr/>
            <p:nvPr/>
          </p:nvSpPr>
          <p:spPr>
            <a:xfrm>
              <a:off x="2822877" y="2922138"/>
              <a:ext cx="43451" cy="40704"/>
            </a:xfrm>
            <a:custGeom>
              <a:avLst/>
              <a:gdLst/>
              <a:ahLst/>
              <a:cxnLst/>
              <a:rect l="l" t="t" r="r" b="b"/>
              <a:pathLst>
                <a:path w="348" h="326" extrusionOk="0">
                  <a:moveTo>
                    <a:pt x="144" y="0"/>
                  </a:moveTo>
                  <a:cubicBezTo>
                    <a:pt x="143" y="0"/>
                    <a:pt x="142" y="0"/>
                    <a:pt x="142" y="0"/>
                  </a:cubicBezTo>
                  <a:cubicBezTo>
                    <a:pt x="108" y="0"/>
                    <a:pt x="75" y="10"/>
                    <a:pt x="47" y="31"/>
                  </a:cubicBezTo>
                  <a:cubicBezTo>
                    <a:pt x="43" y="129"/>
                    <a:pt x="127" y="226"/>
                    <a:pt x="102" y="258"/>
                  </a:cubicBezTo>
                  <a:cubicBezTo>
                    <a:pt x="94" y="271"/>
                    <a:pt x="80" y="276"/>
                    <a:pt x="66" y="276"/>
                  </a:cubicBezTo>
                  <a:cubicBezTo>
                    <a:pt x="41" y="276"/>
                    <a:pt x="14" y="261"/>
                    <a:pt x="1" y="244"/>
                  </a:cubicBezTo>
                  <a:lnTo>
                    <a:pt x="1" y="244"/>
                  </a:lnTo>
                  <a:cubicBezTo>
                    <a:pt x="32" y="298"/>
                    <a:pt x="88" y="326"/>
                    <a:pt x="143" y="326"/>
                  </a:cubicBezTo>
                  <a:cubicBezTo>
                    <a:pt x="198" y="326"/>
                    <a:pt x="253" y="299"/>
                    <a:pt x="284" y="244"/>
                  </a:cubicBezTo>
                  <a:cubicBezTo>
                    <a:pt x="347" y="136"/>
                    <a:pt x="269" y="0"/>
                    <a:pt x="14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6878;p51">
              <a:extLst>
                <a:ext uri="{FF2B5EF4-FFF2-40B4-BE49-F238E27FC236}">
                  <a16:creationId xmlns:a16="http://schemas.microsoft.com/office/drawing/2014/main" id="{AD1D9322-A16E-41A2-B661-53C121D31B49}"/>
                </a:ext>
              </a:extLst>
            </p:cNvPr>
            <p:cNvSpPr/>
            <p:nvPr/>
          </p:nvSpPr>
          <p:spPr>
            <a:xfrm>
              <a:off x="2828746" y="2883182"/>
              <a:ext cx="74292" cy="74541"/>
            </a:xfrm>
            <a:custGeom>
              <a:avLst/>
              <a:gdLst/>
              <a:ahLst/>
              <a:cxnLst/>
              <a:rect l="l" t="t" r="r" b="b"/>
              <a:pathLst>
                <a:path w="595" h="597" extrusionOk="0">
                  <a:moveTo>
                    <a:pt x="298" y="0"/>
                  </a:moveTo>
                  <a:cubicBezTo>
                    <a:pt x="134" y="0"/>
                    <a:pt x="0" y="134"/>
                    <a:pt x="0" y="299"/>
                  </a:cubicBezTo>
                  <a:cubicBezTo>
                    <a:pt x="0" y="463"/>
                    <a:pt x="134" y="596"/>
                    <a:pt x="298" y="596"/>
                  </a:cubicBezTo>
                  <a:cubicBezTo>
                    <a:pt x="461" y="596"/>
                    <a:pt x="595" y="463"/>
                    <a:pt x="595" y="299"/>
                  </a:cubicBezTo>
                  <a:cubicBezTo>
                    <a:pt x="595" y="134"/>
                    <a:pt x="461" y="0"/>
                    <a:pt x="298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6879;p51">
              <a:extLst>
                <a:ext uri="{FF2B5EF4-FFF2-40B4-BE49-F238E27FC236}">
                  <a16:creationId xmlns:a16="http://schemas.microsoft.com/office/drawing/2014/main" id="{F5CCF0A6-F7F0-4C84-BE2E-1DF838750BDB}"/>
                </a:ext>
              </a:extLst>
            </p:cNvPr>
            <p:cNvSpPr/>
            <p:nvPr/>
          </p:nvSpPr>
          <p:spPr>
            <a:xfrm>
              <a:off x="2822003" y="2888051"/>
              <a:ext cx="80160" cy="69672"/>
            </a:xfrm>
            <a:custGeom>
              <a:avLst/>
              <a:gdLst/>
              <a:ahLst/>
              <a:cxnLst/>
              <a:rect l="l" t="t" r="r" b="b"/>
              <a:pathLst>
                <a:path w="642" h="558" extrusionOk="0">
                  <a:moveTo>
                    <a:pt x="205" y="0"/>
                  </a:moveTo>
                  <a:cubicBezTo>
                    <a:pt x="18" y="106"/>
                    <a:pt x="1" y="369"/>
                    <a:pt x="173" y="498"/>
                  </a:cubicBezTo>
                  <a:cubicBezTo>
                    <a:pt x="228" y="539"/>
                    <a:pt x="290" y="558"/>
                    <a:pt x="351" y="558"/>
                  </a:cubicBezTo>
                  <a:cubicBezTo>
                    <a:pt x="482" y="558"/>
                    <a:pt x="608" y="471"/>
                    <a:pt x="642" y="328"/>
                  </a:cubicBezTo>
                  <a:lnTo>
                    <a:pt x="642" y="328"/>
                  </a:lnTo>
                  <a:cubicBezTo>
                    <a:pt x="585" y="388"/>
                    <a:pt x="507" y="421"/>
                    <a:pt x="425" y="421"/>
                  </a:cubicBezTo>
                  <a:cubicBezTo>
                    <a:pt x="402" y="427"/>
                    <a:pt x="380" y="430"/>
                    <a:pt x="358" y="430"/>
                  </a:cubicBezTo>
                  <a:cubicBezTo>
                    <a:pt x="147" y="430"/>
                    <a:pt x="26" y="153"/>
                    <a:pt x="20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6880;p51">
              <a:extLst>
                <a:ext uri="{FF2B5EF4-FFF2-40B4-BE49-F238E27FC236}">
                  <a16:creationId xmlns:a16="http://schemas.microsoft.com/office/drawing/2014/main" id="{38FD0C15-CC52-4D94-B43A-795EC055B548}"/>
                </a:ext>
              </a:extLst>
            </p:cNvPr>
            <p:cNvSpPr/>
            <p:nvPr/>
          </p:nvSpPr>
          <p:spPr>
            <a:xfrm>
              <a:off x="2283233" y="2954851"/>
              <a:ext cx="15233" cy="26970"/>
            </a:xfrm>
            <a:custGeom>
              <a:avLst/>
              <a:gdLst/>
              <a:ahLst/>
              <a:cxnLst/>
              <a:rect l="l" t="t" r="r" b="b"/>
              <a:pathLst>
                <a:path w="122" h="216" extrusionOk="0">
                  <a:moveTo>
                    <a:pt x="105" y="1"/>
                  </a:moveTo>
                  <a:lnTo>
                    <a:pt x="0" y="206"/>
                  </a:lnTo>
                  <a:lnTo>
                    <a:pt x="18" y="215"/>
                  </a:lnTo>
                  <a:lnTo>
                    <a:pt x="122" y="9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6881;p51">
              <a:extLst>
                <a:ext uri="{FF2B5EF4-FFF2-40B4-BE49-F238E27FC236}">
                  <a16:creationId xmlns:a16="http://schemas.microsoft.com/office/drawing/2014/main" id="{A7438DC7-448D-4E3C-B692-39EC64739605}"/>
                </a:ext>
              </a:extLst>
            </p:cNvPr>
            <p:cNvSpPr/>
            <p:nvPr/>
          </p:nvSpPr>
          <p:spPr>
            <a:xfrm>
              <a:off x="2271246" y="2952729"/>
              <a:ext cx="14983" cy="21975"/>
            </a:xfrm>
            <a:custGeom>
              <a:avLst/>
              <a:gdLst/>
              <a:ahLst/>
              <a:cxnLst/>
              <a:rect l="l" t="t" r="r" b="b"/>
              <a:pathLst>
                <a:path w="120" h="176" extrusionOk="0">
                  <a:moveTo>
                    <a:pt x="16" y="0"/>
                  </a:moveTo>
                  <a:lnTo>
                    <a:pt x="0" y="10"/>
                  </a:lnTo>
                  <a:lnTo>
                    <a:pt x="103" y="176"/>
                  </a:lnTo>
                  <a:lnTo>
                    <a:pt x="119" y="16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6882;p51">
              <a:extLst>
                <a:ext uri="{FF2B5EF4-FFF2-40B4-BE49-F238E27FC236}">
                  <a16:creationId xmlns:a16="http://schemas.microsoft.com/office/drawing/2014/main" id="{772233AE-E07A-478F-B28A-EAD1A1E50641}"/>
                </a:ext>
              </a:extLst>
            </p:cNvPr>
            <p:cNvSpPr/>
            <p:nvPr/>
          </p:nvSpPr>
          <p:spPr>
            <a:xfrm>
              <a:off x="2283857" y="2952104"/>
              <a:ext cx="4120" cy="63429"/>
            </a:xfrm>
            <a:custGeom>
              <a:avLst/>
              <a:gdLst/>
              <a:ahLst/>
              <a:cxnLst/>
              <a:rect l="l" t="t" r="r" b="b"/>
              <a:pathLst>
                <a:path w="33" h="508" extrusionOk="0">
                  <a:moveTo>
                    <a:pt x="1" y="1"/>
                  </a:moveTo>
                  <a:lnTo>
                    <a:pt x="1" y="498"/>
                  </a:lnTo>
                  <a:cubicBezTo>
                    <a:pt x="1" y="501"/>
                    <a:pt x="4" y="503"/>
                    <a:pt x="5" y="504"/>
                  </a:cubicBezTo>
                  <a:cubicBezTo>
                    <a:pt x="9" y="506"/>
                    <a:pt x="13" y="507"/>
                    <a:pt x="17" y="507"/>
                  </a:cubicBezTo>
                  <a:cubicBezTo>
                    <a:pt x="21" y="507"/>
                    <a:pt x="25" y="506"/>
                    <a:pt x="29" y="504"/>
                  </a:cubicBezTo>
                  <a:cubicBezTo>
                    <a:pt x="31" y="503"/>
                    <a:pt x="33" y="501"/>
                    <a:pt x="33" y="498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6883;p51">
              <a:extLst>
                <a:ext uri="{FF2B5EF4-FFF2-40B4-BE49-F238E27FC236}">
                  <a16:creationId xmlns:a16="http://schemas.microsoft.com/office/drawing/2014/main" id="{A80BD710-A165-407C-B6F8-1EF771EFE33C}"/>
                </a:ext>
              </a:extLst>
            </p:cNvPr>
            <p:cNvSpPr/>
            <p:nvPr/>
          </p:nvSpPr>
          <p:spPr>
            <a:xfrm>
              <a:off x="2267500" y="2904033"/>
              <a:ext cx="67424" cy="57685"/>
            </a:xfrm>
            <a:custGeom>
              <a:avLst/>
              <a:gdLst/>
              <a:ahLst/>
              <a:cxnLst/>
              <a:rect l="l" t="t" r="r" b="b"/>
              <a:pathLst>
                <a:path w="540" h="462" extrusionOk="0">
                  <a:moveTo>
                    <a:pt x="309" y="0"/>
                  </a:moveTo>
                  <a:cubicBezTo>
                    <a:pt x="103" y="0"/>
                    <a:pt x="0" y="248"/>
                    <a:pt x="145" y="393"/>
                  </a:cubicBezTo>
                  <a:cubicBezTo>
                    <a:pt x="193" y="441"/>
                    <a:pt x="251" y="462"/>
                    <a:pt x="308" y="462"/>
                  </a:cubicBezTo>
                  <a:cubicBezTo>
                    <a:pt x="426" y="462"/>
                    <a:pt x="539" y="370"/>
                    <a:pt x="539" y="231"/>
                  </a:cubicBezTo>
                  <a:cubicBezTo>
                    <a:pt x="539" y="103"/>
                    <a:pt x="437" y="0"/>
                    <a:pt x="309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6884;p51">
              <a:extLst>
                <a:ext uri="{FF2B5EF4-FFF2-40B4-BE49-F238E27FC236}">
                  <a16:creationId xmlns:a16="http://schemas.microsoft.com/office/drawing/2014/main" id="{F7683127-A573-48AC-BD1A-D996072ED2EA}"/>
                </a:ext>
              </a:extLst>
            </p:cNvPr>
            <p:cNvSpPr/>
            <p:nvPr/>
          </p:nvSpPr>
          <p:spPr>
            <a:xfrm>
              <a:off x="2274118" y="2903908"/>
              <a:ext cx="54314" cy="57810"/>
            </a:xfrm>
            <a:custGeom>
              <a:avLst/>
              <a:gdLst/>
              <a:ahLst/>
              <a:cxnLst/>
              <a:rect l="l" t="t" r="r" b="b"/>
              <a:pathLst>
                <a:path w="435" h="463" extrusionOk="0">
                  <a:moveTo>
                    <a:pt x="257" y="0"/>
                  </a:moveTo>
                  <a:cubicBezTo>
                    <a:pt x="121" y="0"/>
                    <a:pt x="1" y="123"/>
                    <a:pt x="28" y="274"/>
                  </a:cubicBezTo>
                  <a:cubicBezTo>
                    <a:pt x="51" y="393"/>
                    <a:pt x="153" y="463"/>
                    <a:pt x="257" y="463"/>
                  </a:cubicBezTo>
                  <a:cubicBezTo>
                    <a:pt x="322" y="463"/>
                    <a:pt x="387" y="436"/>
                    <a:pt x="434" y="378"/>
                  </a:cubicBezTo>
                  <a:lnTo>
                    <a:pt x="434" y="378"/>
                  </a:lnTo>
                  <a:cubicBezTo>
                    <a:pt x="429" y="380"/>
                    <a:pt x="423" y="381"/>
                    <a:pt x="417" y="381"/>
                  </a:cubicBezTo>
                  <a:cubicBezTo>
                    <a:pt x="354" y="381"/>
                    <a:pt x="293" y="284"/>
                    <a:pt x="328" y="172"/>
                  </a:cubicBezTo>
                  <a:cubicBezTo>
                    <a:pt x="359" y="79"/>
                    <a:pt x="389" y="42"/>
                    <a:pt x="370" y="30"/>
                  </a:cubicBezTo>
                  <a:cubicBezTo>
                    <a:pt x="333" y="9"/>
                    <a:pt x="295" y="0"/>
                    <a:pt x="25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6885;p51">
              <a:extLst>
                <a:ext uri="{FF2B5EF4-FFF2-40B4-BE49-F238E27FC236}">
                  <a16:creationId xmlns:a16="http://schemas.microsoft.com/office/drawing/2014/main" id="{8F48487D-20C2-4756-A414-7ACD2EAF8D3C}"/>
                </a:ext>
              </a:extLst>
            </p:cNvPr>
            <p:cNvSpPr/>
            <p:nvPr/>
          </p:nvSpPr>
          <p:spPr>
            <a:xfrm>
              <a:off x="2233289" y="2920640"/>
              <a:ext cx="47697" cy="40704"/>
            </a:xfrm>
            <a:custGeom>
              <a:avLst/>
              <a:gdLst/>
              <a:ahLst/>
              <a:cxnLst/>
              <a:rect l="l" t="t" r="r" b="b"/>
              <a:pathLst>
                <a:path w="382" h="326" extrusionOk="0">
                  <a:moveTo>
                    <a:pt x="217" y="1"/>
                  </a:moveTo>
                  <a:cubicBezTo>
                    <a:pt x="73" y="1"/>
                    <a:pt x="0" y="175"/>
                    <a:pt x="103" y="277"/>
                  </a:cubicBezTo>
                  <a:cubicBezTo>
                    <a:pt x="136" y="311"/>
                    <a:pt x="177" y="326"/>
                    <a:pt x="217" y="326"/>
                  </a:cubicBezTo>
                  <a:cubicBezTo>
                    <a:pt x="301" y="326"/>
                    <a:pt x="381" y="261"/>
                    <a:pt x="381" y="163"/>
                  </a:cubicBezTo>
                  <a:cubicBezTo>
                    <a:pt x="381" y="73"/>
                    <a:pt x="309" y="1"/>
                    <a:pt x="219" y="1"/>
                  </a:cubicBezTo>
                  <a:cubicBezTo>
                    <a:pt x="218" y="1"/>
                    <a:pt x="218" y="1"/>
                    <a:pt x="217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6886;p51">
              <a:extLst>
                <a:ext uri="{FF2B5EF4-FFF2-40B4-BE49-F238E27FC236}">
                  <a16:creationId xmlns:a16="http://schemas.microsoft.com/office/drawing/2014/main" id="{C41EB9E2-D9EC-42F3-85DE-B344171E13F3}"/>
                </a:ext>
              </a:extLst>
            </p:cNvPr>
            <p:cNvSpPr/>
            <p:nvPr/>
          </p:nvSpPr>
          <p:spPr>
            <a:xfrm>
              <a:off x="2243028" y="2920640"/>
              <a:ext cx="43326" cy="40829"/>
            </a:xfrm>
            <a:custGeom>
              <a:avLst/>
              <a:gdLst/>
              <a:ahLst/>
              <a:cxnLst/>
              <a:rect l="l" t="t" r="r" b="b"/>
              <a:pathLst>
                <a:path w="347" h="327" extrusionOk="0">
                  <a:moveTo>
                    <a:pt x="143" y="0"/>
                  </a:moveTo>
                  <a:cubicBezTo>
                    <a:pt x="142" y="0"/>
                    <a:pt x="142" y="1"/>
                    <a:pt x="141" y="1"/>
                  </a:cubicBezTo>
                  <a:cubicBezTo>
                    <a:pt x="108" y="1"/>
                    <a:pt x="74" y="11"/>
                    <a:pt x="47" y="31"/>
                  </a:cubicBezTo>
                  <a:cubicBezTo>
                    <a:pt x="42" y="130"/>
                    <a:pt x="126" y="227"/>
                    <a:pt x="103" y="260"/>
                  </a:cubicBezTo>
                  <a:cubicBezTo>
                    <a:pt x="94" y="272"/>
                    <a:pt x="81" y="276"/>
                    <a:pt x="67" y="276"/>
                  </a:cubicBezTo>
                  <a:cubicBezTo>
                    <a:pt x="42" y="276"/>
                    <a:pt x="13" y="262"/>
                    <a:pt x="0" y="244"/>
                  </a:cubicBezTo>
                  <a:lnTo>
                    <a:pt x="0" y="244"/>
                  </a:lnTo>
                  <a:cubicBezTo>
                    <a:pt x="32" y="299"/>
                    <a:pt x="87" y="327"/>
                    <a:pt x="142" y="327"/>
                  </a:cubicBezTo>
                  <a:cubicBezTo>
                    <a:pt x="197" y="327"/>
                    <a:pt x="252" y="300"/>
                    <a:pt x="283" y="246"/>
                  </a:cubicBezTo>
                  <a:cubicBezTo>
                    <a:pt x="347" y="136"/>
                    <a:pt x="268" y="0"/>
                    <a:pt x="14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6887;p51">
              <a:extLst>
                <a:ext uri="{FF2B5EF4-FFF2-40B4-BE49-F238E27FC236}">
                  <a16:creationId xmlns:a16="http://schemas.microsoft.com/office/drawing/2014/main" id="{8A2BB213-9DD7-4A01-83F4-8EBF71ADC1C4}"/>
                </a:ext>
              </a:extLst>
            </p:cNvPr>
            <p:cNvSpPr/>
            <p:nvPr/>
          </p:nvSpPr>
          <p:spPr>
            <a:xfrm>
              <a:off x="2248771" y="2881933"/>
              <a:ext cx="74541" cy="74541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98" y="0"/>
                  </a:moveTo>
                  <a:cubicBezTo>
                    <a:pt x="134" y="0"/>
                    <a:pt x="1" y="134"/>
                    <a:pt x="1" y="297"/>
                  </a:cubicBezTo>
                  <a:cubicBezTo>
                    <a:pt x="1" y="463"/>
                    <a:pt x="134" y="596"/>
                    <a:pt x="298" y="596"/>
                  </a:cubicBezTo>
                  <a:cubicBezTo>
                    <a:pt x="463" y="596"/>
                    <a:pt x="597" y="463"/>
                    <a:pt x="597" y="297"/>
                  </a:cubicBezTo>
                  <a:cubicBezTo>
                    <a:pt x="597" y="134"/>
                    <a:pt x="463" y="0"/>
                    <a:pt x="298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6888;p51">
              <a:extLst>
                <a:ext uri="{FF2B5EF4-FFF2-40B4-BE49-F238E27FC236}">
                  <a16:creationId xmlns:a16="http://schemas.microsoft.com/office/drawing/2014/main" id="{D8FD0225-CDBB-4558-A46B-79EBAE1A1ED0}"/>
                </a:ext>
              </a:extLst>
            </p:cNvPr>
            <p:cNvSpPr/>
            <p:nvPr/>
          </p:nvSpPr>
          <p:spPr>
            <a:xfrm>
              <a:off x="2242154" y="2886803"/>
              <a:ext cx="80035" cy="69672"/>
            </a:xfrm>
            <a:custGeom>
              <a:avLst/>
              <a:gdLst/>
              <a:ahLst/>
              <a:cxnLst/>
              <a:rect l="l" t="t" r="r" b="b"/>
              <a:pathLst>
                <a:path w="641" h="558" extrusionOk="0">
                  <a:moveTo>
                    <a:pt x="204" y="0"/>
                  </a:moveTo>
                  <a:cubicBezTo>
                    <a:pt x="17" y="105"/>
                    <a:pt x="0" y="369"/>
                    <a:pt x="173" y="498"/>
                  </a:cubicBezTo>
                  <a:cubicBezTo>
                    <a:pt x="227" y="539"/>
                    <a:pt x="288" y="557"/>
                    <a:pt x="349" y="557"/>
                  </a:cubicBezTo>
                  <a:cubicBezTo>
                    <a:pt x="481" y="557"/>
                    <a:pt x="607" y="469"/>
                    <a:pt x="641" y="327"/>
                  </a:cubicBezTo>
                  <a:lnTo>
                    <a:pt x="641" y="327"/>
                  </a:lnTo>
                  <a:cubicBezTo>
                    <a:pt x="584" y="386"/>
                    <a:pt x="506" y="419"/>
                    <a:pt x="425" y="419"/>
                  </a:cubicBezTo>
                  <a:cubicBezTo>
                    <a:pt x="402" y="426"/>
                    <a:pt x="379" y="428"/>
                    <a:pt x="358" y="428"/>
                  </a:cubicBezTo>
                  <a:cubicBezTo>
                    <a:pt x="146" y="428"/>
                    <a:pt x="26" y="152"/>
                    <a:pt x="20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6889;p51">
              <a:extLst>
                <a:ext uri="{FF2B5EF4-FFF2-40B4-BE49-F238E27FC236}">
                  <a16:creationId xmlns:a16="http://schemas.microsoft.com/office/drawing/2014/main" id="{992204E4-1EBD-4B03-BC37-2F1F098DB497}"/>
                </a:ext>
              </a:extLst>
            </p:cNvPr>
            <p:cNvSpPr/>
            <p:nvPr/>
          </p:nvSpPr>
          <p:spPr>
            <a:xfrm>
              <a:off x="2642080" y="2740717"/>
              <a:ext cx="27844" cy="48196"/>
            </a:xfrm>
            <a:custGeom>
              <a:avLst/>
              <a:gdLst/>
              <a:ahLst/>
              <a:cxnLst/>
              <a:rect l="l" t="t" r="r" b="b"/>
              <a:pathLst>
                <a:path w="223" h="386" extrusionOk="0">
                  <a:moveTo>
                    <a:pt x="0" y="0"/>
                  </a:moveTo>
                  <a:lnTo>
                    <a:pt x="0" y="257"/>
                  </a:lnTo>
                  <a:lnTo>
                    <a:pt x="222" y="386"/>
                  </a:lnTo>
                  <a:lnTo>
                    <a:pt x="222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6890;p51">
              <a:extLst>
                <a:ext uri="{FF2B5EF4-FFF2-40B4-BE49-F238E27FC236}">
                  <a16:creationId xmlns:a16="http://schemas.microsoft.com/office/drawing/2014/main" id="{49BD9918-7AEE-4E25-945A-18CA94BE857A}"/>
                </a:ext>
              </a:extLst>
            </p:cNvPr>
            <p:cNvSpPr/>
            <p:nvPr/>
          </p:nvSpPr>
          <p:spPr>
            <a:xfrm>
              <a:off x="2669799" y="2740717"/>
              <a:ext cx="27969" cy="64178"/>
            </a:xfrm>
            <a:custGeom>
              <a:avLst/>
              <a:gdLst/>
              <a:ahLst/>
              <a:cxnLst/>
              <a:rect l="l" t="t" r="r" b="b"/>
              <a:pathLst>
                <a:path w="224" h="514" extrusionOk="0">
                  <a:moveTo>
                    <a:pt x="223" y="0"/>
                  </a:moveTo>
                  <a:lnTo>
                    <a:pt x="0" y="129"/>
                  </a:lnTo>
                  <a:lnTo>
                    <a:pt x="0" y="386"/>
                  </a:lnTo>
                  <a:lnTo>
                    <a:pt x="223" y="513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6891;p51">
              <a:extLst>
                <a:ext uri="{FF2B5EF4-FFF2-40B4-BE49-F238E27FC236}">
                  <a16:creationId xmlns:a16="http://schemas.microsoft.com/office/drawing/2014/main" id="{109A2363-12B3-460E-809A-6BE2C9B3C8E8}"/>
                </a:ext>
              </a:extLst>
            </p:cNvPr>
            <p:cNvSpPr/>
            <p:nvPr/>
          </p:nvSpPr>
          <p:spPr>
            <a:xfrm>
              <a:off x="2639208" y="2713372"/>
              <a:ext cx="61306" cy="43576"/>
            </a:xfrm>
            <a:custGeom>
              <a:avLst/>
              <a:gdLst/>
              <a:ahLst/>
              <a:cxnLst/>
              <a:rect l="l" t="t" r="r" b="b"/>
              <a:pathLst>
                <a:path w="491" h="349" extrusionOk="0">
                  <a:moveTo>
                    <a:pt x="245" y="0"/>
                  </a:moveTo>
                  <a:lnTo>
                    <a:pt x="0" y="142"/>
                  </a:lnTo>
                  <a:lnTo>
                    <a:pt x="0" y="206"/>
                  </a:lnTo>
                  <a:lnTo>
                    <a:pt x="245" y="348"/>
                  </a:lnTo>
                  <a:lnTo>
                    <a:pt x="490" y="206"/>
                  </a:lnTo>
                  <a:lnTo>
                    <a:pt x="490" y="142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6892;p51">
              <a:extLst>
                <a:ext uri="{FF2B5EF4-FFF2-40B4-BE49-F238E27FC236}">
                  <a16:creationId xmlns:a16="http://schemas.microsoft.com/office/drawing/2014/main" id="{9A606151-A4FD-4788-B56E-9087620E0CF0}"/>
                </a:ext>
              </a:extLst>
            </p:cNvPr>
            <p:cNvSpPr/>
            <p:nvPr/>
          </p:nvSpPr>
          <p:spPr>
            <a:xfrm>
              <a:off x="2639208" y="2731103"/>
              <a:ext cx="30716" cy="25846"/>
            </a:xfrm>
            <a:custGeom>
              <a:avLst/>
              <a:gdLst/>
              <a:ahLst/>
              <a:cxnLst/>
              <a:rect l="l" t="t" r="r" b="b"/>
              <a:pathLst>
                <a:path w="246" h="207" extrusionOk="0">
                  <a:moveTo>
                    <a:pt x="0" y="0"/>
                  </a:moveTo>
                  <a:lnTo>
                    <a:pt x="0" y="64"/>
                  </a:lnTo>
                  <a:lnTo>
                    <a:pt x="245" y="206"/>
                  </a:lnTo>
                  <a:lnTo>
                    <a:pt x="245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6893;p51">
              <a:extLst>
                <a:ext uri="{FF2B5EF4-FFF2-40B4-BE49-F238E27FC236}">
                  <a16:creationId xmlns:a16="http://schemas.microsoft.com/office/drawing/2014/main" id="{2FF0CA97-DFCE-4EEB-B757-9A593BF1C411}"/>
                </a:ext>
              </a:extLst>
            </p:cNvPr>
            <p:cNvSpPr/>
            <p:nvPr/>
          </p:nvSpPr>
          <p:spPr>
            <a:xfrm>
              <a:off x="2669799" y="2731103"/>
              <a:ext cx="30716" cy="25846"/>
            </a:xfrm>
            <a:custGeom>
              <a:avLst/>
              <a:gdLst/>
              <a:ahLst/>
              <a:cxnLst/>
              <a:rect l="l" t="t" r="r" b="b"/>
              <a:pathLst>
                <a:path w="246" h="207" extrusionOk="0">
                  <a:moveTo>
                    <a:pt x="245" y="0"/>
                  </a:moveTo>
                  <a:lnTo>
                    <a:pt x="0" y="141"/>
                  </a:lnTo>
                  <a:lnTo>
                    <a:pt x="0" y="206"/>
                  </a:lnTo>
                  <a:lnTo>
                    <a:pt x="245" y="6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6894;p51">
              <a:extLst>
                <a:ext uri="{FF2B5EF4-FFF2-40B4-BE49-F238E27FC236}">
                  <a16:creationId xmlns:a16="http://schemas.microsoft.com/office/drawing/2014/main" id="{7DFE4D5A-38C8-4B9A-84DF-E02803F87247}"/>
                </a:ext>
              </a:extLst>
            </p:cNvPr>
            <p:cNvSpPr/>
            <p:nvPr/>
          </p:nvSpPr>
          <p:spPr>
            <a:xfrm>
              <a:off x="2649447" y="2719366"/>
              <a:ext cx="40829" cy="23599"/>
            </a:xfrm>
            <a:custGeom>
              <a:avLst/>
              <a:gdLst/>
              <a:ahLst/>
              <a:cxnLst/>
              <a:rect l="l" t="t" r="r" b="b"/>
              <a:pathLst>
                <a:path w="327" h="189" extrusionOk="0">
                  <a:moveTo>
                    <a:pt x="163" y="0"/>
                  </a:moveTo>
                  <a:lnTo>
                    <a:pt x="1" y="94"/>
                  </a:lnTo>
                  <a:lnTo>
                    <a:pt x="163" y="189"/>
                  </a:lnTo>
                  <a:lnTo>
                    <a:pt x="327" y="94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6895;p51">
              <a:extLst>
                <a:ext uri="{FF2B5EF4-FFF2-40B4-BE49-F238E27FC236}">
                  <a16:creationId xmlns:a16="http://schemas.microsoft.com/office/drawing/2014/main" id="{AB8BF1AE-B5FF-42EF-998B-B56AD0190AF1}"/>
                </a:ext>
              </a:extLst>
            </p:cNvPr>
            <p:cNvSpPr/>
            <p:nvPr/>
          </p:nvSpPr>
          <p:spPr>
            <a:xfrm>
              <a:off x="2649447" y="2719366"/>
              <a:ext cx="20477" cy="23599"/>
            </a:xfrm>
            <a:custGeom>
              <a:avLst/>
              <a:gdLst/>
              <a:ahLst/>
              <a:cxnLst/>
              <a:rect l="l" t="t" r="r" b="b"/>
              <a:pathLst>
                <a:path w="164" h="189" extrusionOk="0">
                  <a:moveTo>
                    <a:pt x="163" y="0"/>
                  </a:moveTo>
                  <a:lnTo>
                    <a:pt x="1" y="94"/>
                  </a:lnTo>
                  <a:lnTo>
                    <a:pt x="163" y="189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6896;p51">
              <a:extLst>
                <a:ext uri="{FF2B5EF4-FFF2-40B4-BE49-F238E27FC236}">
                  <a16:creationId xmlns:a16="http://schemas.microsoft.com/office/drawing/2014/main" id="{4C32B063-67F9-4F31-9925-C5EC36B98730}"/>
                </a:ext>
              </a:extLst>
            </p:cNvPr>
            <p:cNvSpPr/>
            <p:nvPr/>
          </p:nvSpPr>
          <p:spPr>
            <a:xfrm>
              <a:off x="2669799" y="2719366"/>
              <a:ext cx="20477" cy="23599"/>
            </a:xfrm>
            <a:custGeom>
              <a:avLst/>
              <a:gdLst/>
              <a:ahLst/>
              <a:cxnLst/>
              <a:rect l="l" t="t" r="r" b="b"/>
              <a:pathLst>
                <a:path w="164" h="189" extrusionOk="0">
                  <a:moveTo>
                    <a:pt x="0" y="0"/>
                  </a:moveTo>
                  <a:lnTo>
                    <a:pt x="0" y="189"/>
                  </a:lnTo>
                  <a:lnTo>
                    <a:pt x="164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6897;p51">
              <a:extLst>
                <a:ext uri="{FF2B5EF4-FFF2-40B4-BE49-F238E27FC236}">
                  <a16:creationId xmlns:a16="http://schemas.microsoft.com/office/drawing/2014/main" id="{18768E5B-D74F-4CD7-9A59-89A803BC3BE2}"/>
                </a:ext>
              </a:extLst>
            </p:cNvPr>
            <p:cNvSpPr/>
            <p:nvPr/>
          </p:nvSpPr>
          <p:spPr>
            <a:xfrm>
              <a:off x="2575405" y="2919141"/>
              <a:ext cx="82657" cy="191161"/>
            </a:xfrm>
            <a:custGeom>
              <a:avLst/>
              <a:gdLst/>
              <a:ahLst/>
              <a:cxnLst/>
              <a:rect l="l" t="t" r="r" b="b"/>
              <a:pathLst>
                <a:path w="662" h="1531" extrusionOk="0">
                  <a:moveTo>
                    <a:pt x="1" y="1"/>
                  </a:moveTo>
                  <a:lnTo>
                    <a:pt x="1" y="1149"/>
                  </a:lnTo>
                  <a:lnTo>
                    <a:pt x="662" y="1531"/>
                  </a:lnTo>
                  <a:lnTo>
                    <a:pt x="662" y="3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6898;p51">
              <a:extLst>
                <a:ext uri="{FF2B5EF4-FFF2-40B4-BE49-F238E27FC236}">
                  <a16:creationId xmlns:a16="http://schemas.microsoft.com/office/drawing/2014/main" id="{4F42CD75-893C-41F3-96D5-98986A23C0D1}"/>
                </a:ext>
              </a:extLst>
            </p:cNvPr>
            <p:cNvSpPr/>
            <p:nvPr/>
          </p:nvSpPr>
          <p:spPr>
            <a:xfrm>
              <a:off x="2575405" y="2919141"/>
              <a:ext cx="82657" cy="105007"/>
            </a:xfrm>
            <a:custGeom>
              <a:avLst/>
              <a:gdLst/>
              <a:ahLst/>
              <a:cxnLst/>
              <a:rect l="l" t="t" r="r" b="b"/>
              <a:pathLst>
                <a:path w="662" h="841" extrusionOk="0">
                  <a:moveTo>
                    <a:pt x="1" y="1"/>
                  </a:moveTo>
                  <a:lnTo>
                    <a:pt x="1" y="459"/>
                  </a:lnTo>
                  <a:lnTo>
                    <a:pt x="662" y="840"/>
                  </a:lnTo>
                  <a:lnTo>
                    <a:pt x="662" y="3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6899;p51">
              <a:extLst>
                <a:ext uri="{FF2B5EF4-FFF2-40B4-BE49-F238E27FC236}">
                  <a16:creationId xmlns:a16="http://schemas.microsoft.com/office/drawing/2014/main" id="{53294793-C48D-4028-96FE-CB0469A75705}"/>
                </a:ext>
              </a:extLst>
            </p:cNvPr>
            <p:cNvSpPr/>
            <p:nvPr/>
          </p:nvSpPr>
          <p:spPr>
            <a:xfrm>
              <a:off x="2657937" y="2823748"/>
              <a:ext cx="165689" cy="286554"/>
            </a:xfrm>
            <a:custGeom>
              <a:avLst/>
              <a:gdLst/>
              <a:ahLst/>
              <a:cxnLst/>
              <a:rect l="l" t="t" r="r" b="b"/>
              <a:pathLst>
                <a:path w="1327" h="2295" extrusionOk="0">
                  <a:moveTo>
                    <a:pt x="664" y="1"/>
                  </a:moveTo>
                  <a:lnTo>
                    <a:pt x="1" y="1148"/>
                  </a:lnTo>
                  <a:lnTo>
                    <a:pt x="1" y="2295"/>
                  </a:lnTo>
                  <a:lnTo>
                    <a:pt x="1326" y="1531"/>
                  </a:lnTo>
                  <a:lnTo>
                    <a:pt x="1326" y="384"/>
                  </a:lnTo>
                  <a:lnTo>
                    <a:pt x="6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6900;p51">
              <a:extLst>
                <a:ext uri="{FF2B5EF4-FFF2-40B4-BE49-F238E27FC236}">
                  <a16:creationId xmlns:a16="http://schemas.microsoft.com/office/drawing/2014/main" id="{BBC319A4-61FC-4C4D-8DC4-26DC15364CDB}"/>
                </a:ext>
              </a:extLst>
            </p:cNvPr>
            <p:cNvSpPr/>
            <p:nvPr/>
          </p:nvSpPr>
          <p:spPr>
            <a:xfrm>
              <a:off x="2630468" y="2807891"/>
              <a:ext cx="110376" cy="191036"/>
            </a:xfrm>
            <a:custGeom>
              <a:avLst/>
              <a:gdLst/>
              <a:ahLst/>
              <a:cxnLst/>
              <a:rect l="l" t="t" r="r" b="b"/>
              <a:pathLst>
                <a:path w="884" h="1530" extrusionOk="0">
                  <a:moveTo>
                    <a:pt x="884" y="0"/>
                  </a:moveTo>
                  <a:lnTo>
                    <a:pt x="0" y="1530"/>
                  </a:lnTo>
                  <a:lnTo>
                    <a:pt x="112" y="1466"/>
                  </a:lnTo>
                  <a:lnTo>
                    <a:pt x="884" y="128"/>
                  </a:lnTo>
                  <a:lnTo>
                    <a:pt x="88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6901;p51">
              <a:extLst>
                <a:ext uri="{FF2B5EF4-FFF2-40B4-BE49-F238E27FC236}">
                  <a16:creationId xmlns:a16="http://schemas.microsoft.com/office/drawing/2014/main" id="{029705D2-DB52-48BD-881B-7DE3686B6993}"/>
                </a:ext>
              </a:extLst>
            </p:cNvPr>
            <p:cNvSpPr/>
            <p:nvPr/>
          </p:nvSpPr>
          <p:spPr>
            <a:xfrm>
              <a:off x="2575405" y="2712249"/>
              <a:ext cx="165440" cy="286679"/>
            </a:xfrm>
            <a:custGeom>
              <a:avLst/>
              <a:gdLst/>
              <a:ahLst/>
              <a:cxnLst/>
              <a:rect l="l" t="t" r="r" b="b"/>
              <a:pathLst>
                <a:path w="1325" h="2296" extrusionOk="0">
                  <a:moveTo>
                    <a:pt x="1" y="0"/>
                  </a:moveTo>
                  <a:lnTo>
                    <a:pt x="1" y="2041"/>
                  </a:lnTo>
                  <a:lnTo>
                    <a:pt x="441" y="2296"/>
                  </a:lnTo>
                  <a:lnTo>
                    <a:pt x="1325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6902;p51">
              <a:extLst>
                <a:ext uri="{FF2B5EF4-FFF2-40B4-BE49-F238E27FC236}">
                  <a16:creationId xmlns:a16="http://schemas.microsoft.com/office/drawing/2014/main" id="{DEA786AB-5B7E-4C07-AA33-EF51BCFED799}"/>
                </a:ext>
              </a:extLst>
            </p:cNvPr>
            <p:cNvSpPr/>
            <p:nvPr/>
          </p:nvSpPr>
          <p:spPr>
            <a:xfrm>
              <a:off x="2740719" y="2807891"/>
              <a:ext cx="110626" cy="71545"/>
            </a:xfrm>
            <a:custGeom>
              <a:avLst/>
              <a:gdLst/>
              <a:ahLst/>
              <a:cxnLst/>
              <a:rect l="l" t="t" r="r" b="b"/>
              <a:pathLst>
                <a:path w="886" h="573" extrusionOk="0">
                  <a:moveTo>
                    <a:pt x="1" y="0"/>
                  </a:moveTo>
                  <a:lnTo>
                    <a:pt x="1" y="128"/>
                  </a:lnTo>
                  <a:lnTo>
                    <a:pt x="775" y="573"/>
                  </a:lnTo>
                  <a:lnTo>
                    <a:pt x="885" y="5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6903;p51">
              <a:extLst>
                <a:ext uri="{FF2B5EF4-FFF2-40B4-BE49-F238E27FC236}">
                  <a16:creationId xmlns:a16="http://schemas.microsoft.com/office/drawing/2014/main" id="{B002BF7E-915B-4445-82BD-410EA67D8494}"/>
                </a:ext>
              </a:extLst>
            </p:cNvPr>
            <p:cNvSpPr/>
            <p:nvPr/>
          </p:nvSpPr>
          <p:spPr>
            <a:xfrm>
              <a:off x="2775306" y="2931502"/>
              <a:ext cx="32588" cy="66426"/>
            </a:xfrm>
            <a:custGeom>
              <a:avLst/>
              <a:gdLst/>
              <a:ahLst/>
              <a:cxnLst/>
              <a:rect l="l" t="t" r="r" b="b"/>
              <a:pathLst>
                <a:path w="261" h="532" extrusionOk="0">
                  <a:moveTo>
                    <a:pt x="260" y="1"/>
                  </a:moveTo>
                  <a:lnTo>
                    <a:pt x="0" y="150"/>
                  </a:lnTo>
                  <a:lnTo>
                    <a:pt x="0" y="531"/>
                  </a:lnTo>
                  <a:lnTo>
                    <a:pt x="260" y="383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6904;p51">
              <a:extLst>
                <a:ext uri="{FF2B5EF4-FFF2-40B4-BE49-F238E27FC236}">
                  <a16:creationId xmlns:a16="http://schemas.microsoft.com/office/drawing/2014/main" id="{801F5DE5-6808-41EB-8DB1-CE9C5CAE7D97}"/>
                </a:ext>
              </a:extLst>
            </p:cNvPr>
            <p:cNvSpPr/>
            <p:nvPr/>
          </p:nvSpPr>
          <p:spPr>
            <a:xfrm>
              <a:off x="2775306" y="2933126"/>
              <a:ext cx="29592" cy="61681"/>
            </a:xfrm>
            <a:custGeom>
              <a:avLst/>
              <a:gdLst/>
              <a:ahLst/>
              <a:cxnLst/>
              <a:rect l="l" t="t" r="r" b="b"/>
              <a:pathLst>
                <a:path w="237" h="494" extrusionOk="0">
                  <a:moveTo>
                    <a:pt x="237" y="1"/>
                  </a:moveTo>
                  <a:lnTo>
                    <a:pt x="0" y="137"/>
                  </a:lnTo>
                  <a:lnTo>
                    <a:pt x="0" y="494"/>
                  </a:lnTo>
                  <a:lnTo>
                    <a:pt x="237" y="357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6905;p51">
              <a:extLst>
                <a:ext uri="{FF2B5EF4-FFF2-40B4-BE49-F238E27FC236}">
                  <a16:creationId xmlns:a16="http://schemas.microsoft.com/office/drawing/2014/main" id="{261C9A5E-67B8-4A8A-A980-D83CA8FCB147}"/>
                </a:ext>
              </a:extLst>
            </p:cNvPr>
            <p:cNvSpPr/>
            <p:nvPr/>
          </p:nvSpPr>
          <p:spPr>
            <a:xfrm>
              <a:off x="2775306" y="2977701"/>
              <a:ext cx="32588" cy="20227"/>
            </a:xfrm>
            <a:custGeom>
              <a:avLst/>
              <a:gdLst/>
              <a:ahLst/>
              <a:cxnLst/>
              <a:rect l="l" t="t" r="r" b="b"/>
              <a:pathLst>
                <a:path w="261" h="162" extrusionOk="0">
                  <a:moveTo>
                    <a:pt x="237" y="0"/>
                  </a:moveTo>
                  <a:lnTo>
                    <a:pt x="0" y="137"/>
                  </a:lnTo>
                  <a:lnTo>
                    <a:pt x="0" y="161"/>
                  </a:lnTo>
                  <a:lnTo>
                    <a:pt x="260" y="1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6906;p51">
              <a:extLst>
                <a:ext uri="{FF2B5EF4-FFF2-40B4-BE49-F238E27FC236}">
                  <a16:creationId xmlns:a16="http://schemas.microsoft.com/office/drawing/2014/main" id="{1B2145F7-D20F-486D-B357-5AB927586CC4}"/>
                </a:ext>
              </a:extLst>
            </p:cNvPr>
            <p:cNvSpPr/>
            <p:nvPr/>
          </p:nvSpPr>
          <p:spPr>
            <a:xfrm>
              <a:off x="2775306" y="2952104"/>
              <a:ext cx="32588" cy="22100"/>
            </a:xfrm>
            <a:custGeom>
              <a:avLst/>
              <a:gdLst/>
              <a:ahLst/>
              <a:cxnLst/>
              <a:rect l="l" t="t" r="r" b="b"/>
              <a:pathLst>
                <a:path w="261" h="177" extrusionOk="0">
                  <a:moveTo>
                    <a:pt x="260" y="1"/>
                  </a:moveTo>
                  <a:lnTo>
                    <a:pt x="0" y="150"/>
                  </a:lnTo>
                  <a:lnTo>
                    <a:pt x="0" y="176"/>
                  </a:lnTo>
                  <a:lnTo>
                    <a:pt x="260" y="27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6907;p51">
              <a:extLst>
                <a:ext uri="{FF2B5EF4-FFF2-40B4-BE49-F238E27FC236}">
                  <a16:creationId xmlns:a16="http://schemas.microsoft.com/office/drawing/2014/main" id="{2AB18FEA-E756-44E1-A2DE-127768606908}"/>
                </a:ext>
              </a:extLst>
            </p:cNvPr>
            <p:cNvSpPr/>
            <p:nvPr/>
          </p:nvSpPr>
          <p:spPr>
            <a:xfrm>
              <a:off x="2673545" y="2990187"/>
              <a:ext cx="32588" cy="66550"/>
            </a:xfrm>
            <a:custGeom>
              <a:avLst/>
              <a:gdLst/>
              <a:ahLst/>
              <a:cxnLst/>
              <a:rect l="l" t="t" r="r" b="b"/>
              <a:pathLst>
                <a:path w="261" h="533" extrusionOk="0">
                  <a:moveTo>
                    <a:pt x="260" y="0"/>
                  </a:moveTo>
                  <a:lnTo>
                    <a:pt x="1" y="150"/>
                  </a:lnTo>
                  <a:lnTo>
                    <a:pt x="1" y="533"/>
                  </a:lnTo>
                  <a:lnTo>
                    <a:pt x="260" y="3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6908;p51">
              <a:extLst>
                <a:ext uri="{FF2B5EF4-FFF2-40B4-BE49-F238E27FC236}">
                  <a16:creationId xmlns:a16="http://schemas.microsoft.com/office/drawing/2014/main" id="{9522E44B-B7FA-484F-B7A3-9A68D16935C8}"/>
                </a:ext>
              </a:extLst>
            </p:cNvPr>
            <p:cNvSpPr/>
            <p:nvPr/>
          </p:nvSpPr>
          <p:spPr>
            <a:xfrm>
              <a:off x="2673545" y="2991810"/>
              <a:ext cx="29842" cy="61681"/>
            </a:xfrm>
            <a:custGeom>
              <a:avLst/>
              <a:gdLst/>
              <a:ahLst/>
              <a:cxnLst/>
              <a:rect l="l" t="t" r="r" b="b"/>
              <a:pathLst>
                <a:path w="239" h="494" extrusionOk="0">
                  <a:moveTo>
                    <a:pt x="238" y="0"/>
                  </a:moveTo>
                  <a:lnTo>
                    <a:pt x="1" y="137"/>
                  </a:lnTo>
                  <a:lnTo>
                    <a:pt x="1" y="493"/>
                  </a:lnTo>
                  <a:lnTo>
                    <a:pt x="238" y="357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6909;p51">
              <a:extLst>
                <a:ext uri="{FF2B5EF4-FFF2-40B4-BE49-F238E27FC236}">
                  <a16:creationId xmlns:a16="http://schemas.microsoft.com/office/drawing/2014/main" id="{7AFC8D16-FF4D-44EB-8E91-83CDB595C003}"/>
                </a:ext>
              </a:extLst>
            </p:cNvPr>
            <p:cNvSpPr/>
            <p:nvPr/>
          </p:nvSpPr>
          <p:spPr>
            <a:xfrm>
              <a:off x="2673545" y="3036385"/>
              <a:ext cx="32588" cy="20352"/>
            </a:xfrm>
            <a:custGeom>
              <a:avLst/>
              <a:gdLst/>
              <a:ahLst/>
              <a:cxnLst/>
              <a:rect l="l" t="t" r="r" b="b"/>
              <a:pathLst>
                <a:path w="261" h="163" extrusionOk="0">
                  <a:moveTo>
                    <a:pt x="238" y="0"/>
                  </a:moveTo>
                  <a:lnTo>
                    <a:pt x="1" y="136"/>
                  </a:lnTo>
                  <a:lnTo>
                    <a:pt x="1" y="163"/>
                  </a:lnTo>
                  <a:lnTo>
                    <a:pt x="260" y="13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6910;p51">
              <a:extLst>
                <a:ext uri="{FF2B5EF4-FFF2-40B4-BE49-F238E27FC236}">
                  <a16:creationId xmlns:a16="http://schemas.microsoft.com/office/drawing/2014/main" id="{70850A18-62A0-4C56-86E8-3FF5F1BB6E9F}"/>
                </a:ext>
              </a:extLst>
            </p:cNvPr>
            <p:cNvSpPr/>
            <p:nvPr/>
          </p:nvSpPr>
          <p:spPr>
            <a:xfrm>
              <a:off x="2673545" y="3010788"/>
              <a:ext cx="32588" cy="22100"/>
            </a:xfrm>
            <a:custGeom>
              <a:avLst/>
              <a:gdLst/>
              <a:ahLst/>
              <a:cxnLst/>
              <a:rect l="l" t="t" r="r" b="b"/>
              <a:pathLst>
                <a:path w="261" h="177" extrusionOk="0">
                  <a:moveTo>
                    <a:pt x="260" y="1"/>
                  </a:moveTo>
                  <a:lnTo>
                    <a:pt x="1" y="150"/>
                  </a:lnTo>
                  <a:lnTo>
                    <a:pt x="1" y="176"/>
                  </a:lnTo>
                  <a:lnTo>
                    <a:pt x="260" y="27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6911;p51">
              <a:extLst>
                <a:ext uri="{FF2B5EF4-FFF2-40B4-BE49-F238E27FC236}">
                  <a16:creationId xmlns:a16="http://schemas.microsoft.com/office/drawing/2014/main" id="{796746B6-9E83-4713-8B32-575EAF8C7DAF}"/>
                </a:ext>
              </a:extLst>
            </p:cNvPr>
            <p:cNvSpPr/>
            <p:nvPr/>
          </p:nvSpPr>
          <p:spPr>
            <a:xfrm>
              <a:off x="2720118" y="2871570"/>
              <a:ext cx="41329" cy="59683"/>
            </a:xfrm>
            <a:custGeom>
              <a:avLst/>
              <a:gdLst/>
              <a:ahLst/>
              <a:cxnLst/>
              <a:rect l="l" t="t" r="r" b="b"/>
              <a:pathLst>
                <a:path w="331" h="478" extrusionOk="0">
                  <a:moveTo>
                    <a:pt x="331" y="1"/>
                  </a:moveTo>
                  <a:lnTo>
                    <a:pt x="0" y="191"/>
                  </a:lnTo>
                  <a:lnTo>
                    <a:pt x="0" y="478"/>
                  </a:lnTo>
                  <a:lnTo>
                    <a:pt x="331" y="286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6912;p51">
              <a:extLst>
                <a:ext uri="{FF2B5EF4-FFF2-40B4-BE49-F238E27FC236}">
                  <a16:creationId xmlns:a16="http://schemas.microsoft.com/office/drawing/2014/main" id="{3FFB357F-D1F4-4E1B-B73F-E92CAC01DF0D}"/>
                </a:ext>
              </a:extLst>
            </p:cNvPr>
            <p:cNvSpPr/>
            <p:nvPr/>
          </p:nvSpPr>
          <p:spPr>
            <a:xfrm>
              <a:off x="2720118" y="2873068"/>
              <a:ext cx="38707" cy="54938"/>
            </a:xfrm>
            <a:custGeom>
              <a:avLst/>
              <a:gdLst/>
              <a:ahLst/>
              <a:cxnLst/>
              <a:rect l="l" t="t" r="r" b="b"/>
              <a:pathLst>
                <a:path w="310" h="440" extrusionOk="0">
                  <a:moveTo>
                    <a:pt x="309" y="0"/>
                  </a:moveTo>
                  <a:lnTo>
                    <a:pt x="0" y="179"/>
                  </a:lnTo>
                  <a:lnTo>
                    <a:pt x="0" y="440"/>
                  </a:lnTo>
                  <a:lnTo>
                    <a:pt x="309" y="263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6913;p51">
              <a:extLst>
                <a:ext uri="{FF2B5EF4-FFF2-40B4-BE49-F238E27FC236}">
                  <a16:creationId xmlns:a16="http://schemas.microsoft.com/office/drawing/2014/main" id="{AD040D82-A09C-4870-A4E6-90B07244407B}"/>
                </a:ext>
              </a:extLst>
            </p:cNvPr>
            <p:cNvSpPr/>
            <p:nvPr/>
          </p:nvSpPr>
          <p:spPr>
            <a:xfrm>
              <a:off x="2720118" y="2905781"/>
              <a:ext cx="41329" cy="25471"/>
            </a:xfrm>
            <a:custGeom>
              <a:avLst/>
              <a:gdLst/>
              <a:ahLst/>
              <a:cxnLst/>
              <a:rect l="l" t="t" r="r" b="b"/>
              <a:pathLst>
                <a:path w="331" h="204" extrusionOk="0">
                  <a:moveTo>
                    <a:pt x="309" y="1"/>
                  </a:moveTo>
                  <a:lnTo>
                    <a:pt x="0" y="178"/>
                  </a:lnTo>
                  <a:lnTo>
                    <a:pt x="0" y="204"/>
                  </a:lnTo>
                  <a:lnTo>
                    <a:pt x="331" y="12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6914;p51">
              <a:extLst>
                <a:ext uri="{FF2B5EF4-FFF2-40B4-BE49-F238E27FC236}">
                  <a16:creationId xmlns:a16="http://schemas.microsoft.com/office/drawing/2014/main" id="{B0BC8797-98A1-481C-AC13-72D8E579D9E5}"/>
                </a:ext>
              </a:extLst>
            </p:cNvPr>
            <p:cNvSpPr/>
            <p:nvPr/>
          </p:nvSpPr>
          <p:spPr>
            <a:xfrm>
              <a:off x="2823502" y="2871570"/>
              <a:ext cx="13984" cy="7866"/>
            </a:xfrm>
            <a:custGeom>
              <a:avLst/>
              <a:gdLst/>
              <a:ahLst/>
              <a:cxnLst/>
              <a:rect l="l" t="t" r="r" b="b"/>
              <a:pathLst>
                <a:path w="112" h="63" extrusionOk="0">
                  <a:moveTo>
                    <a:pt x="0" y="1"/>
                  </a:moveTo>
                  <a:lnTo>
                    <a:pt x="0" y="63"/>
                  </a:lnTo>
                  <a:lnTo>
                    <a:pt x="112" y="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6915;p51">
              <a:extLst>
                <a:ext uri="{FF2B5EF4-FFF2-40B4-BE49-F238E27FC236}">
                  <a16:creationId xmlns:a16="http://schemas.microsoft.com/office/drawing/2014/main" id="{191103E8-317D-4172-BC12-0D37A6381C7C}"/>
                </a:ext>
              </a:extLst>
            </p:cNvPr>
            <p:cNvSpPr/>
            <p:nvPr/>
          </p:nvSpPr>
          <p:spPr>
            <a:xfrm>
              <a:off x="2717496" y="2953603"/>
              <a:ext cx="46323" cy="122363"/>
            </a:xfrm>
            <a:custGeom>
              <a:avLst/>
              <a:gdLst/>
              <a:ahLst/>
              <a:cxnLst/>
              <a:rect l="l" t="t" r="r" b="b"/>
              <a:pathLst>
                <a:path w="371" h="980" extrusionOk="0">
                  <a:moveTo>
                    <a:pt x="371" y="0"/>
                  </a:moveTo>
                  <a:lnTo>
                    <a:pt x="1" y="215"/>
                  </a:lnTo>
                  <a:lnTo>
                    <a:pt x="1" y="979"/>
                  </a:lnTo>
                  <a:lnTo>
                    <a:pt x="371" y="766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6916;p51">
              <a:extLst>
                <a:ext uri="{FF2B5EF4-FFF2-40B4-BE49-F238E27FC236}">
                  <a16:creationId xmlns:a16="http://schemas.microsoft.com/office/drawing/2014/main" id="{8363DAA4-5B8A-4B23-8846-780CD2371D35}"/>
                </a:ext>
              </a:extLst>
            </p:cNvPr>
            <p:cNvSpPr/>
            <p:nvPr/>
          </p:nvSpPr>
          <p:spPr>
            <a:xfrm>
              <a:off x="2717496" y="2954726"/>
              <a:ext cx="44700" cy="118992"/>
            </a:xfrm>
            <a:custGeom>
              <a:avLst/>
              <a:gdLst/>
              <a:ahLst/>
              <a:cxnLst/>
              <a:rect l="l" t="t" r="r" b="b"/>
              <a:pathLst>
                <a:path w="358" h="953" extrusionOk="0">
                  <a:moveTo>
                    <a:pt x="358" y="0"/>
                  </a:moveTo>
                  <a:lnTo>
                    <a:pt x="1" y="206"/>
                  </a:lnTo>
                  <a:lnTo>
                    <a:pt x="1" y="953"/>
                  </a:lnTo>
                  <a:lnTo>
                    <a:pt x="358" y="747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6917;p51">
              <a:extLst>
                <a:ext uri="{FF2B5EF4-FFF2-40B4-BE49-F238E27FC236}">
                  <a16:creationId xmlns:a16="http://schemas.microsoft.com/office/drawing/2014/main" id="{A2052FDD-3000-4464-B7D6-9CD0391856B5}"/>
                </a:ext>
              </a:extLst>
            </p:cNvPr>
            <p:cNvSpPr/>
            <p:nvPr/>
          </p:nvSpPr>
          <p:spPr>
            <a:xfrm>
              <a:off x="2762071" y="2953603"/>
              <a:ext cx="1748" cy="95768"/>
            </a:xfrm>
            <a:custGeom>
              <a:avLst/>
              <a:gdLst/>
              <a:ahLst/>
              <a:cxnLst/>
              <a:rect l="l" t="t" r="r" b="b"/>
              <a:pathLst>
                <a:path w="14" h="767" extrusionOk="0">
                  <a:moveTo>
                    <a:pt x="14" y="0"/>
                  </a:moveTo>
                  <a:lnTo>
                    <a:pt x="1" y="9"/>
                  </a:lnTo>
                  <a:lnTo>
                    <a:pt x="1" y="756"/>
                  </a:lnTo>
                  <a:lnTo>
                    <a:pt x="14" y="766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6918;p51">
              <a:extLst>
                <a:ext uri="{FF2B5EF4-FFF2-40B4-BE49-F238E27FC236}">
                  <a16:creationId xmlns:a16="http://schemas.microsoft.com/office/drawing/2014/main" id="{84461FB3-6668-497F-8E56-B1D96B25ABF0}"/>
                </a:ext>
              </a:extLst>
            </p:cNvPr>
            <p:cNvSpPr/>
            <p:nvPr/>
          </p:nvSpPr>
          <p:spPr>
            <a:xfrm>
              <a:off x="2492873" y="2919141"/>
              <a:ext cx="82657" cy="191161"/>
            </a:xfrm>
            <a:custGeom>
              <a:avLst/>
              <a:gdLst/>
              <a:ahLst/>
              <a:cxnLst/>
              <a:rect l="l" t="t" r="r" b="b"/>
              <a:pathLst>
                <a:path w="662" h="1531" extrusionOk="0">
                  <a:moveTo>
                    <a:pt x="662" y="1"/>
                  </a:moveTo>
                  <a:lnTo>
                    <a:pt x="0" y="384"/>
                  </a:lnTo>
                  <a:lnTo>
                    <a:pt x="0" y="1531"/>
                  </a:lnTo>
                  <a:lnTo>
                    <a:pt x="662" y="1149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6919;p51">
              <a:extLst>
                <a:ext uri="{FF2B5EF4-FFF2-40B4-BE49-F238E27FC236}">
                  <a16:creationId xmlns:a16="http://schemas.microsoft.com/office/drawing/2014/main" id="{729CDF49-A762-4A1A-8948-C912E18DE516}"/>
                </a:ext>
              </a:extLst>
            </p:cNvPr>
            <p:cNvSpPr/>
            <p:nvPr/>
          </p:nvSpPr>
          <p:spPr>
            <a:xfrm>
              <a:off x="2492873" y="2919141"/>
              <a:ext cx="82657" cy="105007"/>
            </a:xfrm>
            <a:custGeom>
              <a:avLst/>
              <a:gdLst/>
              <a:ahLst/>
              <a:cxnLst/>
              <a:rect l="l" t="t" r="r" b="b"/>
              <a:pathLst>
                <a:path w="662" h="841" extrusionOk="0">
                  <a:moveTo>
                    <a:pt x="662" y="1"/>
                  </a:moveTo>
                  <a:lnTo>
                    <a:pt x="0" y="384"/>
                  </a:lnTo>
                  <a:lnTo>
                    <a:pt x="0" y="840"/>
                  </a:lnTo>
                  <a:lnTo>
                    <a:pt x="662" y="459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6920;p51">
              <a:extLst>
                <a:ext uri="{FF2B5EF4-FFF2-40B4-BE49-F238E27FC236}">
                  <a16:creationId xmlns:a16="http://schemas.microsoft.com/office/drawing/2014/main" id="{5BD4FB7B-B139-439B-9733-BA29FDCA2C29}"/>
                </a:ext>
              </a:extLst>
            </p:cNvPr>
            <p:cNvSpPr/>
            <p:nvPr/>
          </p:nvSpPr>
          <p:spPr>
            <a:xfrm>
              <a:off x="2327183" y="2823748"/>
              <a:ext cx="165814" cy="286554"/>
            </a:xfrm>
            <a:custGeom>
              <a:avLst/>
              <a:gdLst/>
              <a:ahLst/>
              <a:cxnLst/>
              <a:rect l="l" t="t" r="r" b="b"/>
              <a:pathLst>
                <a:path w="1328" h="2295" extrusionOk="0">
                  <a:moveTo>
                    <a:pt x="665" y="1"/>
                  </a:moveTo>
                  <a:lnTo>
                    <a:pt x="1" y="384"/>
                  </a:lnTo>
                  <a:lnTo>
                    <a:pt x="1" y="1531"/>
                  </a:lnTo>
                  <a:lnTo>
                    <a:pt x="1327" y="2295"/>
                  </a:lnTo>
                  <a:lnTo>
                    <a:pt x="1327" y="1148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6921;p51">
              <a:extLst>
                <a:ext uri="{FF2B5EF4-FFF2-40B4-BE49-F238E27FC236}">
                  <a16:creationId xmlns:a16="http://schemas.microsoft.com/office/drawing/2014/main" id="{348CA923-5BEB-4747-8214-F03D97F0DBA8}"/>
                </a:ext>
              </a:extLst>
            </p:cNvPr>
            <p:cNvSpPr/>
            <p:nvPr/>
          </p:nvSpPr>
          <p:spPr>
            <a:xfrm>
              <a:off x="2410090" y="2807891"/>
              <a:ext cx="110251" cy="191036"/>
            </a:xfrm>
            <a:custGeom>
              <a:avLst/>
              <a:gdLst/>
              <a:ahLst/>
              <a:cxnLst/>
              <a:rect l="l" t="t" r="r" b="b"/>
              <a:pathLst>
                <a:path w="883" h="1530" extrusionOk="0">
                  <a:moveTo>
                    <a:pt x="1" y="0"/>
                  </a:moveTo>
                  <a:lnTo>
                    <a:pt x="1" y="128"/>
                  </a:lnTo>
                  <a:lnTo>
                    <a:pt x="772" y="1466"/>
                  </a:lnTo>
                  <a:lnTo>
                    <a:pt x="882" y="1530"/>
                  </a:lnTo>
                  <a:lnTo>
                    <a:pt x="882" y="15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6922;p51">
              <a:extLst>
                <a:ext uri="{FF2B5EF4-FFF2-40B4-BE49-F238E27FC236}">
                  <a16:creationId xmlns:a16="http://schemas.microsoft.com/office/drawing/2014/main" id="{1A988E6E-83EB-4752-A984-A0898B621667}"/>
                </a:ext>
              </a:extLst>
            </p:cNvPr>
            <p:cNvSpPr/>
            <p:nvPr/>
          </p:nvSpPr>
          <p:spPr>
            <a:xfrm>
              <a:off x="2410090" y="2712249"/>
              <a:ext cx="165440" cy="286679"/>
            </a:xfrm>
            <a:custGeom>
              <a:avLst/>
              <a:gdLst/>
              <a:ahLst/>
              <a:cxnLst/>
              <a:rect l="l" t="t" r="r" b="b"/>
              <a:pathLst>
                <a:path w="1325" h="2296" extrusionOk="0">
                  <a:moveTo>
                    <a:pt x="1325" y="0"/>
                  </a:moveTo>
                  <a:lnTo>
                    <a:pt x="1" y="766"/>
                  </a:lnTo>
                  <a:lnTo>
                    <a:pt x="882" y="2296"/>
                  </a:lnTo>
                  <a:lnTo>
                    <a:pt x="1325" y="2041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6923;p51">
              <a:extLst>
                <a:ext uri="{FF2B5EF4-FFF2-40B4-BE49-F238E27FC236}">
                  <a16:creationId xmlns:a16="http://schemas.microsoft.com/office/drawing/2014/main" id="{BC050859-A2F9-440A-BDA5-AA5416275959}"/>
                </a:ext>
              </a:extLst>
            </p:cNvPr>
            <p:cNvSpPr/>
            <p:nvPr/>
          </p:nvSpPr>
          <p:spPr>
            <a:xfrm>
              <a:off x="2299714" y="2807891"/>
              <a:ext cx="110501" cy="71545"/>
            </a:xfrm>
            <a:custGeom>
              <a:avLst/>
              <a:gdLst/>
              <a:ahLst/>
              <a:cxnLst/>
              <a:rect l="l" t="t" r="r" b="b"/>
              <a:pathLst>
                <a:path w="885" h="573" extrusionOk="0">
                  <a:moveTo>
                    <a:pt x="885" y="0"/>
                  </a:moveTo>
                  <a:lnTo>
                    <a:pt x="0" y="511"/>
                  </a:lnTo>
                  <a:lnTo>
                    <a:pt x="110" y="573"/>
                  </a:lnTo>
                  <a:lnTo>
                    <a:pt x="885" y="128"/>
                  </a:lnTo>
                  <a:lnTo>
                    <a:pt x="885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6924;p51">
              <a:extLst>
                <a:ext uri="{FF2B5EF4-FFF2-40B4-BE49-F238E27FC236}">
                  <a16:creationId xmlns:a16="http://schemas.microsoft.com/office/drawing/2014/main" id="{2CE558AD-F17D-4954-A33E-52041A368FCC}"/>
                </a:ext>
              </a:extLst>
            </p:cNvPr>
            <p:cNvSpPr/>
            <p:nvPr/>
          </p:nvSpPr>
          <p:spPr>
            <a:xfrm>
              <a:off x="2354902" y="2935123"/>
              <a:ext cx="32464" cy="66550"/>
            </a:xfrm>
            <a:custGeom>
              <a:avLst/>
              <a:gdLst/>
              <a:ahLst/>
              <a:cxnLst/>
              <a:rect l="l" t="t" r="r" b="b"/>
              <a:pathLst>
                <a:path w="260" h="533" extrusionOk="0">
                  <a:moveTo>
                    <a:pt x="0" y="1"/>
                  </a:moveTo>
                  <a:lnTo>
                    <a:pt x="0" y="383"/>
                  </a:lnTo>
                  <a:lnTo>
                    <a:pt x="260" y="533"/>
                  </a:lnTo>
                  <a:lnTo>
                    <a:pt x="260" y="1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6925;p51">
              <a:extLst>
                <a:ext uri="{FF2B5EF4-FFF2-40B4-BE49-F238E27FC236}">
                  <a16:creationId xmlns:a16="http://schemas.microsoft.com/office/drawing/2014/main" id="{727554C3-3E9B-4AE5-8271-270081661BA3}"/>
                </a:ext>
              </a:extLst>
            </p:cNvPr>
            <p:cNvSpPr/>
            <p:nvPr/>
          </p:nvSpPr>
          <p:spPr>
            <a:xfrm>
              <a:off x="2357649" y="2936747"/>
              <a:ext cx="29717" cy="61681"/>
            </a:xfrm>
            <a:custGeom>
              <a:avLst/>
              <a:gdLst/>
              <a:ahLst/>
              <a:cxnLst/>
              <a:rect l="l" t="t" r="r" b="b"/>
              <a:pathLst>
                <a:path w="238" h="494" extrusionOk="0">
                  <a:moveTo>
                    <a:pt x="0" y="1"/>
                  </a:moveTo>
                  <a:lnTo>
                    <a:pt x="0" y="357"/>
                  </a:lnTo>
                  <a:lnTo>
                    <a:pt x="238" y="494"/>
                  </a:lnTo>
                  <a:lnTo>
                    <a:pt x="238" y="1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6926;p51">
              <a:extLst>
                <a:ext uri="{FF2B5EF4-FFF2-40B4-BE49-F238E27FC236}">
                  <a16:creationId xmlns:a16="http://schemas.microsoft.com/office/drawing/2014/main" id="{3A4F2BEA-8A33-4ADC-9D63-FF5E9C835ECB}"/>
                </a:ext>
              </a:extLst>
            </p:cNvPr>
            <p:cNvSpPr/>
            <p:nvPr/>
          </p:nvSpPr>
          <p:spPr>
            <a:xfrm>
              <a:off x="2357649" y="2936747"/>
              <a:ext cx="29717" cy="23099"/>
            </a:xfrm>
            <a:custGeom>
              <a:avLst/>
              <a:gdLst/>
              <a:ahLst/>
              <a:cxnLst/>
              <a:rect l="l" t="t" r="r" b="b"/>
              <a:pathLst>
                <a:path w="238" h="185" extrusionOk="0">
                  <a:moveTo>
                    <a:pt x="0" y="1"/>
                  </a:moveTo>
                  <a:lnTo>
                    <a:pt x="0" y="48"/>
                  </a:lnTo>
                  <a:lnTo>
                    <a:pt x="238" y="185"/>
                  </a:lnTo>
                  <a:lnTo>
                    <a:pt x="238" y="1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6927;p51">
              <a:extLst>
                <a:ext uri="{FF2B5EF4-FFF2-40B4-BE49-F238E27FC236}">
                  <a16:creationId xmlns:a16="http://schemas.microsoft.com/office/drawing/2014/main" id="{0CD37462-A117-43EA-BFED-E522C9A8EE74}"/>
                </a:ext>
              </a:extLst>
            </p:cNvPr>
            <p:cNvSpPr/>
            <p:nvPr/>
          </p:nvSpPr>
          <p:spPr>
            <a:xfrm>
              <a:off x="2435437" y="2981696"/>
              <a:ext cx="29842" cy="23099"/>
            </a:xfrm>
            <a:custGeom>
              <a:avLst/>
              <a:gdLst/>
              <a:ahLst/>
              <a:cxnLst/>
              <a:rect l="l" t="t" r="r" b="b"/>
              <a:pathLst>
                <a:path w="239" h="185" extrusionOk="0">
                  <a:moveTo>
                    <a:pt x="1" y="0"/>
                  </a:moveTo>
                  <a:lnTo>
                    <a:pt x="1" y="49"/>
                  </a:lnTo>
                  <a:lnTo>
                    <a:pt x="239" y="184"/>
                  </a:lnTo>
                  <a:lnTo>
                    <a:pt x="239" y="1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6928;p51">
              <a:extLst>
                <a:ext uri="{FF2B5EF4-FFF2-40B4-BE49-F238E27FC236}">
                  <a16:creationId xmlns:a16="http://schemas.microsoft.com/office/drawing/2014/main" id="{925A3EA0-5B76-49C9-B3E4-47D5BC9AF628}"/>
                </a:ext>
              </a:extLst>
            </p:cNvPr>
            <p:cNvSpPr/>
            <p:nvPr/>
          </p:nvSpPr>
          <p:spPr>
            <a:xfrm>
              <a:off x="2354902" y="2981321"/>
              <a:ext cx="32464" cy="20352"/>
            </a:xfrm>
            <a:custGeom>
              <a:avLst/>
              <a:gdLst/>
              <a:ahLst/>
              <a:cxnLst/>
              <a:rect l="l" t="t" r="r" b="b"/>
              <a:pathLst>
                <a:path w="260" h="163" extrusionOk="0">
                  <a:moveTo>
                    <a:pt x="22" y="0"/>
                  </a:moveTo>
                  <a:lnTo>
                    <a:pt x="0" y="13"/>
                  </a:lnTo>
                  <a:lnTo>
                    <a:pt x="260" y="163"/>
                  </a:lnTo>
                  <a:lnTo>
                    <a:pt x="260" y="13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6929;p51">
              <a:extLst>
                <a:ext uri="{FF2B5EF4-FFF2-40B4-BE49-F238E27FC236}">
                  <a16:creationId xmlns:a16="http://schemas.microsoft.com/office/drawing/2014/main" id="{FB695D61-0909-4BBA-97C2-5F49A8F70F3B}"/>
                </a:ext>
              </a:extLst>
            </p:cNvPr>
            <p:cNvSpPr/>
            <p:nvPr/>
          </p:nvSpPr>
          <p:spPr>
            <a:xfrm>
              <a:off x="2354902" y="2955725"/>
              <a:ext cx="32464" cy="22100"/>
            </a:xfrm>
            <a:custGeom>
              <a:avLst/>
              <a:gdLst/>
              <a:ahLst/>
              <a:cxnLst/>
              <a:rect l="l" t="t" r="r" b="b"/>
              <a:pathLst>
                <a:path w="260" h="177" extrusionOk="0">
                  <a:moveTo>
                    <a:pt x="0" y="1"/>
                  </a:moveTo>
                  <a:lnTo>
                    <a:pt x="0" y="27"/>
                  </a:lnTo>
                  <a:lnTo>
                    <a:pt x="260" y="176"/>
                  </a:lnTo>
                  <a:lnTo>
                    <a:pt x="260" y="1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6930;p51">
              <a:extLst>
                <a:ext uri="{FF2B5EF4-FFF2-40B4-BE49-F238E27FC236}">
                  <a16:creationId xmlns:a16="http://schemas.microsoft.com/office/drawing/2014/main" id="{5738417E-0023-400C-A316-B23E87039B9F}"/>
                </a:ext>
              </a:extLst>
            </p:cNvPr>
            <p:cNvSpPr/>
            <p:nvPr/>
          </p:nvSpPr>
          <p:spPr>
            <a:xfrm>
              <a:off x="2389489" y="2871570"/>
              <a:ext cx="41329" cy="59683"/>
            </a:xfrm>
            <a:custGeom>
              <a:avLst/>
              <a:gdLst/>
              <a:ahLst/>
              <a:cxnLst/>
              <a:rect l="l" t="t" r="r" b="b"/>
              <a:pathLst>
                <a:path w="331" h="478" extrusionOk="0">
                  <a:moveTo>
                    <a:pt x="0" y="1"/>
                  </a:moveTo>
                  <a:lnTo>
                    <a:pt x="0" y="286"/>
                  </a:lnTo>
                  <a:lnTo>
                    <a:pt x="331" y="478"/>
                  </a:lnTo>
                  <a:lnTo>
                    <a:pt x="331" y="1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6931;p51">
              <a:extLst>
                <a:ext uri="{FF2B5EF4-FFF2-40B4-BE49-F238E27FC236}">
                  <a16:creationId xmlns:a16="http://schemas.microsoft.com/office/drawing/2014/main" id="{FAEADAD4-C98B-4FB3-AE11-45B7728E27B9}"/>
                </a:ext>
              </a:extLst>
            </p:cNvPr>
            <p:cNvSpPr/>
            <p:nvPr/>
          </p:nvSpPr>
          <p:spPr>
            <a:xfrm>
              <a:off x="2392235" y="2873068"/>
              <a:ext cx="38582" cy="54938"/>
            </a:xfrm>
            <a:custGeom>
              <a:avLst/>
              <a:gdLst/>
              <a:ahLst/>
              <a:cxnLst/>
              <a:rect l="l" t="t" r="r" b="b"/>
              <a:pathLst>
                <a:path w="309" h="440" extrusionOk="0">
                  <a:moveTo>
                    <a:pt x="0" y="0"/>
                  </a:moveTo>
                  <a:lnTo>
                    <a:pt x="0" y="263"/>
                  </a:lnTo>
                  <a:lnTo>
                    <a:pt x="309" y="440"/>
                  </a:lnTo>
                  <a:lnTo>
                    <a:pt x="309" y="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6932;p51">
              <a:extLst>
                <a:ext uri="{FF2B5EF4-FFF2-40B4-BE49-F238E27FC236}">
                  <a16:creationId xmlns:a16="http://schemas.microsoft.com/office/drawing/2014/main" id="{08C4624F-5096-4D82-9AD7-98C689445CF3}"/>
                </a:ext>
              </a:extLst>
            </p:cNvPr>
            <p:cNvSpPr/>
            <p:nvPr/>
          </p:nvSpPr>
          <p:spPr>
            <a:xfrm>
              <a:off x="2392235" y="2873068"/>
              <a:ext cx="38582" cy="28343"/>
            </a:xfrm>
            <a:custGeom>
              <a:avLst/>
              <a:gdLst/>
              <a:ahLst/>
              <a:cxnLst/>
              <a:rect l="l" t="t" r="r" b="b"/>
              <a:pathLst>
                <a:path w="309" h="227" extrusionOk="0">
                  <a:moveTo>
                    <a:pt x="0" y="0"/>
                  </a:moveTo>
                  <a:lnTo>
                    <a:pt x="0" y="49"/>
                  </a:lnTo>
                  <a:lnTo>
                    <a:pt x="309" y="226"/>
                  </a:lnTo>
                  <a:lnTo>
                    <a:pt x="309" y="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6933;p51">
              <a:extLst>
                <a:ext uri="{FF2B5EF4-FFF2-40B4-BE49-F238E27FC236}">
                  <a16:creationId xmlns:a16="http://schemas.microsoft.com/office/drawing/2014/main" id="{3CA3E0DA-7D7A-4298-9841-7EC7ABF234FE}"/>
                </a:ext>
              </a:extLst>
            </p:cNvPr>
            <p:cNvSpPr/>
            <p:nvPr/>
          </p:nvSpPr>
          <p:spPr>
            <a:xfrm>
              <a:off x="2389489" y="2905781"/>
              <a:ext cx="41329" cy="25471"/>
            </a:xfrm>
            <a:custGeom>
              <a:avLst/>
              <a:gdLst/>
              <a:ahLst/>
              <a:cxnLst/>
              <a:rect l="l" t="t" r="r" b="b"/>
              <a:pathLst>
                <a:path w="331" h="204" extrusionOk="0">
                  <a:moveTo>
                    <a:pt x="22" y="1"/>
                  </a:moveTo>
                  <a:lnTo>
                    <a:pt x="0" y="12"/>
                  </a:lnTo>
                  <a:lnTo>
                    <a:pt x="331" y="204"/>
                  </a:lnTo>
                  <a:lnTo>
                    <a:pt x="331" y="178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6934;p51">
              <a:extLst>
                <a:ext uri="{FF2B5EF4-FFF2-40B4-BE49-F238E27FC236}">
                  <a16:creationId xmlns:a16="http://schemas.microsoft.com/office/drawing/2014/main" id="{07421F5C-C179-451C-977F-E7781D60F911}"/>
                </a:ext>
              </a:extLst>
            </p:cNvPr>
            <p:cNvSpPr/>
            <p:nvPr/>
          </p:nvSpPr>
          <p:spPr>
            <a:xfrm>
              <a:off x="2313449" y="2871570"/>
              <a:ext cx="13859" cy="7866"/>
            </a:xfrm>
            <a:custGeom>
              <a:avLst/>
              <a:gdLst/>
              <a:ahLst/>
              <a:cxnLst/>
              <a:rect l="l" t="t" r="r" b="b"/>
              <a:pathLst>
                <a:path w="111" h="63" extrusionOk="0">
                  <a:moveTo>
                    <a:pt x="111" y="1"/>
                  </a:moveTo>
                  <a:lnTo>
                    <a:pt x="0" y="63"/>
                  </a:lnTo>
                  <a:lnTo>
                    <a:pt x="111" y="63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6935;p51">
              <a:extLst>
                <a:ext uri="{FF2B5EF4-FFF2-40B4-BE49-F238E27FC236}">
                  <a16:creationId xmlns:a16="http://schemas.microsoft.com/office/drawing/2014/main" id="{410BCE26-47CD-4513-A3AD-D79DBBD9B8FB}"/>
                </a:ext>
              </a:extLst>
            </p:cNvPr>
            <p:cNvSpPr/>
            <p:nvPr/>
          </p:nvSpPr>
          <p:spPr>
            <a:xfrm>
              <a:off x="2432690" y="2980198"/>
              <a:ext cx="32588" cy="66550"/>
            </a:xfrm>
            <a:custGeom>
              <a:avLst/>
              <a:gdLst/>
              <a:ahLst/>
              <a:cxnLst/>
              <a:rect l="l" t="t" r="r" b="b"/>
              <a:pathLst>
                <a:path w="261" h="533" extrusionOk="0">
                  <a:moveTo>
                    <a:pt x="1" y="1"/>
                  </a:moveTo>
                  <a:lnTo>
                    <a:pt x="1" y="382"/>
                  </a:lnTo>
                  <a:lnTo>
                    <a:pt x="261" y="533"/>
                  </a:lnTo>
                  <a:lnTo>
                    <a:pt x="261" y="1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6936;p51">
              <a:extLst>
                <a:ext uri="{FF2B5EF4-FFF2-40B4-BE49-F238E27FC236}">
                  <a16:creationId xmlns:a16="http://schemas.microsoft.com/office/drawing/2014/main" id="{EF0F9FB0-F555-4A45-BECC-59AE9F2F86DC}"/>
                </a:ext>
              </a:extLst>
            </p:cNvPr>
            <p:cNvSpPr/>
            <p:nvPr/>
          </p:nvSpPr>
          <p:spPr>
            <a:xfrm>
              <a:off x="2435437" y="2981696"/>
              <a:ext cx="29842" cy="61806"/>
            </a:xfrm>
            <a:custGeom>
              <a:avLst/>
              <a:gdLst/>
              <a:ahLst/>
              <a:cxnLst/>
              <a:rect l="l" t="t" r="r" b="b"/>
              <a:pathLst>
                <a:path w="239" h="495" extrusionOk="0">
                  <a:moveTo>
                    <a:pt x="1" y="0"/>
                  </a:moveTo>
                  <a:lnTo>
                    <a:pt x="1" y="357"/>
                  </a:lnTo>
                  <a:lnTo>
                    <a:pt x="239" y="495"/>
                  </a:lnTo>
                  <a:lnTo>
                    <a:pt x="239" y="1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6937;p51">
              <a:extLst>
                <a:ext uri="{FF2B5EF4-FFF2-40B4-BE49-F238E27FC236}">
                  <a16:creationId xmlns:a16="http://schemas.microsoft.com/office/drawing/2014/main" id="{B2021703-B9D9-421E-9465-BE25B8BA74AB}"/>
                </a:ext>
              </a:extLst>
            </p:cNvPr>
            <p:cNvSpPr/>
            <p:nvPr/>
          </p:nvSpPr>
          <p:spPr>
            <a:xfrm>
              <a:off x="2432690" y="3026146"/>
              <a:ext cx="32588" cy="20602"/>
            </a:xfrm>
            <a:custGeom>
              <a:avLst/>
              <a:gdLst/>
              <a:ahLst/>
              <a:cxnLst/>
              <a:rect l="l" t="t" r="r" b="b"/>
              <a:pathLst>
                <a:path w="261" h="165" extrusionOk="0">
                  <a:moveTo>
                    <a:pt x="23" y="1"/>
                  </a:moveTo>
                  <a:lnTo>
                    <a:pt x="1" y="14"/>
                  </a:lnTo>
                  <a:lnTo>
                    <a:pt x="261" y="165"/>
                  </a:lnTo>
                  <a:lnTo>
                    <a:pt x="261" y="139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6938;p51">
              <a:extLst>
                <a:ext uri="{FF2B5EF4-FFF2-40B4-BE49-F238E27FC236}">
                  <a16:creationId xmlns:a16="http://schemas.microsoft.com/office/drawing/2014/main" id="{C700C3BD-7DFF-4FAA-9C05-9F2E6E3841BE}"/>
                </a:ext>
              </a:extLst>
            </p:cNvPr>
            <p:cNvSpPr/>
            <p:nvPr/>
          </p:nvSpPr>
          <p:spPr>
            <a:xfrm>
              <a:off x="2432690" y="3000800"/>
              <a:ext cx="32588" cy="21851"/>
            </a:xfrm>
            <a:custGeom>
              <a:avLst/>
              <a:gdLst/>
              <a:ahLst/>
              <a:cxnLst/>
              <a:rect l="l" t="t" r="r" b="b"/>
              <a:pathLst>
                <a:path w="261" h="175" extrusionOk="0">
                  <a:moveTo>
                    <a:pt x="1" y="1"/>
                  </a:moveTo>
                  <a:lnTo>
                    <a:pt x="1" y="26"/>
                  </a:lnTo>
                  <a:lnTo>
                    <a:pt x="261" y="175"/>
                  </a:lnTo>
                  <a:lnTo>
                    <a:pt x="261" y="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6939;p51">
              <a:extLst>
                <a:ext uri="{FF2B5EF4-FFF2-40B4-BE49-F238E27FC236}">
                  <a16:creationId xmlns:a16="http://schemas.microsoft.com/office/drawing/2014/main" id="{8EEA02CC-B746-4D19-9D1F-D4E697975E2B}"/>
                </a:ext>
              </a:extLst>
            </p:cNvPr>
            <p:cNvSpPr/>
            <p:nvPr/>
          </p:nvSpPr>
          <p:spPr>
            <a:xfrm>
              <a:off x="2435437" y="2981696"/>
              <a:ext cx="29842" cy="23099"/>
            </a:xfrm>
            <a:custGeom>
              <a:avLst/>
              <a:gdLst/>
              <a:ahLst/>
              <a:cxnLst/>
              <a:rect l="l" t="t" r="r" b="b"/>
              <a:pathLst>
                <a:path w="239" h="185" extrusionOk="0">
                  <a:moveTo>
                    <a:pt x="1" y="0"/>
                  </a:moveTo>
                  <a:lnTo>
                    <a:pt x="1" y="49"/>
                  </a:lnTo>
                  <a:lnTo>
                    <a:pt x="239" y="184"/>
                  </a:lnTo>
                  <a:lnTo>
                    <a:pt x="239" y="1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6940;p51">
              <a:extLst>
                <a:ext uri="{FF2B5EF4-FFF2-40B4-BE49-F238E27FC236}">
                  <a16:creationId xmlns:a16="http://schemas.microsoft.com/office/drawing/2014/main" id="{7463372A-E40E-4C8E-80AE-9E9039587865}"/>
                </a:ext>
              </a:extLst>
            </p:cNvPr>
            <p:cNvSpPr/>
            <p:nvPr/>
          </p:nvSpPr>
          <p:spPr>
            <a:xfrm>
              <a:off x="2589140" y="2974954"/>
              <a:ext cx="41454" cy="68049"/>
            </a:xfrm>
            <a:custGeom>
              <a:avLst/>
              <a:gdLst/>
              <a:ahLst/>
              <a:cxnLst/>
              <a:rect l="l" t="t" r="r" b="b"/>
              <a:pathLst>
                <a:path w="332" h="545" extrusionOk="0">
                  <a:moveTo>
                    <a:pt x="1" y="1"/>
                  </a:moveTo>
                  <a:lnTo>
                    <a:pt x="1" y="353"/>
                  </a:lnTo>
                  <a:lnTo>
                    <a:pt x="331" y="544"/>
                  </a:lnTo>
                  <a:lnTo>
                    <a:pt x="331" y="1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6941;p51">
              <a:extLst>
                <a:ext uri="{FF2B5EF4-FFF2-40B4-BE49-F238E27FC236}">
                  <a16:creationId xmlns:a16="http://schemas.microsoft.com/office/drawing/2014/main" id="{061CC16F-E956-4531-8831-193842989BB6}"/>
                </a:ext>
              </a:extLst>
            </p:cNvPr>
            <p:cNvSpPr/>
            <p:nvPr/>
          </p:nvSpPr>
          <p:spPr>
            <a:xfrm>
              <a:off x="2591762" y="2976452"/>
              <a:ext cx="38831" cy="63679"/>
            </a:xfrm>
            <a:custGeom>
              <a:avLst/>
              <a:gdLst/>
              <a:ahLst/>
              <a:cxnLst/>
              <a:rect l="l" t="t" r="r" b="b"/>
              <a:pathLst>
                <a:path w="311" h="510" extrusionOk="0">
                  <a:moveTo>
                    <a:pt x="0" y="0"/>
                  </a:moveTo>
                  <a:lnTo>
                    <a:pt x="0" y="329"/>
                  </a:lnTo>
                  <a:lnTo>
                    <a:pt x="310" y="509"/>
                  </a:lnTo>
                  <a:lnTo>
                    <a:pt x="310" y="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6942;p51">
              <a:extLst>
                <a:ext uri="{FF2B5EF4-FFF2-40B4-BE49-F238E27FC236}">
                  <a16:creationId xmlns:a16="http://schemas.microsoft.com/office/drawing/2014/main" id="{C65971D6-874D-4C33-9AF7-8EF9BE02BE20}"/>
                </a:ext>
              </a:extLst>
            </p:cNvPr>
            <p:cNvSpPr/>
            <p:nvPr/>
          </p:nvSpPr>
          <p:spPr>
            <a:xfrm>
              <a:off x="2591762" y="2976452"/>
              <a:ext cx="38831" cy="32089"/>
            </a:xfrm>
            <a:custGeom>
              <a:avLst/>
              <a:gdLst/>
              <a:ahLst/>
              <a:cxnLst/>
              <a:rect l="l" t="t" r="r" b="b"/>
              <a:pathLst>
                <a:path w="311" h="257" extrusionOk="0">
                  <a:moveTo>
                    <a:pt x="0" y="0"/>
                  </a:moveTo>
                  <a:lnTo>
                    <a:pt x="0" y="77"/>
                  </a:lnTo>
                  <a:lnTo>
                    <a:pt x="310" y="257"/>
                  </a:lnTo>
                  <a:lnTo>
                    <a:pt x="310" y="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6943;p51">
              <a:extLst>
                <a:ext uri="{FF2B5EF4-FFF2-40B4-BE49-F238E27FC236}">
                  <a16:creationId xmlns:a16="http://schemas.microsoft.com/office/drawing/2014/main" id="{BF50C3FC-7CFB-43FD-81AF-DF131C8CD542}"/>
                </a:ext>
              </a:extLst>
            </p:cNvPr>
            <p:cNvSpPr/>
            <p:nvPr/>
          </p:nvSpPr>
          <p:spPr>
            <a:xfrm>
              <a:off x="2589140" y="3017531"/>
              <a:ext cx="41454" cy="25471"/>
            </a:xfrm>
            <a:custGeom>
              <a:avLst/>
              <a:gdLst/>
              <a:ahLst/>
              <a:cxnLst/>
              <a:rect l="l" t="t" r="r" b="b"/>
              <a:pathLst>
                <a:path w="332" h="204" extrusionOk="0">
                  <a:moveTo>
                    <a:pt x="21" y="0"/>
                  </a:moveTo>
                  <a:lnTo>
                    <a:pt x="1" y="12"/>
                  </a:lnTo>
                  <a:lnTo>
                    <a:pt x="331" y="203"/>
                  </a:lnTo>
                  <a:lnTo>
                    <a:pt x="331" y="18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6944;p51">
              <a:extLst>
                <a:ext uri="{FF2B5EF4-FFF2-40B4-BE49-F238E27FC236}">
                  <a16:creationId xmlns:a16="http://schemas.microsoft.com/office/drawing/2014/main" id="{3E45A1C3-924E-4782-9ACB-335C69F0F9A4}"/>
                </a:ext>
              </a:extLst>
            </p:cNvPr>
            <p:cNvSpPr/>
            <p:nvPr/>
          </p:nvSpPr>
          <p:spPr>
            <a:xfrm>
              <a:off x="2589140" y="2995431"/>
              <a:ext cx="41454" cy="25596"/>
            </a:xfrm>
            <a:custGeom>
              <a:avLst/>
              <a:gdLst/>
              <a:ahLst/>
              <a:cxnLst/>
              <a:rect l="l" t="t" r="r" b="b"/>
              <a:pathLst>
                <a:path w="332" h="205" extrusionOk="0">
                  <a:moveTo>
                    <a:pt x="21" y="0"/>
                  </a:moveTo>
                  <a:lnTo>
                    <a:pt x="1" y="12"/>
                  </a:lnTo>
                  <a:lnTo>
                    <a:pt x="331" y="205"/>
                  </a:lnTo>
                  <a:lnTo>
                    <a:pt x="331" y="18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6945;p51">
              <a:extLst>
                <a:ext uri="{FF2B5EF4-FFF2-40B4-BE49-F238E27FC236}">
                  <a16:creationId xmlns:a16="http://schemas.microsoft.com/office/drawing/2014/main" id="{A19D2860-41F8-4C9C-9B5F-ACF15761F4F7}"/>
                </a:ext>
              </a:extLst>
            </p:cNvPr>
            <p:cNvSpPr/>
            <p:nvPr/>
          </p:nvSpPr>
          <p:spPr>
            <a:xfrm>
              <a:off x="2608867" y="2986316"/>
              <a:ext cx="2747" cy="45574"/>
            </a:xfrm>
            <a:custGeom>
              <a:avLst/>
              <a:gdLst/>
              <a:ahLst/>
              <a:cxnLst/>
              <a:rect l="l" t="t" r="r" b="b"/>
              <a:pathLst>
                <a:path w="22" h="365" extrusionOk="0">
                  <a:moveTo>
                    <a:pt x="1" y="1"/>
                  </a:moveTo>
                  <a:lnTo>
                    <a:pt x="1" y="353"/>
                  </a:lnTo>
                  <a:lnTo>
                    <a:pt x="21" y="365"/>
                  </a:lnTo>
                  <a:lnTo>
                    <a:pt x="21" y="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6946;p51">
              <a:extLst>
                <a:ext uri="{FF2B5EF4-FFF2-40B4-BE49-F238E27FC236}">
                  <a16:creationId xmlns:a16="http://schemas.microsoft.com/office/drawing/2014/main" id="{FD35DB4D-1536-422C-B4ED-C0382FAC7894}"/>
                </a:ext>
              </a:extLst>
            </p:cNvPr>
            <p:cNvSpPr/>
            <p:nvPr/>
          </p:nvSpPr>
          <p:spPr>
            <a:xfrm>
              <a:off x="2522714" y="3024898"/>
              <a:ext cx="35460" cy="70046"/>
            </a:xfrm>
            <a:custGeom>
              <a:avLst/>
              <a:gdLst/>
              <a:ahLst/>
              <a:cxnLst/>
              <a:rect l="l" t="t" r="r" b="b"/>
              <a:pathLst>
                <a:path w="284" h="561" extrusionOk="0">
                  <a:moveTo>
                    <a:pt x="77" y="1"/>
                  </a:moveTo>
                  <a:cubicBezTo>
                    <a:pt x="70" y="1"/>
                    <a:pt x="64" y="2"/>
                    <a:pt x="59" y="4"/>
                  </a:cubicBezTo>
                  <a:cubicBezTo>
                    <a:pt x="12" y="23"/>
                    <a:pt x="1" y="78"/>
                    <a:pt x="85" y="186"/>
                  </a:cubicBezTo>
                  <a:cubicBezTo>
                    <a:pt x="134" y="250"/>
                    <a:pt x="196" y="385"/>
                    <a:pt x="196" y="560"/>
                  </a:cubicBezTo>
                  <a:lnTo>
                    <a:pt x="256" y="526"/>
                  </a:lnTo>
                  <a:cubicBezTo>
                    <a:pt x="256" y="526"/>
                    <a:pt x="283" y="371"/>
                    <a:pt x="263" y="237"/>
                  </a:cubicBezTo>
                  <a:cubicBezTo>
                    <a:pt x="236" y="71"/>
                    <a:pt x="132" y="1"/>
                    <a:pt x="77" y="1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6947;p51">
              <a:extLst>
                <a:ext uri="{FF2B5EF4-FFF2-40B4-BE49-F238E27FC236}">
                  <a16:creationId xmlns:a16="http://schemas.microsoft.com/office/drawing/2014/main" id="{A063CEE7-1C9C-4C77-9870-45D83935B18E}"/>
                </a:ext>
              </a:extLst>
            </p:cNvPr>
            <p:cNvSpPr/>
            <p:nvPr/>
          </p:nvSpPr>
          <p:spPr>
            <a:xfrm>
              <a:off x="2522714" y="3024898"/>
              <a:ext cx="35460" cy="70046"/>
            </a:xfrm>
            <a:custGeom>
              <a:avLst/>
              <a:gdLst/>
              <a:ahLst/>
              <a:cxnLst/>
              <a:rect l="l" t="t" r="r" b="b"/>
              <a:pathLst>
                <a:path w="284" h="561" extrusionOk="0">
                  <a:moveTo>
                    <a:pt x="77" y="1"/>
                  </a:moveTo>
                  <a:cubicBezTo>
                    <a:pt x="70" y="1"/>
                    <a:pt x="64" y="2"/>
                    <a:pt x="59" y="4"/>
                  </a:cubicBezTo>
                  <a:cubicBezTo>
                    <a:pt x="12" y="23"/>
                    <a:pt x="1" y="78"/>
                    <a:pt x="85" y="186"/>
                  </a:cubicBezTo>
                  <a:cubicBezTo>
                    <a:pt x="134" y="250"/>
                    <a:pt x="196" y="385"/>
                    <a:pt x="196" y="560"/>
                  </a:cubicBezTo>
                  <a:lnTo>
                    <a:pt x="256" y="526"/>
                  </a:lnTo>
                  <a:cubicBezTo>
                    <a:pt x="256" y="526"/>
                    <a:pt x="283" y="371"/>
                    <a:pt x="263" y="237"/>
                  </a:cubicBezTo>
                  <a:cubicBezTo>
                    <a:pt x="236" y="71"/>
                    <a:pt x="132" y="1"/>
                    <a:pt x="77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6948;p51">
              <a:extLst>
                <a:ext uri="{FF2B5EF4-FFF2-40B4-BE49-F238E27FC236}">
                  <a16:creationId xmlns:a16="http://schemas.microsoft.com/office/drawing/2014/main" id="{441214BD-4F36-401B-99BA-D748DDBBCF2B}"/>
                </a:ext>
              </a:extLst>
            </p:cNvPr>
            <p:cNvSpPr/>
            <p:nvPr/>
          </p:nvSpPr>
          <p:spPr>
            <a:xfrm>
              <a:off x="2533452" y="3028144"/>
              <a:ext cx="19978" cy="57436"/>
            </a:xfrm>
            <a:custGeom>
              <a:avLst/>
              <a:gdLst/>
              <a:ahLst/>
              <a:cxnLst/>
              <a:rect l="l" t="t" r="r" b="b"/>
              <a:pathLst>
                <a:path w="160" h="460" extrusionOk="0">
                  <a:moveTo>
                    <a:pt x="5" y="0"/>
                  </a:moveTo>
                  <a:cubicBezTo>
                    <a:pt x="3" y="0"/>
                    <a:pt x="2" y="1"/>
                    <a:pt x="2" y="2"/>
                  </a:cubicBezTo>
                  <a:cubicBezTo>
                    <a:pt x="0" y="4"/>
                    <a:pt x="0" y="5"/>
                    <a:pt x="2" y="8"/>
                  </a:cubicBezTo>
                  <a:cubicBezTo>
                    <a:pt x="81" y="85"/>
                    <a:pt x="152" y="278"/>
                    <a:pt x="128" y="453"/>
                  </a:cubicBezTo>
                  <a:cubicBezTo>
                    <a:pt x="128" y="456"/>
                    <a:pt x="129" y="458"/>
                    <a:pt x="131" y="459"/>
                  </a:cubicBezTo>
                  <a:cubicBezTo>
                    <a:pt x="134" y="459"/>
                    <a:pt x="135" y="458"/>
                    <a:pt x="135" y="455"/>
                  </a:cubicBezTo>
                  <a:cubicBezTo>
                    <a:pt x="160" y="276"/>
                    <a:pt x="89" y="81"/>
                    <a:pt x="7" y="2"/>
                  </a:cubicBezTo>
                  <a:cubicBezTo>
                    <a:pt x="7" y="1"/>
                    <a:pt x="6" y="0"/>
                    <a:pt x="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6949;p51">
              <a:extLst>
                <a:ext uri="{FF2B5EF4-FFF2-40B4-BE49-F238E27FC236}">
                  <a16:creationId xmlns:a16="http://schemas.microsoft.com/office/drawing/2014/main" id="{4D5B8C71-8BEA-4358-B14D-E08BF1FF00A8}"/>
                </a:ext>
              </a:extLst>
            </p:cNvPr>
            <p:cNvSpPr/>
            <p:nvPr/>
          </p:nvSpPr>
          <p:spPr>
            <a:xfrm>
              <a:off x="2511851" y="3045000"/>
              <a:ext cx="40829" cy="61681"/>
            </a:xfrm>
            <a:custGeom>
              <a:avLst/>
              <a:gdLst/>
              <a:ahLst/>
              <a:cxnLst/>
              <a:rect l="l" t="t" r="r" b="b"/>
              <a:pathLst>
                <a:path w="327" h="494" extrusionOk="0">
                  <a:moveTo>
                    <a:pt x="68" y="0"/>
                  </a:moveTo>
                  <a:cubicBezTo>
                    <a:pt x="57" y="0"/>
                    <a:pt x="47" y="3"/>
                    <a:pt x="38" y="9"/>
                  </a:cubicBezTo>
                  <a:cubicBezTo>
                    <a:pt x="27" y="21"/>
                    <a:pt x="25" y="38"/>
                    <a:pt x="31" y="53"/>
                  </a:cubicBezTo>
                  <a:cubicBezTo>
                    <a:pt x="37" y="67"/>
                    <a:pt x="46" y="82"/>
                    <a:pt x="53" y="95"/>
                  </a:cubicBezTo>
                  <a:cubicBezTo>
                    <a:pt x="57" y="101"/>
                    <a:pt x="60" y="108"/>
                    <a:pt x="60" y="115"/>
                  </a:cubicBezTo>
                  <a:cubicBezTo>
                    <a:pt x="62" y="127"/>
                    <a:pt x="57" y="138"/>
                    <a:pt x="50" y="149"/>
                  </a:cubicBezTo>
                  <a:cubicBezTo>
                    <a:pt x="41" y="162"/>
                    <a:pt x="28" y="173"/>
                    <a:pt x="18" y="186"/>
                  </a:cubicBezTo>
                  <a:cubicBezTo>
                    <a:pt x="8" y="198"/>
                    <a:pt x="2" y="214"/>
                    <a:pt x="1" y="230"/>
                  </a:cubicBezTo>
                  <a:cubicBezTo>
                    <a:pt x="4" y="252"/>
                    <a:pt x="15" y="269"/>
                    <a:pt x="33" y="279"/>
                  </a:cubicBezTo>
                  <a:cubicBezTo>
                    <a:pt x="59" y="289"/>
                    <a:pt x="72" y="320"/>
                    <a:pt x="62" y="346"/>
                  </a:cubicBezTo>
                  <a:cubicBezTo>
                    <a:pt x="59" y="355"/>
                    <a:pt x="56" y="363"/>
                    <a:pt x="53" y="372"/>
                  </a:cubicBezTo>
                  <a:cubicBezTo>
                    <a:pt x="50" y="381"/>
                    <a:pt x="48" y="389"/>
                    <a:pt x="47" y="398"/>
                  </a:cubicBezTo>
                  <a:cubicBezTo>
                    <a:pt x="44" y="415"/>
                    <a:pt x="47" y="433"/>
                    <a:pt x="54" y="447"/>
                  </a:cubicBezTo>
                  <a:cubicBezTo>
                    <a:pt x="62" y="462"/>
                    <a:pt x="72" y="473"/>
                    <a:pt x="85" y="482"/>
                  </a:cubicBezTo>
                  <a:cubicBezTo>
                    <a:pt x="91" y="486"/>
                    <a:pt x="104" y="494"/>
                    <a:pt x="114" y="494"/>
                  </a:cubicBezTo>
                  <a:cubicBezTo>
                    <a:pt x="117" y="494"/>
                    <a:pt x="119" y="493"/>
                    <a:pt x="121" y="492"/>
                  </a:cubicBezTo>
                  <a:cubicBezTo>
                    <a:pt x="121" y="492"/>
                    <a:pt x="282" y="398"/>
                    <a:pt x="282" y="398"/>
                  </a:cubicBezTo>
                  <a:cubicBezTo>
                    <a:pt x="294" y="382"/>
                    <a:pt x="304" y="366"/>
                    <a:pt x="312" y="349"/>
                  </a:cubicBezTo>
                  <a:cubicBezTo>
                    <a:pt x="320" y="331"/>
                    <a:pt x="325" y="314"/>
                    <a:pt x="325" y="295"/>
                  </a:cubicBezTo>
                  <a:cubicBezTo>
                    <a:pt x="327" y="283"/>
                    <a:pt x="325" y="272"/>
                    <a:pt x="320" y="262"/>
                  </a:cubicBezTo>
                  <a:cubicBezTo>
                    <a:pt x="307" y="240"/>
                    <a:pt x="282" y="231"/>
                    <a:pt x="275" y="207"/>
                  </a:cubicBezTo>
                  <a:cubicBezTo>
                    <a:pt x="265" y="179"/>
                    <a:pt x="289" y="146"/>
                    <a:pt x="276" y="120"/>
                  </a:cubicBezTo>
                  <a:cubicBezTo>
                    <a:pt x="267" y="107"/>
                    <a:pt x="254" y="98"/>
                    <a:pt x="240" y="95"/>
                  </a:cubicBezTo>
                  <a:cubicBezTo>
                    <a:pt x="225" y="94"/>
                    <a:pt x="211" y="89"/>
                    <a:pt x="196" y="85"/>
                  </a:cubicBezTo>
                  <a:cubicBezTo>
                    <a:pt x="162" y="70"/>
                    <a:pt x="141" y="31"/>
                    <a:pt x="108" y="12"/>
                  </a:cubicBezTo>
                  <a:cubicBezTo>
                    <a:pt x="98" y="7"/>
                    <a:pt x="86" y="2"/>
                    <a:pt x="75" y="1"/>
                  </a:cubicBezTo>
                  <a:cubicBezTo>
                    <a:pt x="72" y="0"/>
                    <a:pt x="70" y="0"/>
                    <a:pt x="68" y="0"/>
                  </a:cubicBez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6950;p51">
              <a:extLst>
                <a:ext uri="{FF2B5EF4-FFF2-40B4-BE49-F238E27FC236}">
                  <a16:creationId xmlns:a16="http://schemas.microsoft.com/office/drawing/2014/main" id="{546E63D4-9052-4ABB-957C-FD6F02568F66}"/>
                </a:ext>
              </a:extLst>
            </p:cNvPr>
            <p:cNvSpPr/>
            <p:nvPr/>
          </p:nvSpPr>
          <p:spPr>
            <a:xfrm>
              <a:off x="2511851" y="3045000"/>
              <a:ext cx="40829" cy="61681"/>
            </a:xfrm>
            <a:custGeom>
              <a:avLst/>
              <a:gdLst/>
              <a:ahLst/>
              <a:cxnLst/>
              <a:rect l="l" t="t" r="r" b="b"/>
              <a:pathLst>
                <a:path w="327" h="494" extrusionOk="0">
                  <a:moveTo>
                    <a:pt x="68" y="0"/>
                  </a:moveTo>
                  <a:cubicBezTo>
                    <a:pt x="57" y="0"/>
                    <a:pt x="47" y="3"/>
                    <a:pt x="38" y="9"/>
                  </a:cubicBezTo>
                  <a:cubicBezTo>
                    <a:pt x="27" y="21"/>
                    <a:pt x="25" y="38"/>
                    <a:pt x="31" y="53"/>
                  </a:cubicBezTo>
                  <a:cubicBezTo>
                    <a:pt x="37" y="67"/>
                    <a:pt x="46" y="82"/>
                    <a:pt x="53" y="95"/>
                  </a:cubicBezTo>
                  <a:cubicBezTo>
                    <a:pt x="57" y="101"/>
                    <a:pt x="60" y="108"/>
                    <a:pt x="60" y="115"/>
                  </a:cubicBezTo>
                  <a:cubicBezTo>
                    <a:pt x="62" y="127"/>
                    <a:pt x="57" y="138"/>
                    <a:pt x="50" y="149"/>
                  </a:cubicBezTo>
                  <a:cubicBezTo>
                    <a:pt x="41" y="162"/>
                    <a:pt x="28" y="173"/>
                    <a:pt x="18" y="186"/>
                  </a:cubicBezTo>
                  <a:cubicBezTo>
                    <a:pt x="8" y="198"/>
                    <a:pt x="2" y="214"/>
                    <a:pt x="1" y="230"/>
                  </a:cubicBezTo>
                  <a:cubicBezTo>
                    <a:pt x="4" y="252"/>
                    <a:pt x="15" y="269"/>
                    <a:pt x="33" y="279"/>
                  </a:cubicBezTo>
                  <a:cubicBezTo>
                    <a:pt x="59" y="289"/>
                    <a:pt x="72" y="320"/>
                    <a:pt x="62" y="346"/>
                  </a:cubicBezTo>
                  <a:cubicBezTo>
                    <a:pt x="59" y="355"/>
                    <a:pt x="56" y="363"/>
                    <a:pt x="53" y="372"/>
                  </a:cubicBezTo>
                  <a:cubicBezTo>
                    <a:pt x="50" y="381"/>
                    <a:pt x="48" y="389"/>
                    <a:pt x="47" y="398"/>
                  </a:cubicBezTo>
                  <a:cubicBezTo>
                    <a:pt x="44" y="415"/>
                    <a:pt x="47" y="433"/>
                    <a:pt x="54" y="447"/>
                  </a:cubicBezTo>
                  <a:cubicBezTo>
                    <a:pt x="62" y="462"/>
                    <a:pt x="72" y="473"/>
                    <a:pt x="85" y="482"/>
                  </a:cubicBezTo>
                  <a:cubicBezTo>
                    <a:pt x="91" y="486"/>
                    <a:pt x="104" y="494"/>
                    <a:pt x="114" y="494"/>
                  </a:cubicBezTo>
                  <a:cubicBezTo>
                    <a:pt x="117" y="494"/>
                    <a:pt x="119" y="493"/>
                    <a:pt x="121" y="492"/>
                  </a:cubicBezTo>
                  <a:cubicBezTo>
                    <a:pt x="121" y="492"/>
                    <a:pt x="282" y="398"/>
                    <a:pt x="282" y="398"/>
                  </a:cubicBezTo>
                  <a:cubicBezTo>
                    <a:pt x="294" y="382"/>
                    <a:pt x="304" y="366"/>
                    <a:pt x="312" y="349"/>
                  </a:cubicBezTo>
                  <a:cubicBezTo>
                    <a:pt x="320" y="331"/>
                    <a:pt x="325" y="314"/>
                    <a:pt x="325" y="295"/>
                  </a:cubicBezTo>
                  <a:cubicBezTo>
                    <a:pt x="327" y="283"/>
                    <a:pt x="325" y="272"/>
                    <a:pt x="320" y="262"/>
                  </a:cubicBezTo>
                  <a:cubicBezTo>
                    <a:pt x="307" y="240"/>
                    <a:pt x="282" y="231"/>
                    <a:pt x="275" y="207"/>
                  </a:cubicBezTo>
                  <a:cubicBezTo>
                    <a:pt x="265" y="179"/>
                    <a:pt x="289" y="146"/>
                    <a:pt x="276" y="120"/>
                  </a:cubicBezTo>
                  <a:cubicBezTo>
                    <a:pt x="267" y="107"/>
                    <a:pt x="254" y="98"/>
                    <a:pt x="240" y="95"/>
                  </a:cubicBezTo>
                  <a:cubicBezTo>
                    <a:pt x="225" y="94"/>
                    <a:pt x="211" y="89"/>
                    <a:pt x="196" y="85"/>
                  </a:cubicBezTo>
                  <a:cubicBezTo>
                    <a:pt x="162" y="70"/>
                    <a:pt x="141" y="31"/>
                    <a:pt x="108" y="12"/>
                  </a:cubicBezTo>
                  <a:cubicBezTo>
                    <a:pt x="98" y="7"/>
                    <a:pt x="86" y="2"/>
                    <a:pt x="75" y="1"/>
                  </a:cubicBezTo>
                  <a:cubicBezTo>
                    <a:pt x="72" y="0"/>
                    <a:pt x="70" y="0"/>
                    <a:pt x="6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6951;p51">
              <a:extLst>
                <a:ext uri="{FF2B5EF4-FFF2-40B4-BE49-F238E27FC236}">
                  <a16:creationId xmlns:a16="http://schemas.microsoft.com/office/drawing/2014/main" id="{6384D0F5-B9E6-4555-882D-827879E69F95}"/>
                </a:ext>
              </a:extLst>
            </p:cNvPr>
            <p:cNvSpPr/>
            <p:nvPr/>
          </p:nvSpPr>
          <p:spPr>
            <a:xfrm>
              <a:off x="2521840" y="3048371"/>
              <a:ext cx="18354" cy="51817"/>
            </a:xfrm>
            <a:custGeom>
              <a:avLst/>
              <a:gdLst/>
              <a:ahLst/>
              <a:cxnLst/>
              <a:rect l="l" t="t" r="r" b="b"/>
              <a:pathLst>
                <a:path w="147" h="415" extrusionOk="0">
                  <a:moveTo>
                    <a:pt x="5" y="0"/>
                  </a:moveTo>
                  <a:cubicBezTo>
                    <a:pt x="4" y="0"/>
                    <a:pt x="3" y="1"/>
                    <a:pt x="2" y="1"/>
                  </a:cubicBezTo>
                  <a:cubicBezTo>
                    <a:pt x="0" y="3"/>
                    <a:pt x="0" y="6"/>
                    <a:pt x="2" y="7"/>
                  </a:cubicBezTo>
                  <a:cubicBezTo>
                    <a:pt x="60" y="61"/>
                    <a:pt x="138" y="245"/>
                    <a:pt x="131" y="410"/>
                  </a:cubicBezTo>
                  <a:cubicBezTo>
                    <a:pt x="131" y="413"/>
                    <a:pt x="132" y="415"/>
                    <a:pt x="135" y="415"/>
                  </a:cubicBezTo>
                  <a:cubicBezTo>
                    <a:pt x="137" y="415"/>
                    <a:pt x="140" y="413"/>
                    <a:pt x="140" y="412"/>
                  </a:cubicBezTo>
                  <a:cubicBezTo>
                    <a:pt x="147" y="242"/>
                    <a:pt x="66" y="56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6952;p51">
              <a:extLst>
                <a:ext uri="{FF2B5EF4-FFF2-40B4-BE49-F238E27FC236}">
                  <a16:creationId xmlns:a16="http://schemas.microsoft.com/office/drawing/2014/main" id="{177F9C8C-3373-4048-BB05-AE91E9B0D5A6}"/>
                </a:ext>
              </a:extLst>
            </p:cNvPr>
            <p:cNvSpPr/>
            <p:nvPr/>
          </p:nvSpPr>
          <p:spPr>
            <a:xfrm>
              <a:off x="2519842" y="3072095"/>
              <a:ext cx="16357" cy="3621"/>
            </a:xfrm>
            <a:custGeom>
              <a:avLst/>
              <a:gdLst/>
              <a:ahLst/>
              <a:cxnLst/>
              <a:rect l="l" t="t" r="r" b="b"/>
              <a:pathLst>
                <a:path w="131" h="29" extrusionOk="0">
                  <a:moveTo>
                    <a:pt x="3" y="1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7"/>
                    <a:pt x="2" y="8"/>
                    <a:pt x="3" y="8"/>
                  </a:cubicBezTo>
                  <a:cubicBezTo>
                    <a:pt x="45" y="11"/>
                    <a:pt x="85" y="17"/>
                    <a:pt x="125" y="29"/>
                  </a:cubicBezTo>
                  <a:lnTo>
                    <a:pt x="127" y="29"/>
                  </a:lnTo>
                  <a:cubicBezTo>
                    <a:pt x="128" y="29"/>
                    <a:pt x="129" y="27"/>
                    <a:pt x="129" y="26"/>
                  </a:cubicBezTo>
                  <a:cubicBezTo>
                    <a:pt x="131" y="23"/>
                    <a:pt x="129" y="22"/>
                    <a:pt x="127" y="20"/>
                  </a:cubicBezTo>
                  <a:cubicBezTo>
                    <a:pt x="87" y="10"/>
                    <a:pt x="45" y="3"/>
                    <a:pt x="5" y="1"/>
                  </a:cubicBezTo>
                  <a:cubicBezTo>
                    <a:pt x="4" y="1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6953;p51">
              <a:extLst>
                <a:ext uri="{FF2B5EF4-FFF2-40B4-BE49-F238E27FC236}">
                  <a16:creationId xmlns:a16="http://schemas.microsoft.com/office/drawing/2014/main" id="{6B271AA2-F901-44E5-85C4-E8539A3772F5}"/>
                </a:ext>
              </a:extLst>
            </p:cNvPr>
            <p:cNvSpPr/>
            <p:nvPr/>
          </p:nvSpPr>
          <p:spPr>
            <a:xfrm>
              <a:off x="2717496" y="3049245"/>
              <a:ext cx="87777" cy="50568"/>
            </a:xfrm>
            <a:custGeom>
              <a:avLst/>
              <a:gdLst/>
              <a:ahLst/>
              <a:cxnLst/>
              <a:rect l="l" t="t" r="r" b="b"/>
              <a:pathLst>
                <a:path w="703" h="405" extrusionOk="0">
                  <a:moveTo>
                    <a:pt x="371" y="0"/>
                  </a:moveTo>
                  <a:lnTo>
                    <a:pt x="1" y="213"/>
                  </a:lnTo>
                  <a:lnTo>
                    <a:pt x="333" y="405"/>
                  </a:lnTo>
                  <a:lnTo>
                    <a:pt x="703" y="191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6954;p51">
              <a:extLst>
                <a:ext uri="{FF2B5EF4-FFF2-40B4-BE49-F238E27FC236}">
                  <a16:creationId xmlns:a16="http://schemas.microsoft.com/office/drawing/2014/main" id="{DF6826F9-D71C-4971-B8DD-C052FBA2D5FC}"/>
                </a:ext>
              </a:extLst>
            </p:cNvPr>
            <p:cNvSpPr/>
            <p:nvPr/>
          </p:nvSpPr>
          <p:spPr>
            <a:xfrm>
              <a:off x="1567286" y="3145013"/>
              <a:ext cx="822078" cy="492698"/>
            </a:xfrm>
            <a:custGeom>
              <a:avLst/>
              <a:gdLst/>
              <a:ahLst/>
              <a:cxnLst/>
              <a:rect l="l" t="t" r="r" b="b"/>
              <a:pathLst>
                <a:path w="6584" h="3946" extrusionOk="0">
                  <a:moveTo>
                    <a:pt x="3230" y="0"/>
                  </a:moveTo>
                  <a:lnTo>
                    <a:pt x="1" y="1865"/>
                  </a:lnTo>
                  <a:lnTo>
                    <a:pt x="1" y="2008"/>
                  </a:lnTo>
                  <a:lnTo>
                    <a:pt x="3353" y="3946"/>
                  </a:lnTo>
                  <a:lnTo>
                    <a:pt x="6584" y="2081"/>
                  </a:lnTo>
                  <a:lnTo>
                    <a:pt x="6584" y="1937"/>
                  </a:lnTo>
                  <a:lnTo>
                    <a:pt x="32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6955;p51">
              <a:extLst>
                <a:ext uri="{FF2B5EF4-FFF2-40B4-BE49-F238E27FC236}">
                  <a16:creationId xmlns:a16="http://schemas.microsoft.com/office/drawing/2014/main" id="{FDE3F7DE-F6F1-4C65-BBB6-56B9549B7D56}"/>
                </a:ext>
              </a:extLst>
            </p:cNvPr>
            <p:cNvSpPr/>
            <p:nvPr/>
          </p:nvSpPr>
          <p:spPr>
            <a:xfrm>
              <a:off x="2156625" y="3422701"/>
              <a:ext cx="123986" cy="71794"/>
            </a:xfrm>
            <a:custGeom>
              <a:avLst/>
              <a:gdLst/>
              <a:ahLst/>
              <a:cxnLst/>
              <a:rect l="l" t="t" r="r" b="b"/>
              <a:pathLst>
                <a:path w="993" h="575" extrusionOk="0">
                  <a:moveTo>
                    <a:pt x="621" y="1"/>
                  </a:moveTo>
                  <a:lnTo>
                    <a:pt x="1" y="359"/>
                  </a:lnTo>
                  <a:lnTo>
                    <a:pt x="370" y="575"/>
                  </a:lnTo>
                  <a:lnTo>
                    <a:pt x="992" y="217"/>
                  </a:lnTo>
                  <a:lnTo>
                    <a:pt x="621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6956;p51">
              <a:extLst>
                <a:ext uri="{FF2B5EF4-FFF2-40B4-BE49-F238E27FC236}">
                  <a16:creationId xmlns:a16="http://schemas.microsoft.com/office/drawing/2014/main" id="{D8E1EAC3-74F6-4C64-B3DA-6E43C74403AE}"/>
                </a:ext>
              </a:extLst>
            </p:cNvPr>
            <p:cNvSpPr/>
            <p:nvPr/>
          </p:nvSpPr>
          <p:spPr>
            <a:xfrm>
              <a:off x="1567286" y="3377751"/>
              <a:ext cx="418780" cy="259959"/>
            </a:xfrm>
            <a:custGeom>
              <a:avLst/>
              <a:gdLst/>
              <a:ahLst/>
              <a:cxnLst/>
              <a:rect l="l" t="t" r="r" b="b"/>
              <a:pathLst>
                <a:path w="3354" h="2082" extrusionOk="0">
                  <a:moveTo>
                    <a:pt x="1" y="1"/>
                  </a:moveTo>
                  <a:lnTo>
                    <a:pt x="1" y="144"/>
                  </a:lnTo>
                  <a:lnTo>
                    <a:pt x="3353" y="2082"/>
                  </a:lnTo>
                  <a:lnTo>
                    <a:pt x="3353" y="19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6957;p51">
              <a:extLst>
                <a:ext uri="{FF2B5EF4-FFF2-40B4-BE49-F238E27FC236}">
                  <a16:creationId xmlns:a16="http://schemas.microsoft.com/office/drawing/2014/main" id="{8CB2CE20-3159-4310-99A7-68EAEE1A4BDB}"/>
                </a:ext>
              </a:extLst>
            </p:cNvPr>
            <p:cNvSpPr/>
            <p:nvPr/>
          </p:nvSpPr>
          <p:spPr>
            <a:xfrm>
              <a:off x="1985941" y="3386866"/>
              <a:ext cx="403423" cy="250844"/>
            </a:xfrm>
            <a:custGeom>
              <a:avLst/>
              <a:gdLst/>
              <a:ahLst/>
              <a:cxnLst/>
              <a:rect l="l" t="t" r="r" b="b"/>
              <a:pathLst>
                <a:path w="3231" h="2009" extrusionOk="0">
                  <a:moveTo>
                    <a:pt x="3231" y="0"/>
                  </a:moveTo>
                  <a:lnTo>
                    <a:pt x="0" y="1865"/>
                  </a:lnTo>
                  <a:lnTo>
                    <a:pt x="0" y="2009"/>
                  </a:lnTo>
                  <a:lnTo>
                    <a:pt x="3231" y="144"/>
                  </a:lnTo>
                  <a:lnTo>
                    <a:pt x="323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6958;p51">
              <a:extLst>
                <a:ext uri="{FF2B5EF4-FFF2-40B4-BE49-F238E27FC236}">
                  <a16:creationId xmlns:a16="http://schemas.microsoft.com/office/drawing/2014/main" id="{4C682A00-54FC-4316-9C45-23C0AE3CD96B}"/>
                </a:ext>
              </a:extLst>
            </p:cNvPr>
            <p:cNvSpPr/>
            <p:nvPr/>
          </p:nvSpPr>
          <p:spPr>
            <a:xfrm>
              <a:off x="2327059" y="3308704"/>
              <a:ext cx="20852" cy="36959"/>
            </a:xfrm>
            <a:custGeom>
              <a:avLst/>
              <a:gdLst/>
              <a:ahLst/>
              <a:cxnLst/>
              <a:rect l="l" t="t" r="r" b="b"/>
              <a:pathLst>
                <a:path w="167" h="296" extrusionOk="0">
                  <a:moveTo>
                    <a:pt x="144" y="0"/>
                  </a:moveTo>
                  <a:lnTo>
                    <a:pt x="0" y="284"/>
                  </a:lnTo>
                  <a:lnTo>
                    <a:pt x="23" y="296"/>
                  </a:lnTo>
                  <a:lnTo>
                    <a:pt x="167" y="12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6959;p51">
              <a:extLst>
                <a:ext uri="{FF2B5EF4-FFF2-40B4-BE49-F238E27FC236}">
                  <a16:creationId xmlns:a16="http://schemas.microsoft.com/office/drawing/2014/main" id="{BB9F0B0E-F8CD-4457-91ED-C51608D73E42}"/>
                </a:ext>
              </a:extLst>
            </p:cNvPr>
            <p:cNvSpPr/>
            <p:nvPr/>
          </p:nvSpPr>
          <p:spPr>
            <a:xfrm>
              <a:off x="2307456" y="3303085"/>
              <a:ext cx="20352" cy="30091"/>
            </a:xfrm>
            <a:custGeom>
              <a:avLst/>
              <a:gdLst/>
              <a:ahLst/>
              <a:cxnLst/>
              <a:rect l="l" t="t" r="r" b="b"/>
              <a:pathLst>
                <a:path w="163" h="241" extrusionOk="0">
                  <a:moveTo>
                    <a:pt x="22" y="0"/>
                  </a:moveTo>
                  <a:lnTo>
                    <a:pt x="1" y="15"/>
                  </a:lnTo>
                  <a:lnTo>
                    <a:pt x="141" y="241"/>
                  </a:lnTo>
                  <a:lnTo>
                    <a:pt x="163" y="22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6960;p51">
              <a:extLst>
                <a:ext uri="{FF2B5EF4-FFF2-40B4-BE49-F238E27FC236}">
                  <a16:creationId xmlns:a16="http://schemas.microsoft.com/office/drawing/2014/main" id="{9E5539F4-FACE-4EE3-B21E-7E31F474BA35}"/>
                </a:ext>
              </a:extLst>
            </p:cNvPr>
            <p:cNvSpPr/>
            <p:nvPr/>
          </p:nvSpPr>
          <p:spPr>
            <a:xfrm>
              <a:off x="2324686" y="3301212"/>
              <a:ext cx="5494" cy="87027"/>
            </a:xfrm>
            <a:custGeom>
              <a:avLst/>
              <a:gdLst/>
              <a:ahLst/>
              <a:cxnLst/>
              <a:rect l="l" t="t" r="r" b="b"/>
              <a:pathLst>
                <a:path w="44" h="697" extrusionOk="0">
                  <a:moveTo>
                    <a:pt x="0" y="1"/>
                  </a:moveTo>
                  <a:lnTo>
                    <a:pt x="0" y="684"/>
                  </a:lnTo>
                  <a:cubicBezTo>
                    <a:pt x="0" y="688"/>
                    <a:pt x="3" y="691"/>
                    <a:pt x="6" y="692"/>
                  </a:cubicBezTo>
                  <a:cubicBezTo>
                    <a:pt x="11" y="695"/>
                    <a:pt x="17" y="697"/>
                    <a:pt x="22" y="697"/>
                  </a:cubicBezTo>
                  <a:cubicBezTo>
                    <a:pt x="27" y="697"/>
                    <a:pt x="32" y="695"/>
                    <a:pt x="37" y="692"/>
                  </a:cubicBezTo>
                  <a:cubicBezTo>
                    <a:pt x="41" y="691"/>
                    <a:pt x="42" y="688"/>
                    <a:pt x="44" y="684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6961;p51">
              <a:extLst>
                <a:ext uri="{FF2B5EF4-FFF2-40B4-BE49-F238E27FC236}">
                  <a16:creationId xmlns:a16="http://schemas.microsoft.com/office/drawing/2014/main" id="{F562D2AD-364F-4E54-8F3C-EA09976DCCBE}"/>
                </a:ext>
              </a:extLst>
            </p:cNvPr>
            <p:cNvSpPr/>
            <p:nvPr/>
          </p:nvSpPr>
          <p:spPr>
            <a:xfrm>
              <a:off x="2315197" y="3235161"/>
              <a:ext cx="79411" cy="79161"/>
            </a:xfrm>
            <a:custGeom>
              <a:avLst/>
              <a:gdLst/>
              <a:ahLst/>
              <a:cxnLst/>
              <a:rect l="l" t="t" r="r" b="b"/>
              <a:pathLst>
                <a:path w="636" h="634" extrusionOk="0">
                  <a:moveTo>
                    <a:pt x="318" y="0"/>
                  </a:moveTo>
                  <a:cubicBezTo>
                    <a:pt x="143" y="0"/>
                    <a:pt x="1" y="142"/>
                    <a:pt x="1" y="318"/>
                  </a:cubicBezTo>
                  <a:cubicBezTo>
                    <a:pt x="1" y="492"/>
                    <a:pt x="143" y="634"/>
                    <a:pt x="318" y="634"/>
                  </a:cubicBezTo>
                  <a:cubicBezTo>
                    <a:pt x="494" y="634"/>
                    <a:pt x="636" y="492"/>
                    <a:pt x="636" y="318"/>
                  </a:cubicBezTo>
                  <a:cubicBezTo>
                    <a:pt x="636" y="142"/>
                    <a:pt x="494" y="0"/>
                    <a:pt x="318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6962;p51">
              <a:extLst>
                <a:ext uri="{FF2B5EF4-FFF2-40B4-BE49-F238E27FC236}">
                  <a16:creationId xmlns:a16="http://schemas.microsoft.com/office/drawing/2014/main" id="{6C5A347C-EFA9-4ED4-B289-2328CC21D287}"/>
                </a:ext>
              </a:extLst>
            </p:cNvPr>
            <p:cNvSpPr/>
            <p:nvPr/>
          </p:nvSpPr>
          <p:spPr>
            <a:xfrm>
              <a:off x="2311201" y="3234912"/>
              <a:ext cx="74417" cy="79536"/>
            </a:xfrm>
            <a:custGeom>
              <a:avLst/>
              <a:gdLst/>
              <a:ahLst/>
              <a:cxnLst/>
              <a:rect l="l" t="t" r="r" b="b"/>
              <a:pathLst>
                <a:path w="596" h="637" extrusionOk="0">
                  <a:moveTo>
                    <a:pt x="351" y="1"/>
                  </a:moveTo>
                  <a:cubicBezTo>
                    <a:pt x="165" y="1"/>
                    <a:pt x="0" y="170"/>
                    <a:pt x="39" y="376"/>
                  </a:cubicBezTo>
                  <a:cubicBezTo>
                    <a:pt x="68" y="541"/>
                    <a:pt x="209" y="637"/>
                    <a:pt x="352" y="637"/>
                  </a:cubicBezTo>
                  <a:cubicBezTo>
                    <a:pt x="440" y="637"/>
                    <a:pt x="530" y="600"/>
                    <a:pt x="595" y="521"/>
                  </a:cubicBezTo>
                  <a:lnTo>
                    <a:pt x="595" y="521"/>
                  </a:lnTo>
                  <a:cubicBezTo>
                    <a:pt x="588" y="524"/>
                    <a:pt x="580" y="525"/>
                    <a:pt x="572" y="525"/>
                  </a:cubicBezTo>
                  <a:cubicBezTo>
                    <a:pt x="485" y="525"/>
                    <a:pt x="401" y="391"/>
                    <a:pt x="450" y="239"/>
                  </a:cubicBezTo>
                  <a:cubicBezTo>
                    <a:pt x="491" y="110"/>
                    <a:pt x="535" y="59"/>
                    <a:pt x="507" y="43"/>
                  </a:cubicBezTo>
                  <a:cubicBezTo>
                    <a:pt x="456" y="14"/>
                    <a:pt x="402" y="1"/>
                    <a:pt x="351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6963;p51">
              <a:extLst>
                <a:ext uri="{FF2B5EF4-FFF2-40B4-BE49-F238E27FC236}">
                  <a16:creationId xmlns:a16="http://schemas.microsoft.com/office/drawing/2014/main" id="{E61B22EB-F7D0-4801-B364-83A6E1D73831}"/>
                </a:ext>
              </a:extLst>
            </p:cNvPr>
            <p:cNvSpPr/>
            <p:nvPr/>
          </p:nvSpPr>
          <p:spPr>
            <a:xfrm>
              <a:off x="2264504" y="3258136"/>
              <a:ext cx="55937" cy="55688"/>
            </a:xfrm>
            <a:custGeom>
              <a:avLst/>
              <a:gdLst/>
              <a:ahLst/>
              <a:cxnLst/>
              <a:rect l="l" t="t" r="r" b="b"/>
              <a:pathLst>
                <a:path w="448" h="446" extrusionOk="0">
                  <a:moveTo>
                    <a:pt x="224" y="0"/>
                  </a:moveTo>
                  <a:cubicBezTo>
                    <a:pt x="101" y="0"/>
                    <a:pt x="1" y="100"/>
                    <a:pt x="1" y="224"/>
                  </a:cubicBezTo>
                  <a:cubicBezTo>
                    <a:pt x="1" y="346"/>
                    <a:pt x="101" y="446"/>
                    <a:pt x="224" y="446"/>
                  </a:cubicBezTo>
                  <a:cubicBezTo>
                    <a:pt x="347" y="446"/>
                    <a:pt x="447" y="346"/>
                    <a:pt x="447" y="224"/>
                  </a:cubicBezTo>
                  <a:cubicBezTo>
                    <a:pt x="447" y="100"/>
                    <a:pt x="347" y="0"/>
                    <a:pt x="224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6964;p51">
              <a:extLst>
                <a:ext uri="{FF2B5EF4-FFF2-40B4-BE49-F238E27FC236}">
                  <a16:creationId xmlns:a16="http://schemas.microsoft.com/office/drawing/2014/main" id="{EDF99E31-DC49-4A83-9C58-E86FD2E7FE10}"/>
                </a:ext>
              </a:extLst>
            </p:cNvPr>
            <p:cNvSpPr/>
            <p:nvPr/>
          </p:nvSpPr>
          <p:spPr>
            <a:xfrm>
              <a:off x="2268374" y="3258136"/>
              <a:ext cx="58934" cy="55688"/>
            </a:xfrm>
            <a:custGeom>
              <a:avLst/>
              <a:gdLst/>
              <a:ahLst/>
              <a:cxnLst/>
              <a:rect l="l" t="t" r="r" b="b"/>
              <a:pathLst>
                <a:path w="472" h="446" extrusionOk="0">
                  <a:moveTo>
                    <a:pt x="193" y="0"/>
                  </a:moveTo>
                  <a:cubicBezTo>
                    <a:pt x="147" y="0"/>
                    <a:pt x="102" y="15"/>
                    <a:pt x="63" y="42"/>
                  </a:cubicBezTo>
                  <a:cubicBezTo>
                    <a:pt x="57" y="179"/>
                    <a:pt x="171" y="311"/>
                    <a:pt x="141" y="356"/>
                  </a:cubicBezTo>
                  <a:cubicBezTo>
                    <a:pt x="129" y="372"/>
                    <a:pt x="111" y="379"/>
                    <a:pt x="91" y="379"/>
                  </a:cubicBezTo>
                  <a:cubicBezTo>
                    <a:pt x="56" y="379"/>
                    <a:pt x="18" y="359"/>
                    <a:pt x="0" y="335"/>
                  </a:cubicBezTo>
                  <a:lnTo>
                    <a:pt x="0" y="335"/>
                  </a:lnTo>
                  <a:cubicBezTo>
                    <a:pt x="44" y="409"/>
                    <a:pt x="118" y="446"/>
                    <a:pt x="193" y="446"/>
                  </a:cubicBezTo>
                  <a:cubicBezTo>
                    <a:pt x="269" y="446"/>
                    <a:pt x="344" y="408"/>
                    <a:pt x="387" y="334"/>
                  </a:cubicBezTo>
                  <a:cubicBezTo>
                    <a:pt x="472" y="186"/>
                    <a:pt x="364" y="0"/>
                    <a:pt x="193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6965;p51">
              <a:extLst>
                <a:ext uri="{FF2B5EF4-FFF2-40B4-BE49-F238E27FC236}">
                  <a16:creationId xmlns:a16="http://schemas.microsoft.com/office/drawing/2014/main" id="{D3289B37-958C-442E-A42E-4123D5C296D0}"/>
                </a:ext>
              </a:extLst>
            </p:cNvPr>
            <p:cNvSpPr/>
            <p:nvPr/>
          </p:nvSpPr>
          <p:spPr>
            <a:xfrm>
              <a:off x="2269998" y="3204071"/>
              <a:ext cx="112499" cy="102260"/>
            </a:xfrm>
            <a:custGeom>
              <a:avLst/>
              <a:gdLst/>
              <a:ahLst/>
              <a:cxnLst/>
              <a:rect l="l" t="t" r="r" b="b"/>
              <a:pathLst>
                <a:path w="901" h="819" extrusionOk="0">
                  <a:moveTo>
                    <a:pt x="450" y="0"/>
                  </a:moveTo>
                  <a:cubicBezTo>
                    <a:pt x="265" y="0"/>
                    <a:pt x="97" y="127"/>
                    <a:pt x="53" y="316"/>
                  </a:cubicBezTo>
                  <a:cubicBezTo>
                    <a:pt x="0" y="535"/>
                    <a:pt x="137" y="755"/>
                    <a:pt x="357" y="808"/>
                  </a:cubicBezTo>
                  <a:cubicBezTo>
                    <a:pt x="389" y="815"/>
                    <a:pt x="420" y="819"/>
                    <a:pt x="451" y="819"/>
                  </a:cubicBezTo>
                  <a:cubicBezTo>
                    <a:pt x="636" y="819"/>
                    <a:pt x="804" y="692"/>
                    <a:pt x="849" y="503"/>
                  </a:cubicBezTo>
                  <a:cubicBezTo>
                    <a:pt x="901" y="284"/>
                    <a:pt x="765" y="64"/>
                    <a:pt x="544" y="11"/>
                  </a:cubicBezTo>
                  <a:cubicBezTo>
                    <a:pt x="513" y="4"/>
                    <a:pt x="481" y="0"/>
                    <a:pt x="450" y="0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6966;p51">
              <a:extLst>
                <a:ext uri="{FF2B5EF4-FFF2-40B4-BE49-F238E27FC236}">
                  <a16:creationId xmlns:a16="http://schemas.microsoft.com/office/drawing/2014/main" id="{37DAC7D4-F6A7-4430-935D-6E4F207C77D7}"/>
                </a:ext>
              </a:extLst>
            </p:cNvPr>
            <p:cNvSpPr/>
            <p:nvPr/>
          </p:nvSpPr>
          <p:spPr>
            <a:xfrm>
              <a:off x="2269748" y="3211438"/>
              <a:ext cx="107380" cy="95643"/>
            </a:xfrm>
            <a:custGeom>
              <a:avLst/>
              <a:gdLst/>
              <a:ahLst/>
              <a:cxnLst/>
              <a:rect l="l" t="t" r="r" b="b"/>
              <a:pathLst>
                <a:path w="860" h="766" extrusionOk="0">
                  <a:moveTo>
                    <a:pt x="260" y="0"/>
                  </a:moveTo>
                  <a:cubicBezTo>
                    <a:pt x="238" y="13"/>
                    <a:pt x="218" y="27"/>
                    <a:pt x="199" y="43"/>
                  </a:cubicBezTo>
                  <a:lnTo>
                    <a:pt x="199" y="43"/>
                  </a:lnTo>
                  <a:cubicBezTo>
                    <a:pt x="218" y="27"/>
                    <a:pt x="238" y="13"/>
                    <a:pt x="260" y="0"/>
                  </a:cubicBezTo>
                  <a:close/>
                  <a:moveTo>
                    <a:pt x="199" y="43"/>
                  </a:moveTo>
                  <a:cubicBezTo>
                    <a:pt x="2" y="206"/>
                    <a:pt x="1" y="522"/>
                    <a:pt x="215" y="683"/>
                  </a:cubicBezTo>
                  <a:cubicBezTo>
                    <a:pt x="291" y="739"/>
                    <a:pt x="376" y="765"/>
                    <a:pt x="460" y="765"/>
                  </a:cubicBezTo>
                  <a:cubicBezTo>
                    <a:pt x="641" y="765"/>
                    <a:pt x="814" y="646"/>
                    <a:pt x="859" y="450"/>
                  </a:cubicBezTo>
                  <a:lnTo>
                    <a:pt x="859" y="450"/>
                  </a:lnTo>
                  <a:cubicBezTo>
                    <a:pt x="781" y="534"/>
                    <a:pt x="672" y="578"/>
                    <a:pt x="562" y="578"/>
                  </a:cubicBezTo>
                  <a:cubicBezTo>
                    <a:pt x="496" y="578"/>
                    <a:pt x="429" y="562"/>
                    <a:pt x="368" y="530"/>
                  </a:cubicBezTo>
                  <a:cubicBezTo>
                    <a:pt x="205" y="441"/>
                    <a:pt x="121" y="256"/>
                    <a:pt x="165" y="76"/>
                  </a:cubicBezTo>
                  <a:cubicBezTo>
                    <a:pt x="176" y="64"/>
                    <a:pt x="187" y="53"/>
                    <a:pt x="199" y="43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6967;p51">
              <a:extLst>
                <a:ext uri="{FF2B5EF4-FFF2-40B4-BE49-F238E27FC236}">
                  <a16:creationId xmlns:a16="http://schemas.microsoft.com/office/drawing/2014/main" id="{E1B422C7-4DE5-45B0-97B5-1F582CDF1E07}"/>
                </a:ext>
              </a:extLst>
            </p:cNvPr>
            <p:cNvSpPr/>
            <p:nvPr/>
          </p:nvSpPr>
          <p:spPr>
            <a:xfrm>
              <a:off x="1627219" y="3296343"/>
              <a:ext cx="21101" cy="36834"/>
            </a:xfrm>
            <a:custGeom>
              <a:avLst/>
              <a:gdLst/>
              <a:ahLst/>
              <a:cxnLst/>
              <a:rect l="l" t="t" r="r" b="b"/>
              <a:pathLst>
                <a:path w="169" h="295" extrusionOk="0">
                  <a:moveTo>
                    <a:pt x="146" y="0"/>
                  </a:moveTo>
                  <a:lnTo>
                    <a:pt x="1" y="283"/>
                  </a:lnTo>
                  <a:lnTo>
                    <a:pt x="24" y="295"/>
                  </a:lnTo>
                  <a:lnTo>
                    <a:pt x="169" y="12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6968;p51">
              <a:extLst>
                <a:ext uri="{FF2B5EF4-FFF2-40B4-BE49-F238E27FC236}">
                  <a16:creationId xmlns:a16="http://schemas.microsoft.com/office/drawing/2014/main" id="{C7ADD9F6-D081-4389-B873-0C48FDA0515C}"/>
                </a:ext>
              </a:extLst>
            </p:cNvPr>
            <p:cNvSpPr/>
            <p:nvPr/>
          </p:nvSpPr>
          <p:spPr>
            <a:xfrm>
              <a:off x="1609988" y="3293221"/>
              <a:ext cx="20477" cy="30091"/>
            </a:xfrm>
            <a:custGeom>
              <a:avLst/>
              <a:gdLst/>
              <a:ahLst/>
              <a:cxnLst/>
              <a:rect l="l" t="t" r="r" b="b"/>
              <a:pathLst>
                <a:path w="164" h="241" extrusionOk="0">
                  <a:moveTo>
                    <a:pt x="23" y="1"/>
                  </a:moveTo>
                  <a:lnTo>
                    <a:pt x="1" y="14"/>
                  </a:lnTo>
                  <a:lnTo>
                    <a:pt x="141" y="240"/>
                  </a:lnTo>
                  <a:lnTo>
                    <a:pt x="163" y="227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6969;p51">
              <a:extLst>
                <a:ext uri="{FF2B5EF4-FFF2-40B4-BE49-F238E27FC236}">
                  <a16:creationId xmlns:a16="http://schemas.microsoft.com/office/drawing/2014/main" id="{14334D7C-A0CE-4A7E-B438-EF96AE5010CE}"/>
                </a:ext>
              </a:extLst>
            </p:cNvPr>
            <p:cNvSpPr/>
            <p:nvPr/>
          </p:nvSpPr>
          <p:spPr>
            <a:xfrm>
              <a:off x="1627219" y="3291223"/>
              <a:ext cx="5619" cy="87027"/>
            </a:xfrm>
            <a:custGeom>
              <a:avLst/>
              <a:gdLst/>
              <a:ahLst/>
              <a:cxnLst/>
              <a:rect l="l" t="t" r="r" b="b"/>
              <a:pathLst>
                <a:path w="45" h="697" extrusionOk="0">
                  <a:moveTo>
                    <a:pt x="1" y="1"/>
                  </a:moveTo>
                  <a:lnTo>
                    <a:pt x="1" y="684"/>
                  </a:lnTo>
                  <a:cubicBezTo>
                    <a:pt x="1" y="688"/>
                    <a:pt x="3" y="691"/>
                    <a:pt x="6" y="692"/>
                  </a:cubicBezTo>
                  <a:cubicBezTo>
                    <a:pt x="11" y="695"/>
                    <a:pt x="17" y="697"/>
                    <a:pt x="22" y="697"/>
                  </a:cubicBezTo>
                  <a:cubicBezTo>
                    <a:pt x="27" y="697"/>
                    <a:pt x="32" y="695"/>
                    <a:pt x="37" y="692"/>
                  </a:cubicBezTo>
                  <a:cubicBezTo>
                    <a:pt x="41" y="691"/>
                    <a:pt x="43" y="688"/>
                    <a:pt x="44" y="684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6970;p51">
              <a:extLst>
                <a:ext uri="{FF2B5EF4-FFF2-40B4-BE49-F238E27FC236}">
                  <a16:creationId xmlns:a16="http://schemas.microsoft.com/office/drawing/2014/main" id="{EBBFA32C-5DC5-42F1-899E-CBCA7F280BD7}"/>
                </a:ext>
              </a:extLst>
            </p:cNvPr>
            <p:cNvSpPr/>
            <p:nvPr/>
          </p:nvSpPr>
          <p:spPr>
            <a:xfrm>
              <a:off x="1617854" y="3225173"/>
              <a:ext cx="79411" cy="79286"/>
            </a:xfrm>
            <a:custGeom>
              <a:avLst/>
              <a:gdLst/>
              <a:ahLst/>
              <a:cxnLst/>
              <a:rect l="l" t="t" r="r" b="b"/>
              <a:pathLst>
                <a:path w="636" h="635" extrusionOk="0">
                  <a:moveTo>
                    <a:pt x="318" y="1"/>
                  </a:moveTo>
                  <a:cubicBezTo>
                    <a:pt x="142" y="1"/>
                    <a:pt x="0" y="143"/>
                    <a:pt x="0" y="317"/>
                  </a:cubicBezTo>
                  <a:cubicBezTo>
                    <a:pt x="0" y="492"/>
                    <a:pt x="142" y="634"/>
                    <a:pt x="318" y="634"/>
                  </a:cubicBezTo>
                  <a:cubicBezTo>
                    <a:pt x="493" y="634"/>
                    <a:pt x="635" y="492"/>
                    <a:pt x="635" y="317"/>
                  </a:cubicBezTo>
                  <a:cubicBezTo>
                    <a:pt x="635" y="143"/>
                    <a:pt x="493" y="1"/>
                    <a:pt x="318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6971;p51">
              <a:extLst>
                <a:ext uri="{FF2B5EF4-FFF2-40B4-BE49-F238E27FC236}">
                  <a16:creationId xmlns:a16="http://schemas.microsoft.com/office/drawing/2014/main" id="{5BDD0017-509C-4E51-9EAF-8032637AC2A1}"/>
                </a:ext>
              </a:extLst>
            </p:cNvPr>
            <p:cNvSpPr/>
            <p:nvPr/>
          </p:nvSpPr>
          <p:spPr>
            <a:xfrm>
              <a:off x="1609114" y="3225173"/>
              <a:ext cx="79036" cy="79411"/>
            </a:xfrm>
            <a:custGeom>
              <a:avLst/>
              <a:gdLst/>
              <a:ahLst/>
              <a:cxnLst/>
              <a:rect l="l" t="t" r="r" b="b"/>
              <a:pathLst>
                <a:path w="633" h="636" extrusionOk="0">
                  <a:moveTo>
                    <a:pt x="388" y="1"/>
                  </a:moveTo>
                  <a:cubicBezTo>
                    <a:pt x="154" y="1"/>
                    <a:pt x="1" y="243"/>
                    <a:pt x="101" y="453"/>
                  </a:cubicBezTo>
                  <a:cubicBezTo>
                    <a:pt x="156" y="572"/>
                    <a:pt x="272" y="635"/>
                    <a:pt x="389" y="635"/>
                  </a:cubicBezTo>
                  <a:cubicBezTo>
                    <a:pt x="478" y="635"/>
                    <a:pt x="569" y="598"/>
                    <a:pt x="633" y="520"/>
                  </a:cubicBezTo>
                  <a:lnTo>
                    <a:pt x="633" y="520"/>
                  </a:lnTo>
                  <a:cubicBezTo>
                    <a:pt x="625" y="522"/>
                    <a:pt x="617" y="523"/>
                    <a:pt x="609" y="523"/>
                  </a:cubicBezTo>
                  <a:cubicBezTo>
                    <a:pt x="522" y="523"/>
                    <a:pt x="439" y="390"/>
                    <a:pt x="488" y="237"/>
                  </a:cubicBezTo>
                  <a:cubicBezTo>
                    <a:pt x="528" y="108"/>
                    <a:pt x="572" y="57"/>
                    <a:pt x="544" y="41"/>
                  </a:cubicBezTo>
                  <a:cubicBezTo>
                    <a:pt x="496" y="14"/>
                    <a:pt x="443" y="1"/>
                    <a:pt x="388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6972;p51">
              <a:extLst>
                <a:ext uri="{FF2B5EF4-FFF2-40B4-BE49-F238E27FC236}">
                  <a16:creationId xmlns:a16="http://schemas.microsoft.com/office/drawing/2014/main" id="{8D225C9B-AC6C-4459-8F09-1B5A9D519A0F}"/>
                </a:ext>
              </a:extLst>
            </p:cNvPr>
            <p:cNvSpPr/>
            <p:nvPr/>
          </p:nvSpPr>
          <p:spPr>
            <a:xfrm>
              <a:off x="1567161" y="3248147"/>
              <a:ext cx="55812" cy="55688"/>
            </a:xfrm>
            <a:custGeom>
              <a:avLst/>
              <a:gdLst/>
              <a:ahLst/>
              <a:cxnLst/>
              <a:rect l="l" t="t" r="r" b="b"/>
              <a:pathLst>
                <a:path w="447" h="446" extrusionOk="0">
                  <a:moveTo>
                    <a:pt x="223" y="1"/>
                  </a:moveTo>
                  <a:cubicBezTo>
                    <a:pt x="100" y="1"/>
                    <a:pt x="0" y="101"/>
                    <a:pt x="0" y="224"/>
                  </a:cubicBezTo>
                  <a:cubicBezTo>
                    <a:pt x="0" y="346"/>
                    <a:pt x="100" y="446"/>
                    <a:pt x="223" y="446"/>
                  </a:cubicBezTo>
                  <a:cubicBezTo>
                    <a:pt x="347" y="446"/>
                    <a:pt x="447" y="346"/>
                    <a:pt x="447" y="224"/>
                  </a:cubicBezTo>
                  <a:cubicBezTo>
                    <a:pt x="447" y="101"/>
                    <a:pt x="347" y="1"/>
                    <a:pt x="223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6973;p51">
              <a:extLst>
                <a:ext uri="{FF2B5EF4-FFF2-40B4-BE49-F238E27FC236}">
                  <a16:creationId xmlns:a16="http://schemas.microsoft.com/office/drawing/2014/main" id="{2F9B6518-311F-4D92-98EE-0BD8EC1BED86}"/>
                </a:ext>
              </a:extLst>
            </p:cNvPr>
            <p:cNvSpPr/>
            <p:nvPr/>
          </p:nvSpPr>
          <p:spPr>
            <a:xfrm>
              <a:off x="1570907" y="3248147"/>
              <a:ext cx="58934" cy="55688"/>
            </a:xfrm>
            <a:custGeom>
              <a:avLst/>
              <a:gdLst/>
              <a:ahLst/>
              <a:cxnLst/>
              <a:rect l="l" t="t" r="r" b="b"/>
              <a:pathLst>
                <a:path w="472" h="446" extrusionOk="0">
                  <a:moveTo>
                    <a:pt x="193" y="1"/>
                  </a:moveTo>
                  <a:cubicBezTo>
                    <a:pt x="147" y="1"/>
                    <a:pt x="102" y="15"/>
                    <a:pt x="63" y="43"/>
                  </a:cubicBezTo>
                  <a:cubicBezTo>
                    <a:pt x="57" y="179"/>
                    <a:pt x="172" y="311"/>
                    <a:pt x="141" y="356"/>
                  </a:cubicBezTo>
                  <a:cubicBezTo>
                    <a:pt x="130" y="373"/>
                    <a:pt x="111" y="379"/>
                    <a:pt x="91" y="379"/>
                  </a:cubicBezTo>
                  <a:cubicBezTo>
                    <a:pt x="57" y="379"/>
                    <a:pt x="19" y="359"/>
                    <a:pt x="1" y="336"/>
                  </a:cubicBezTo>
                  <a:lnTo>
                    <a:pt x="1" y="336"/>
                  </a:lnTo>
                  <a:cubicBezTo>
                    <a:pt x="44" y="409"/>
                    <a:pt x="119" y="446"/>
                    <a:pt x="194" y="446"/>
                  </a:cubicBezTo>
                  <a:cubicBezTo>
                    <a:pt x="269" y="446"/>
                    <a:pt x="345" y="409"/>
                    <a:pt x="388" y="334"/>
                  </a:cubicBezTo>
                  <a:cubicBezTo>
                    <a:pt x="472" y="186"/>
                    <a:pt x="365" y="1"/>
                    <a:pt x="193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6974;p51">
              <a:extLst>
                <a:ext uri="{FF2B5EF4-FFF2-40B4-BE49-F238E27FC236}">
                  <a16:creationId xmlns:a16="http://schemas.microsoft.com/office/drawing/2014/main" id="{AA488683-7687-4763-B82C-EEFD35E864A1}"/>
                </a:ext>
              </a:extLst>
            </p:cNvPr>
            <p:cNvSpPr/>
            <p:nvPr/>
          </p:nvSpPr>
          <p:spPr>
            <a:xfrm>
              <a:off x="1573779" y="3194832"/>
              <a:ext cx="112249" cy="102260"/>
            </a:xfrm>
            <a:custGeom>
              <a:avLst/>
              <a:gdLst/>
              <a:ahLst/>
              <a:cxnLst/>
              <a:rect l="l" t="t" r="r" b="b"/>
              <a:pathLst>
                <a:path w="899" h="819" extrusionOk="0">
                  <a:moveTo>
                    <a:pt x="450" y="1"/>
                  </a:moveTo>
                  <a:cubicBezTo>
                    <a:pt x="345" y="1"/>
                    <a:pt x="240" y="41"/>
                    <a:pt x="160" y="120"/>
                  </a:cubicBezTo>
                  <a:cubicBezTo>
                    <a:pt x="1" y="280"/>
                    <a:pt x="1" y="539"/>
                    <a:pt x="160" y="699"/>
                  </a:cubicBezTo>
                  <a:cubicBezTo>
                    <a:pt x="240" y="779"/>
                    <a:pt x="345" y="818"/>
                    <a:pt x="450" y="818"/>
                  </a:cubicBezTo>
                  <a:cubicBezTo>
                    <a:pt x="554" y="818"/>
                    <a:pt x="659" y="779"/>
                    <a:pt x="739" y="699"/>
                  </a:cubicBezTo>
                  <a:cubicBezTo>
                    <a:pt x="898" y="539"/>
                    <a:pt x="898" y="280"/>
                    <a:pt x="739" y="120"/>
                  </a:cubicBezTo>
                  <a:cubicBezTo>
                    <a:pt x="659" y="41"/>
                    <a:pt x="554" y="1"/>
                    <a:pt x="450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6975;p51">
              <a:extLst>
                <a:ext uri="{FF2B5EF4-FFF2-40B4-BE49-F238E27FC236}">
                  <a16:creationId xmlns:a16="http://schemas.microsoft.com/office/drawing/2014/main" id="{CDE1B19D-E9C5-4346-9682-D8AF11ED2C50}"/>
                </a:ext>
              </a:extLst>
            </p:cNvPr>
            <p:cNvSpPr/>
            <p:nvPr/>
          </p:nvSpPr>
          <p:spPr>
            <a:xfrm>
              <a:off x="1569658" y="3201449"/>
              <a:ext cx="110002" cy="95643"/>
            </a:xfrm>
            <a:custGeom>
              <a:avLst/>
              <a:gdLst/>
              <a:ahLst/>
              <a:cxnLst/>
              <a:rect l="l" t="t" r="r" b="b"/>
              <a:pathLst>
                <a:path w="881" h="766" extrusionOk="0">
                  <a:moveTo>
                    <a:pt x="282" y="1"/>
                  </a:moveTo>
                  <a:lnTo>
                    <a:pt x="282" y="1"/>
                  </a:lnTo>
                  <a:cubicBezTo>
                    <a:pt x="25" y="146"/>
                    <a:pt x="0" y="507"/>
                    <a:pt x="237" y="684"/>
                  </a:cubicBezTo>
                  <a:cubicBezTo>
                    <a:pt x="312" y="740"/>
                    <a:pt x="397" y="766"/>
                    <a:pt x="481" y="766"/>
                  </a:cubicBezTo>
                  <a:cubicBezTo>
                    <a:pt x="662" y="766"/>
                    <a:pt x="835" y="646"/>
                    <a:pt x="881" y="450"/>
                  </a:cubicBezTo>
                  <a:lnTo>
                    <a:pt x="881" y="450"/>
                  </a:lnTo>
                  <a:cubicBezTo>
                    <a:pt x="807" y="535"/>
                    <a:pt x="703" y="579"/>
                    <a:pt x="598" y="579"/>
                  </a:cubicBezTo>
                  <a:cubicBezTo>
                    <a:pt x="519" y="579"/>
                    <a:pt x="440" y="554"/>
                    <a:pt x="373" y="504"/>
                  </a:cubicBezTo>
                  <a:cubicBezTo>
                    <a:pt x="215" y="385"/>
                    <a:pt x="176" y="166"/>
                    <a:pt x="282" y="1"/>
                  </a:cubicBez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6976;p51">
              <a:extLst>
                <a:ext uri="{FF2B5EF4-FFF2-40B4-BE49-F238E27FC236}">
                  <a16:creationId xmlns:a16="http://schemas.microsoft.com/office/drawing/2014/main" id="{C79E75CD-AC04-4C1B-B606-1FA017CD4A05}"/>
                </a:ext>
              </a:extLst>
            </p:cNvPr>
            <p:cNvSpPr/>
            <p:nvPr/>
          </p:nvSpPr>
          <p:spPr>
            <a:xfrm>
              <a:off x="1753452" y="3037633"/>
              <a:ext cx="325635" cy="474593"/>
            </a:xfrm>
            <a:custGeom>
              <a:avLst/>
              <a:gdLst/>
              <a:ahLst/>
              <a:cxnLst/>
              <a:rect l="l" t="t" r="r" b="b"/>
              <a:pathLst>
                <a:path w="2608" h="3801" extrusionOk="0">
                  <a:moveTo>
                    <a:pt x="0" y="0"/>
                  </a:moveTo>
                  <a:lnTo>
                    <a:pt x="0" y="2296"/>
                  </a:lnTo>
                  <a:lnTo>
                    <a:pt x="2608" y="3801"/>
                  </a:lnTo>
                  <a:lnTo>
                    <a:pt x="2608" y="1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6977;p51">
              <a:extLst>
                <a:ext uri="{FF2B5EF4-FFF2-40B4-BE49-F238E27FC236}">
                  <a16:creationId xmlns:a16="http://schemas.microsoft.com/office/drawing/2014/main" id="{BBFC4673-66A9-4DFD-83CF-4E5139A28B70}"/>
                </a:ext>
              </a:extLst>
            </p:cNvPr>
            <p:cNvSpPr/>
            <p:nvPr/>
          </p:nvSpPr>
          <p:spPr>
            <a:xfrm>
              <a:off x="1660307" y="3216682"/>
              <a:ext cx="325760" cy="349358"/>
            </a:xfrm>
            <a:custGeom>
              <a:avLst/>
              <a:gdLst/>
              <a:ahLst/>
              <a:cxnLst/>
              <a:rect l="l" t="t" r="r" b="b"/>
              <a:pathLst>
                <a:path w="2609" h="2798" extrusionOk="0">
                  <a:moveTo>
                    <a:pt x="1" y="0"/>
                  </a:moveTo>
                  <a:lnTo>
                    <a:pt x="1" y="1291"/>
                  </a:lnTo>
                  <a:lnTo>
                    <a:pt x="2608" y="2798"/>
                  </a:lnTo>
                  <a:lnTo>
                    <a:pt x="2608" y="15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6978;p51">
              <a:extLst>
                <a:ext uri="{FF2B5EF4-FFF2-40B4-BE49-F238E27FC236}">
                  <a16:creationId xmlns:a16="http://schemas.microsoft.com/office/drawing/2014/main" id="{C8861B72-F931-4D45-899D-B7CC39107CF8}"/>
                </a:ext>
              </a:extLst>
            </p:cNvPr>
            <p:cNvSpPr/>
            <p:nvPr/>
          </p:nvSpPr>
          <p:spPr>
            <a:xfrm>
              <a:off x="1660307" y="3216682"/>
              <a:ext cx="325760" cy="241979"/>
            </a:xfrm>
            <a:custGeom>
              <a:avLst/>
              <a:gdLst/>
              <a:ahLst/>
              <a:cxnLst/>
              <a:rect l="l" t="t" r="r" b="b"/>
              <a:pathLst>
                <a:path w="2609" h="1938" extrusionOk="0">
                  <a:moveTo>
                    <a:pt x="1" y="0"/>
                  </a:moveTo>
                  <a:lnTo>
                    <a:pt x="1" y="431"/>
                  </a:lnTo>
                  <a:lnTo>
                    <a:pt x="2608" y="1938"/>
                  </a:lnTo>
                  <a:lnTo>
                    <a:pt x="2608" y="15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6979;p51">
              <a:extLst>
                <a:ext uri="{FF2B5EF4-FFF2-40B4-BE49-F238E27FC236}">
                  <a16:creationId xmlns:a16="http://schemas.microsoft.com/office/drawing/2014/main" id="{C655FDFB-D94F-410A-AA72-1844B9D23947}"/>
                </a:ext>
              </a:extLst>
            </p:cNvPr>
            <p:cNvSpPr/>
            <p:nvPr/>
          </p:nvSpPr>
          <p:spPr>
            <a:xfrm>
              <a:off x="1753452" y="3037633"/>
              <a:ext cx="325635" cy="241854"/>
            </a:xfrm>
            <a:custGeom>
              <a:avLst/>
              <a:gdLst/>
              <a:ahLst/>
              <a:cxnLst/>
              <a:rect l="l" t="t" r="r" b="b"/>
              <a:pathLst>
                <a:path w="2608" h="1937" extrusionOk="0">
                  <a:moveTo>
                    <a:pt x="0" y="0"/>
                  </a:moveTo>
                  <a:lnTo>
                    <a:pt x="0" y="431"/>
                  </a:lnTo>
                  <a:lnTo>
                    <a:pt x="2608" y="1936"/>
                  </a:lnTo>
                  <a:lnTo>
                    <a:pt x="2608" y="1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6980;p51">
              <a:extLst>
                <a:ext uri="{FF2B5EF4-FFF2-40B4-BE49-F238E27FC236}">
                  <a16:creationId xmlns:a16="http://schemas.microsoft.com/office/drawing/2014/main" id="{46930B3D-2108-4C27-9BC1-D799EDB0CE30}"/>
                </a:ext>
              </a:extLst>
            </p:cNvPr>
            <p:cNvSpPr/>
            <p:nvPr/>
          </p:nvSpPr>
          <p:spPr>
            <a:xfrm>
              <a:off x="2078962" y="3100188"/>
              <a:ext cx="217381" cy="412038"/>
            </a:xfrm>
            <a:custGeom>
              <a:avLst/>
              <a:gdLst/>
              <a:ahLst/>
              <a:cxnLst/>
              <a:rect l="l" t="t" r="r" b="b"/>
              <a:pathLst>
                <a:path w="1741" h="3300" extrusionOk="0">
                  <a:moveTo>
                    <a:pt x="1741" y="1"/>
                  </a:moveTo>
                  <a:lnTo>
                    <a:pt x="1" y="1006"/>
                  </a:lnTo>
                  <a:lnTo>
                    <a:pt x="1" y="3300"/>
                  </a:lnTo>
                  <a:lnTo>
                    <a:pt x="1741" y="2296"/>
                  </a:lnTo>
                  <a:lnTo>
                    <a:pt x="174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6981;p51">
              <a:extLst>
                <a:ext uri="{FF2B5EF4-FFF2-40B4-BE49-F238E27FC236}">
                  <a16:creationId xmlns:a16="http://schemas.microsoft.com/office/drawing/2014/main" id="{FA748A86-6C96-4173-869B-BE41C3CD0C2E}"/>
                </a:ext>
              </a:extLst>
            </p:cNvPr>
            <p:cNvSpPr/>
            <p:nvPr/>
          </p:nvSpPr>
          <p:spPr>
            <a:xfrm>
              <a:off x="1985941" y="3315196"/>
              <a:ext cx="93146" cy="250844"/>
            </a:xfrm>
            <a:custGeom>
              <a:avLst/>
              <a:gdLst/>
              <a:ahLst/>
              <a:cxnLst/>
              <a:rect l="l" t="t" r="r" b="b"/>
              <a:pathLst>
                <a:path w="746" h="2009" extrusionOk="0">
                  <a:moveTo>
                    <a:pt x="746" y="0"/>
                  </a:moveTo>
                  <a:lnTo>
                    <a:pt x="0" y="718"/>
                  </a:lnTo>
                  <a:lnTo>
                    <a:pt x="0" y="2009"/>
                  </a:lnTo>
                  <a:lnTo>
                    <a:pt x="746" y="1578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6982;p51">
              <a:extLst>
                <a:ext uri="{FF2B5EF4-FFF2-40B4-BE49-F238E27FC236}">
                  <a16:creationId xmlns:a16="http://schemas.microsoft.com/office/drawing/2014/main" id="{9C46BBFD-23CE-4265-879B-A44C6C32CF27}"/>
                </a:ext>
              </a:extLst>
            </p:cNvPr>
            <p:cNvSpPr/>
            <p:nvPr/>
          </p:nvSpPr>
          <p:spPr>
            <a:xfrm>
              <a:off x="2078962" y="3037633"/>
              <a:ext cx="217381" cy="188164"/>
            </a:xfrm>
            <a:custGeom>
              <a:avLst/>
              <a:gdLst/>
              <a:ahLst/>
              <a:cxnLst/>
              <a:rect l="l" t="t" r="r" b="b"/>
              <a:pathLst>
                <a:path w="1741" h="1507" extrusionOk="0">
                  <a:moveTo>
                    <a:pt x="871" y="0"/>
                  </a:moveTo>
                  <a:lnTo>
                    <a:pt x="1" y="1507"/>
                  </a:lnTo>
                  <a:lnTo>
                    <a:pt x="1741" y="502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6983;p51">
              <a:extLst>
                <a:ext uri="{FF2B5EF4-FFF2-40B4-BE49-F238E27FC236}">
                  <a16:creationId xmlns:a16="http://schemas.microsoft.com/office/drawing/2014/main" id="{B9647373-3AA1-48B0-A7EE-8A68E5D0730C}"/>
                </a:ext>
              </a:extLst>
            </p:cNvPr>
            <p:cNvSpPr/>
            <p:nvPr/>
          </p:nvSpPr>
          <p:spPr>
            <a:xfrm>
              <a:off x="2063604" y="3024148"/>
              <a:ext cx="124111" cy="228494"/>
            </a:xfrm>
            <a:custGeom>
              <a:avLst/>
              <a:gdLst/>
              <a:ahLst/>
              <a:cxnLst/>
              <a:rect l="l" t="t" r="r" b="b"/>
              <a:pathLst>
                <a:path w="994" h="1830" extrusionOk="0">
                  <a:moveTo>
                    <a:pt x="994" y="1"/>
                  </a:moveTo>
                  <a:lnTo>
                    <a:pt x="0" y="1722"/>
                  </a:lnTo>
                  <a:lnTo>
                    <a:pt x="0" y="1829"/>
                  </a:lnTo>
                  <a:lnTo>
                    <a:pt x="994" y="108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6984;p51">
              <a:extLst>
                <a:ext uri="{FF2B5EF4-FFF2-40B4-BE49-F238E27FC236}">
                  <a16:creationId xmlns:a16="http://schemas.microsoft.com/office/drawing/2014/main" id="{01DDE30B-3D36-4D29-83C0-FF5B51B961BB}"/>
                </a:ext>
              </a:extLst>
            </p:cNvPr>
            <p:cNvSpPr/>
            <p:nvPr/>
          </p:nvSpPr>
          <p:spPr>
            <a:xfrm>
              <a:off x="2063604" y="3024148"/>
              <a:ext cx="124111" cy="228494"/>
            </a:xfrm>
            <a:custGeom>
              <a:avLst/>
              <a:gdLst/>
              <a:ahLst/>
              <a:cxnLst/>
              <a:rect l="l" t="t" r="r" b="b"/>
              <a:pathLst>
                <a:path w="994" h="1830" extrusionOk="0">
                  <a:moveTo>
                    <a:pt x="994" y="1"/>
                  </a:moveTo>
                  <a:lnTo>
                    <a:pt x="0" y="1722"/>
                  </a:lnTo>
                  <a:lnTo>
                    <a:pt x="0" y="1829"/>
                  </a:lnTo>
                  <a:lnTo>
                    <a:pt x="994" y="108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6985;p51">
              <a:extLst>
                <a:ext uri="{FF2B5EF4-FFF2-40B4-BE49-F238E27FC236}">
                  <a16:creationId xmlns:a16="http://schemas.microsoft.com/office/drawing/2014/main" id="{66C4F040-745C-497D-B445-97278FAE7D7D}"/>
                </a:ext>
              </a:extLst>
            </p:cNvPr>
            <p:cNvSpPr/>
            <p:nvPr/>
          </p:nvSpPr>
          <p:spPr>
            <a:xfrm>
              <a:off x="1737845" y="2836234"/>
              <a:ext cx="449995" cy="403173"/>
            </a:xfrm>
            <a:custGeom>
              <a:avLst/>
              <a:gdLst/>
              <a:ahLst/>
              <a:cxnLst/>
              <a:rect l="l" t="t" r="r" b="b"/>
              <a:pathLst>
                <a:path w="3604" h="3229" extrusionOk="0">
                  <a:moveTo>
                    <a:pt x="995" y="1"/>
                  </a:moveTo>
                  <a:lnTo>
                    <a:pt x="1" y="1722"/>
                  </a:lnTo>
                  <a:lnTo>
                    <a:pt x="2609" y="3229"/>
                  </a:lnTo>
                  <a:lnTo>
                    <a:pt x="3604" y="1507"/>
                  </a:lnTo>
                  <a:lnTo>
                    <a:pt x="995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6986;p51">
              <a:extLst>
                <a:ext uri="{FF2B5EF4-FFF2-40B4-BE49-F238E27FC236}">
                  <a16:creationId xmlns:a16="http://schemas.microsoft.com/office/drawing/2014/main" id="{C0B55A34-94EC-4825-B8B5-DDEE0A92FA14}"/>
                </a:ext>
              </a:extLst>
            </p:cNvPr>
            <p:cNvSpPr/>
            <p:nvPr/>
          </p:nvSpPr>
          <p:spPr>
            <a:xfrm>
              <a:off x="1737845" y="3050993"/>
              <a:ext cx="325885" cy="201649"/>
            </a:xfrm>
            <a:custGeom>
              <a:avLst/>
              <a:gdLst/>
              <a:ahLst/>
              <a:cxnLst/>
              <a:rect l="l" t="t" r="r" b="b"/>
              <a:pathLst>
                <a:path w="2610" h="1615" extrusionOk="0">
                  <a:moveTo>
                    <a:pt x="1" y="1"/>
                  </a:moveTo>
                  <a:lnTo>
                    <a:pt x="1" y="108"/>
                  </a:lnTo>
                  <a:lnTo>
                    <a:pt x="2609" y="1614"/>
                  </a:lnTo>
                  <a:lnTo>
                    <a:pt x="2609" y="15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6987;p51">
              <a:extLst>
                <a:ext uri="{FF2B5EF4-FFF2-40B4-BE49-F238E27FC236}">
                  <a16:creationId xmlns:a16="http://schemas.microsoft.com/office/drawing/2014/main" id="{1B547BBA-003A-4720-82A1-296C95449F23}"/>
                </a:ext>
              </a:extLst>
            </p:cNvPr>
            <p:cNvSpPr/>
            <p:nvPr/>
          </p:nvSpPr>
          <p:spPr>
            <a:xfrm>
              <a:off x="1737845" y="3050993"/>
              <a:ext cx="325885" cy="201649"/>
            </a:xfrm>
            <a:custGeom>
              <a:avLst/>
              <a:gdLst/>
              <a:ahLst/>
              <a:cxnLst/>
              <a:rect l="l" t="t" r="r" b="b"/>
              <a:pathLst>
                <a:path w="2610" h="1615" extrusionOk="0">
                  <a:moveTo>
                    <a:pt x="1" y="1"/>
                  </a:moveTo>
                  <a:lnTo>
                    <a:pt x="1" y="108"/>
                  </a:lnTo>
                  <a:lnTo>
                    <a:pt x="2609" y="1614"/>
                  </a:lnTo>
                  <a:lnTo>
                    <a:pt x="2609" y="15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6988;p51">
              <a:extLst>
                <a:ext uri="{FF2B5EF4-FFF2-40B4-BE49-F238E27FC236}">
                  <a16:creationId xmlns:a16="http://schemas.microsoft.com/office/drawing/2014/main" id="{42C11691-AAD2-4E35-BB2D-A27470DE0C40}"/>
                </a:ext>
              </a:extLst>
            </p:cNvPr>
            <p:cNvSpPr/>
            <p:nvPr/>
          </p:nvSpPr>
          <p:spPr>
            <a:xfrm>
              <a:off x="2187590" y="3024148"/>
              <a:ext cx="135973" cy="85279"/>
            </a:xfrm>
            <a:custGeom>
              <a:avLst/>
              <a:gdLst/>
              <a:ahLst/>
              <a:cxnLst/>
              <a:rect l="l" t="t" r="r" b="b"/>
              <a:pathLst>
                <a:path w="1089" h="683" extrusionOk="0">
                  <a:moveTo>
                    <a:pt x="1" y="1"/>
                  </a:moveTo>
                  <a:lnTo>
                    <a:pt x="1" y="108"/>
                  </a:lnTo>
                  <a:lnTo>
                    <a:pt x="994" y="682"/>
                  </a:lnTo>
                  <a:lnTo>
                    <a:pt x="1088" y="6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6989;p51">
              <a:extLst>
                <a:ext uri="{FF2B5EF4-FFF2-40B4-BE49-F238E27FC236}">
                  <a16:creationId xmlns:a16="http://schemas.microsoft.com/office/drawing/2014/main" id="{F6190F67-3472-4A13-AC61-A7D496B42F31}"/>
                </a:ext>
              </a:extLst>
            </p:cNvPr>
            <p:cNvSpPr/>
            <p:nvPr/>
          </p:nvSpPr>
          <p:spPr>
            <a:xfrm>
              <a:off x="2187590" y="3024148"/>
              <a:ext cx="135973" cy="85279"/>
            </a:xfrm>
            <a:custGeom>
              <a:avLst/>
              <a:gdLst/>
              <a:ahLst/>
              <a:cxnLst/>
              <a:rect l="l" t="t" r="r" b="b"/>
              <a:pathLst>
                <a:path w="1089" h="683" extrusionOk="0">
                  <a:moveTo>
                    <a:pt x="1" y="1"/>
                  </a:moveTo>
                  <a:lnTo>
                    <a:pt x="1" y="108"/>
                  </a:lnTo>
                  <a:lnTo>
                    <a:pt x="994" y="682"/>
                  </a:lnTo>
                  <a:lnTo>
                    <a:pt x="1088" y="6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6990;p51">
              <a:extLst>
                <a:ext uri="{FF2B5EF4-FFF2-40B4-BE49-F238E27FC236}">
                  <a16:creationId xmlns:a16="http://schemas.microsoft.com/office/drawing/2014/main" id="{B6B5EE68-59FF-4309-B399-C7E8B4AB9071}"/>
                </a:ext>
              </a:extLst>
            </p:cNvPr>
            <p:cNvSpPr/>
            <p:nvPr/>
          </p:nvSpPr>
          <p:spPr>
            <a:xfrm>
              <a:off x="2296218" y="3100188"/>
              <a:ext cx="15483" cy="9240"/>
            </a:xfrm>
            <a:custGeom>
              <a:avLst/>
              <a:gdLst/>
              <a:ahLst/>
              <a:cxnLst/>
              <a:rect l="l" t="t" r="r" b="b"/>
              <a:pathLst>
                <a:path w="124" h="74" extrusionOk="0">
                  <a:moveTo>
                    <a:pt x="1" y="1"/>
                  </a:moveTo>
                  <a:lnTo>
                    <a:pt x="1" y="73"/>
                  </a:lnTo>
                  <a:lnTo>
                    <a:pt x="124" y="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6991;p51">
              <a:extLst>
                <a:ext uri="{FF2B5EF4-FFF2-40B4-BE49-F238E27FC236}">
                  <a16:creationId xmlns:a16="http://schemas.microsoft.com/office/drawing/2014/main" id="{12AB59BB-C7FE-4B0F-B87B-5F5C08ED2EC4}"/>
                </a:ext>
              </a:extLst>
            </p:cNvPr>
            <p:cNvSpPr/>
            <p:nvPr/>
          </p:nvSpPr>
          <p:spPr>
            <a:xfrm>
              <a:off x="2296218" y="3100188"/>
              <a:ext cx="15483" cy="9240"/>
            </a:xfrm>
            <a:custGeom>
              <a:avLst/>
              <a:gdLst/>
              <a:ahLst/>
              <a:cxnLst/>
              <a:rect l="l" t="t" r="r" b="b"/>
              <a:pathLst>
                <a:path w="124" h="74" extrusionOk="0">
                  <a:moveTo>
                    <a:pt x="1" y="1"/>
                  </a:moveTo>
                  <a:lnTo>
                    <a:pt x="1" y="73"/>
                  </a:lnTo>
                  <a:lnTo>
                    <a:pt x="124" y="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6992;p51">
              <a:extLst>
                <a:ext uri="{FF2B5EF4-FFF2-40B4-BE49-F238E27FC236}">
                  <a16:creationId xmlns:a16="http://schemas.microsoft.com/office/drawing/2014/main" id="{1DB08CE4-0078-41A2-98A9-C8B38A0C2FA6}"/>
                </a:ext>
              </a:extLst>
            </p:cNvPr>
            <p:cNvSpPr/>
            <p:nvPr/>
          </p:nvSpPr>
          <p:spPr>
            <a:xfrm>
              <a:off x="1803271" y="2962593"/>
              <a:ext cx="74292" cy="128856"/>
            </a:xfrm>
            <a:custGeom>
              <a:avLst/>
              <a:gdLst/>
              <a:ahLst/>
              <a:cxnLst/>
              <a:rect l="l" t="t" r="r" b="b"/>
              <a:pathLst>
                <a:path w="595" h="1032" extrusionOk="0">
                  <a:moveTo>
                    <a:pt x="299" y="1"/>
                  </a:moveTo>
                  <a:lnTo>
                    <a:pt x="0" y="172"/>
                  </a:lnTo>
                  <a:lnTo>
                    <a:pt x="0" y="688"/>
                  </a:lnTo>
                  <a:lnTo>
                    <a:pt x="595" y="1032"/>
                  </a:lnTo>
                  <a:lnTo>
                    <a:pt x="595" y="514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6993;p51">
              <a:extLst>
                <a:ext uri="{FF2B5EF4-FFF2-40B4-BE49-F238E27FC236}">
                  <a16:creationId xmlns:a16="http://schemas.microsoft.com/office/drawing/2014/main" id="{09CABAE5-2D6C-4D49-9321-7C877B99A21E}"/>
                </a:ext>
              </a:extLst>
            </p:cNvPr>
            <p:cNvSpPr/>
            <p:nvPr/>
          </p:nvSpPr>
          <p:spPr>
            <a:xfrm>
              <a:off x="1788787" y="2955725"/>
              <a:ext cx="51817" cy="33462"/>
            </a:xfrm>
            <a:custGeom>
              <a:avLst/>
              <a:gdLst/>
              <a:ahLst/>
              <a:cxnLst/>
              <a:rect l="l" t="t" r="r" b="b"/>
              <a:pathLst>
                <a:path w="415" h="268" extrusionOk="0">
                  <a:moveTo>
                    <a:pt x="415" y="1"/>
                  </a:moveTo>
                  <a:lnTo>
                    <a:pt x="0" y="240"/>
                  </a:lnTo>
                  <a:lnTo>
                    <a:pt x="48" y="268"/>
                  </a:lnTo>
                  <a:lnTo>
                    <a:pt x="415" y="56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6994;p51">
              <a:extLst>
                <a:ext uri="{FF2B5EF4-FFF2-40B4-BE49-F238E27FC236}">
                  <a16:creationId xmlns:a16="http://schemas.microsoft.com/office/drawing/2014/main" id="{F0D81571-08DD-482C-BCBC-F4A51ED54719}"/>
                </a:ext>
              </a:extLst>
            </p:cNvPr>
            <p:cNvSpPr/>
            <p:nvPr/>
          </p:nvSpPr>
          <p:spPr>
            <a:xfrm>
              <a:off x="1877438" y="2994307"/>
              <a:ext cx="56062" cy="97141"/>
            </a:xfrm>
            <a:custGeom>
              <a:avLst/>
              <a:gdLst/>
              <a:ahLst/>
              <a:cxnLst/>
              <a:rect l="l" t="t" r="r" b="b"/>
              <a:pathLst>
                <a:path w="449" h="778" extrusionOk="0">
                  <a:moveTo>
                    <a:pt x="449" y="1"/>
                  </a:moveTo>
                  <a:lnTo>
                    <a:pt x="1" y="259"/>
                  </a:lnTo>
                  <a:lnTo>
                    <a:pt x="1" y="778"/>
                  </a:lnTo>
                  <a:lnTo>
                    <a:pt x="296" y="263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6995;p51">
              <a:extLst>
                <a:ext uri="{FF2B5EF4-FFF2-40B4-BE49-F238E27FC236}">
                  <a16:creationId xmlns:a16="http://schemas.microsoft.com/office/drawing/2014/main" id="{9369CA5E-8869-4527-AE0F-62493A4AE4A7}"/>
                </a:ext>
              </a:extLst>
            </p:cNvPr>
            <p:cNvSpPr/>
            <p:nvPr/>
          </p:nvSpPr>
          <p:spPr>
            <a:xfrm>
              <a:off x="1794656" y="2984068"/>
              <a:ext cx="8740" cy="5119"/>
            </a:xfrm>
            <a:custGeom>
              <a:avLst/>
              <a:gdLst/>
              <a:ahLst/>
              <a:cxnLst/>
              <a:rect l="l" t="t" r="r" b="b"/>
              <a:pathLst>
                <a:path w="70" h="41" extrusionOk="0">
                  <a:moveTo>
                    <a:pt x="69" y="0"/>
                  </a:moveTo>
                  <a:lnTo>
                    <a:pt x="1" y="41"/>
                  </a:lnTo>
                  <a:lnTo>
                    <a:pt x="69" y="4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6996;p51">
              <a:extLst>
                <a:ext uri="{FF2B5EF4-FFF2-40B4-BE49-F238E27FC236}">
                  <a16:creationId xmlns:a16="http://schemas.microsoft.com/office/drawing/2014/main" id="{14041CAC-9F93-4637-BF48-4E4052036751}"/>
                </a:ext>
              </a:extLst>
            </p:cNvPr>
            <p:cNvSpPr/>
            <p:nvPr/>
          </p:nvSpPr>
          <p:spPr>
            <a:xfrm>
              <a:off x="1840479" y="2955725"/>
              <a:ext cx="51567" cy="89649"/>
            </a:xfrm>
            <a:custGeom>
              <a:avLst/>
              <a:gdLst/>
              <a:ahLst/>
              <a:cxnLst/>
              <a:rect l="l" t="t" r="r" b="b"/>
              <a:pathLst>
                <a:path w="413" h="718" extrusionOk="0">
                  <a:moveTo>
                    <a:pt x="1" y="1"/>
                  </a:moveTo>
                  <a:lnTo>
                    <a:pt x="1" y="56"/>
                  </a:lnTo>
                  <a:lnTo>
                    <a:pt x="368" y="691"/>
                  </a:lnTo>
                  <a:lnTo>
                    <a:pt x="413" y="7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6997;p51">
              <a:extLst>
                <a:ext uri="{FF2B5EF4-FFF2-40B4-BE49-F238E27FC236}">
                  <a16:creationId xmlns:a16="http://schemas.microsoft.com/office/drawing/2014/main" id="{460458BC-8E48-469A-AB5A-76DC948FBF7A}"/>
                </a:ext>
              </a:extLst>
            </p:cNvPr>
            <p:cNvSpPr/>
            <p:nvPr/>
          </p:nvSpPr>
          <p:spPr>
            <a:xfrm>
              <a:off x="1840479" y="2955725"/>
              <a:ext cx="51567" cy="89649"/>
            </a:xfrm>
            <a:custGeom>
              <a:avLst/>
              <a:gdLst/>
              <a:ahLst/>
              <a:cxnLst/>
              <a:rect l="l" t="t" r="r" b="b"/>
              <a:pathLst>
                <a:path w="413" h="718" extrusionOk="0">
                  <a:moveTo>
                    <a:pt x="1" y="1"/>
                  </a:moveTo>
                  <a:lnTo>
                    <a:pt x="1" y="56"/>
                  </a:lnTo>
                  <a:lnTo>
                    <a:pt x="368" y="691"/>
                  </a:lnTo>
                  <a:lnTo>
                    <a:pt x="413" y="7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6998;p51">
              <a:extLst>
                <a:ext uri="{FF2B5EF4-FFF2-40B4-BE49-F238E27FC236}">
                  <a16:creationId xmlns:a16="http://schemas.microsoft.com/office/drawing/2014/main" id="{1B9E7428-3922-44BF-834E-4C7D11F13F24}"/>
                </a:ext>
              </a:extLst>
            </p:cNvPr>
            <p:cNvSpPr/>
            <p:nvPr/>
          </p:nvSpPr>
          <p:spPr>
            <a:xfrm>
              <a:off x="1840479" y="2925010"/>
              <a:ext cx="105007" cy="120365"/>
            </a:xfrm>
            <a:custGeom>
              <a:avLst/>
              <a:gdLst/>
              <a:ahLst/>
              <a:cxnLst/>
              <a:rect l="l" t="t" r="r" b="b"/>
              <a:pathLst>
                <a:path w="841" h="964" extrusionOk="0">
                  <a:moveTo>
                    <a:pt x="427" y="0"/>
                  </a:moveTo>
                  <a:lnTo>
                    <a:pt x="1" y="247"/>
                  </a:lnTo>
                  <a:lnTo>
                    <a:pt x="413" y="963"/>
                  </a:lnTo>
                  <a:lnTo>
                    <a:pt x="840" y="717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6999;p51">
              <a:extLst>
                <a:ext uri="{FF2B5EF4-FFF2-40B4-BE49-F238E27FC236}">
                  <a16:creationId xmlns:a16="http://schemas.microsoft.com/office/drawing/2014/main" id="{AF991C65-C61B-42D8-846A-A16E9230506B}"/>
                </a:ext>
              </a:extLst>
            </p:cNvPr>
            <p:cNvSpPr/>
            <p:nvPr/>
          </p:nvSpPr>
          <p:spPr>
            <a:xfrm>
              <a:off x="1840479" y="2925010"/>
              <a:ext cx="105007" cy="120365"/>
            </a:xfrm>
            <a:custGeom>
              <a:avLst/>
              <a:gdLst/>
              <a:ahLst/>
              <a:cxnLst/>
              <a:rect l="l" t="t" r="r" b="b"/>
              <a:pathLst>
                <a:path w="841" h="964" extrusionOk="0">
                  <a:moveTo>
                    <a:pt x="427" y="0"/>
                  </a:moveTo>
                  <a:lnTo>
                    <a:pt x="1" y="247"/>
                  </a:lnTo>
                  <a:lnTo>
                    <a:pt x="413" y="963"/>
                  </a:lnTo>
                  <a:lnTo>
                    <a:pt x="840" y="717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7000;p51">
              <a:extLst>
                <a:ext uri="{FF2B5EF4-FFF2-40B4-BE49-F238E27FC236}">
                  <a16:creationId xmlns:a16="http://schemas.microsoft.com/office/drawing/2014/main" id="{9E433308-474B-4CF0-A678-BF6A715175F1}"/>
                </a:ext>
              </a:extLst>
            </p:cNvPr>
            <p:cNvSpPr/>
            <p:nvPr/>
          </p:nvSpPr>
          <p:spPr>
            <a:xfrm>
              <a:off x="1821875" y="2994931"/>
              <a:ext cx="37208" cy="64178"/>
            </a:xfrm>
            <a:custGeom>
              <a:avLst/>
              <a:gdLst/>
              <a:ahLst/>
              <a:cxnLst/>
              <a:rect l="l" t="t" r="r" b="b"/>
              <a:pathLst>
                <a:path w="298" h="514" extrusionOk="0">
                  <a:moveTo>
                    <a:pt x="0" y="0"/>
                  </a:moveTo>
                  <a:lnTo>
                    <a:pt x="0" y="342"/>
                  </a:lnTo>
                  <a:lnTo>
                    <a:pt x="298" y="513"/>
                  </a:lnTo>
                  <a:lnTo>
                    <a:pt x="298" y="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7001;p51">
              <a:extLst>
                <a:ext uri="{FF2B5EF4-FFF2-40B4-BE49-F238E27FC236}">
                  <a16:creationId xmlns:a16="http://schemas.microsoft.com/office/drawing/2014/main" id="{B3F512C7-E369-45C5-992F-84ED5A069895}"/>
                </a:ext>
              </a:extLst>
            </p:cNvPr>
            <p:cNvSpPr/>
            <p:nvPr/>
          </p:nvSpPr>
          <p:spPr>
            <a:xfrm>
              <a:off x="1825621" y="2997054"/>
              <a:ext cx="33462" cy="57685"/>
            </a:xfrm>
            <a:custGeom>
              <a:avLst/>
              <a:gdLst/>
              <a:ahLst/>
              <a:cxnLst/>
              <a:rect l="l" t="t" r="r" b="b"/>
              <a:pathLst>
                <a:path w="268" h="462" extrusionOk="0">
                  <a:moveTo>
                    <a:pt x="1" y="0"/>
                  </a:moveTo>
                  <a:lnTo>
                    <a:pt x="1" y="308"/>
                  </a:lnTo>
                  <a:lnTo>
                    <a:pt x="268" y="462"/>
                  </a:lnTo>
                  <a:lnTo>
                    <a:pt x="268" y="1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7002;p51">
              <a:extLst>
                <a:ext uri="{FF2B5EF4-FFF2-40B4-BE49-F238E27FC236}">
                  <a16:creationId xmlns:a16="http://schemas.microsoft.com/office/drawing/2014/main" id="{BC7CA885-B9ED-4EED-A45E-CF685ED721DA}"/>
                </a:ext>
              </a:extLst>
            </p:cNvPr>
            <p:cNvSpPr/>
            <p:nvPr/>
          </p:nvSpPr>
          <p:spPr>
            <a:xfrm>
              <a:off x="1821875" y="3035386"/>
              <a:ext cx="37208" cy="23723"/>
            </a:xfrm>
            <a:custGeom>
              <a:avLst/>
              <a:gdLst/>
              <a:ahLst/>
              <a:cxnLst/>
              <a:rect l="l" t="t" r="r" b="b"/>
              <a:pathLst>
                <a:path w="298" h="190" extrusionOk="0">
                  <a:moveTo>
                    <a:pt x="31" y="1"/>
                  </a:moveTo>
                  <a:lnTo>
                    <a:pt x="0" y="18"/>
                  </a:lnTo>
                  <a:lnTo>
                    <a:pt x="298" y="189"/>
                  </a:lnTo>
                  <a:lnTo>
                    <a:pt x="298" y="155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7003;p51">
              <a:extLst>
                <a:ext uri="{FF2B5EF4-FFF2-40B4-BE49-F238E27FC236}">
                  <a16:creationId xmlns:a16="http://schemas.microsoft.com/office/drawing/2014/main" id="{A5CB7246-0950-42EC-BDC5-4ACB1CB21A72}"/>
                </a:ext>
              </a:extLst>
            </p:cNvPr>
            <p:cNvSpPr/>
            <p:nvPr/>
          </p:nvSpPr>
          <p:spPr>
            <a:xfrm>
              <a:off x="1958347" y="3052117"/>
              <a:ext cx="74167" cy="128856"/>
            </a:xfrm>
            <a:custGeom>
              <a:avLst/>
              <a:gdLst/>
              <a:ahLst/>
              <a:cxnLst/>
              <a:rect l="l" t="t" r="r" b="b"/>
              <a:pathLst>
                <a:path w="594" h="1032" extrusionOk="0">
                  <a:moveTo>
                    <a:pt x="298" y="0"/>
                  </a:moveTo>
                  <a:lnTo>
                    <a:pt x="1" y="173"/>
                  </a:lnTo>
                  <a:lnTo>
                    <a:pt x="1" y="689"/>
                  </a:lnTo>
                  <a:lnTo>
                    <a:pt x="594" y="1031"/>
                  </a:lnTo>
                  <a:lnTo>
                    <a:pt x="594" y="514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7004;p51">
              <a:extLst>
                <a:ext uri="{FF2B5EF4-FFF2-40B4-BE49-F238E27FC236}">
                  <a16:creationId xmlns:a16="http://schemas.microsoft.com/office/drawing/2014/main" id="{0063734B-61CF-4888-91AC-74C8E7D90A8B}"/>
                </a:ext>
              </a:extLst>
            </p:cNvPr>
            <p:cNvSpPr/>
            <p:nvPr/>
          </p:nvSpPr>
          <p:spPr>
            <a:xfrm>
              <a:off x="1943863" y="3045375"/>
              <a:ext cx="51817" cy="33213"/>
            </a:xfrm>
            <a:custGeom>
              <a:avLst/>
              <a:gdLst/>
              <a:ahLst/>
              <a:cxnLst/>
              <a:rect l="l" t="t" r="r" b="b"/>
              <a:pathLst>
                <a:path w="415" h="266" extrusionOk="0">
                  <a:moveTo>
                    <a:pt x="414" y="1"/>
                  </a:moveTo>
                  <a:lnTo>
                    <a:pt x="1" y="240"/>
                  </a:lnTo>
                  <a:lnTo>
                    <a:pt x="47" y="266"/>
                  </a:lnTo>
                  <a:lnTo>
                    <a:pt x="414" y="54"/>
                  </a:lnTo>
                  <a:lnTo>
                    <a:pt x="41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7005;p51">
              <a:extLst>
                <a:ext uri="{FF2B5EF4-FFF2-40B4-BE49-F238E27FC236}">
                  <a16:creationId xmlns:a16="http://schemas.microsoft.com/office/drawing/2014/main" id="{22F3853F-4582-4479-A70A-70F987C82AE6}"/>
                </a:ext>
              </a:extLst>
            </p:cNvPr>
            <p:cNvSpPr/>
            <p:nvPr/>
          </p:nvSpPr>
          <p:spPr>
            <a:xfrm>
              <a:off x="2032389" y="3083831"/>
              <a:ext cx="56062" cy="97141"/>
            </a:xfrm>
            <a:custGeom>
              <a:avLst/>
              <a:gdLst/>
              <a:ahLst/>
              <a:cxnLst/>
              <a:rect l="l" t="t" r="r" b="b"/>
              <a:pathLst>
                <a:path w="449" h="778" extrusionOk="0">
                  <a:moveTo>
                    <a:pt x="449" y="0"/>
                  </a:moveTo>
                  <a:lnTo>
                    <a:pt x="1" y="260"/>
                  </a:lnTo>
                  <a:lnTo>
                    <a:pt x="1" y="777"/>
                  </a:lnTo>
                  <a:lnTo>
                    <a:pt x="298" y="264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7006;p51">
              <a:extLst>
                <a:ext uri="{FF2B5EF4-FFF2-40B4-BE49-F238E27FC236}">
                  <a16:creationId xmlns:a16="http://schemas.microsoft.com/office/drawing/2014/main" id="{F8568A9E-485F-4F27-B9E3-E9ED259DEFD8}"/>
                </a:ext>
              </a:extLst>
            </p:cNvPr>
            <p:cNvSpPr/>
            <p:nvPr/>
          </p:nvSpPr>
          <p:spPr>
            <a:xfrm>
              <a:off x="1949732" y="3073593"/>
              <a:ext cx="8740" cy="4994"/>
            </a:xfrm>
            <a:custGeom>
              <a:avLst/>
              <a:gdLst/>
              <a:ahLst/>
              <a:cxnLst/>
              <a:rect l="l" t="t" r="r" b="b"/>
              <a:pathLst>
                <a:path w="70" h="40" extrusionOk="0">
                  <a:moveTo>
                    <a:pt x="70" y="1"/>
                  </a:moveTo>
                  <a:lnTo>
                    <a:pt x="0" y="40"/>
                  </a:lnTo>
                  <a:lnTo>
                    <a:pt x="70" y="40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7007;p51">
              <a:extLst>
                <a:ext uri="{FF2B5EF4-FFF2-40B4-BE49-F238E27FC236}">
                  <a16:creationId xmlns:a16="http://schemas.microsoft.com/office/drawing/2014/main" id="{C87D120E-EEF9-408D-B8F1-C57554B65324}"/>
                </a:ext>
              </a:extLst>
            </p:cNvPr>
            <p:cNvSpPr/>
            <p:nvPr/>
          </p:nvSpPr>
          <p:spPr>
            <a:xfrm>
              <a:off x="1995555" y="3045375"/>
              <a:ext cx="51692" cy="89525"/>
            </a:xfrm>
            <a:custGeom>
              <a:avLst/>
              <a:gdLst/>
              <a:ahLst/>
              <a:cxnLst/>
              <a:rect l="l" t="t" r="r" b="b"/>
              <a:pathLst>
                <a:path w="414" h="717" extrusionOk="0">
                  <a:moveTo>
                    <a:pt x="0" y="1"/>
                  </a:moveTo>
                  <a:lnTo>
                    <a:pt x="0" y="54"/>
                  </a:lnTo>
                  <a:lnTo>
                    <a:pt x="367" y="689"/>
                  </a:lnTo>
                  <a:lnTo>
                    <a:pt x="413" y="7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7008;p51">
              <a:extLst>
                <a:ext uri="{FF2B5EF4-FFF2-40B4-BE49-F238E27FC236}">
                  <a16:creationId xmlns:a16="http://schemas.microsoft.com/office/drawing/2014/main" id="{0DCD8066-B3E5-4B5A-9659-92E780BAA7E0}"/>
                </a:ext>
              </a:extLst>
            </p:cNvPr>
            <p:cNvSpPr/>
            <p:nvPr/>
          </p:nvSpPr>
          <p:spPr>
            <a:xfrm>
              <a:off x="1995555" y="3045375"/>
              <a:ext cx="51692" cy="89525"/>
            </a:xfrm>
            <a:custGeom>
              <a:avLst/>
              <a:gdLst/>
              <a:ahLst/>
              <a:cxnLst/>
              <a:rect l="l" t="t" r="r" b="b"/>
              <a:pathLst>
                <a:path w="414" h="717" extrusionOk="0">
                  <a:moveTo>
                    <a:pt x="0" y="1"/>
                  </a:moveTo>
                  <a:lnTo>
                    <a:pt x="0" y="54"/>
                  </a:lnTo>
                  <a:lnTo>
                    <a:pt x="367" y="689"/>
                  </a:lnTo>
                  <a:lnTo>
                    <a:pt x="413" y="7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7009;p51">
              <a:extLst>
                <a:ext uri="{FF2B5EF4-FFF2-40B4-BE49-F238E27FC236}">
                  <a16:creationId xmlns:a16="http://schemas.microsoft.com/office/drawing/2014/main" id="{3F684E18-3486-47D4-9986-B897F9639C87}"/>
                </a:ext>
              </a:extLst>
            </p:cNvPr>
            <p:cNvSpPr/>
            <p:nvPr/>
          </p:nvSpPr>
          <p:spPr>
            <a:xfrm>
              <a:off x="1995555" y="3014659"/>
              <a:ext cx="104882" cy="120240"/>
            </a:xfrm>
            <a:custGeom>
              <a:avLst/>
              <a:gdLst/>
              <a:ahLst/>
              <a:cxnLst/>
              <a:rect l="l" t="t" r="r" b="b"/>
              <a:pathLst>
                <a:path w="840" h="963" extrusionOk="0">
                  <a:moveTo>
                    <a:pt x="426" y="0"/>
                  </a:moveTo>
                  <a:lnTo>
                    <a:pt x="0" y="247"/>
                  </a:lnTo>
                  <a:lnTo>
                    <a:pt x="413" y="963"/>
                  </a:lnTo>
                  <a:lnTo>
                    <a:pt x="840" y="71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7010;p51">
              <a:extLst>
                <a:ext uri="{FF2B5EF4-FFF2-40B4-BE49-F238E27FC236}">
                  <a16:creationId xmlns:a16="http://schemas.microsoft.com/office/drawing/2014/main" id="{711761CB-8C3C-4AB2-99D3-1EE8783096F1}"/>
                </a:ext>
              </a:extLst>
            </p:cNvPr>
            <p:cNvSpPr/>
            <p:nvPr/>
          </p:nvSpPr>
          <p:spPr>
            <a:xfrm>
              <a:off x="1995555" y="3014659"/>
              <a:ext cx="104882" cy="120240"/>
            </a:xfrm>
            <a:custGeom>
              <a:avLst/>
              <a:gdLst/>
              <a:ahLst/>
              <a:cxnLst/>
              <a:rect l="l" t="t" r="r" b="b"/>
              <a:pathLst>
                <a:path w="840" h="963" extrusionOk="0">
                  <a:moveTo>
                    <a:pt x="426" y="0"/>
                  </a:moveTo>
                  <a:lnTo>
                    <a:pt x="0" y="247"/>
                  </a:lnTo>
                  <a:lnTo>
                    <a:pt x="413" y="963"/>
                  </a:lnTo>
                  <a:lnTo>
                    <a:pt x="840" y="71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7011;p51">
              <a:extLst>
                <a:ext uri="{FF2B5EF4-FFF2-40B4-BE49-F238E27FC236}">
                  <a16:creationId xmlns:a16="http://schemas.microsoft.com/office/drawing/2014/main" id="{48F440EF-BC93-4F88-B324-DB2DF3358DCF}"/>
                </a:ext>
              </a:extLst>
            </p:cNvPr>
            <p:cNvSpPr/>
            <p:nvPr/>
          </p:nvSpPr>
          <p:spPr>
            <a:xfrm>
              <a:off x="1976826" y="3084456"/>
              <a:ext cx="37208" cy="64303"/>
            </a:xfrm>
            <a:custGeom>
              <a:avLst/>
              <a:gdLst/>
              <a:ahLst/>
              <a:cxnLst/>
              <a:rect l="l" t="t" r="r" b="b"/>
              <a:pathLst>
                <a:path w="298" h="515" extrusionOk="0">
                  <a:moveTo>
                    <a:pt x="1" y="1"/>
                  </a:moveTo>
                  <a:lnTo>
                    <a:pt x="1" y="343"/>
                  </a:lnTo>
                  <a:lnTo>
                    <a:pt x="298" y="514"/>
                  </a:lnTo>
                  <a:lnTo>
                    <a:pt x="298" y="1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7012;p51">
              <a:extLst>
                <a:ext uri="{FF2B5EF4-FFF2-40B4-BE49-F238E27FC236}">
                  <a16:creationId xmlns:a16="http://schemas.microsoft.com/office/drawing/2014/main" id="{1B8212F0-9F0C-424D-BAC9-2C6B90E7755A}"/>
                </a:ext>
              </a:extLst>
            </p:cNvPr>
            <p:cNvSpPr/>
            <p:nvPr/>
          </p:nvSpPr>
          <p:spPr>
            <a:xfrm>
              <a:off x="1980697" y="3086703"/>
              <a:ext cx="33338" cy="57685"/>
            </a:xfrm>
            <a:custGeom>
              <a:avLst/>
              <a:gdLst/>
              <a:ahLst/>
              <a:cxnLst/>
              <a:rect l="l" t="t" r="r" b="b"/>
              <a:pathLst>
                <a:path w="267" h="462" extrusionOk="0">
                  <a:moveTo>
                    <a:pt x="0" y="0"/>
                  </a:moveTo>
                  <a:lnTo>
                    <a:pt x="0" y="308"/>
                  </a:lnTo>
                  <a:lnTo>
                    <a:pt x="267" y="461"/>
                  </a:lnTo>
                  <a:lnTo>
                    <a:pt x="267" y="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7013;p51">
              <a:extLst>
                <a:ext uri="{FF2B5EF4-FFF2-40B4-BE49-F238E27FC236}">
                  <a16:creationId xmlns:a16="http://schemas.microsoft.com/office/drawing/2014/main" id="{3A08E250-3F3A-485F-A936-87A5C0D5BA37}"/>
                </a:ext>
              </a:extLst>
            </p:cNvPr>
            <p:cNvSpPr/>
            <p:nvPr/>
          </p:nvSpPr>
          <p:spPr>
            <a:xfrm>
              <a:off x="1976826" y="3125035"/>
              <a:ext cx="37208" cy="23723"/>
            </a:xfrm>
            <a:custGeom>
              <a:avLst/>
              <a:gdLst/>
              <a:ahLst/>
              <a:cxnLst/>
              <a:rect l="l" t="t" r="r" b="b"/>
              <a:pathLst>
                <a:path w="298" h="190" extrusionOk="0">
                  <a:moveTo>
                    <a:pt x="31" y="1"/>
                  </a:moveTo>
                  <a:lnTo>
                    <a:pt x="1" y="18"/>
                  </a:lnTo>
                  <a:lnTo>
                    <a:pt x="298" y="189"/>
                  </a:lnTo>
                  <a:lnTo>
                    <a:pt x="298" y="154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7014;p51">
              <a:extLst>
                <a:ext uri="{FF2B5EF4-FFF2-40B4-BE49-F238E27FC236}">
                  <a16:creationId xmlns:a16="http://schemas.microsoft.com/office/drawing/2014/main" id="{E5180F70-72BA-48BD-AAA6-B53278B86F23}"/>
                </a:ext>
              </a:extLst>
            </p:cNvPr>
            <p:cNvSpPr/>
            <p:nvPr/>
          </p:nvSpPr>
          <p:spPr>
            <a:xfrm>
              <a:off x="1644824" y="3115046"/>
              <a:ext cx="434263" cy="316645"/>
            </a:xfrm>
            <a:custGeom>
              <a:avLst/>
              <a:gdLst/>
              <a:ahLst/>
              <a:cxnLst/>
              <a:rect l="l" t="t" r="r" b="b"/>
              <a:pathLst>
                <a:path w="3478" h="2536" extrusionOk="0">
                  <a:moveTo>
                    <a:pt x="870" y="1"/>
                  </a:moveTo>
                  <a:lnTo>
                    <a:pt x="0" y="933"/>
                  </a:lnTo>
                  <a:lnTo>
                    <a:pt x="0" y="1030"/>
                  </a:lnTo>
                  <a:lnTo>
                    <a:pt x="2609" y="2536"/>
                  </a:lnTo>
                  <a:lnTo>
                    <a:pt x="3478" y="1603"/>
                  </a:lnTo>
                  <a:lnTo>
                    <a:pt x="3478" y="1506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7015;p51">
              <a:extLst>
                <a:ext uri="{FF2B5EF4-FFF2-40B4-BE49-F238E27FC236}">
                  <a16:creationId xmlns:a16="http://schemas.microsoft.com/office/drawing/2014/main" id="{68482BA7-3C2A-43F6-94A2-06D9C9BF06F1}"/>
                </a:ext>
              </a:extLst>
            </p:cNvPr>
            <p:cNvSpPr/>
            <p:nvPr/>
          </p:nvSpPr>
          <p:spPr>
            <a:xfrm>
              <a:off x="1644824" y="3115046"/>
              <a:ext cx="434263" cy="304534"/>
            </a:xfrm>
            <a:custGeom>
              <a:avLst/>
              <a:gdLst/>
              <a:ahLst/>
              <a:cxnLst/>
              <a:rect l="l" t="t" r="r" b="b"/>
              <a:pathLst>
                <a:path w="3478" h="2439" extrusionOk="0">
                  <a:moveTo>
                    <a:pt x="870" y="1"/>
                  </a:moveTo>
                  <a:lnTo>
                    <a:pt x="0" y="933"/>
                  </a:lnTo>
                  <a:lnTo>
                    <a:pt x="2609" y="2438"/>
                  </a:lnTo>
                  <a:lnTo>
                    <a:pt x="3478" y="1506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rgbClr val="E42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7016;p51">
              <a:extLst>
                <a:ext uri="{FF2B5EF4-FFF2-40B4-BE49-F238E27FC236}">
                  <a16:creationId xmlns:a16="http://schemas.microsoft.com/office/drawing/2014/main" id="{C99A8B39-D11B-4143-9647-F3D240B4FA61}"/>
                </a:ext>
              </a:extLst>
            </p:cNvPr>
            <p:cNvSpPr/>
            <p:nvPr/>
          </p:nvSpPr>
          <p:spPr>
            <a:xfrm>
              <a:off x="1970459" y="3303085"/>
              <a:ext cx="108628" cy="128606"/>
            </a:xfrm>
            <a:custGeom>
              <a:avLst/>
              <a:gdLst/>
              <a:ahLst/>
              <a:cxnLst/>
              <a:rect l="l" t="t" r="r" b="b"/>
              <a:pathLst>
                <a:path w="870" h="1030" extrusionOk="0">
                  <a:moveTo>
                    <a:pt x="870" y="0"/>
                  </a:moveTo>
                  <a:lnTo>
                    <a:pt x="1" y="932"/>
                  </a:lnTo>
                  <a:lnTo>
                    <a:pt x="1" y="1030"/>
                  </a:lnTo>
                  <a:lnTo>
                    <a:pt x="870" y="97"/>
                  </a:lnTo>
                  <a:lnTo>
                    <a:pt x="87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7017;p51">
              <a:extLst>
                <a:ext uri="{FF2B5EF4-FFF2-40B4-BE49-F238E27FC236}">
                  <a16:creationId xmlns:a16="http://schemas.microsoft.com/office/drawing/2014/main" id="{F6F135B0-31DF-4B2B-95C2-43C58ED504CC}"/>
                </a:ext>
              </a:extLst>
            </p:cNvPr>
            <p:cNvSpPr/>
            <p:nvPr/>
          </p:nvSpPr>
          <p:spPr>
            <a:xfrm>
              <a:off x="1644824" y="3231540"/>
              <a:ext cx="325760" cy="200151"/>
            </a:xfrm>
            <a:custGeom>
              <a:avLst/>
              <a:gdLst/>
              <a:ahLst/>
              <a:cxnLst/>
              <a:rect l="l" t="t" r="r" b="b"/>
              <a:pathLst>
                <a:path w="2609" h="1603" extrusionOk="0">
                  <a:moveTo>
                    <a:pt x="0" y="0"/>
                  </a:moveTo>
                  <a:lnTo>
                    <a:pt x="0" y="97"/>
                  </a:lnTo>
                  <a:lnTo>
                    <a:pt x="2609" y="1603"/>
                  </a:lnTo>
                  <a:lnTo>
                    <a:pt x="2609" y="1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7018;p51">
              <a:extLst>
                <a:ext uri="{FF2B5EF4-FFF2-40B4-BE49-F238E27FC236}">
                  <a16:creationId xmlns:a16="http://schemas.microsoft.com/office/drawing/2014/main" id="{058ACC79-656A-4B22-919D-695B78E88EEA}"/>
                </a:ext>
              </a:extLst>
            </p:cNvPr>
            <p:cNvSpPr/>
            <p:nvPr/>
          </p:nvSpPr>
          <p:spPr>
            <a:xfrm>
              <a:off x="1706879" y="3279362"/>
              <a:ext cx="77663" cy="127357"/>
            </a:xfrm>
            <a:custGeom>
              <a:avLst/>
              <a:gdLst/>
              <a:ahLst/>
              <a:cxnLst/>
              <a:rect l="l" t="t" r="r" b="b"/>
              <a:pathLst>
                <a:path w="622" h="1020" extrusionOk="0">
                  <a:moveTo>
                    <a:pt x="1" y="0"/>
                  </a:moveTo>
                  <a:lnTo>
                    <a:pt x="1" y="660"/>
                  </a:lnTo>
                  <a:lnTo>
                    <a:pt x="621" y="1019"/>
                  </a:lnTo>
                  <a:lnTo>
                    <a:pt x="621" y="3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7019;p51">
              <a:extLst>
                <a:ext uri="{FF2B5EF4-FFF2-40B4-BE49-F238E27FC236}">
                  <a16:creationId xmlns:a16="http://schemas.microsoft.com/office/drawing/2014/main" id="{25A80735-61FE-4021-BF79-72622FE8960A}"/>
                </a:ext>
              </a:extLst>
            </p:cNvPr>
            <p:cNvSpPr/>
            <p:nvPr/>
          </p:nvSpPr>
          <p:spPr>
            <a:xfrm>
              <a:off x="1711624" y="3282233"/>
              <a:ext cx="72918" cy="118867"/>
            </a:xfrm>
            <a:custGeom>
              <a:avLst/>
              <a:gdLst/>
              <a:ahLst/>
              <a:cxnLst/>
              <a:rect l="l" t="t" r="r" b="b"/>
              <a:pathLst>
                <a:path w="584" h="952" extrusionOk="0">
                  <a:moveTo>
                    <a:pt x="0" y="0"/>
                  </a:moveTo>
                  <a:lnTo>
                    <a:pt x="0" y="615"/>
                  </a:lnTo>
                  <a:lnTo>
                    <a:pt x="583" y="952"/>
                  </a:lnTo>
                  <a:lnTo>
                    <a:pt x="583" y="3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7020;p51">
              <a:extLst>
                <a:ext uri="{FF2B5EF4-FFF2-40B4-BE49-F238E27FC236}">
                  <a16:creationId xmlns:a16="http://schemas.microsoft.com/office/drawing/2014/main" id="{E0118BBF-F210-465E-B451-DEB29340D81A}"/>
                </a:ext>
              </a:extLst>
            </p:cNvPr>
            <p:cNvSpPr/>
            <p:nvPr/>
          </p:nvSpPr>
          <p:spPr>
            <a:xfrm>
              <a:off x="1711624" y="3282234"/>
              <a:ext cx="72918" cy="59808"/>
            </a:xfrm>
            <a:custGeom>
              <a:avLst/>
              <a:gdLst/>
              <a:ahLst/>
              <a:cxnLst/>
              <a:rect l="l" t="t" r="r" b="b"/>
              <a:pathLst>
                <a:path w="584" h="479" extrusionOk="0">
                  <a:moveTo>
                    <a:pt x="0" y="0"/>
                  </a:moveTo>
                  <a:lnTo>
                    <a:pt x="0" y="144"/>
                  </a:lnTo>
                  <a:lnTo>
                    <a:pt x="583" y="479"/>
                  </a:lnTo>
                  <a:lnTo>
                    <a:pt x="583" y="3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7021;p51">
              <a:extLst>
                <a:ext uri="{FF2B5EF4-FFF2-40B4-BE49-F238E27FC236}">
                  <a16:creationId xmlns:a16="http://schemas.microsoft.com/office/drawing/2014/main" id="{FDD237B9-A8DF-4540-B511-6421C6369B5A}"/>
                </a:ext>
              </a:extLst>
            </p:cNvPr>
            <p:cNvSpPr/>
            <p:nvPr/>
          </p:nvSpPr>
          <p:spPr>
            <a:xfrm>
              <a:off x="1706879" y="3359022"/>
              <a:ext cx="77663" cy="47697"/>
            </a:xfrm>
            <a:custGeom>
              <a:avLst/>
              <a:gdLst/>
              <a:ahLst/>
              <a:cxnLst/>
              <a:rect l="l" t="t" r="r" b="b"/>
              <a:pathLst>
                <a:path w="622" h="382" extrusionOk="0">
                  <a:moveTo>
                    <a:pt x="38" y="0"/>
                  </a:moveTo>
                  <a:lnTo>
                    <a:pt x="1" y="22"/>
                  </a:lnTo>
                  <a:lnTo>
                    <a:pt x="621" y="381"/>
                  </a:lnTo>
                  <a:lnTo>
                    <a:pt x="621" y="337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7022;p51">
              <a:extLst>
                <a:ext uri="{FF2B5EF4-FFF2-40B4-BE49-F238E27FC236}">
                  <a16:creationId xmlns:a16="http://schemas.microsoft.com/office/drawing/2014/main" id="{7C07F93E-7674-4599-85AB-350A53AD939B}"/>
                </a:ext>
              </a:extLst>
            </p:cNvPr>
            <p:cNvSpPr/>
            <p:nvPr/>
          </p:nvSpPr>
          <p:spPr>
            <a:xfrm>
              <a:off x="1706879" y="3317819"/>
              <a:ext cx="77663" cy="47572"/>
            </a:xfrm>
            <a:custGeom>
              <a:avLst/>
              <a:gdLst/>
              <a:ahLst/>
              <a:cxnLst/>
              <a:rect l="l" t="t" r="r" b="b"/>
              <a:pathLst>
                <a:path w="622" h="381" extrusionOk="0">
                  <a:moveTo>
                    <a:pt x="38" y="1"/>
                  </a:moveTo>
                  <a:lnTo>
                    <a:pt x="1" y="23"/>
                  </a:lnTo>
                  <a:lnTo>
                    <a:pt x="621" y="381"/>
                  </a:lnTo>
                  <a:lnTo>
                    <a:pt x="621" y="33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7023;p51">
              <a:extLst>
                <a:ext uri="{FF2B5EF4-FFF2-40B4-BE49-F238E27FC236}">
                  <a16:creationId xmlns:a16="http://schemas.microsoft.com/office/drawing/2014/main" id="{B088BE5E-3FF7-4CC2-8231-54AB2DBBCA8D}"/>
                </a:ext>
              </a:extLst>
            </p:cNvPr>
            <p:cNvSpPr/>
            <p:nvPr/>
          </p:nvSpPr>
          <p:spPr>
            <a:xfrm>
              <a:off x="1743963" y="3300838"/>
              <a:ext cx="4870" cy="85279"/>
            </a:xfrm>
            <a:custGeom>
              <a:avLst/>
              <a:gdLst/>
              <a:ahLst/>
              <a:cxnLst/>
              <a:rect l="l" t="t" r="r" b="b"/>
              <a:pathLst>
                <a:path w="39" h="683" extrusionOk="0">
                  <a:moveTo>
                    <a:pt x="1" y="1"/>
                  </a:moveTo>
                  <a:lnTo>
                    <a:pt x="1" y="660"/>
                  </a:lnTo>
                  <a:lnTo>
                    <a:pt x="39" y="682"/>
                  </a:lnTo>
                  <a:lnTo>
                    <a:pt x="39" y="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7024;p51">
              <a:extLst>
                <a:ext uri="{FF2B5EF4-FFF2-40B4-BE49-F238E27FC236}">
                  <a16:creationId xmlns:a16="http://schemas.microsoft.com/office/drawing/2014/main" id="{6C142B0D-BB1E-4387-B15B-F215F277E48E}"/>
                </a:ext>
              </a:extLst>
            </p:cNvPr>
            <p:cNvSpPr/>
            <p:nvPr/>
          </p:nvSpPr>
          <p:spPr>
            <a:xfrm>
              <a:off x="1846348" y="3359896"/>
              <a:ext cx="77788" cy="127357"/>
            </a:xfrm>
            <a:custGeom>
              <a:avLst/>
              <a:gdLst/>
              <a:ahLst/>
              <a:cxnLst/>
              <a:rect l="l" t="t" r="r" b="b"/>
              <a:pathLst>
                <a:path w="623" h="1020" extrusionOk="0">
                  <a:moveTo>
                    <a:pt x="0" y="0"/>
                  </a:moveTo>
                  <a:lnTo>
                    <a:pt x="0" y="662"/>
                  </a:lnTo>
                  <a:lnTo>
                    <a:pt x="622" y="1020"/>
                  </a:lnTo>
                  <a:lnTo>
                    <a:pt x="622" y="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7025;p51">
              <a:extLst>
                <a:ext uri="{FF2B5EF4-FFF2-40B4-BE49-F238E27FC236}">
                  <a16:creationId xmlns:a16="http://schemas.microsoft.com/office/drawing/2014/main" id="{C3DADE8A-1727-47CF-A903-578C9815E900}"/>
                </a:ext>
              </a:extLst>
            </p:cNvPr>
            <p:cNvSpPr/>
            <p:nvPr/>
          </p:nvSpPr>
          <p:spPr>
            <a:xfrm>
              <a:off x="1851217" y="3362768"/>
              <a:ext cx="72918" cy="118867"/>
            </a:xfrm>
            <a:custGeom>
              <a:avLst/>
              <a:gdLst/>
              <a:ahLst/>
              <a:cxnLst/>
              <a:rect l="l" t="t" r="r" b="b"/>
              <a:pathLst>
                <a:path w="584" h="952" extrusionOk="0">
                  <a:moveTo>
                    <a:pt x="0" y="1"/>
                  </a:moveTo>
                  <a:lnTo>
                    <a:pt x="0" y="615"/>
                  </a:lnTo>
                  <a:lnTo>
                    <a:pt x="583" y="952"/>
                  </a:lnTo>
                  <a:lnTo>
                    <a:pt x="583" y="3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7026;p51">
              <a:extLst>
                <a:ext uri="{FF2B5EF4-FFF2-40B4-BE49-F238E27FC236}">
                  <a16:creationId xmlns:a16="http://schemas.microsoft.com/office/drawing/2014/main" id="{18F749D3-0956-4829-9F45-4B146B0E3902}"/>
                </a:ext>
              </a:extLst>
            </p:cNvPr>
            <p:cNvSpPr/>
            <p:nvPr/>
          </p:nvSpPr>
          <p:spPr>
            <a:xfrm>
              <a:off x="1851217" y="3362768"/>
              <a:ext cx="72918" cy="60058"/>
            </a:xfrm>
            <a:custGeom>
              <a:avLst/>
              <a:gdLst/>
              <a:ahLst/>
              <a:cxnLst/>
              <a:rect l="l" t="t" r="r" b="b"/>
              <a:pathLst>
                <a:path w="584" h="481" extrusionOk="0">
                  <a:moveTo>
                    <a:pt x="0" y="1"/>
                  </a:moveTo>
                  <a:lnTo>
                    <a:pt x="0" y="144"/>
                  </a:lnTo>
                  <a:lnTo>
                    <a:pt x="583" y="481"/>
                  </a:lnTo>
                  <a:lnTo>
                    <a:pt x="583" y="3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7027;p51">
              <a:extLst>
                <a:ext uri="{FF2B5EF4-FFF2-40B4-BE49-F238E27FC236}">
                  <a16:creationId xmlns:a16="http://schemas.microsoft.com/office/drawing/2014/main" id="{6515216A-4EF0-4B95-B845-C8C5062B8E9F}"/>
                </a:ext>
              </a:extLst>
            </p:cNvPr>
            <p:cNvSpPr/>
            <p:nvPr/>
          </p:nvSpPr>
          <p:spPr>
            <a:xfrm>
              <a:off x="1846348" y="3439557"/>
              <a:ext cx="77788" cy="47697"/>
            </a:xfrm>
            <a:custGeom>
              <a:avLst/>
              <a:gdLst/>
              <a:ahLst/>
              <a:cxnLst/>
              <a:rect l="l" t="t" r="r" b="b"/>
              <a:pathLst>
                <a:path w="623" h="382" extrusionOk="0">
                  <a:moveTo>
                    <a:pt x="39" y="0"/>
                  </a:moveTo>
                  <a:lnTo>
                    <a:pt x="0" y="24"/>
                  </a:lnTo>
                  <a:lnTo>
                    <a:pt x="622" y="382"/>
                  </a:lnTo>
                  <a:lnTo>
                    <a:pt x="622" y="33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7028;p51">
              <a:extLst>
                <a:ext uri="{FF2B5EF4-FFF2-40B4-BE49-F238E27FC236}">
                  <a16:creationId xmlns:a16="http://schemas.microsoft.com/office/drawing/2014/main" id="{27A8C071-D5BC-4DC4-B439-780CD03949D0}"/>
                </a:ext>
              </a:extLst>
            </p:cNvPr>
            <p:cNvSpPr/>
            <p:nvPr/>
          </p:nvSpPr>
          <p:spPr>
            <a:xfrm>
              <a:off x="1846348" y="3398478"/>
              <a:ext cx="77788" cy="47572"/>
            </a:xfrm>
            <a:custGeom>
              <a:avLst/>
              <a:gdLst/>
              <a:ahLst/>
              <a:cxnLst/>
              <a:rect l="l" t="t" r="r" b="b"/>
              <a:pathLst>
                <a:path w="623" h="381" extrusionOk="0">
                  <a:moveTo>
                    <a:pt x="39" y="0"/>
                  </a:moveTo>
                  <a:lnTo>
                    <a:pt x="0" y="22"/>
                  </a:lnTo>
                  <a:lnTo>
                    <a:pt x="622" y="380"/>
                  </a:lnTo>
                  <a:lnTo>
                    <a:pt x="622" y="33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7029;p51">
              <a:extLst>
                <a:ext uri="{FF2B5EF4-FFF2-40B4-BE49-F238E27FC236}">
                  <a16:creationId xmlns:a16="http://schemas.microsoft.com/office/drawing/2014/main" id="{6AF10F17-CF2A-4B6C-889A-D818C695872C}"/>
                </a:ext>
              </a:extLst>
            </p:cNvPr>
            <p:cNvSpPr/>
            <p:nvPr/>
          </p:nvSpPr>
          <p:spPr>
            <a:xfrm>
              <a:off x="1883556" y="3381372"/>
              <a:ext cx="4870" cy="85279"/>
            </a:xfrm>
            <a:custGeom>
              <a:avLst/>
              <a:gdLst/>
              <a:ahLst/>
              <a:cxnLst/>
              <a:rect l="l" t="t" r="r" b="b"/>
              <a:pathLst>
                <a:path w="39" h="683" extrusionOk="0">
                  <a:moveTo>
                    <a:pt x="1" y="1"/>
                  </a:moveTo>
                  <a:lnTo>
                    <a:pt x="1" y="661"/>
                  </a:lnTo>
                  <a:lnTo>
                    <a:pt x="39" y="682"/>
                  </a:lnTo>
                  <a:lnTo>
                    <a:pt x="39" y="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7030;p51">
              <a:extLst>
                <a:ext uri="{FF2B5EF4-FFF2-40B4-BE49-F238E27FC236}">
                  <a16:creationId xmlns:a16="http://schemas.microsoft.com/office/drawing/2014/main" id="{CB9077AD-A2C1-44FB-A388-D57237091AAE}"/>
                </a:ext>
              </a:extLst>
            </p:cNvPr>
            <p:cNvSpPr/>
            <p:nvPr/>
          </p:nvSpPr>
          <p:spPr>
            <a:xfrm>
              <a:off x="2032389" y="3368886"/>
              <a:ext cx="77788" cy="127232"/>
            </a:xfrm>
            <a:custGeom>
              <a:avLst/>
              <a:gdLst/>
              <a:ahLst/>
              <a:cxnLst/>
              <a:rect l="l" t="t" r="r" b="b"/>
              <a:pathLst>
                <a:path w="623" h="1019" extrusionOk="0">
                  <a:moveTo>
                    <a:pt x="623" y="1"/>
                  </a:moveTo>
                  <a:lnTo>
                    <a:pt x="1" y="359"/>
                  </a:lnTo>
                  <a:lnTo>
                    <a:pt x="1" y="1019"/>
                  </a:lnTo>
                  <a:lnTo>
                    <a:pt x="623" y="661"/>
                  </a:lnTo>
                  <a:lnTo>
                    <a:pt x="623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7031;p51">
              <a:extLst>
                <a:ext uri="{FF2B5EF4-FFF2-40B4-BE49-F238E27FC236}">
                  <a16:creationId xmlns:a16="http://schemas.microsoft.com/office/drawing/2014/main" id="{B1CB28EA-33A8-4DFC-8185-458E7F8A865A}"/>
                </a:ext>
              </a:extLst>
            </p:cNvPr>
            <p:cNvSpPr/>
            <p:nvPr/>
          </p:nvSpPr>
          <p:spPr>
            <a:xfrm>
              <a:off x="2032389" y="3371633"/>
              <a:ext cx="72918" cy="119116"/>
            </a:xfrm>
            <a:custGeom>
              <a:avLst/>
              <a:gdLst/>
              <a:ahLst/>
              <a:cxnLst/>
              <a:rect l="l" t="t" r="r" b="b"/>
              <a:pathLst>
                <a:path w="584" h="954" extrusionOk="0">
                  <a:moveTo>
                    <a:pt x="584" y="1"/>
                  </a:moveTo>
                  <a:lnTo>
                    <a:pt x="1" y="337"/>
                  </a:lnTo>
                  <a:lnTo>
                    <a:pt x="1" y="953"/>
                  </a:lnTo>
                  <a:lnTo>
                    <a:pt x="584" y="617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7032;p51">
              <a:extLst>
                <a:ext uri="{FF2B5EF4-FFF2-40B4-BE49-F238E27FC236}">
                  <a16:creationId xmlns:a16="http://schemas.microsoft.com/office/drawing/2014/main" id="{A0A55861-50EA-4A7F-BBE5-C01F10F35A68}"/>
                </a:ext>
              </a:extLst>
            </p:cNvPr>
            <p:cNvSpPr/>
            <p:nvPr/>
          </p:nvSpPr>
          <p:spPr>
            <a:xfrm>
              <a:off x="2032389" y="3371633"/>
              <a:ext cx="72918" cy="50069"/>
            </a:xfrm>
            <a:custGeom>
              <a:avLst/>
              <a:gdLst/>
              <a:ahLst/>
              <a:cxnLst/>
              <a:rect l="l" t="t" r="r" b="b"/>
              <a:pathLst>
                <a:path w="584" h="401" extrusionOk="0">
                  <a:moveTo>
                    <a:pt x="584" y="1"/>
                  </a:moveTo>
                  <a:lnTo>
                    <a:pt x="1" y="337"/>
                  </a:lnTo>
                  <a:lnTo>
                    <a:pt x="1" y="401"/>
                  </a:lnTo>
                  <a:lnTo>
                    <a:pt x="584" y="64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7033;p51">
              <a:extLst>
                <a:ext uri="{FF2B5EF4-FFF2-40B4-BE49-F238E27FC236}">
                  <a16:creationId xmlns:a16="http://schemas.microsoft.com/office/drawing/2014/main" id="{2E167B2D-5C3E-445D-A6C0-C6B87B2E9100}"/>
                </a:ext>
              </a:extLst>
            </p:cNvPr>
            <p:cNvSpPr/>
            <p:nvPr/>
          </p:nvSpPr>
          <p:spPr>
            <a:xfrm>
              <a:off x="2032389" y="3448547"/>
              <a:ext cx="77788" cy="47572"/>
            </a:xfrm>
            <a:custGeom>
              <a:avLst/>
              <a:gdLst/>
              <a:ahLst/>
              <a:cxnLst/>
              <a:rect l="l" t="t" r="r" b="b"/>
              <a:pathLst>
                <a:path w="623" h="381" extrusionOk="0">
                  <a:moveTo>
                    <a:pt x="584" y="1"/>
                  </a:moveTo>
                  <a:lnTo>
                    <a:pt x="1" y="337"/>
                  </a:lnTo>
                  <a:lnTo>
                    <a:pt x="1" y="381"/>
                  </a:lnTo>
                  <a:lnTo>
                    <a:pt x="623" y="23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7034;p51">
              <a:extLst>
                <a:ext uri="{FF2B5EF4-FFF2-40B4-BE49-F238E27FC236}">
                  <a16:creationId xmlns:a16="http://schemas.microsoft.com/office/drawing/2014/main" id="{94E84EA1-4EB1-41C4-8670-86FE5DD82D8C}"/>
                </a:ext>
              </a:extLst>
            </p:cNvPr>
            <p:cNvSpPr/>
            <p:nvPr/>
          </p:nvSpPr>
          <p:spPr>
            <a:xfrm>
              <a:off x="2032389" y="3407343"/>
              <a:ext cx="77788" cy="47697"/>
            </a:xfrm>
            <a:custGeom>
              <a:avLst/>
              <a:gdLst/>
              <a:ahLst/>
              <a:cxnLst/>
              <a:rect l="l" t="t" r="r" b="b"/>
              <a:pathLst>
                <a:path w="623" h="382" extrusionOk="0">
                  <a:moveTo>
                    <a:pt x="584" y="0"/>
                  </a:moveTo>
                  <a:lnTo>
                    <a:pt x="1" y="337"/>
                  </a:lnTo>
                  <a:lnTo>
                    <a:pt x="1" y="382"/>
                  </a:lnTo>
                  <a:lnTo>
                    <a:pt x="623" y="22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7035;p51">
              <a:extLst>
                <a:ext uri="{FF2B5EF4-FFF2-40B4-BE49-F238E27FC236}">
                  <a16:creationId xmlns:a16="http://schemas.microsoft.com/office/drawing/2014/main" id="{5631FEE4-9270-478A-BF66-220CED625A95}"/>
                </a:ext>
              </a:extLst>
            </p:cNvPr>
            <p:cNvSpPr/>
            <p:nvPr/>
          </p:nvSpPr>
          <p:spPr>
            <a:xfrm>
              <a:off x="2068099" y="3390237"/>
              <a:ext cx="4870" cy="85404"/>
            </a:xfrm>
            <a:custGeom>
              <a:avLst/>
              <a:gdLst/>
              <a:ahLst/>
              <a:cxnLst/>
              <a:rect l="l" t="t" r="r" b="b"/>
              <a:pathLst>
                <a:path w="39" h="684" extrusionOk="0">
                  <a:moveTo>
                    <a:pt x="38" y="1"/>
                  </a:moveTo>
                  <a:lnTo>
                    <a:pt x="1" y="24"/>
                  </a:lnTo>
                  <a:lnTo>
                    <a:pt x="1" y="684"/>
                  </a:lnTo>
                  <a:lnTo>
                    <a:pt x="38" y="661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7036;p51">
              <a:extLst>
                <a:ext uri="{FF2B5EF4-FFF2-40B4-BE49-F238E27FC236}">
                  <a16:creationId xmlns:a16="http://schemas.microsoft.com/office/drawing/2014/main" id="{4E3F0B9F-D26C-462C-A451-AFEB3A11501F}"/>
                </a:ext>
              </a:extLst>
            </p:cNvPr>
            <p:cNvSpPr/>
            <p:nvPr/>
          </p:nvSpPr>
          <p:spPr>
            <a:xfrm>
              <a:off x="2155126" y="3102435"/>
              <a:ext cx="77663" cy="127232"/>
            </a:xfrm>
            <a:custGeom>
              <a:avLst/>
              <a:gdLst/>
              <a:ahLst/>
              <a:cxnLst/>
              <a:rect l="l" t="t" r="r" b="b"/>
              <a:pathLst>
                <a:path w="622" h="1019" extrusionOk="0">
                  <a:moveTo>
                    <a:pt x="622" y="0"/>
                  </a:moveTo>
                  <a:lnTo>
                    <a:pt x="1" y="359"/>
                  </a:lnTo>
                  <a:lnTo>
                    <a:pt x="1" y="1018"/>
                  </a:lnTo>
                  <a:lnTo>
                    <a:pt x="622" y="660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7037;p51">
              <a:extLst>
                <a:ext uri="{FF2B5EF4-FFF2-40B4-BE49-F238E27FC236}">
                  <a16:creationId xmlns:a16="http://schemas.microsoft.com/office/drawing/2014/main" id="{91D3684A-F7EF-425A-B0F3-19051D6620D0}"/>
                </a:ext>
              </a:extLst>
            </p:cNvPr>
            <p:cNvSpPr/>
            <p:nvPr/>
          </p:nvSpPr>
          <p:spPr>
            <a:xfrm>
              <a:off x="2155126" y="3105182"/>
              <a:ext cx="72918" cy="118867"/>
            </a:xfrm>
            <a:custGeom>
              <a:avLst/>
              <a:gdLst/>
              <a:ahLst/>
              <a:cxnLst/>
              <a:rect l="l" t="t" r="r" b="b"/>
              <a:pathLst>
                <a:path w="584" h="952" extrusionOk="0">
                  <a:moveTo>
                    <a:pt x="584" y="0"/>
                  </a:moveTo>
                  <a:lnTo>
                    <a:pt x="1" y="337"/>
                  </a:lnTo>
                  <a:lnTo>
                    <a:pt x="1" y="951"/>
                  </a:lnTo>
                  <a:lnTo>
                    <a:pt x="584" y="615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7038;p51">
              <a:extLst>
                <a:ext uri="{FF2B5EF4-FFF2-40B4-BE49-F238E27FC236}">
                  <a16:creationId xmlns:a16="http://schemas.microsoft.com/office/drawing/2014/main" id="{4000CC3F-88DA-4D07-9369-15288612EA13}"/>
                </a:ext>
              </a:extLst>
            </p:cNvPr>
            <p:cNvSpPr/>
            <p:nvPr/>
          </p:nvSpPr>
          <p:spPr>
            <a:xfrm>
              <a:off x="2155126" y="3105182"/>
              <a:ext cx="72918" cy="49819"/>
            </a:xfrm>
            <a:custGeom>
              <a:avLst/>
              <a:gdLst/>
              <a:ahLst/>
              <a:cxnLst/>
              <a:rect l="l" t="t" r="r" b="b"/>
              <a:pathLst>
                <a:path w="584" h="399" extrusionOk="0">
                  <a:moveTo>
                    <a:pt x="584" y="0"/>
                  </a:moveTo>
                  <a:lnTo>
                    <a:pt x="1" y="337"/>
                  </a:lnTo>
                  <a:lnTo>
                    <a:pt x="1" y="399"/>
                  </a:lnTo>
                  <a:lnTo>
                    <a:pt x="584" y="62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7039;p51">
              <a:extLst>
                <a:ext uri="{FF2B5EF4-FFF2-40B4-BE49-F238E27FC236}">
                  <a16:creationId xmlns:a16="http://schemas.microsoft.com/office/drawing/2014/main" id="{A35687DA-3276-4BB0-A092-99453123745C}"/>
                </a:ext>
              </a:extLst>
            </p:cNvPr>
            <p:cNvSpPr/>
            <p:nvPr/>
          </p:nvSpPr>
          <p:spPr>
            <a:xfrm>
              <a:off x="2155126" y="3181846"/>
              <a:ext cx="77663" cy="47821"/>
            </a:xfrm>
            <a:custGeom>
              <a:avLst/>
              <a:gdLst/>
              <a:ahLst/>
              <a:cxnLst/>
              <a:rect l="l" t="t" r="r" b="b"/>
              <a:pathLst>
                <a:path w="622" h="383" extrusionOk="0">
                  <a:moveTo>
                    <a:pt x="584" y="1"/>
                  </a:moveTo>
                  <a:lnTo>
                    <a:pt x="1" y="337"/>
                  </a:lnTo>
                  <a:lnTo>
                    <a:pt x="1" y="382"/>
                  </a:lnTo>
                  <a:lnTo>
                    <a:pt x="622" y="24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7040;p51">
              <a:extLst>
                <a:ext uri="{FF2B5EF4-FFF2-40B4-BE49-F238E27FC236}">
                  <a16:creationId xmlns:a16="http://schemas.microsoft.com/office/drawing/2014/main" id="{92A110F4-E187-4C90-A1D4-738F54D9DFB7}"/>
                </a:ext>
              </a:extLst>
            </p:cNvPr>
            <p:cNvSpPr/>
            <p:nvPr/>
          </p:nvSpPr>
          <p:spPr>
            <a:xfrm>
              <a:off x="2155126" y="3140767"/>
              <a:ext cx="77663" cy="47572"/>
            </a:xfrm>
            <a:custGeom>
              <a:avLst/>
              <a:gdLst/>
              <a:ahLst/>
              <a:cxnLst/>
              <a:rect l="l" t="t" r="r" b="b"/>
              <a:pathLst>
                <a:path w="622" h="381" extrusionOk="0">
                  <a:moveTo>
                    <a:pt x="584" y="1"/>
                  </a:moveTo>
                  <a:lnTo>
                    <a:pt x="1" y="337"/>
                  </a:lnTo>
                  <a:lnTo>
                    <a:pt x="1" y="381"/>
                  </a:lnTo>
                  <a:lnTo>
                    <a:pt x="622" y="23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7041;p51">
              <a:extLst>
                <a:ext uri="{FF2B5EF4-FFF2-40B4-BE49-F238E27FC236}">
                  <a16:creationId xmlns:a16="http://schemas.microsoft.com/office/drawing/2014/main" id="{8666083A-1896-4345-B384-AFABA884263A}"/>
                </a:ext>
              </a:extLst>
            </p:cNvPr>
            <p:cNvSpPr/>
            <p:nvPr/>
          </p:nvSpPr>
          <p:spPr>
            <a:xfrm>
              <a:off x="2190836" y="3123786"/>
              <a:ext cx="4870" cy="85279"/>
            </a:xfrm>
            <a:custGeom>
              <a:avLst/>
              <a:gdLst/>
              <a:ahLst/>
              <a:cxnLst/>
              <a:rect l="l" t="t" r="r" b="b"/>
              <a:pathLst>
                <a:path w="39" h="683" extrusionOk="0">
                  <a:moveTo>
                    <a:pt x="38" y="0"/>
                  </a:moveTo>
                  <a:lnTo>
                    <a:pt x="1" y="22"/>
                  </a:lnTo>
                  <a:lnTo>
                    <a:pt x="1" y="682"/>
                  </a:lnTo>
                  <a:lnTo>
                    <a:pt x="38" y="66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7042;p51">
              <a:extLst>
                <a:ext uri="{FF2B5EF4-FFF2-40B4-BE49-F238E27FC236}">
                  <a16:creationId xmlns:a16="http://schemas.microsoft.com/office/drawing/2014/main" id="{7323A442-984F-44BF-8ADA-03FD374EFFC2}"/>
                </a:ext>
              </a:extLst>
            </p:cNvPr>
            <p:cNvSpPr/>
            <p:nvPr/>
          </p:nvSpPr>
          <p:spPr>
            <a:xfrm>
              <a:off x="2156625" y="3279362"/>
              <a:ext cx="77663" cy="188164"/>
            </a:xfrm>
            <a:custGeom>
              <a:avLst/>
              <a:gdLst/>
              <a:ahLst/>
              <a:cxnLst/>
              <a:rect l="l" t="t" r="r" b="b"/>
              <a:pathLst>
                <a:path w="622" h="1507" extrusionOk="0">
                  <a:moveTo>
                    <a:pt x="621" y="0"/>
                  </a:moveTo>
                  <a:lnTo>
                    <a:pt x="1" y="360"/>
                  </a:lnTo>
                  <a:lnTo>
                    <a:pt x="1" y="1507"/>
                  </a:lnTo>
                  <a:lnTo>
                    <a:pt x="621" y="1149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7043;p51">
              <a:extLst>
                <a:ext uri="{FF2B5EF4-FFF2-40B4-BE49-F238E27FC236}">
                  <a16:creationId xmlns:a16="http://schemas.microsoft.com/office/drawing/2014/main" id="{AAEABD71-06EE-40E9-9697-0B2AF37FD01B}"/>
                </a:ext>
              </a:extLst>
            </p:cNvPr>
            <p:cNvSpPr/>
            <p:nvPr/>
          </p:nvSpPr>
          <p:spPr>
            <a:xfrm>
              <a:off x="2156625" y="3280985"/>
              <a:ext cx="74916" cy="182795"/>
            </a:xfrm>
            <a:custGeom>
              <a:avLst/>
              <a:gdLst/>
              <a:ahLst/>
              <a:cxnLst/>
              <a:rect l="l" t="t" r="r" b="b"/>
              <a:pathLst>
                <a:path w="600" h="1464" extrusionOk="0">
                  <a:moveTo>
                    <a:pt x="599" y="0"/>
                  </a:moveTo>
                  <a:lnTo>
                    <a:pt x="1" y="347"/>
                  </a:lnTo>
                  <a:lnTo>
                    <a:pt x="1" y="1463"/>
                  </a:lnTo>
                  <a:lnTo>
                    <a:pt x="599" y="1118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008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7044;p51">
              <a:extLst>
                <a:ext uri="{FF2B5EF4-FFF2-40B4-BE49-F238E27FC236}">
                  <a16:creationId xmlns:a16="http://schemas.microsoft.com/office/drawing/2014/main" id="{9E19072F-3856-4544-B908-FFCBC8D6A00D}"/>
                </a:ext>
              </a:extLst>
            </p:cNvPr>
            <p:cNvSpPr/>
            <p:nvPr/>
          </p:nvSpPr>
          <p:spPr>
            <a:xfrm>
              <a:off x="2231416" y="3279362"/>
              <a:ext cx="2872" cy="143464"/>
            </a:xfrm>
            <a:custGeom>
              <a:avLst/>
              <a:gdLst/>
              <a:ahLst/>
              <a:cxnLst/>
              <a:rect l="l" t="t" r="r" b="b"/>
              <a:pathLst>
                <a:path w="23" h="1149" extrusionOk="0">
                  <a:moveTo>
                    <a:pt x="22" y="0"/>
                  </a:moveTo>
                  <a:lnTo>
                    <a:pt x="0" y="13"/>
                  </a:lnTo>
                  <a:lnTo>
                    <a:pt x="0" y="1131"/>
                  </a:lnTo>
                  <a:lnTo>
                    <a:pt x="22" y="114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13897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0"/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03</a:t>
            </a: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프로그램 </a:t>
            </a:r>
            <a:r>
              <a:rPr lang="en-US" altLang="ko-KR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GUI</a:t>
            </a:r>
            <a:endParaRPr sz="28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66" name="Google Shape;966;p30"/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1063D822-4B36-4187-B39A-45F803851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297" y="974228"/>
            <a:ext cx="4529629" cy="2917515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C3A1D692-9E9A-42F9-970C-DFAC3457C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537" y="1389081"/>
            <a:ext cx="2112519" cy="1647265"/>
          </a:xfrm>
          <a:prstGeom prst="rect">
            <a:avLst/>
          </a:prstGeom>
          <a:ln w="28575">
            <a:solidFill>
              <a:schemeClr val="tx2">
                <a:lumMod val="10000"/>
              </a:schemeClr>
            </a:solidFill>
          </a:ln>
        </p:spPr>
      </p:pic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5DC9C42-FD55-47F7-B396-D302F27201A2}"/>
              </a:ext>
            </a:extLst>
          </p:cNvPr>
          <p:cNvCxnSpPr/>
          <p:nvPr/>
        </p:nvCxnSpPr>
        <p:spPr>
          <a:xfrm>
            <a:off x="3545317" y="1120140"/>
            <a:ext cx="0" cy="2773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BAF94E3-BC14-4D6A-8A00-3A954DD3077A}"/>
              </a:ext>
            </a:extLst>
          </p:cNvPr>
          <p:cNvCxnSpPr/>
          <p:nvPr/>
        </p:nvCxnSpPr>
        <p:spPr>
          <a:xfrm>
            <a:off x="1918223" y="1765599"/>
            <a:ext cx="16270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69CE50F-65EA-490B-A25E-1899102CBF26}"/>
              </a:ext>
            </a:extLst>
          </p:cNvPr>
          <p:cNvCxnSpPr/>
          <p:nvPr/>
        </p:nvCxnSpPr>
        <p:spPr>
          <a:xfrm>
            <a:off x="1918223" y="1120140"/>
            <a:ext cx="0" cy="2773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E061ECD-6518-473B-8A81-F13995429102}"/>
              </a:ext>
            </a:extLst>
          </p:cNvPr>
          <p:cNvSpPr/>
          <p:nvPr/>
        </p:nvSpPr>
        <p:spPr>
          <a:xfrm>
            <a:off x="1965466" y="1488534"/>
            <a:ext cx="1279811" cy="18152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ko-KR" altLang="en-US" sz="800" kern="1200">
                <a:solidFill>
                  <a:schemeClr val="bg2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검색 내용</a:t>
            </a:r>
            <a:endParaRPr kumimoji="1" lang="ko-KR" altLang="en-US" sz="800" kern="1200" dirty="0">
              <a:solidFill>
                <a:schemeClr val="bg2">
                  <a:lumMod val="50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03ADFBA-11B4-4493-9981-696136651C10}"/>
              </a:ext>
            </a:extLst>
          </p:cNvPr>
          <p:cNvSpPr/>
          <p:nvPr/>
        </p:nvSpPr>
        <p:spPr>
          <a:xfrm>
            <a:off x="1965288" y="1866452"/>
            <a:ext cx="1513799" cy="45089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ko-KR" sz="800" kern="1200">
                <a:solidFill>
                  <a:schemeClr val="bg2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-</a:t>
            </a:r>
            <a:r>
              <a:rPr kumimoji="1" lang="ko-KR" altLang="en-US" sz="800" kern="1200">
                <a:solidFill>
                  <a:schemeClr val="bg2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법정동</a:t>
            </a:r>
            <a:r>
              <a:rPr kumimoji="1" lang="en-US" altLang="ko-KR" sz="800" kern="1200">
                <a:solidFill>
                  <a:schemeClr val="bg2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</a:t>
            </a:r>
            <a:r>
              <a:rPr kumimoji="1" lang="ko-KR" altLang="en-US" sz="800" kern="1200">
                <a:solidFill>
                  <a:schemeClr val="bg2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옥인동</a:t>
            </a:r>
            <a:endParaRPr kumimoji="1" lang="en-US" altLang="ko-KR" sz="800" kern="1200">
              <a:solidFill>
                <a:schemeClr val="bg2">
                  <a:lumMod val="50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ko-KR" sz="800" kern="1200">
                <a:solidFill>
                  <a:schemeClr val="bg2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-</a:t>
            </a:r>
            <a:r>
              <a:rPr kumimoji="1" lang="ko-KR" altLang="en-US" sz="800" kern="1200">
                <a:solidFill>
                  <a:schemeClr val="bg2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금액</a:t>
            </a:r>
            <a:r>
              <a:rPr kumimoji="1" lang="en-US" altLang="ko-KR" sz="800" kern="1200">
                <a:solidFill>
                  <a:schemeClr val="bg2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:93,500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ko-KR" sz="800" kern="1200">
                <a:solidFill>
                  <a:schemeClr val="bg2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-</a:t>
            </a:r>
            <a:r>
              <a:rPr kumimoji="1" lang="ko-KR" altLang="en-US" sz="800" kern="1200">
                <a:solidFill>
                  <a:schemeClr val="bg2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날짜</a:t>
            </a:r>
            <a:r>
              <a:rPr kumimoji="1" lang="en-US" altLang="ko-KR" sz="800" kern="1200">
                <a:solidFill>
                  <a:schemeClr val="bg2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:04/25</a:t>
            </a:r>
            <a:endParaRPr kumimoji="1" lang="ko-KR" altLang="en-US" sz="800" kern="1200" dirty="0">
              <a:solidFill>
                <a:schemeClr val="bg2">
                  <a:lumMod val="50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D636171-A4CF-4F6B-8127-43017292304A}"/>
              </a:ext>
            </a:extLst>
          </p:cNvPr>
          <p:cNvSpPr/>
          <p:nvPr/>
        </p:nvSpPr>
        <p:spPr>
          <a:xfrm>
            <a:off x="1965288" y="2411059"/>
            <a:ext cx="1513799" cy="45089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1" lang="ko-KR" altLang="en-US" sz="1800" kern="120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0095BAB-51F0-4E6E-999F-B232EA4D21E5}"/>
              </a:ext>
            </a:extLst>
          </p:cNvPr>
          <p:cNvSpPr/>
          <p:nvPr/>
        </p:nvSpPr>
        <p:spPr>
          <a:xfrm>
            <a:off x="1977238" y="2955667"/>
            <a:ext cx="1513799" cy="45089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1" lang="ko-KR" altLang="en-US" sz="1800" kern="120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4A0DA85-74F1-4DF8-9F13-37B5BC5CF076}"/>
              </a:ext>
            </a:extLst>
          </p:cNvPr>
          <p:cNvSpPr txBox="1"/>
          <p:nvPr/>
        </p:nvSpPr>
        <p:spPr>
          <a:xfrm>
            <a:off x="2518983" y="3648941"/>
            <a:ext cx="10824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ko-KR" sz="900" kern="1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1/13</a:t>
            </a:r>
            <a:endParaRPr kumimoji="1" lang="ko-KR" altLang="en-US" sz="900" kern="1200" dirty="0">
              <a:latin typeface="타이포_쌍문동 B" panose="02020803020101020101" pitchFamily="18" charset="-127"/>
              <a:ea typeface="타이포_쌍문동 B" panose="02020803020101020101" pitchFamily="18" charset="-127"/>
              <a:cs typeface="+mn-cs"/>
            </a:endParaRPr>
          </a:p>
        </p:txBody>
      </p: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549237C9-77B2-4EF5-807E-D2C45C1C4D9B}"/>
              </a:ext>
            </a:extLst>
          </p:cNvPr>
          <p:cNvSpPr/>
          <p:nvPr/>
        </p:nvSpPr>
        <p:spPr>
          <a:xfrm>
            <a:off x="2987296" y="3662315"/>
            <a:ext cx="174748" cy="1653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1" lang="ko-KR" altLang="en-US" sz="1800" kern="1200">
              <a:solidFill>
                <a:srgbClr val="FFFFFF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BAE2AABA-4C73-4D59-90DA-ED9D56F5E1E7}"/>
              </a:ext>
            </a:extLst>
          </p:cNvPr>
          <p:cNvSpPr/>
          <p:nvPr/>
        </p:nvSpPr>
        <p:spPr>
          <a:xfrm rot="10800000">
            <a:off x="2375456" y="3662315"/>
            <a:ext cx="174748" cy="1653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1" lang="ko-KR" altLang="en-US" sz="1800" kern="1200">
              <a:solidFill>
                <a:srgbClr val="FFFFFF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00E99020-C85D-4E07-A272-FF65CB71F9AF}"/>
              </a:ext>
            </a:extLst>
          </p:cNvPr>
          <p:cNvCxnSpPr/>
          <p:nvPr/>
        </p:nvCxnSpPr>
        <p:spPr>
          <a:xfrm flipH="1">
            <a:off x="1346723" y="1765599"/>
            <a:ext cx="571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D61A7EA-96BF-4314-AA86-E9AFF0CAF7C5}"/>
              </a:ext>
            </a:extLst>
          </p:cNvPr>
          <p:cNvSpPr/>
          <p:nvPr/>
        </p:nvSpPr>
        <p:spPr>
          <a:xfrm>
            <a:off x="1972503" y="1246572"/>
            <a:ext cx="605631" cy="15016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ko-KR" altLang="en-US" sz="800" kern="1200">
                <a:solidFill>
                  <a:schemeClr val="bg2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정렬조건</a:t>
            </a:r>
            <a:endParaRPr kumimoji="1" lang="ko-KR" altLang="en-US" sz="800" kern="1200" dirty="0">
              <a:solidFill>
                <a:schemeClr val="bg2">
                  <a:lumMod val="50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4" name="화살표: 아래쪽 63">
            <a:extLst>
              <a:ext uri="{FF2B5EF4-FFF2-40B4-BE49-F238E27FC236}">
                <a16:creationId xmlns:a16="http://schemas.microsoft.com/office/drawing/2014/main" id="{953E123A-1F6A-4093-BCA1-538B07FF4230}"/>
              </a:ext>
            </a:extLst>
          </p:cNvPr>
          <p:cNvSpPr/>
          <p:nvPr/>
        </p:nvSpPr>
        <p:spPr>
          <a:xfrm>
            <a:off x="2494439" y="1294333"/>
            <a:ext cx="36306" cy="60254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1" lang="ko-KR" altLang="en-US" sz="1800" kern="1200">
              <a:solidFill>
                <a:srgbClr val="FFFFFF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65" name="Picture 4" descr="아파트 일러스트 PNG, AI 무료 다운로드 (2021년) - 리틀딥">
            <a:extLst>
              <a:ext uri="{FF2B5EF4-FFF2-40B4-BE49-F238E27FC236}">
                <a16:creationId xmlns:a16="http://schemas.microsoft.com/office/drawing/2014/main" id="{A188829A-5AAC-4926-A30A-9259289D3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774" y="1251757"/>
            <a:ext cx="518044" cy="43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0" descr="성급 호텔, 마음에 드는 것, 즐겨찾기 무료 아이콘 의 Mini Icon Set General">
            <a:extLst>
              <a:ext uri="{FF2B5EF4-FFF2-40B4-BE49-F238E27FC236}">
                <a16:creationId xmlns:a16="http://schemas.microsoft.com/office/drawing/2014/main" id="{7A1F8C6C-1D96-4487-9252-14B39A028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207" y="2666563"/>
            <a:ext cx="514550" cy="51455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0" descr="성급 호텔, 마음에 드는 것, 즐겨찾기 무료 아이콘 의 Mini Icon Set General">
            <a:extLst>
              <a:ext uri="{FF2B5EF4-FFF2-40B4-BE49-F238E27FC236}">
                <a16:creationId xmlns:a16="http://schemas.microsoft.com/office/drawing/2014/main" id="{B15CCB4A-2052-4D97-A163-2DFDCA576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82388" y="1903961"/>
            <a:ext cx="158629" cy="15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BE91B6F1-BF91-47B3-848E-66510BA081F5}"/>
              </a:ext>
            </a:extLst>
          </p:cNvPr>
          <p:cNvCxnSpPr/>
          <p:nvPr/>
        </p:nvCxnSpPr>
        <p:spPr>
          <a:xfrm>
            <a:off x="1346723" y="2518395"/>
            <a:ext cx="571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Picture 8" descr="검은 돋보기 아이콘입니다 벡터 일러스트 레이 션 개념에 대한 스톡 벡터 아트 및 기타 이미지 - iStock">
            <a:extLst>
              <a:ext uri="{FF2B5EF4-FFF2-40B4-BE49-F238E27FC236}">
                <a16:creationId xmlns:a16="http://schemas.microsoft.com/office/drawing/2014/main" id="{68157C64-302C-4428-A7EF-0632A9DC5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141" y="1933512"/>
            <a:ext cx="514550" cy="51455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14" descr="지메일 백업하는 방법 - Mac In June">
            <a:extLst>
              <a:ext uri="{FF2B5EF4-FFF2-40B4-BE49-F238E27FC236}">
                <a16:creationId xmlns:a16="http://schemas.microsoft.com/office/drawing/2014/main" id="{E35256DC-C34E-48D4-ADDA-683640361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614" y="3215125"/>
            <a:ext cx="640242" cy="485183"/>
          </a:xfrm>
          <a:prstGeom prst="rect">
            <a:avLst/>
          </a:prstGeom>
          <a:noFill/>
          <a:ln w="28575">
            <a:solidFill>
              <a:schemeClr val="tx2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2A119B9-212C-4822-8CDF-9265497B9573}"/>
              </a:ext>
            </a:extLst>
          </p:cNvPr>
          <p:cNvCxnSpPr>
            <a:cxnSpLocks/>
          </p:cNvCxnSpPr>
          <p:nvPr/>
        </p:nvCxnSpPr>
        <p:spPr>
          <a:xfrm>
            <a:off x="5754125" y="2780260"/>
            <a:ext cx="390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B6C9F935-CDE1-46AC-B29B-34283E22C71C}"/>
              </a:ext>
            </a:extLst>
          </p:cNvPr>
          <p:cNvCxnSpPr>
            <a:cxnSpLocks/>
            <a:stCxn id="71" idx="2"/>
          </p:cNvCxnSpPr>
          <p:nvPr/>
        </p:nvCxnSpPr>
        <p:spPr>
          <a:xfrm rot="16200000" flipH="1">
            <a:off x="4063114" y="3833928"/>
            <a:ext cx="267243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04DD0F2-C96F-4AD2-B9F0-D6730EE07BE9}"/>
              </a:ext>
            </a:extLst>
          </p:cNvPr>
          <p:cNvSpPr txBox="1"/>
          <p:nvPr/>
        </p:nvSpPr>
        <p:spPr>
          <a:xfrm>
            <a:off x="6145120" y="2692272"/>
            <a:ext cx="258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ko-KR" altLang="en-US" kern="1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검색자료 클릭 시</a:t>
            </a:r>
            <a:r>
              <a:rPr kumimoji="1" lang="en-US" altLang="ko-KR" kern="1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,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ko-KR" altLang="en-US" kern="1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그 지역으로 이동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A14E13F-5826-453C-BD71-C25D0FD27B5F}"/>
              </a:ext>
            </a:extLst>
          </p:cNvPr>
          <p:cNvSpPr txBox="1"/>
          <p:nvPr/>
        </p:nvSpPr>
        <p:spPr>
          <a:xfrm>
            <a:off x="3967751" y="4139594"/>
            <a:ext cx="258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ko-KR" altLang="en-US" kern="1200" dirty="0" err="1"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즐겨찾기에</a:t>
            </a:r>
            <a:r>
              <a:rPr kumimoji="1" lang="ko-KR" altLang="en-US" kern="1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 저장된 데이터 메일로 발송</a:t>
            </a: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E19E471F-BCE4-4F5F-8CEF-FB3EDEDD1AD3}"/>
              </a:ext>
            </a:extLst>
          </p:cNvPr>
          <p:cNvCxnSpPr>
            <a:cxnSpLocks/>
          </p:cNvCxnSpPr>
          <p:nvPr/>
        </p:nvCxnSpPr>
        <p:spPr>
          <a:xfrm flipV="1">
            <a:off x="2270557" y="857887"/>
            <a:ext cx="3844493" cy="389610"/>
          </a:xfrm>
          <a:prstGeom prst="bentConnector3">
            <a:avLst>
              <a:gd name="adj1" fmla="val 5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FD569A6-13F5-4D7C-A411-C2E51C44C5D0}"/>
              </a:ext>
            </a:extLst>
          </p:cNvPr>
          <p:cNvSpPr txBox="1"/>
          <p:nvPr/>
        </p:nvSpPr>
        <p:spPr>
          <a:xfrm>
            <a:off x="6145120" y="794272"/>
            <a:ext cx="258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ko-KR" altLang="en-US" kern="1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날짜</a:t>
            </a:r>
            <a:r>
              <a:rPr kumimoji="1" lang="en-US" altLang="ko-KR" kern="1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, </a:t>
            </a:r>
            <a:r>
              <a:rPr kumimoji="1" lang="ko-KR" altLang="en-US" kern="1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금액</a:t>
            </a:r>
            <a:r>
              <a:rPr kumimoji="1" lang="en-US" altLang="ko-KR" kern="1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,</a:t>
            </a:r>
            <a:r>
              <a:rPr kumimoji="1" lang="ko-KR" altLang="en-US" kern="1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 지역번호 순 정렬</a:t>
            </a:r>
            <a:endParaRPr kumimoji="1" lang="en-US" altLang="ko-KR" kern="1200" dirty="0">
              <a:latin typeface="타이포_쌍문동 B" panose="02020803020101020101" pitchFamily="18" charset="-127"/>
              <a:ea typeface="타이포_쌍문동 B" panose="02020803020101020101" pitchFamily="18" charset="-127"/>
              <a:cs typeface="+mn-cs"/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41A9C88E-EC58-48FB-9D14-8F48B731B3AC}"/>
              </a:ext>
            </a:extLst>
          </p:cNvPr>
          <p:cNvCxnSpPr>
            <a:cxnSpLocks/>
          </p:cNvCxnSpPr>
          <p:nvPr/>
        </p:nvCxnSpPr>
        <p:spPr>
          <a:xfrm flipV="1">
            <a:off x="3441017" y="1294334"/>
            <a:ext cx="2704103" cy="578624"/>
          </a:xfrm>
          <a:prstGeom prst="bentConnector3">
            <a:avLst>
              <a:gd name="adj1" fmla="val -3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6F8A3F4-31C7-4257-9F44-6A6F18FD61F5}"/>
              </a:ext>
            </a:extLst>
          </p:cNvPr>
          <p:cNvSpPr txBox="1"/>
          <p:nvPr/>
        </p:nvSpPr>
        <p:spPr>
          <a:xfrm>
            <a:off x="6145120" y="1246572"/>
            <a:ext cx="258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ko-KR" altLang="en-US" kern="12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세부정보 확인 가능</a:t>
            </a:r>
            <a:endParaRPr kumimoji="1" lang="en-US" altLang="ko-KR" kern="1200" dirty="0">
              <a:latin typeface="타이포_쌍문동 B" panose="02020803020101020101" pitchFamily="18" charset="-127"/>
              <a:ea typeface="타이포_쌍문동 B" panose="02020803020101020101" pitchFamily="18" charset="-127"/>
              <a:cs typeface="+mn-cs"/>
            </a:endParaRPr>
          </a:p>
        </p:txBody>
      </p:sp>
      <p:pic>
        <p:nvPicPr>
          <p:cNvPr id="1026" name="Picture 2" descr="메모장-아이콘-무료 아이콘 무료 다운로드">
            <a:extLst>
              <a:ext uri="{FF2B5EF4-FFF2-40B4-BE49-F238E27FC236}">
                <a16:creationId xmlns:a16="http://schemas.microsoft.com/office/drawing/2014/main" id="{3BCCA7DA-5044-470C-B971-E11DF068B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076" y="3159469"/>
            <a:ext cx="640236" cy="640236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731C7AF5-E961-49D8-A9AA-E6E218FD4547}"/>
              </a:ext>
            </a:extLst>
          </p:cNvPr>
          <p:cNvSpPr txBox="1"/>
          <p:nvPr/>
        </p:nvSpPr>
        <p:spPr>
          <a:xfrm>
            <a:off x="6071150" y="3493251"/>
            <a:ext cx="258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ko-KR" altLang="en-US" kern="1200"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즐겨찾기에 저장된 데이터</a:t>
            </a:r>
            <a:endParaRPr kumimoji="1" lang="en-US" altLang="ko-KR" kern="1200">
              <a:latin typeface="타이포_쌍문동 B" panose="02020803020101020101" pitchFamily="18" charset="-127"/>
              <a:ea typeface="타이포_쌍문동 B" panose="02020803020101020101" pitchFamily="18" charset="-127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ko-KR" altLang="en-US" kern="1200"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파일 저장</a:t>
            </a:r>
            <a:endParaRPr kumimoji="1" lang="ko-KR" altLang="en-US" kern="1200" dirty="0">
              <a:latin typeface="타이포_쌍문동 B" panose="02020803020101020101" pitchFamily="18" charset="-127"/>
              <a:ea typeface="타이포_쌍문동 B" panose="02020803020101020101" pitchFamily="18" charset="-127"/>
              <a:cs typeface="+mn-cs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9A13DDFC-0E6D-44E6-9E47-7831EA9457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7018" y="3406560"/>
            <a:ext cx="518484" cy="438867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E9B01213-2099-4901-8377-DAB05E0B4F2F}"/>
              </a:ext>
            </a:extLst>
          </p:cNvPr>
          <p:cNvCxnSpPr>
            <a:cxnSpLocks/>
          </p:cNvCxnSpPr>
          <p:nvPr/>
        </p:nvCxnSpPr>
        <p:spPr>
          <a:xfrm>
            <a:off x="1357447" y="3320818"/>
            <a:ext cx="547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80DFE23-A040-4556-9B82-3AF34AAEA0A5}"/>
              </a:ext>
            </a:extLst>
          </p:cNvPr>
          <p:cNvSpPr txBox="1"/>
          <p:nvPr/>
        </p:nvSpPr>
        <p:spPr>
          <a:xfrm>
            <a:off x="849146" y="4381890"/>
            <a:ext cx="1715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ko-KR" altLang="en-US" kern="1200"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지역내 기간별 가격순 그래프 확인</a:t>
            </a:r>
            <a:endParaRPr kumimoji="1" lang="ko-KR" altLang="en-US" kern="1200" dirty="0">
              <a:latin typeface="타이포_쌍문동 B" panose="02020803020101020101" pitchFamily="18" charset="-127"/>
              <a:ea typeface="타이포_쌍문동 B" panose="02020803020101020101" pitchFamily="18" charset="-127"/>
              <a:cs typeface="+mn-cs"/>
            </a:endParaRPr>
          </a:p>
        </p:txBody>
      </p:sp>
      <p:cxnSp>
        <p:nvCxnSpPr>
          <p:cNvPr id="974" name="연결선: 꺾임 973">
            <a:extLst>
              <a:ext uri="{FF2B5EF4-FFF2-40B4-BE49-F238E27FC236}">
                <a16:creationId xmlns:a16="http://schemas.microsoft.com/office/drawing/2014/main" id="{B5F7252C-B7DE-4AF3-8A7F-57923D090773}"/>
              </a:ext>
            </a:extLst>
          </p:cNvPr>
          <p:cNvCxnSpPr/>
          <p:nvPr/>
        </p:nvCxnSpPr>
        <p:spPr>
          <a:xfrm rot="16200000" flipH="1">
            <a:off x="1395803" y="4043753"/>
            <a:ext cx="437370" cy="133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5597D36-077A-45F8-8A4B-DF935AAA3921}"/>
              </a:ext>
            </a:extLst>
          </p:cNvPr>
          <p:cNvCxnSpPr>
            <a:cxnSpLocks/>
            <a:stCxn id="66" idx="1"/>
          </p:cNvCxnSpPr>
          <p:nvPr/>
        </p:nvCxnSpPr>
        <p:spPr>
          <a:xfrm flipH="1">
            <a:off x="971550" y="2923838"/>
            <a:ext cx="404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8A68102-5CDE-43A2-AC33-E3442A086301}"/>
              </a:ext>
            </a:extLst>
          </p:cNvPr>
          <p:cNvSpPr txBox="1"/>
          <p:nvPr/>
        </p:nvSpPr>
        <p:spPr>
          <a:xfrm>
            <a:off x="32127" y="2641251"/>
            <a:ext cx="10903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ko-KR" altLang="en-US" kern="1200"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즐겨찾기 등록된</a:t>
            </a:r>
            <a:endParaRPr kumimoji="1" lang="en-US" altLang="ko-KR" kern="1200">
              <a:latin typeface="타이포_쌍문동 B" panose="02020803020101020101" pitchFamily="18" charset="-127"/>
              <a:ea typeface="타이포_쌍문동 B" panose="02020803020101020101" pitchFamily="18" charset="-127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ko-KR" altLang="en-US" kern="1200"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아파트확인</a:t>
            </a:r>
            <a:endParaRPr kumimoji="1" lang="ko-KR" altLang="en-US" kern="1200" dirty="0">
              <a:latin typeface="타이포_쌍문동 B" panose="02020803020101020101" pitchFamily="18" charset="-127"/>
              <a:ea typeface="타이포_쌍문동 B" panose="02020803020101020101" pitchFamily="18" charset="-127"/>
              <a:cs typeface="+mn-cs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15C4DE4E-B8E6-42B1-ABD6-1A98BAC68F6F}"/>
              </a:ext>
            </a:extLst>
          </p:cNvPr>
          <p:cNvCxnSpPr>
            <a:cxnSpLocks/>
          </p:cNvCxnSpPr>
          <p:nvPr/>
        </p:nvCxnSpPr>
        <p:spPr>
          <a:xfrm>
            <a:off x="5558627" y="3625993"/>
            <a:ext cx="586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138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0"/>
          <p:cNvSpPr txBox="1">
            <a:spLocks noGrp="1"/>
          </p:cNvSpPr>
          <p:nvPr>
            <p:ph type="title"/>
          </p:nvPr>
        </p:nvSpPr>
        <p:spPr>
          <a:xfrm>
            <a:off x="299589" y="1607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altLang="ko-KR">
                <a:solidFill>
                  <a:srgbClr val="E42524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04</a:t>
            </a:r>
            <a:r>
              <a:rPr lang="en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개발 일정</a:t>
            </a:r>
            <a:endParaRPr sz="28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966" name="Google Shape;966;p30"/>
          <p:cNvSpPr/>
          <p:nvPr/>
        </p:nvSpPr>
        <p:spPr>
          <a:xfrm>
            <a:off x="378219" y="748059"/>
            <a:ext cx="945300" cy="68400"/>
          </a:xfrm>
          <a:prstGeom prst="rect">
            <a:avLst/>
          </a:prstGeom>
          <a:solidFill>
            <a:srgbClr val="F4AA9E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570866E-92C6-4FDC-BD3D-CBE3CA718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409908"/>
              </p:ext>
            </p:extLst>
          </p:nvPr>
        </p:nvGraphicFramePr>
        <p:xfrm>
          <a:off x="114300" y="914401"/>
          <a:ext cx="8896350" cy="384717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97414">
                  <a:extLst>
                    <a:ext uri="{9D8B030D-6E8A-4147-A177-3AD203B41FA5}">
                      <a16:colId xmlns:a16="http://schemas.microsoft.com/office/drawing/2014/main" val="1496081152"/>
                    </a:ext>
                  </a:extLst>
                </a:gridCol>
                <a:gridCol w="3849468">
                  <a:extLst>
                    <a:ext uri="{9D8B030D-6E8A-4147-A177-3AD203B41FA5}">
                      <a16:colId xmlns:a16="http://schemas.microsoft.com/office/drawing/2014/main" val="3230523566"/>
                    </a:ext>
                  </a:extLst>
                </a:gridCol>
                <a:gridCol w="3849468">
                  <a:extLst>
                    <a:ext uri="{9D8B030D-6E8A-4147-A177-3AD203B41FA5}">
                      <a16:colId xmlns:a16="http://schemas.microsoft.com/office/drawing/2014/main" val="2058388496"/>
                    </a:ext>
                  </a:extLst>
                </a:gridCol>
              </a:tblGrid>
              <a:tr h="409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세부 계획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83793"/>
                  </a:ext>
                </a:extLst>
              </a:tr>
              <a:tr h="669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5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월 </a:t>
                      </a:r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3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Open API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파싱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리소스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XML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파일 </a:t>
                      </a: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읽어오기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GUI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구현에 필요한 리소스 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1192192"/>
                  </a:ext>
                </a:extLst>
              </a:tr>
              <a:tr h="719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5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월 </a:t>
                      </a:r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4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Tkinter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GUI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구현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아파트 </a:t>
                      </a: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실거래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조회 구현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Tkinter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GUI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환경 구현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지역 코드를 통한 조회 구현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5685100"/>
                  </a:ext>
                </a:extLst>
              </a:tr>
              <a:tr h="646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5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월 </a:t>
                      </a:r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5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</a:t>
                      </a:r>
                      <a:endParaRPr lang="en-US" altLang="ko-KR" sz="180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조건별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 정렬 구현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중간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조건에 따른 정렬 구현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중간 발표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ppt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제작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41241"/>
                  </a:ext>
                </a:extLst>
              </a:tr>
              <a:tr h="669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6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월 </a:t>
                      </a:r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1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그래프 구현</a:t>
                      </a:r>
                      <a:endParaRPr lang="en-US" altLang="ko-KR" sz="140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지도 연동</a:t>
                      </a:r>
                      <a:endParaRPr lang="en-US" altLang="ko-KR" sz="140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지번 주소 </a:t>
                      </a:r>
                      <a:r>
                        <a:rPr lang="en-US" altLang="ko-KR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-&gt; </a:t>
                      </a:r>
                      <a:r>
                        <a:rPr lang="ko-KR" altLang="en-US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도로명 주소 구현</a:t>
                      </a:r>
                      <a:endParaRPr lang="en-US" altLang="ko-KR" sz="140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지역별 가격대에 따른 그래프 적용</a:t>
                      </a:r>
                      <a:endParaRPr lang="en-US" altLang="ko-KR" sz="140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지도 연동으로 아파트의 위치 지도에 표시</a:t>
                      </a:r>
                      <a:endParaRPr lang="en-US" altLang="ko-KR" sz="140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지번 주소를 도로명 주소로 바꿔줌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620552"/>
                  </a:ext>
                </a:extLst>
              </a:tr>
              <a:tr h="669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6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월 </a:t>
                      </a:r>
                      <a:r>
                        <a:rPr lang="en-US" altLang="ko-KR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2</a:t>
                      </a:r>
                      <a:r>
                        <a:rPr lang="ko-KR" altLang="en-US" sz="18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이메일로 데이터 전송 기능 구현</a:t>
                      </a:r>
                      <a:endParaRPr lang="en-US" altLang="ko-KR" sz="140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최종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사용자가 원하는 아파트 정보 이메일 전송</a:t>
                      </a:r>
                      <a:endParaRPr lang="en-US" altLang="ko-KR" sz="1400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최종 발표 </a:t>
                      </a:r>
                      <a:r>
                        <a:rPr lang="en-US" altLang="ko-KR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ppt </a:t>
                      </a:r>
                      <a:r>
                        <a:rPr lang="ko-KR" altLang="en-US" sz="1400" dirty="0">
                          <a:latin typeface="타이포_쌍문동 B" panose="02020803020101020101" pitchFamily="18" charset="-127"/>
                          <a:ea typeface="타이포_쌍문동 B" panose="02020803020101020101" pitchFamily="18" charset="-127"/>
                        </a:rPr>
                        <a:t>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728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966906"/>
      </p:ext>
    </p:extLst>
  </p:cSld>
  <p:clrMapOvr>
    <a:masterClrMapping/>
  </p:clrMapOvr>
</p:sld>
</file>

<file path=ppt/theme/theme1.xml><?xml version="1.0" encoding="utf-8"?>
<a:theme xmlns:a="http://schemas.openxmlformats.org/drawingml/2006/main" name="Home Rental App Pitch Deck by Slidesgo">
  <a:themeElements>
    <a:clrScheme name="Simple Light">
      <a:dk1>
        <a:srgbClr val="064949"/>
      </a:dk1>
      <a:lt1>
        <a:srgbClr val="FFFFFF"/>
      </a:lt1>
      <a:dk2>
        <a:srgbClr val="595959"/>
      </a:dk2>
      <a:lt2>
        <a:srgbClr val="EEEEEE"/>
      </a:lt2>
      <a:accent1>
        <a:srgbClr val="E42524"/>
      </a:accent1>
      <a:accent2>
        <a:srgbClr val="FD876C"/>
      </a:accent2>
      <a:accent3>
        <a:srgbClr val="F4AA9E"/>
      </a:accent3>
      <a:accent4>
        <a:srgbClr val="E3F9F7"/>
      </a:accent4>
      <a:accent5>
        <a:srgbClr val="008D8A"/>
      </a:accent5>
      <a:accent6>
        <a:srgbClr val="8FDFD6"/>
      </a:accent6>
      <a:hlink>
        <a:srgbClr val="0649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403</Words>
  <Application>Microsoft Office PowerPoint</Application>
  <PresentationFormat>화면 슬라이드 쇼(16:9)</PresentationFormat>
  <Paragraphs>118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타이포_쌍문동 B</vt:lpstr>
      <vt:lpstr>Arial</vt:lpstr>
      <vt:lpstr>Red Hat Display</vt:lpstr>
      <vt:lpstr>Fira Sans Extra Condensed Medium</vt:lpstr>
      <vt:lpstr>Muli</vt:lpstr>
      <vt:lpstr>Maven Pro Regular</vt:lpstr>
      <vt:lpstr>Home Rental App Pitch Deck by Slidesgo</vt:lpstr>
      <vt:lpstr>Find Home 아파트 실거래 조회 서비스</vt:lpstr>
      <vt:lpstr>목차</vt:lpstr>
      <vt:lpstr>01 프로그램 소개</vt:lpstr>
      <vt:lpstr>01 프로그램 소개</vt:lpstr>
      <vt:lpstr>01 프로그램 소개</vt:lpstr>
      <vt:lpstr>02 사용할 Open API </vt:lpstr>
      <vt:lpstr>02 사용할 Open API </vt:lpstr>
      <vt:lpstr>03 프로그램 GUI</vt:lpstr>
      <vt:lpstr>04 개발 일정</vt:lpstr>
      <vt:lpstr>THANKS</vt:lpstr>
      <vt:lpstr>04 진행 상황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Home</dc:title>
  <cp:lastModifiedBy>최 경훈</cp:lastModifiedBy>
  <cp:revision>6</cp:revision>
  <dcterms:modified xsi:type="dcterms:W3CDTF">2021-05-26T14:04:15Z</dcterms:modified>
</cp:coreProperties>
</file>