
<file path=[Content_Types].xml><?xml version="1.0" encoding="utf-8"?>
<Types xmlns="http://schemas.openxmlformats.org/package/2006/content-types">
  <Default Extension="fntdata" ContentType="application/x-fontdata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7"/>
  </p:notesMasterIdLst>
  <p:sldIdLst>
    <p:sldId id="317" r:id="rId2"/>
    <p:sldId id="316" r:id="rId3"/>
    <p:sldId id="314" r:id="rId4"/>
    <p:sldId id="315" r:id="rId5"/>
    <p:sldId id="312" r:id="rId6"/>
  </p:sldIdLst>
  <p:sldSz cx="9144000" cy="5143500" type="screen16x9"/>
  <p:notesSz cx="6858000" cy="9144000"/>
  <p:embeddedFontLst>
    <p:embeddedFont>
      <p:font typeface="Maven Pro Regular" panose="020B0600000101010101" charset="0"/>
      <p:regular r:id="rId8"/>
      <p:bold r:id="rId9"/>
    </p:embeddedFont>
    <p:embeddedFont>
      <p:font typeface="Red Hat Display" panose="020B0600000101010101" charset="0"/>
      <p:regular r:id="rId10"/>
      <p:bold r:id="rId11"/>
      <p:italic r:id="rId12"/>
      <p:boldItalic r:id="rId13"/>
    </p:embeddedFont>
    <p:embeddedFont>
      <p:font typeface="타이포_쌍문동 B" panose="02020803020101020101" pitchFamily="18" charset="-127"/>
      <p:bold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64949"/>
    <a:srgbClr val="E42524"/>
    <a:srgbClr val="008D8A"/>
    <a:srgbClr val="AC4C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4BF92A0-9C65-45BD-A3A1-9204E985BCAC}">
  <a:tblStyle styleId="{A4BF92A0-9C65-45BD-A3A1-9204E985BCA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F29754E-7939-4ECB-A69B-D2186EC239FB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69" autoAdjust="0"/>
    <p:restoredTop sz="93647" autoAdjust="0"/>
  </p:normalViewPr>
  <p:slideViewPr>
    <p:cSldViewPr snapToGrid="0">
      <p:cViewPr varScale="1">
        <p:scale>
          <a:sx n="99" d="100"/>
          <a:sy n="99" d="100"/>
        </p:scale>
        <p:origin x="96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6c3f460955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6c3f460955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19830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g6bfa3ff318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4" name="Google Shape;694;g6bfa3ff318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4518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g6bfa3ff318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4" name="Google Shape;694;g6bfa3ff318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61037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g6bfa3ff318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4" name="Google Shape;694;g6bfa3ff318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87419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224288" y="372650"/>
            <a:ext cx="4365300" cy="227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6000">
                <a:solidFill>
                  <a:srgbClr val="E42524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887188" y="2866175"/>
            <a:ext cx="2702400" cy="63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subTitle" idx="1"/>
          </p:nvPr>
        </p:nvSpPr>
        <p:spPr>
          <a:xfrm>
            <a:off x="5478450" y="2391650"/>
            <a:ext cx="2891400" cy="228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ubTitle" idx="2"/>
          </p:nvPr>
        </p:nvSpPr>
        <p:spPr>
          <a:xfrm>
            <a:off x="6423750" y="1664475"/>
            <a:ext cx="19461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"/>
              <a:buNone/>
              <a:defRPr sz="3000" b="1"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"/>
              <a:buNone/>
              <a:defRPr sz="1000" b="1"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"/>
              <a:buNone/>
              <a:defRPr sz="1000" b="1"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"/>
              <a:buNone/>
              <a:defRPr sz="1000" b="1"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"/>
              <a:buNone/>
              <a:defRPr sz="1000" b="1"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"/>
              <a:buNone/>
              <a:defRPr sz="1000" b="1"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"/>
              <a:buNone/>
              <a:defRPr sz="1000" b="1"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"/>
              <a:buNone/>
              <a:defRPr sz="1000" b="1"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"/>
              <a:buNone/>
              <a:defRPr sz="1000" b="1"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609056" y="354656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>
            <a:spLocks noGrp="1"/>
          </p:cNvSpPr>
          <p:nvPr>
            <p:ph type="ctrTitle"/>
          </p:nvPr>
        </p:nvSpPr>
        <p:spPr>
          <a:xfrm>
            <a:off x="640900" y="2249400"/>
            <a:ext cx="27384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Maven Pro Regular"/>
              <a:buNone/>
              <a:defRPr sz="1800" b="0">
                <a:latin typeface="Maven Pro Regular"/>
                <a:ea typeface="Maven Pro Regular"/>
                <a:cs typeface="Maven Pro Regular"/>
                <a:sym typeface="Maven Pro Regula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Maven Pro Regular"/>
              <a:buNone/>
              <a:defRPr sz="1800" b="0">
                <a:latin typeface="Maven Pro Regular"/>
                <a:ea typeface="Maven Pro Regular"/>
                <a:cs typeface="Maven Pro Regular"/>
                <a:sym typeface="Maven Pro Regula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Maven Pro Regular"/>
              <a:buNone/>
              <a:defRPr sz="1800" b="0">
                <a:latin typeface="Maven Pro Regular"/>
                <a:ea typeface="Maven Pro Regular"/>
                <a:cs typeface="Maven Pro Regular"/>
                <a:sym typeface="Maven Pro Regula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Maven Pro Regular"/>
              <a:buNone/>
              <a:defRPr sz="1800" b="0">
                <a:latin typeface="Maven Pro Regular"/>
                <a:ea typeface="Maven Pro Regular"/>
                <a:cs typeface="Maven Pro Regular"/>
                <a:sym typeface="Maven Pro Regula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Maven Pro Regular"/>
              <a:buNone/>
              <a:defRPr sz="1800" b="0">
                <a:latin typeface="Maven Pro Regular"/>
                <a:ea typeface="Maven Pro Regular"/>
                <a:cs typeface="Maven Pro Regular"/>
                <a:sym typeface="Maven Pro Regula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Maven Pro Regular"/>
              <a:buNone/>
              <a:defRPr sz="1800" b="0">
                <a:latin typeface="Maven Pro Regular"/>
                <a:ea typeface="Maven Pro Regular"/>
                <a:cs typeface="Maven Pro Regular"/>
                <a:sym typeface="Maven Pro Regula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Maven Pro Regular"/>
              <a:buNone/>
              <a:defRPr sz="1800" b="0">
                <a:latin typeface="Maven Pro Regular"/>
                <a:ea typeface="Maven Pro Regular"/>
                <a:cs typeface="Maven Pro Regular"/>
                <a:sym typeface="Maven Pro Regula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Maven Pro Regular"/>
              <a:buNone/>
              <a:defRPr sz="1800" b="0">
                <a:latin typeface="Maven Pro Regular"/>
                <a:ea typeface="Maven Pro Regular"/>
                <a:cs typeface="Maven Pro Regular"/>
                <a:sym typeface="Maven Pro Regular"/>
              </a:defRPr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subTitle" idx="1"/>
          </p:nvPr>
        </p:nvSpPr>
        <p:spPr>
          <a:xfrm>
            <a:off x="5651899" y="1490100"/>
            <a:ext cx="2517300" cy="21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Display"/>
              <a:buNone/>
              <a:defRPr sz="2800" b="1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Display"/>
              <a:buNone/>
              <a:defRPr sz="2800" b="1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Display"/>
              <a:buNone/>
              <a:defRPr sz="2800" b="1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Display"/>
              <a:buNone/>
              <a:defRPr sz="2800" b="1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Display"/>
              <a:buNone/>
              <a:defRPr sz="2800" b="1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Display"/>
              <a:buNone/>
              <a:defRPr sz="2800" b="1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Display"/>
              <a:buNone/>
              <a:defRPr sz="2800" b="1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Display"/>
              <a:buNone/>
              <a:defRPr sz="2800" b="1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Display"/>
              <a:buNone/>
              <a:defRPr sz="2800" b="1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uli"/>
              <a:buChar char="●"/>
              <a:defRPr sz="18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■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●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■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●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uli"/>
              <a:buChar char="■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3" r:id="rId3"/>
    <p:sldLayoutId id="2147483655" r:id="rId4"/>
    <p:sldLayoutId id="2147483670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4.m4a"/><Relationship Id="rId1" Type="http://schemas.microsoft.com/office/2007/relationships/media" Target="../media/media4.m4a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5.m4a"/><Relationship Id="rId1" Type="http://schemas.microsoft.com/office/2007/relationships/media" Target="../media/media5.m4a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" name="Google Shape;147;p27"/>
          <p:cNvGrpSpPr/>
          <p:nvPr/>
        </p:nvGrpSpPr>
        <p:grpSpPr>
          <a:xfrm>
            <a:off x="3549476" y="453925"/>
            <a:ext cx="5263228" cy="2164683"/>
            <a:chOff x="2812355" y="780248"/>
            <a:chExt cx="5955900" cy="3496500"/>
          </a:xfrm>
        </p:grpSpPr>
        <p:sp>
          <p:nvSpPr>
            <p:cNvPr id="148" name="Google Shape;148;p27"/>
            <p:cNvSpPr/>
            <p:nvPr/>
          </p:nvSpPr>
          <p:spPr>
            <a:xfrm>
              <a:off x="3493354" y="780248"/>
              <a:ext cx="5274900" cy="3496500"/>
            </a:xfrm>
            <a:prstGeom prst="rect">
              <a:avLst/>
            </a:prstGeom>
            <a:solidFill>
              <a:srgbClr val="F4AA9E">
                <a:alpha val="5195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7"/>
            <p:cNvSpPr/>
            <p:nvPr/>
          </p:nvSpPr>
          <p:spPr>
            <a:xfrm rot="10800000">
              <a:off x="2812355" y="1068373"/>
              <a:ext cx="681000" cy="1297200"/>
            </a:xfrm>
            <a:prstGeom prst="rtTriangle">
              <a:avLst/>
            </a:prstGeom>
            <a:solidFill>
              <a:srgbClr val="F4AA9E">
                <a:alpha val="5195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0" name="Google Shape;150;p27"/>
          <p:cNvSpPr txBox="1">
            <a:spLocks noGrp="1"/>
          </p:cNvSpPr>
          <p:nvPr>
            <p:ph type="ctrTitle"/>
          </p:nvPr>
        </p:nvSpPr>
        <p:spPr>
          <a:xfrm>
            <a:off x="4209428" y="1019910"/>
            <a:ext cx="4725900" cy="118469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Find Home</a:t>
            </a:r>
            <a:br>
              <a:rPr lang="en-US"/>
            </a:br>
            <a:r>
              <a:rPr lang="ko-KR" altLang="en-US" sz="2000">
                <a:latin typeface="타이포_쌍문동 B" panose="02020803020101020101" pitchFamily="18" charset="-127"/>
                <a:ea typeface="타이포_쌍문동 B" panose="02020803020101020101" pitchFamily="18" charset="-127"/>
                <a:cs typeface="조선일보명조" panose="02030304000000000000" pitchFamily="18" charset="-127"/>
              </a:rPr>
              <a:t>아파트 실거래 조회 서비스</a:t>
            </a:r>
            <a:endParaRPr sz="2000">
              <a:latin typeface="타이포_쌍문동 B" panose="02020803020101020101" pitchFamily="18" charset="-127"/>
              <a:ea typeface="타이포_쌍문동 B" panose="02020803020101020101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151" name="Google Shape;151;p27"/>
          <p:cNvSpPr txBox="1">
            <a:spLocks noGrp="1"/>
          </p:cNvSpPr>
          <p:nvPr>
            <p:ph type="subTitle" idx="1"/>
          </p:nvPr>
        </p:nvSpPr>
        <p:spPr>
          <a:xfrm>
            <a:off x="5887188" y="3018295"/>
            <a:ext cx="2925515" cy="8257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2018182021 </a:t>
            </a:r>
            <a:r>
              <a:rPr lang="ko-KR" altLang="en-US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윤성주</a:t>
            </a:r>
            <a:endParaRPr lang="en-US" altLang="ko-KR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2018184033 </a:t>
            </a:r>
            <a:r>
              <a:rPr lang="ko-KR" altLang="en-US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최경훈</a:t>
            </a:r>
            <a:endParaRPr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grpSp>
        <p:nvGrpSpPr>
          <p:cNvPr id="152" name="Google Shape;152;p27"/>
          <p:cNvGrpSpPr/>
          <p:nvPr/>
        </p:nvGrpSpPr>
        <p:grpSpPr>
          <a:xfrm>
            <a:off x="695014" y="262321"/>
            <a:ext cx="4423432" cy="4660794"/>
            <a:chOff x="235875" y="683625"/>
            <a:chExt cx="747050" cy="787150"/>
          </a:xfrm>
        </p:grpSpPr>
        <p:sp>
          <p:nvSpPr>
            <p:cNvPr id="153" name="Google Shape;153;p27"/>
            <p:cNvSpPr/>
            <p:nvPr/>
          </p:nvSpPr>
          <p:spPr>
            <a:xfrm>
              <a:off x="716450" y="1024050"/>
              <a:ext cx="13600" cy="31325"/>
            </a:xfrm>
            <a:custGeom>
              <a:avLst/>
              <a:gdLst/>
              <a:ahLst/>
              <a:cxnLst/>
              <a:rect l="l" t="t" r="r" b="b"/>
              <a:pathLst>
                <a:path w="544" h="1253" extrusionOk="0">
                  <a:moveTo>
                    <a:pt x="128" y="1"/>
                  </a:moveTo>
                  <a:cubicBezTo>
                    <a:pt x="86" y="1"/>
                    <a:pt x="45" y="3"/>
                    <a:pt x="5" y="8"/>
                  </a:cubicBezTo>
                  <a:lnTo>
                    <a:pt x="1" y="1161"/>
                  </a:lnTo>
                  <a:cubicBezTo>
                    <a:pt x="41" y="1156"/>
                    <a:pt x="83" y="1153"/>
                    <a:pt x="124" y="1153"/>
                  </a:cubicBezTo>
                  <a:cubicBezTo>
                    <a:pt x="274" y="1153"/>
                    <a:pt x="424" y="1186"/>
                    <a:pt x="539" y="1252"/>
                  </a:cubicBezTo>
                  <a:lnTo>
                    <a:pt x="543" y="101"/>
                  </a:lnTo>
                  <a:cubicBezTo>
                    <a:pt x="427" y="34"/>
                    <a:pt x="277" y="1"/>
                    <a:pt x="128" y="1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7"/>
            <p:cNvSpPr/>
            <p:nvPr/>
          </p:nvSpPr>
          <p:spPr>
            <a:xfrm>
              <a:off x="709200" y="1024250"/>
              <a:ext cx="7400" cy="31125"/>
            </a:xfrm>
            <a:custGeom>
              <a:avLst/>
              <a:gdLst/>
              <a:ahLst/>
              <a:cxnLst/>
              <a:rect l="l" t="t" r="r" b="b"/>
              <a:pathLst>
                <a:path w="296" h="1245" extrusionOk="0">
                  <a:moveTo>
                    <a:pt x="295" y="0"/>
                  </a:moveTo>
                  <a:cubicBezTo>
                    <a:pt x="192" y="12"/>
                    <a:pt x="94" y="42"/>
                    <a:pt x="4" y="93"/>
                  </a:cubicBezTo>
                  <a:lnTo>
                    <a:pt x="1" y="1244"/>
                  </a:lnTo>
                  <a:cubicBezTo>
                    <a:pt x="91" y="1195"/>
                    <a:pt x="189" y="1163"/>
                    <a:pt x="291" y="1153"/>
                  </a:cubicBezTo>
                  <a:lnTo>
                    <a:pt x="295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7"/>
            <p:cNvSpPr/>
            <p:nvPr/>
          </p:nvSpPr>
          <p:spPr>
            <a:xfrm>
              <a:off x="729900" y="1026550"/>
              <a:ext cx="68975" cy="68575"/>
            </a:xfrm>
            <a:custGeom>
              <a:avLst/>
              <a:gdLst/>
              <a:ahLst/>
              <a:cxnLst/>
              <a:rect l="l" t="t" r="r" b="b"/>
              <a:pathLst>
                <a:path w="2759" h="2743" extrusionOk="0">
                  <a:moveTo>
                    <a:pt x="5" y="1"/>
                  </a:moveTo>
                  <a:lnTo>
                    <a:pt x="1" y="1152"/>
                  </a:lnTo>
                  <a:lnTo>
                    <a:pt x="2756" y="2743"/>
                  </a:lnTo>
                  <a:lnTo>
                    <a:pt x="2759" y="1590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7"/>
            <p:cNvSpPr/>
            <p:nvPr/>
          </p:nvSpPr>
          <p:spPr>
            <a:xfrm>
              <a:off x="879200" y="1116475"/>
              <a:ext cx="6550" cy="32525"/>
            </a:xfrm>
            <a:custGeom>
              <a:avLst/>
              <a:gdLst/>
              <a:ahLst/>
              <a:cxnLst/>
              <a:rect l="l" t="t" r="r" b="b"/>
              <a:pathLst>
                <a:path w="262" h="1301" extrusionOk="0">
                  <a:moveTo>
                    <a:pt x="261" y="0"/>
                  </a:moveTo>
                  <a:lnTo>
                    <a:pt x="4" y="149"/>
                  </a:lnTo>
                  <a:lnTo>
                    <a:pt x="0" y="1301"/>
                  </a:lnTo>
                  <a:lnTo>
                    <a:pt x="258" y="1151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7"/>
            <p:cNvSpPr/>
            <p:nvPr/>
          </p:nvSpPr>
          <p:spPr>
            <a:xfrm>
              <a:off x="875200" y="1120200"/>
              <a:ext cx="4125" cy="30075"/>
            </a:xfrm>
            <a:custGeom>
              <a:avLst/>
              <a:gdLst/>
              <a:ahLst/>
              <a:cxnLst/>
              <a:rect l="l" t="t" r="r" b="b"/>
              <a:pathLst>
                <a:path w="165" h="1203" extrusionOk="0">
                  <a:moveTo>
                    <a:pt x="164" y="0"/>
                  </a:moveTo>
                  <a:cubicBezTo>
                    <a:pt x="114" y="27"/>
                    <a:pt x="60" y="44"/>
                    <a:pt x="3" y="51"/>
                  </a:cubicBezTo>
                  <a:lnTo>
                    <a:pt x="1" y="1203"/>
                  </a:lnTo>
                  <a:cubicBezTo>
                    <a:pt x="56" y="1197"/>
                    <a:pt x="111" y="1179"/>
                    <a:pt x="160" y="1152"/>
                  </a:cubicBezTo>
                  <a:lnTo>
                    <a:pt x="164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7"/>
            <p:cNvSpPr/>
            <p:nvPr/>
          </p:nvSpPr>
          <p:spPr>
            <a:xfrm>
              <a:off x="867850" y="1120200"/>
              <a:ext cx="7450" cy="30175"/>
            </a:xfrm>
            <a:custGeom>
              <a:avLst/>
              <a:gdLst/>
              <a:ahLst/>
              <a:cxnLst/>
              <a:rect l="l" t="t" r="r" b="b"/>
              <a:pathLst>
                <a:path w="298" h="1207" extrusionOk="0">
                  <a:moveTo>
                    <a:pt x="3" y="0"/>
                  </a:moveTo>
                  <a:lnTo>
                    <a:pt x="0" y="1153"/>
                  </a:lnTo>
                  <a:cubicBezTo>
                    <a:pt x="62" y="1189"/>
                    <a:pt x="143" y="1207"/>
                    <a:pt x="225" y="1207"/>
                  </a:cubicBezTo>
                  <a:cubicBezTo>
                    <a:pt x="248" y="1207"/>
                    <a:pt x="272" y="1205"/>
                    <a:pt x="295" y="1203"/>
                  </a:cubicBezTo>
                  <a:lnTo>
                    <a:pt x="297" y="51"/>
                  </a:lnTo>
                  <a:lnTo>
                    <a:pt x="297" y="51"/>
                  </a:lnTo>
                  <a:cubicBezTo>
                    <a:pt x="276" y="54"/>
                    <a:pt x="254" y="55"/>
                    <a:pt x="232" y="55"/>
                  </a:cubicBezTo>
                  <a:cubicBezTo>
                    <a:pt x="149" y="55"/>
                    <a:pt x="66" y="37"/>
                    <a:pt x="3" y="0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7"/>
            <p:cNvSpPr/>
            <p:nvPr/>
          </p:nvSpPr>
          <p:spPr>
            <a:xfrm>
              <a:off x="885650" y="1116475"/>
              <a:ext cx="68925" cy="68575"/>
            </a:xfrm>
            <a:custGeom>
              <a:avLst/>
              <a:gdLst/>
              <a:ahLst/>
              <a:cxnLst/>
              <a:rect l="l" t="t" r="r" b="b"/>
              <a:pathLst>
                <a:path w="2757" h="2743" extrusionOk="0">
                  <a:moveTo>
                    <a:pt x="3" y="0"/>
                  </a:moveTo>
                  <a:lnTo>
                    <a:pt x="0" y="1151"/>
                  </a:lnTo>
                  <a:lnTo>
                    <a:pt x="2754" y="2742"/>
                  </a:lnTo>
                  <a:lnTo>
                    <a:pt x="2757" y="1589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7"/>
            <p:cNvSpPr/>
            <p:nvPr/>
          </p:nvSpPr>
          <p:spPr>
            <a:xfrm>
              <a:off x="954475" y="1156200"/>
              <a:ext cx="4450" cy="34900"/>
            </a:xfrm>
            <a:custGeom>
              <a:avLst/>
              <a:gdLst/>
              <a:ahLst/>
              <a:cxnLst/>
              <a:rect l="l" t="t" r="r" b="b"/>
              <a:pathLst>
                <a:path w="178" h="1396" extrusionOk="0">
                  <a:moveTo>
                    <a:pt x="4" y="0"/>
                  </a:moveTo>
                  <a:lnTo>
                    <a:pt x="1" y="1153"/>
                  </a:lnTo>
                  <a:cubicBezTo>
                    <a:pt x="117" y="1220"/>
                    <a:pt x="173" y="1308"/>
                    <a:pt x="173" y="1395"/>
                  </a:cubicBezTo>
                  <a:lnTo>
                    <a:pt x="178" y="242"/>
                  </a:lnTo>
                  <a:cubicBezTo>
                    <a:pt x="178" y="155"/>
                    <a:pt x="120" y="67"/>
                    <a:pt x="4" y="0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7"/>
            <p:cNvSpPr/>
            <p:nvPr/>
          </p:nvSpPr>
          <p:spPr>
            <a:xfrm>
              <a:off x="957250" y="1162250"/>
              <a:ext cx="1675" cy="32625"/>
            </a:xfrm>
            <a:custGeom>
              <a:avLst/>
              <a:gdLst/>
              <a:ahLst/>
              <a:cxnLst/>
              <a:rect l="l" t="t" r="r" b="b"/>
              <a:pathLst>
                <a:path w="67" h="1305" extrusionOk="0">
                  <a:moveTo>
                    <a:pt x="67" y="0"/>
                  </a:moveTo>
                  <a:cubicBezTo>
                    <a:pt x="65" y="57"/>
                    <a:pt x="42" y="111"/>
                    <a:pt x="4" y="153"/>
                  </a:cubicBezTo>
                  <a:lnTo>
                    <a:pt x="0" y="1304"/>
                  </a:lnTo>
                  <a:cubicBezTo>
                    <a:pt x="39" y="1263"/>
                    <a:pt x="61" y="1210"/>
                    <a:pt x="62" y="1153"/>
                  </a:cubicBezTo>
                  <a:lnTo>
                    <a:pt x="67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7"/>
            <p:cNvSpPr/>
            <p:nvPr/>
          </p:nvSpPr>
          <p:spPr>
            <a:xfrm>
              <a:off x="957250" y="1162250"/>
              <a:ext cx="1675" cy="32625"/>
            </a:xfrm>
            <a:custGeom>
              <a:avLst/>
              <a:gdLst/>
              <a:ahLst/>
              <a:cxnLst/>
              <a:rect l="l" t="t" r="r" b="b"/>
              <a:pathLst>
                <a:path w="67" h="1305" extrusionOk="0">
                  <a:moveTo>
                    <a:pt x="67" y="0"/>
                  </a:moveTo>
                  <a:cubicBezTo>
                    <a:pt x="65" y="57"/>
                    <a:pt x="42" y="111"/>
                    <a:pt x="4" y="153"/>
                  </a:cubicBezTo>
                  <a:lnTo>
                    <a:pt x="0" y="1304"/>
                  </a:lnTo>
                  <a:cubicBezTo>
                    <a:pt x="39" y="1263"/>
                    <a:pt x="61" y="1210"/>
                    <a:pt x="62" y="1153"/>
                  </a:cubicBezTo>
                  <a:lnTo>
                    <a:pt x="67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7"/>
            <p:cNvSpPr/>
            <p:nvPr/>
          </p:nvSpPr>
          <p:spPr>
            <a:xfrm>
              <a:off x="957250" y="1162250"/>
              <a:ext cx="1675" cy="32625"/>
            </a:xfrm>
            <a:custGeom>
              <a:avLst/>
              <a:gdLst/>
              <a:ahLst/>
              <a:cxnLst/>
              <a:rect l="l" t="t" r="r" b="b"/>
              <a:pathLst>
                <a:path w="67" h="1305" extrusionOk="0">
                  <a:moveTo>
                    <a:pt x="67" y="0"/>
                  </a:moveTo>
                  <a:cubicBezTo>
                    <a:pt x="65" y="57"/>
                    <a:pt x="42" y="111"/>
                    <a:pt x="4" y="153"/>
                  </a:cubicBezTo>
                  <a:lnTo>
                    <a:pt x="0" y="1304"/>
                  </a:lnTo>
                  <a:cubicBezTo>
                    <a:pt x="39" y="1263"/>
                    <a:pt x="61" y="1210"/>
                    <a:pt x="62" y="1153"/>
                  </a:cubicBezTo>
                  <a:lnTo>
                    <a:pt x="67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7"/>
            <p:cNvSpPr/>
            <p:nvPr/>
          </p:nvSpPr>
          <p:spPr>
            <a:xfrm>
              <a:off x="954550" y="1166050"/>
              <a:ext cx="2825" cy="31000"/>
            </a:xfrm>
            <a:custGeom>
              <a:avLst/>
              <a:gdLst/>
              <a:ahLst/>
              <a:cxnLst/>
              <a:rect l="l" t="t" r="r" b="b"/>
              <a:pathLst>
                <a:path w="113" h="1240" extrusionOk="0">
                  <a:moveTo>
                    <a:pt x="112" y="1"/>
                  </a:moveTo>
                  <a:lnTo>
                    <a:pt x="112" y="1"/>
                  </a:lnTo>
                  <a:cubicBezTo>
                    <a:pt x="81" y="34"/>
                    <a:pt x="44" y="65"/>
                    <a:pt x="4" y="86"/>
                  </a:cubicBezTo>
                  <a:lnTo>
                    <a:pt x="1" y="1239"/>
                  </a:lnTo>
                  <a:cubicBezTo>
                    <a:pt x="41" y="1216"/>
                    <a:pt x="78" y="1187"/>
                    <a:pt x="110" y="1152"/>
                  </a:cubicBezTo>
                  <a:lnTo>
                    <a:pt x="112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7"/>
            <p:cNvSpPr/>
            <p:nvPr/>
          </p:nvSpPr>
          <p:spPr>
            <a:xfrm>
              <a:off x="954550" y="1166050"/>
              <a:ext cx="2825" cy="31000"/>
            </a:xfrm>
            <a:custGeom>
              <a:avLst/>
              <a:gdLst/>
              <a:ahLst/>
              <a:cxnLst/>
              <a:rect l="l" t="t" r="r" b="b"/>
              <a:pathLst>
                <a:path w="113" h="1240" extrusionOk="0">
                  <a:moveTo>
                    <a:pt x="112" y="1"/>
                  </a:moveTo>
                  <a:lnTo>
                    <a:pt x="112" y="1"/>
                  </a:lnTo>
                  <a:cubicBezTo>
                    <a:pt x="81" y="34"/>
                    <a:pt x="44" y="65"/>
                    <a:pt x="4" y="86"/>
                  </a:cubicBezTo>
                  <a:lnTo>
                    <a:pt x="1" y="1239"/>
                  </a:lnTo>
                  <a:cubicBezTo>
                    <a:pt x="41" y="1216"/>
                    <a:pt x="78" y="1187"/>
                    <a:pt x="110" y="1152"/>
                  </a:cubicBezTo>
                  <a:lnTo>
                    <a:pt x="112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7"/>
            <p:cNvSpPr/>
            <p:nvPr/>
          </p:nvSpPr>
          <p:spPr>
            <a:xfrm>
              <a:off x="977950" y="1163775"/>
              <a:ext cx="2625" cy="34975"/>
            </a:xfrm>
            <a:custGeom>
              <a:avLst/>
              <a:gdLst/>
              <a:ahLst/>
              <a:cxnLst/>
              <a:rect l="l" t="t" r="r" b="b"/>
              <a:pathLst>
                <a:path w="105" h="1399" extrusionOk="0">
                  <a:moveTo>
                    <a:pt x="105" y="0"/>
                  </a:moveTo>
                  <a:lnTo>
                    <a:pt x="104" y="2"/>
                  </a:lnTo>
                  <a:lnTo>
                    <a:pt x="104" y="2"/>
                  </a:lnTo>
                  <a:cubicBezTo>
                    <a:pt x="105" y="1"/>
                    <a:pt x="105" y="1"/>
                    <a:pt x="105" y="0"/>
                  </a:cubicBezTo>
                  <a:close/>
                  <a:moveTo>
                    <a:pt x="104" y="2"/>
                  </a:moveTo>
                  <a:cubicBezTo>
                    <a:pt x="104" y="86"/>
                    <a:pt x="71" y="169"/>
                    <a:pt x="4" y="247"/>
                  </a:cubicBezTo>
                  <a:lnTo>
                    <a:pt x="0" y="1398"/>
                  </a:lnTo>
                  <a:cubicBezTo>
                    <a:pt x="68" y="1321"/>
                    <a:pt x="102" y="1237"/>
                    <a:pt x="102" y="1153"/>
                  </a:cubicBezTo>
                  <a:lnTo>
                    <a:pt x="104" y="2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7"/>
            <p:cNvSpPr/>
            <p:nvPr/>
          </p:nvSpPr>
          <p:spPr>
            <a:xfrm>
              <a:off x="973550" y="1169925"/>
              <a:ext cx="4525" cy="32325"/>
            </a:xfrm>
            <a:custGeom>
              <a:avLst/>
              <a:gdLst/>
              <a:ahLst/>
              <a:cxnLst/>
              <a:rect l="l" t="t" r="r" b="b"/>
              <a:pathLst>
                <a:path w="181" h="1293" extrusionOk="0">
                  <a:moveTo>
                    <a:pt x="180" y="1"/>
                  </a:moveTo>
                  <a:lnTo>
                    <a:pt x="180" y="1"/>
                  </a:lnTo>
                  <a:cubicBezTo>
                    <a:pt x="130" y="56"/>
                    <a:pt x="70" y="104"/>
                    <a:pt x="5" y="140"/>
                  </a:cubicBezTo>
                  <a:lnTo>
                    <a:pt x="1" y="1293"/>
                  </a:lnTo>
                  <a:cubicBezTo>
                    <a:pt x="67" y="1257"/>
                    <a:pt x="127" y="1209"/>
                    <a:pt x="176" y="1152"/>
                  </a:cubicBezTo>
                  <a:lnTo>
                    <a:pt x="180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7"/>
            <p:cNvSpPr/>
            <p:nvPr/>
          </p:nvSpPr>
          <p:spPr>
            <a:xfrm>
              <a:off x="264025" y="1026550"/>
              <a:ext cx="445275" cy="287550"/>
            </a:xfrm>
            <a:custGeom>
              <a:avLst/>
              <a:gdLst/>
              <a:ahLst/>
              <a:cxnLst/>
              <a:rect l="l" t="t" r="r" b="b"/>
              <a:pathLst>
                <a:path w="17811" h="11502" extrusionOk="0">
                  <a:moveTo>
                    <a:pt x="17811" y="1"/>
                  </a:moveTo>
                  <a:lnTo>
                    <a:pt x="4" y="10349"/>
                  </a:lnTo>
                  <a:lnTo>
                    <a:pt x="1" y="11501"/>
                  </a:lnTo>
                  <a:lnTo>
                    <a:pt x="1" y="11501"/>
                  </a:lnTo>
                  <a:lnTo>
                    <a:pt x="17808" y="1152"/>
                  </a:lnTo>
                  <a:lnTo>
                    <a:pt x="17811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7"/>
            <p:cNvSpPr/>
            <p:nvPr/>
          </p:nvSpPr>
          <p:spPr>
            <a:xfrm>
              <a:off x="259750" y="1285250"/>
              <a:ext cx="4425" cy="40775"/>
            </a:xfrm>
            <a:custGeom>
              <a:avLst/>
              <a:gdLst/>
              <a:ahLst/>
              <a:cxnLst/>
              <a:rect l="l" t="t" r="r" b="b"/>
              <a:pathLst>
                <a:path w="177" h="1631" extrusionOk="0">
                  <a:moveTo>
                    <a:pt x="175" y="1"/>
                  </a:moveTo>
                  <a:lnTo>
                    <a:pt x="175" y="1"/>
                  </a:lnTo>
                  <a:cubicBezTo>
                    <a:pt x="156" y="11"/>
                    <a:pt x="137" y="24"/>
                    <a:pt x="121" y="37"/>
                  </a:cubicBezTo>
                  <a:lnTo>
                    <a:pt x="109" y="46"/>
                  </a:lnTo>
                  <a:cubicBezTo>
                    <a:pt x="95" y="57"/>
                    <a:pt x="80" y="70"/>
                    <a:pt x="69" y="85"/>
                  </a:cubicBezTo>
                  <a:lnTo>
                    <a:pt x="66" y="86"/>
                  </a:lnTo>
                  <a:cubicBezTo>
                    <a:pt x="64" y="89"/>
                    <a:pt x="63" y="92"/>
                    <a:pt x="60" y="93"/>
                  </a:cubicBezTo>
                  <a:cubicBezTo>
                    <a:pt x="54" y="102"/>
                    <a:pt x="49" y="109"/>
                    <a:pt x="43" y="118"/>
                  </a:cubicBezTo>
                  <a:cubicBezTo>
                    <a:pt x="40" y="122"/>
                    <a:pt x="37" y="127"/>
                    <a:pt x="35" y="130"/>
                  </a:cubicBezTo>
                  <a:cubicBezTo>
                    <a:pt x="31" y="138"/>
                    <a:pt x="27" y="146"/>
                    <a:pt x="22" y="153"/>
                  </a:cubicBezTo>
                  <a:cubicBezTo>
                    <a:pt x="21" y="157"/>
                    <a:pt x="20" y="162"/>
                    <a:pt x="18" y="166"/>
                  </a:cubicBezTo>
                  <a:cubicBezTo>
                    <a:pt x="15" y="175"/>
                    <a:pt x="12" y="182"/>
                    <a:pt x="11" y="191"/>
                  </a:cubicBezTo>
                  <a:cubicBezTo>
                    <a:pt x="11" y="195"/>
                    <a:pt x="8" y="198"/>
                    <a:pt x="8" y="202"/>
                  </a:cubicBezTo>
                  <a:cubicBezTo>
                    <a:pt x="5" y="214"/>
                    <a:pt x="4" y="225"/>
                    <a:pt x="4" y="238"/>
                  </a:cubicBezTo>
                  <a:lnTo>
                    <a:pt x="1" y="1391"/>
                  </a:lnTo>
                  <a:lnTo>
                    <a:pt x="1" y="1401"/>
                  </a:lnTo>
                  <a:cubicBezTo>
                    <a:pt x="1" y="1409"/>
                    <a:pt x="1" y="1416"/>
                    <a:pt x="2" y="1423"/>
                  </a:cubicBezTo>
                  <a:cubicBezTo>
                    <a:pt x="2" y="1427"/>
                    <a:pt x="5" y="1432"/>
                    <a:pt x="6" y="1438"/>
                  </a:cubicBezTo>
                  <a:cubicBezTo>
                    <a:pt x="6" y="1443"/>
                    <a:pt x="8" y="1449"/>
                    <a:pt x="11" y="1455"/>
                  </a:cubicBezTo>
                  <a:cubicBezTo>
                    <a:pt x="12" y="1459"/>
                    <a:pt x="15" y="1465"/>
                    <a:pt x="17" y="1469"/>
                  </a:cubicBezTo>
                  <a:cubicBezTo>
                    <a:pt x="18" y="1474"/>
                    <a:pt x="21" y="1481"/>
                    <a:pt x="24" y="1487"/>
                  </a:cubicBezTo>
                  <a:cubicBezTo>
                    <a:pt x="27" y="1494"/>
                    <a:pt x="30" y="1497"/>
                    <a:pt x="33" y="1501"/>
                  </a:cubicBezTo>
                  <a:cubicBezTo>
                    <a:pt x="35" y="1506"/>
                    <a:pt x="40" y="1513"/>
                    <a:pt x="43" y="1519"/>
                  </a:cubicBezTo>
                  <a:cubicBezTo>
                    <a:pt x="78" y="1565"/>
                    <a:pt x="123" y="1603"/>
                    <a:pt x="173" y="1630"/>
                  </a:cubicBezTo>
                  <a:lnTo>
                    <a:pt x="176" y="479"/>
                  </a:lnTo>
                  <a:lnTo>
                    <a:pt x="173" y="478"/>
                  </a:lnTo>
                  <a:lnTo>
                    <a:pt x="175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7"/>
            <p:cNvSpPr/>
            <p:nvPr/>
          </p:nvSpPr>
          <p:spPr>
            <a:xfrm>
              <a:off x="259750" y="1291200"/>
              <a:ext cx="4450" cy="34900"/>
            </a:xfrm>
            <a:custGeom>
              <a:avLst/>
              <a:gdLst/>
              <a:ahLst/>
              <a:cxnLst/>
              <a:rect l="l" t="t" r="r" b="b"/>
              <a:pathLst>
                <a:path w="178" h="1396" extrusionOk="0">
                  <a:moveTo>
                    <a:pt x="5" y="0"/>
                  </a:moveTo>
                  <a:lnTo>
                    <a:pt x="1" y="1153"/>
                  </a:lnTo>
                  <a:cubicBezTo>
                    <a:pt x="1" y="1240"/>
                    <a:pt x="59" y="1329"/>
                    <a:pt x="175" y="1395"/>
                  </a:cubicBezTo>
                  <a:lnTo>
                    <a:pt x="178" y="243"/>
                  </a:lnTo>
                  <a:cubicBezTo>
                    <a:pt x="62" y="176"/>
                    <a:pt x="5" y="87"/>
                    <a:pt x="5" y="0"/>
                  </a:cubicBez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7"/>
            <p:cNvSpPr/>
            <p:nvPr/>
          </p:nvSpPr>
          <p:spPr>
            <a:xfrm>
              <a:off x="238125" y="1289675"/>
              <a:ext cx="7075" cy="38625"/>
            </a:xfrm>
            <a:custGeom>
              <a:avLst/>
              <a:gdLst/>
              <a:ahLst/>
              <a:cxnLst/>
              <a:rect l="l" t="t" r="r" b="b"/>
              <a:pathLst>
                <a:path w="283" h="1545" extrusionOk="0">
                  <a:moveTo>
                    <a:pt x="3" y="0"/>
                  </a:moveTo>
                  <a:lnTo>
                    <a:pt x="0" y="1153"/>
                  </a:lnTo>
                  <a:cubicBezTo>
                    <a:pt x="0" y="1295"/>
                    <a:pt x="93" y="1437"/>
                    <a:pt x="280" y="1545"/>
                  </a:cubicBezTo>
                  <a:lnTo>
                    <a:pt x="283" y="392"/>
                  </a:lnTo>
                  <a:cubicBezTo>
                    <a:pt x="96" y="285"/>
                    <a:pt x="3" y="143"/>
                    <a:pt x="3" y="0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7"/>
            <p:cNvSpPr/>
            <p:nvPr/>
          </p:nvSpPr>
          <p:spPr>
            <a:xfrm>
              <a:off x="509375" y="1168200"/>
              <a:ext cx="445275" cy="287525"/>
            </a:xfrm>
            <a:custGeom>
              <a:avLst/>
              <a:gdLst/>
              <a:ahLst/>
              <a:cxnLst/>
              <a:rect l="l" t="t" r="r" b="b"/>
              <a:pathLst>
                <a:path w="17811" h="11501" extrusionOk="0">
                  <a:moveTo>
                    <a:pt x="17811" y="0"/>
                  </a:moveTo>
                  <a:lnTo>
                    <a:pt x="4" y="10349"/>
                  </a:lnTo>
                  <a:lnTo>
                    <a:pt x="1" y="11501"/>
                  </a:lnTo>
                  <a:lnTo>
                    <a:pt x="17808" y="1153"/>
                  </a:lnTo>
                  <a:lnTo>
                    <a:pt x="17811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7"/>
            <p:cNvSpPr/>
            <p:nvPr/>
          </p:nvSpPr>
          <p:spPr>
            <a:xfrm>
              <a:off x="264100" y="1297250"/>
              <a:ext cx="224675" cy="158475"/>
            </a:xfrm>
            <a:custGeom>
              <a:avLst/>
              <a:gdLst/>
              <a:ahLst/>
              <a:cxnLst/>
              <a:rect l="l" t="t" r="r" b="b"/>
              <a:pathLst>
                <a:path w="8987" h="6339" extrusionOk="0">
                  <a:moveTo>
                    <a:pt x="4" y="1"/>
                  </a:moveTo>
                  <a:lnTo>
                    <a:pt x="1" y="1153"/>
                  </a:lnTo>
                  <a:lnTo>
                    <a:pt x="8984" y="6339"/>
                  </a:lnTo>
                  <a:lnTo>
                    <a:pt x="8987" y="5187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7"/>
            <p:cNvSpPr/>
            <p:nvPr/>
          </p:nvSpPr>
          <p:spPr>
            <a:xfrm>
              <a:off x="258425" y="1038475"/>
              <a:ext cx="701950" cy="405350"/>
            </a:xfrm>
            <a:custGeom>
              <a:avLst/>
              <a:gdLst/>
              <a:ahLst/>
              <a:cxnLst/>
              <a:rect l="l" t="t" r="r" b="b"/>
              <a:pathLst>
                <a:path w="28078" h="16214" extrusionOk="0">
                  <a:moveTo>
                    <a:pt x="18448" y="1"/>
                  </a:moveTo>
                  <a:cubicBezTo>
                    <a:pt x="18298" y="1"/>
                    <a:pt x="18148" y="34"/>
                    <a:pt x="18035" y="100"/>
                  </a:cubicBezTo>
                  <a:lnTo>
                    <a:pt x="228" y="10449"/>
                  </a:lnTo>
                  <a:cubicBezTo>
                    <a:pt x="0" y="10581"/>
                    <a:pt x="0" y="10795"/>
                    <a:pt x="231" y="10929"/>
                  </a:cubicBezTo>
                  <a:lnTo>
                    <a:pt x="9214" y="16114"/>
                  </a:lnTo>
                  <a:cubicBezTo>
                    <a:pt x="9329" y="16181"/>
                    <a:pt x="9478" y="16214"/>
                    <a:pt x="9628" y="16214"/>
                  </a:cubicBezTo>
                  <a:cubicBezTo>
                    <a:pt x="9778" y="16214"/>
                    <a:pt x="9928" y="16180"/>
                    <a:pt x="10042" y="16114"/>
                  </a:cubicBezTo>
                  <a:lnTo>
                    <a:pt x="27849" y="5766"/>
                  </a:lnTo>
                  <a:cubicBezTo>
                    <a:pt x="28078" y="5633"/>
                    <a:pt x="28076" y="5418"/>
                    <a:pt x="27846" y="5286"/>
                  </a:cubicBezTo>
                  <a:lnTo>
                    <a:pt x="25091" y="3697"/>
                  </a:lnTo>
                  <a:lnTo>
                    <a:pt x="24834" y="3847"/>
                  </a:lnTo>
                  <a:cubicBezTo>
                    <a:pt x="24772" y="3883"/>
                    <a:pt x="24689" y="3901"/>
                    <a:pt x="24607" y="3901"/>
                  </a:cubicBezTo>
                  <a:cubicBezTo>
                    <a:pt x="24525" y="3901"/>
                    <a:pt x="24442" y="3883"/>
                    <a:pt x="24380" y="3847"/>
                  </a:cubicBezTo>
                  <a:lnTo>
                    <a:pt x="21361" y="2104"/>
                  </a:lnTo>
                  <a:cubicBezTo>
                    <a:pt x="21235" y="2031"/>
                    <a:pt x="21235" y="1912"/>
                    <a:pt x="21361" y="1840"/>
                  </a:cubicBezTo>
                  <a:lnTo>
                    <a:pt x="21618" y="1690"/>
                  </a:lnTo>
                  <a:lnTo>
                    <a:pt x="18864" y="100"/>
                  </a:lnTo>
                  <a:cubicBezTo>
                    <a:pt x="18748" y="34"/>
                    <a:pt x="18598" y="1"/>
                    <a:pt x="18448" y="1"/>
                  </a:cubicBez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7"/>
            <p:cNvSpPr/>
            <p:nvPr/>
          </p:nvSpPr>
          <p:spPr>
            <a:xfrm>
              <a:off x="338675" y="1254175"/>
              <a:ext cx="208375" cy="116950"/>
            </a:xfrm>
            <a:custGeom>
              <a:avLst/>
              <a:gdLst/>
              <a:ahLst/>
              <a:cxnLst/>
              <a:rect l="l" t="t" r="r" b="b"/>
              <a:pathLst>
                <a:path w="8335" h="4678" extrusionOk="0">
                  <a:moveTo>
                    <a:pt x="6642" y="1"/>
                  </a:moveTo>
                  <a:lnTo>
                    <a:pt x="1" y="3445"/>
                  </a:lnTo>
                  <a:cubicBezTo>
                    <a:pt x="27" y="3459"/>
                    <a:pt x="2038" y="4677"/>
                    <a:pt x="2038" y="4677"/>
                  </a:cubicBezTo>
                  <a:lnTo>
                    <a:pt x="8334" y="959"/>
                  </a:lnTo>
                  <a:lnTo>
                    <a:pt x="6642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7"/>
            <p:cNvSpPr/>
            <p:nvPr/>
          </p:nvSpPr>
          <p:spPr>
            <a:xfrm>
              <a:off x="502100" y="1426925"/>
              <a:ext cx="7375" cy="31125"/>
            </a:xfrm>
            <a:custGeom>
              <a:avLst/>
              <a:gdLst/>
              <a:ahLst/>
              <a:cxnLst/>
              <a:rect l="l" t="t" r="r" b="b"/>
              <a:pathLst>
                <a:path w="295" h="1245" extrusionOk="0">
                  <a:moveTo>
                    <a:pt x="295" y="0"/>
                  </a:moveTo>
                  <a:lnTo>
                    <a:pt x="295" y="0"/>
                  </a:lnTo>
                  <a:cubicBezTo>
                    <a:pt x="205" y="50"/>
                    <a:pt x="106" y="80"/>
                    <a:pt x="3" y="92"/>
                  </a:cubicBezTo>
                  <a:lnTo>
                    <a:pt x="0" y="1245"/>
                  </a:lnTo>
                  <a:cubicBezTo>
                    <a:pt x="103" y="1233"/>
                    <a:pt x="202" y="1203"/>
                    <a:pt x="292" y="1152"/>
                  </a:cubicBezTo>
                  <a:lnTo>
                    <a:pt x="295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7"/>
            <p:cNvSpPr/>
            <p:nvPr/>
          </p:nvSpPr>
          <p:spPr>
            <a:xfrm>
              <a:off x="488675" y="1426925"/>
              <a:ext cx="13525" cy="31325"/>
            </a:xfrm>
            <a:custGeom>
              <a:avLst/>
              <a:gdLst/>
              <a:ahLst/>
              <a:cxnLst/>
              <a:rect l="l" t="t" r="r" b="b"/>
              <a:pathLst>
                <a:path w="541" h="1253" extrusionOk="0">
                  <a:moveTo>
                    <a:pt x="4" y="0"/>
                  </a:moveTo>
                  <a:lnTo>
                    <a:pt x="1" y="1152"/>
                  </a:lnTo>
                  <a:cubicBezTo>
                    <a:pt x="116" y="1219"/>
                    <a:pt x="265" y="1252"/>
                    <a:pt x="415" y="1252"/>
                  </a:cubicBezTo>
                  <a:cubicBezTo>
                    <a:pt x="456" y="1252"/>
                    <a:pt x="497" y="1250"/>
                    <a:pt x="537" y="1245"/>
                  </a:cubicBezTo>
                  <a:lnTo>
                    <a:pt x="540" y="92"/>
                  </a:lnTo>
                  <a:lnTo>
                    <a:pt x="540" y="92"/>
                  </a:lnTo>
                  <a:cubicBezTo>
                    <a:pt x="500" y="97"/>
                    <a:pt x="459" y="99"/>
                    <a:pt x="417" y="99"/>
                  </a:cubicBezTo>
                  <a:cubicBezTo>
                    <a:pt x="268" y="99"/>
                    <a:pt x="119" y="66"/>
                    <a:pt x="4" y="0"/>
                  </a:cubicBez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7"/>
            <p:cNvSpPr/>
            <p:nvPr/>
          </p:nvSpPr>
          <p:spPr>
            <a:xfrm>
              <a:off x="518450" y="1173425"/>
              <a:ext cx="455225" cy="293325"/>
            </a:xfrm>
            <a:custGeom>
              <a:avLst/>
              <a:gdLst/>
              <a:ahLst/>
              <a:cxnLst/>
              <a:rect l="l" t="t" r="r" b="b"/>
              <a:pathLst>
                <a:path w="18209" h="11733" extrusionOk="0">
                  <a:moveTo>
                    <a:pt x="18209" y="0"/>
                  </a:moveTo>
                  <a:lnTo>
                    <a:pt x="5" y="10580"/>
                  </a:lnTo>
                  <a:lnTo>
                    <a:pt x="0" y="11733"/>
                  </a:lnTo>
                  <a:lnTo>
                    <a:pt x="18205" y="1153"/>
                  </a:lnTo>
                  <a:lnTo>
                    <a:pt x="18209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7"/>
            <p:cNvSpPr/>
            <p:nvPr/>
          </p:nvSpPr>
          <p:spPr>
            <a:xfrm>
              <a:off x="245100" y="1299450"/>
              <a:ext cx="239900" cy="167300"/>
            </a:xfrm>
            <a:custGeom>
              <a:avLst/>
              <a:gdLst/>
              <a:ahLst/>
              <a:cxnLst/>
              <a:rect l="l" t="t" r="r" b="b"/>
              <a:pathLst>
                <a:path w="9596" h="6692" extrusionOk="0">
                  <a:moveTo>
                    <a:pt x="4" y="1"/>
                  </a:moveTo>
                  <a:lnTo>
                    <a:pt x="1" y="1154"/>
                  </a:lnTo>
                  <a:lnTo>
                    <a:pt x="9593" y="6692"/>
                  </a:lnTo>
                  <a:lnTo>
                    <a:pt x="9596" y="5539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7"/>
            <p:cNvSpPr/>
            <p:nvPr/>
          </p:nvSpPr>
          <p:spPr>
            <a:xfrm>
              <a:off x="506675" y="1437900"/>
              <a:ext cx="11900" cy="32575"/>
            </a:xfrm>
            <a:custGeom>
              <a:avLst/>
              <a:gdLst/>
              <a:ahLst/>
              <a:cxnLst/>
              <a:rect l="l" t="t" r="r" b="b"/>
              <a:pathLst>
                <a:path w="476" h="1303" extrusionOk="0">
                  <a:moveTo>
                    <a:pt x="476" y="1"/>
                  </a:moveTo>
                  <a:lnTo>
                    <a:pt x="476" y="1"/>
                  </a:lnTo>
                  <a:cubicBezTo>
                    <a:pt x="341" y="79"/>
                    <a:pt x="177" y="128"/>
                    <a:pt x="4" y="150"/>
                  </a:cubicBezTo>
                  <a:lnTo>
                    <a:pt x="0" y="1303"/>
                  </a:lnTo>
                  <a:cubicBezTo>
                    <a:pt x="173" y="1280"/>
                    <a:pt x="338" y="1230"/>
                    <a:pt x="471" y="1154"/>
                  </a:cubicBezTo>
                  <a:lnTo>
                    <a:pt x="476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7"/>
            <p:cNvSpPr/>
            <p:nvPr/>
          </p:nvSpPr>
          <p:spPr>
            <a:xfrm>
              <a:off x="484925" y="1437900"/>
              <a:ext cx="21850" cy="32875"/>
            </a:xfrm>
            <a:custGeom>
              <a:avLst/>
              <a:gdLst/>
              <a:ahLst/>
              <a:cxnLst/>
              <a:rect l="l" t="t" r="r" b="b"/>
              <a:pathLst>
                <a:path w="874" h="1315" extrusionOk="0">
                  <a:moveTo>
                    <a:pt x="3" y="1"/>
                  </a:moveTo>
                  <a:lnTo>
                    <a:pt x="0" y="1154"/>
                  </a:lnTo>
                  <a:cubicBezTo>
                    <a:pt x="186" y="1261"/>
                    <a:pt x="431" y="1314"/>
                    <a:pt x="675" y="1314"/>
                  </a:cubicBezTo>
                  <a:cubicBezTo>
                    <a:pt x="741" y="1314"/>
                    <a:pt x="806" y="1311"/>
                    <a:pt x="870" y="1303"/>
                  </a:cubicBezTo>
                  <a:lnTo>
                    <a:pt x="873" y="150"/>
                  </a:lnTo>
                  <a:lnTo>
                    <a:pt x="873" y="150"/>
                  </a:lnTo>
                  <a:cubicBezTo>
                    <a:pt x="808" y="158"/>
                    <a:pt x="742" y="162"/>
                    <a:pt x="676" y="162"/>
                  </a:cubicBezTo>
                  <a:cubicBezTo>
                    <a:pt x="433" y="162"/>
                    <a:pt x="190" y="108"/>
                    <a:pt x="3" y="1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7"/>
            <p:cNvSpPr/>
            <p:nvPr/>
          </p:nvSpPr>
          <p:spPr>
            <a:xfrm>
              <a:off x="235875" y="1011525"/>
              <a:ext cx="747050" cy="430425"/>
            </a:xfrm>
            <a:custGeom>
              <a:avLst/>
              <a:gdLst/>
              <a:ahLst/>
              <a:cxnLst/>
              <a:rect l="l" t="t" r="r" b="b"/>
              <a:pathLst>
                <a:path w="29882" h="17217" extrusionOk="0">
                  <a:moveTo>
                    <a:pt x="19349" y="501"/>
                  </a:moveTo>
                  <a:cubicBezTo>
                    <a:pt x="19499" y="501"/>
                    <a:pt x="19649" y="534"/>
                    <a:pt x="19765" y="600"/>
                  </a:cubicBezTo>
                  <a:lnTo>
                    <a:pt x="22518" y="2191"/>
                  </a:lnTo>
                  <a:lnTo>
                    <a:pt x="22262" y="2341"/>
                  </a:lnTo>
                  <a:cubicBezTo>
                    <a:pt x="22135" y="2413"/>
                    <a:pt x="22135" y="2532"/>
                    <a:pt x="22263" y="2604"/>
                  </a:cubicBezTo>
                  <a:lnTo>
                    <a:pt x="25282" y="4347"/>
                  </a:lnTo>
                  <a:cubicBezTo>
                    <a:pt x="25344" y="4384"/>
                    <a:pt x="25427" y="4402"/>
                    <a:pt x="25509" y="4402"/>
                  </a:cubicBezTo>
                  <a:cubicBezTo>
                    <a:pt x="25591" y="4402"/>
                    <a:pt x="25674" y="4384"/>
                    <a:pt x="25736" y="4347"/>
                  </a:cubicBezTo>
                  <a:lnTo>
                    <a:pt x="25993" y="4198"/>
                  </a:lnTo>
                  <a:lnTo>
                    <a:pt x="28748" y="5787"/>
                  </a:lnTo>
                  <a:cubicBezTo>
                    <a:pt x="28978" y="5921"/>
                    <a:pt x="28980" y="6135"/>
                    <a:pt x="28751" y="6267"/>
                  </a:cubicBezTo>
                  <a:lnTo>
                    <a:pt x="10944" y="16616"/>
                  </a:lnTo>
                  <a:cubicBezTo>
                    <a:pt x="10830" y="16682"/>
                    <a:pt x="10681" y="16715"/>
                    <a:pt x="10531" y="16715"/>
                  </a:cubicBezTo>
                  <a:cubicBezTo>
                    <a:pt x="10381" y="16715"/>
                    <a:pt x="10231" y="16682"/>
                    <a:pt x="10116" y="16616"/>
                  </a:cubicBezTo>
                  <a:lnTo>
                    <a:pt x="1133" y="11430"/>
                  </a:lnTo>
                  <a:cubicBezTo>
                    <a:pt x="902" y="11296"/>
                    <a:pt x="902" y="11082"/>
                    <a:pt x="1130" y="10950"/>
                  </a:cubicBezTo>
                  <a:lnTo>
                    <a:pt x="18935" y="600"/>
                  </a:lnTo>
                  <a:cubicBezTo>
                    <a:pt x="19050" y="534"/>
                    <a:pt x="19199" y="501"/>
                    <a:pt x="19349" y="501"/>
                  </a:cubicBezTo>
                  <a:close/>
                  <a:moveTo>
                    <a:pt x="19244" y="0"/>
                  </a:moveTo>
                  <a:cubicBezTo>
                    <a:pt x="19001" y="0"/>
                    <a:pt x="18759" y="54"/>
                    <a:pt x="18574" y="161"/>
                  </a:cubicBezTo>
                  <a:lnTo>
                    <a:pt x="368" y="10741"/>
                  </a:lnTo>
                  <a:cubicBezTo>
                    <a:pt x="0" y="10957"/>
                    <a:pt x="2" y="11303"/>
                    <a:pt x="373" y="11518"/>
                  </a:cubicBezTo>
                  <a:lnTo>
                    <a:pt x="9965" y="17056"/>
                  </a:lnTo>
                  <a:cubicBezTo>
                    <a:pt x="10151" y="17163"/>
                    <a:pt x="10395" y="17217"/>
                    <a:pt x="10637" y="17217"/>
                  </a:cubicBezTo>
                  <a:cubicBezTo>
                    <a:pt x="10880" y="17217"/>
                    <a:pt x="11123" y="17163"/>
                    <a:pt x="11308" y="17056"/>
                  </a:cubicBezTo>
                  <a:lnTo>
                    <a:pt x="29512" y="6476"/>
                  </a:lnTo>
                  <a:cubicBezTo>
                    <a:pt x="29882" y="6261"/>
                    <a:pt x="29880" y="5913"/>
                    <a:pt x="29509" y="5699"/>
                  </a:cubicBezTo>
                  <a:lnTo>
                    <a:pt x="19915" y="161"/>
                  </a:lnTo>
                  <a:cubicBezTo>
                    <a:pt x="19730" y="54"/>
                    <a:pt x="19487" y="0"/>
                    <a:pt x="19244" y="0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7"/>
            <p:cNvSpPr/>
            <p:nvPr/>
          </p:nvSpPr>
          <p:spPr>
            <a:xfrm>
              <a:off x="790000" y="1073325"/>
              <a:ext cx="77950" cy="61300"/>
            </a:xfrm>
            <a:custGeom>
              <a:avLst/>
              <a:gdLst/>
              <a:ahLst/>
              <a:cxnLst/>
              <a:rect l="l" t="t" r="r" b="b"/>
              <a:pathLst>
                <a:path w="3118" h="2452" extrusionOk="0">
                  <a:moveTo>
                    <a:pt x="4" y="0"/>
                  </a:moveTo>
                  <a:lnTo>
                    <a:pt x="1" y="576"/>
                  </a:lnTo>
                  <a:cubicBezTo>
                    <a:pt x="1" y="624"/>
                    <a:pt x="31" y="672"/>
                    <a:pt x="95" y="708"/>
                  </a:cubicBezTo>
                  <a:lnTo>
                    <a:pt x="3114" y="2451"/>
                  </a:lnTo>
                  <a:lnTo>
                    <a:pt x="3117" y="1875"/>
                  </a:lnTo>
                  <a:lnTo>
                    <a:pt x="98" y="132"/>
                  </a:lnTo>
                  <a:cubicBezTo>
                    <a:pt x="36" y="96"/>
                    <a:pt x="4" y="48"/>
                    <a:pt x="4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7"/>
            <p:cNvSpPr/>
            <p:nvPr/>
          </p:nvSpPr>
          <p:spPr>
            <a:xfrm>
              <a:off x="323600" y="1287825"/>
              <a:ext cx="18150" cy="23300"/>
            </a:xfrm>
            <a:custGeom>
              <a:avLst/>
              <a:gdLst/>
              <a:ahLst/>
              <a:cxnLst/>
              <a:rect l="l" t="t" r="r" b="b"/>
              <a:pathLst>
                <a:path w="726" h="932" extrusionOk="0">
                  <a:moveTo>
                    <a:pt x="308" y="1"/>
                  </a:moveTo>
                  <a:lnTo>
                    <a:pt x="202" y="417"/>
                  </a:lnTo>
                  <a:lnTo>
                    <a:pt x="0" y="190"/>
                  </a:lnTo>
                  <a:lnTo>
                    <a:pt x="54" y="639"/>
                  </a:lnTo>
                  <a:lnTo>
                    <a:pt x="561" y="931"/>
                  </a:lnTo>
                  <a:lnTo>
                    <a:pt x="725" y="369"/>
                  </a:lnTo>
                  <a:lnTo>
                    <a:pt x="440" y="559"/>
                  </a:lnTo>
                  <a:lnTo>
                    <a:pt x="308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7"/>
            <p:cNvSpPr/>
            <p:nvPr/>
          </p:nvSpPr>
          <p:spPr>
            <a:xfrm>
              <a:off x="397850" y="1253100"/>
              <a:ext cx="18150" cy="23300"/>
            </a:xfrm>
            <a:custGeom>
              <a:avLst/>
              <a:gdLst/>
              <a:ahLst/>
              <a:cxnLst/>
              <a:rect l="l" t="t" r="r" b="b"/>
              <a:pathLst>
                <a:path w="726" h="932" extrusionOk="0">
                  <a:moveTo>
                    <a:pt x="307" y="0"/>
                  </a:moveTo>
                  <a:lnTo>
                    <a:pt x="202" y="417"/>
                  </a:lnTo>
                  <a:lnTo>
                    <a:pt x="0" y="190"/>
                  </a:lnTo>
                  <a:lnTo>
                    <a:pt x="55" y="638"/>
                  </a:lnTo>
                  <a:lnTo>
                    <a:pt x="561" y="931"/>
                  </a:lnTo>
                  <a:lnTo>
                    <a:pt x="725" y="369"/>
                  </a:lnTo>
                  <a:lnTo>
                    <a:pt x="439" y="559"/>
                  </a:lnTo>
                  <a:lnTo>
                    <a:pt x="307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7"/>
            <p:cNvSpPr/>
            <p:nvPr/>
          </p:nvSpPr>
          <p:spPr>
            <a:xfrm>
              <a:off x="780950" y="1157750"/>
              <a:ext cx="18150" cy="23300"/>
            </a:xfrm>
            <a:custGeom>
              <a:avLst/>
              <a:gdLst/>
              <a:ahLst/>
              <a:cxnLst/>
              <a:rect l="l" t="t" r="r" b="b"/>
              <a:pathLst>
                <a:path w="726" h="932" extrusionOk="0">
                  <a:moveTo>
                    <a:pt x="417" y="1"/>
                  </a:moveTo>
                  <a:lnTo>
                    <a:pt x="286" y="559"/>
                  </a:lnTo>
                  <a:lnTo>
                    <a:pt x="0" y="369"/>
                  </a:lnTo>
                  <a:lnTo>
                    <a:pt x="164" y="932"/>
                  </a:lnTo>
                  <a:lnTo>
                    <a:pt x="670" y="639"/>
                  </a:lnTo>
                  <a:lnTo>
                    <a:pt x="725" y="191"/>
                  </a:lnTo>
                  <a:lnTo>
                    <a:pt x="725" y="191"/>
                  </a:lnTo>
                  <a:lnTo>
                    <a:pt x="524" y="417"/>
                  </a:lnTo>
                  <a:lnTo>
                    <a:pt x="417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7"/>
            <p:cNvSpPr/>
            <p:nvPr/>
          </p:nvSpPr>
          <p:spPr>
            <a:xfrm>
              <a:off x="743100" y="1084300"/>
              <a:ext cx="18150" cy="23350"/>
            </a:xfrm>
            <a:custGeom>
              <a:avLst/>
              <a:gdLst/>
              <a:ahLst/>
              <a:cxnLst/>
              <a:rect l="l" t="t" r="r" b="b"/>
              <a:pathLst>
                <a:path w="726" h="934" extrusionOk="0">
                  <a:moveTo>
                    <a:pt x="418" y="1"/>
                  </a:moveTo>
                  <a:lnTo>
                    <a:pt x="286" y="561"/>
                  </a:lnTo>
                  <a:lnTo>
                    <a:pt x="1" y="369"/>
                  </a:lnTo>
                  <a:lnTo>
                    <a:pt x="164" y="933"/>
                  </a:lnTo>
                  <a:lnTo>
                    <a:pt x="672" y="640"/>
                  </a:lnTo>
                  <a:lnTo>
                    <a:pt x="726" y="192"/>
                  </a:lnTo>
                  <a:lnTo>
                    <a:pt x="726" y="192"/>
                  </a:lnTo>
                  <a:lnTo>
                    <a:pt x="524" y="417"/>
                  </a:lnTo>
                  <a:lnTo>
                    <a:pt x="418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7"/>
            <p:cNvSpPr/>
            <p:nvPr/>
          </p:nvSpPr>
          <p:spPr>
            <a:xfrm>
              <a:off x="870125" y="1157750"/>
              <a:ext cx="18200" cy="23300"/>
            </a:xfrm>
            <a:custGeom>
              <a:avLst/>
              <a:gdLst/>
              <a:ahLst/>
              <a:cxnLst/>
              <a:rect l="l" t="t" r="r" b="b"/>
              <a:pathLst>
                <a:path w="728" h="932" extrusionOk="0">
                  <a:moveTo>
                    <a:pt x="418" y="1"/>
                  </a:moveTo>
                  <a:lnTo>
                    <a:pt x="286" y="559"/>
                  </a:lnTo>
                  <a:lnTo>
                    <a:pt x="1" y="369"/>
                  </a:lnTo>
                  <a:lnTo>
                    <a:pt x="164" y="932"/>
                  </a:lnTo>
                  <a:lnTo>
                    <a:pt x="672" y="639"/>
                  </a:lnTo>
                  <a:lnTo>
                    <a:pt x="727" y="191"/>
                  </a:lnTo>
                  <a:lnTo>
                    <a:pt x="727" y="191"/>
                  </a:lnTo>
                  <a:lnTo>
                    <a:pt x="524" y="417"/>
                  </a:lnTo>
                  <a:lnTo>
                    <a:pt x="418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7"/>
            <p:cNvSpPr/>
            <p:nvPr/>
          </p:nvSpPr>
          <p:spPr>
            <a:xfrm>
              <a:off x="716625" y="1257675"/>
              <a:ext cx="18200" cy="23300"/>
            </a:xfrm>
            <a:custGeom>
              <a:avLst/>
              <a:gdLst/>
              <a:ahLst/>
              <a:cxnLst/>
              <a:rect l="l" t="t" r="r" b="b"/>
              <a:pathLst>
                <a:path w="728" h="932" extrusionOk="0">
                  <a:moveTo>
                    <a:pt x="419" y="0"/>
                  </a:moveTo>
                  <a:lnTo>
                    <a:pt x="287" y="558"/>
                  </a:lnTo>
                  <a:lnTo>
                    <a:pt x="1" y="368"/>
                  </a:lnTo>
                  <a:lnTo>
                    <a:pt x="165" y="931"/>
                  </a:lnTo>
                  <a:lnTo>
                    <a:pt x="672" y="638"/>
                  </a:lnTo>
                  <a:lnTo>
                    <a:pt x="727" y="190"/>
                  </a:lnTo>
                  <a:lnTo>
                    <a:pt x="524" y="416"/>
                  </a:lnTo>
                  <a:lnTo>
                    <a:pt x="419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7"/>
            <p:cNvSpPr/>
            <p:nvPr/>
          </p:nvSpPr>
          <p:spPr>
            <a:xfrm>
              <a:off x="479250" y="843750"/>
              <a:ext cx="135575" cy="455200"/>
            </a:xfrm>
            <a:custGeom>
              <a:avLst/>
              <a:gdLst/>
              <a:ahLst/>
              <a:cxnLst/>
              <a:rect l="l" t="t" r="r" b="b"/>
              <a:pathLst>
                <a:path w="5423" h="18208" extrusionOk="0">
                  <a:moveTo>
                    <a:pt x="26" y="0"/>
                  </a:moveTo>
                  <a:lnTo>
                    <a:pt x="1" y="15091"/>
                  </a:lnTo>
                  <a:lnTo>
                    <a:pt x="5397" y="18207"/>
                  </a:lnTo>
                  <a:lnTo>
                    <a:pt x="5423" y="311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7"/>
            <p:cNvSpPr/>
            <p:nvPr/>
          </p:nvSpPr>
          <p:spPr>
            <a:xfrm>
              <a:off x="614150" y="850450"/>
              <a:ext cx="123175" cy="448500"/>
            </a:xfrm>
            <a:custGeom>
              <a:avLst/>
              <a:gdLst/>
              <a:ahLst/>
              <a:cxnLst/>
              <a:rect l="l" t="t" r="r" b="b"/>
              <a:pathLst>
                <a:path w="4927" h="17940" extrusionOk="0">
                  <a:moveTo>
                    <a:pt x="4927" y="0"/>
                  </a:moveTo>
                  <a:lnTo>
                    <a:pt x="27" y="2848"/>
                  </a:lnTo>
                  <a:lnTo>
                    <a:pt x="1" y="17939"/>
                  </a:lnTo>
                  <a:lnTo>
                    <a:pt x="4900" y="15091"/>
                  </a:lnTo>
                  <a:lnTo>
                    <a:pt x="4927" y="0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7"/>
            <p:cNvSpPr/>
            <p:nvPr/>
          </p:nvSpPr>
          <p:spPr>
            <a:xfrm>
              <a:off x="479875" y="772550"/>
              <a:ext cx="257450" cy="149125"/>
            </a:xfrm>
            <a:custGeom>
              <a:avLst/>
              <a:gdLst/>
              <a:ahLst/>
              <a:cxnLst/>
              <a:rect l="l" t="t" r="r" b="b"/>
              <a:pathLst>
                <a:path w="10298" h="5965" extrusionOk="0">
                  <a:moveTo>
                    <a:pt x="4900" y="0"/>
                  </a:moveTo>
                  <a:lnTo>
                    <a:pt x="1" y="2848"/>
                  </a:lnTo>
                  <a:lnTo>
                    <a:pt x="5398" y="5964"/>
                  </a:lnTo>
                  <a:lnTo>
                    <a:pt x="10298" y="3116"/>
                  </a:lnTo>
                  <a:lnTo>
                    <a:pt x="4900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7"/>
            <p:cNvSpPr/>
            <p:nvPr/>
          </p:nvSpPr>
          <p:spPr>
            <a:xfrm>
              <a:off x="475550" y="945175"/>
              <a:ext cx="139025" cy="89975"/>
            </a:xfrm>
            <a:custGeom>
              <a:avLst/>
              <a:gdLst/>
              <a:ahLst/>
              <a:cxnLst/>
              <a:rect l="l" t="t" r="r" b="b"/>
              <a:pathLst>
                <a:path w="5561" h="3599" extrusionOk="0">
                  <a:moveTo>
                    <a:pt x="1" y="0"/>
                  </a:moveTo>
                  <a:lnTo>
                    <a:pt x="1" y="393"/>
                  </a:lnTo>
                  <a:lnTo>
                    <a:pt x="5561" y="3598"/>
                  </a:lnTo>
                  <a:lnTo>
                    <a:pt x="5561" y="320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7"/>
            <p:cNvSpPr/>
            <p:nvPr/>
          </p:nvSpPr>
          <p:spPr>
            <a:xfrm>
              <a:off x="475550" y="942850"/>
              <a:ext cx="139025" cy="82475"/>
            </a:xfrm>
            <a:custGeom>
              <a:avLst/>
              <a:gdLst/>
              <a:ahLst/>
              <a:cxnLst/>
              <a:rect l="l" t="t" r="r" b="b"/>
              <a:pathLst>
                <a:path w="5561" h="3299" extrusionOk="0">
                  <a:moveTo>
                    <a:pt x="165" y="1"/>
                  </a:moveTo>
                  <a:lnTo>
                    <a:pt x="1" y="93"/>
                  </a:lnTo>
                  <a:lnTo>
                    <a:pt x="5561" y="3298"/>
                  </a:lnTo>
                  <a:lnTo>
                    <a:pt x="5561" y="3079"/>
                  </a:lnTo>
                  <a:lnTo>
                    <a:pt x="165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7"/>
            <p:cNvSpPr/>
            <p:nvPr/>
          </p:nvSpPr>
          <p:spPr>
            <a:xfrm>
              <a:off x="492300" y="895825"/>
              <a:ext cx="28700" cy="54450"/>
            </a:xfrm>
            <a:custGeom>
              <a:avLst/>
              <a:gdLst/>
              <a:ahLst/>
              <a:cxnLst/>
              <a:rect l="l" t="t" r="r" b="b"/>
              <a:pathLst>
                <a:path w="1148" h="2178" extrusionOk="0">
                  <a:moveTo>
                    <a:pt x="1" y="1"/>
                  </a:moveTo>
                  <a:lnTo>
                    <a:pt x="1" y="1544"/>
                  </a:lnTo>
                  <a:lnTo>
                    <a:pt x="1148" y="2177"/>
                  </a:lnTo>
                  <a:lnTo>
                    <a:pt x="1148" y="603"/>
                  </a:lnTo>
                  <a:lnTo>
                    <a:pt x="104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7"/>
            <p:cNvSpPr/>
            <p:nvPr/>
          </p:nvSpPr>
          <p:spPr>
            <a:xfrm>
              <a:off x="492300" y="895825"/>
              <a:ext cx="26125" cy="51625"/>
            </a:xfrm>
            <a:custGeom>
              <a:avLst/>
              <a:gdLst/>
              <a:ahLst/>
              <a:cxnLst/>
              <a:rect l="l" t="t" r="r" b="b"/>
              <a:pathLst>
                <a:path w="1045" h="2065" extrusionOk="0">
                  <a:moveTo>
                    <a:pt x="1" y="1"/>
                  </a:moveTo>
                  <a:lnTo>
                    <a:pt x="1" y="1463"/>
                  </a:lnTo>
                  <a:lnTo>
                    <a:pt x="1045" y="2064"/>
                  </a:lnTo>
                  <a:lnTo>
                    <a:pt x="1045" y="60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7"/>
            <p:cNvSpPr/>
            <p:nvPr/>
          </p:nvSpPr>
          <p:spPr>
            <a:xfrm>
              <a:off x="494425" y="899125"/>
              <a:ext cx="21900" cy="45025"/>
            </a:xfrm>
            <a:custGeom>
              <a:avLst/>
              <a:gdLst/>
              <a:ahLst/>
              <a:cxnLst/>
              <a:rect l="l" t="t" r="r" b="b"/>
              <a:pathLst>
                <a:path w="876" h="1801" extrusionOk="0">
                  <a:moveTo>
                    <a:pt x="0" y="1"/>
                  </a:moveTo>
                  <a:lnTo>
                    <a:pt x="0" y="1296"/>
                  </a:lnTo>
                  <a:lnTo>
                    <a:pt x="876" y="1800"/>
                  </a:lnTo>
                  <a:lnTo>
                    <a:pt x="876" y="50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7"/>
            <p:cNvSpPr/>
            <p:nvPr/>
          </p:nvSpPr>
          <p:spPr>
            <a:xfrm>
              <a:off x="493650" y="924700"/>
              <a:ext cx="23450" cy="14700"/>
            </a:xfrm>
            <a:custGeom>
              <a:avLst/>
              <a:gdLst/>
              <a:ahLst/>
              <a:cxnLst/>
              <a:rect l="l" t="t" r="r" b="b"/>
              <a:pathLst>
                <a:path w="938" h="588" extrusionOk="0">
                  <a:moveTo>
                    <a:pt x="1" y="0"/>
                  </a:moveTo>
                  <a:lnTo>
                    <a:pt x="1" y="47"/>
                  </a:lnTo>
                  <a:lnTo>
                    <a:pt x="937" y="587"/>
                  </a:lnTo>
                  <a:lnTo>
                    <a:pt x="937" y="54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7"/>
            <p:cNvSpPr/>
            <p:nvPr/>
          </p:nvSpPr>
          <p:spPr>
            <a:xfrm>
              <a:off x="486225" y="932275"/>
              <a:ext cx="33800" cy="24950"/>
            </a:xfrm>
            <a:custGeom>
              <a:avLst/>
              <a:gdLst/>
              <a:ahLst/>
              <a:cxnLst/>
              <a:rect l="l" t="t" r="r" b="b"/>
              <a:pathLst>
                <a:path w="1352" h="998" extrusionOk="0">
                  <a:moveTo>
                    <a:pt x="0" y="0"/>
                  </a:moveTo>
                  <a:lnTo>
                    <a:pt x="0" y="219"/>
                  </a:lnTo>
                  <a:lnTo>
                    <a:pt x="1352" y="998"/>
                  </a:lnTo>
                  <a:lnTo>
                    <a:pt x="1352" y="7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7"/>
            <p:cNvSpPr/>
            <p:nvPr/>
          </p:nvSpPr>
          <p:spPr>
            <a:xfrm>
              <a:off x="486225" y="931025"/>
              <a:ext cx="37000" cy="20725"/>
            </a:xfrm>
            <a:custGeom>
              <a:avLst/>
              <a:gdLst/>
              <a:ahLst/>
              <a:cxnLst/>
              <a:rect l="l" t="t" r="r" b="b"/>
              <a:pathLst>
                <a:path w="1480" h="829" extrusionOk="0">
                  <a:moveTo>
                    <a:pt x="154" y="1"/>
                  </a:moveTo>
                  <a:lnTo>
                    <a:pt x="0" y="50"/>
                  </a:lnTo>
                  <a:lnTo>
                    <a:pt x="1352" y="829"/>
                  </a:lnTo>
                  <a:lnTo>
                    <a:pt x="1479" y="772"/>
                  </a:lnTo>
                  <a:lnTo>
                    <a:pt x="154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7"/>
            <p:cNvSpPr/>
            <p:nvPr/>
          </p:nvSpPr>
          <p:spPr>
            <a:xfrm>
              <a:off x="520000" y="950325"/>
              <a:ext cx="3225" cy="6900"/>
            </a:xfrm>
            <a:custGeom>
              <a:avLst/>
              <a:gdLst/>
              <a:ahLst/>
              <a:cxnLst/>
              <a:rect l="l" t="t" r="r" b="b"/>
              <a:pathLst>
                <a:path w="129" h="276" extrusionOk="0">
                  <a:moveTo>
                    <a:pt x="128" y="0"/>
                  </a:moveTo>
                  <a:lnTo>
                    <a:pt x="1" y="57"/>
                  </a:lnTo>
                  <a:lnTo>
                    <a:pt x="1" y="276"/>
                  </a:lnTo>
                  <a:lnTo>
                    <a:pt x="128" y="201"/>
                  </a:lnTo>
                  <a:lnTo>
                    <a:pt x="128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7"/>
            <p:cNvSpPr/>
            <p:nvPr/>
          </p:nvSpPr>
          <p:spPr>
            <a:xfrm>
              <a:off x="571350" y="939375"/>
              <a:ext cx="28700" cy="54400"/>
            </a:xfrm>
            <a:custGeom>
              <a:avLst/>
              <a:gdLst/>
              <a:ahLst/>
              <a:cxnLst/>
              <a:rect l="l" t="t" r="r" b="b"/>
              <a:pathLst>
                <a:path w="1148" h="2176" extrusionOk="0">
                  <a:moveTo>
                    <a:pt x="0" y="0"/>
                  </a:moveTo>
                  <a:lnTo>
                    <a:pt x="0" y="1543"/>
                  </a:lnTo>
                  <a:lnTo>
                    <a:pt x="1147" y="2176"/>
                  </a:lnTo>
                  <a:lnTo>
                    <a:pt x="1147" y="602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7"/>
            <p:cNvSpPr/>
            <p:nvPr/>
          </p:nvSpPr>
          <p:spPr>
            <a:xfrm>
              <a:off x="571350" y="939375"/>
              <a:ext cx="26125" cy="51600"/>
            </a:xfrm>
            <a:custGeom>
              <a:avLst/>
              <a:gdLst/>
              <a:ahLst/>
              <a:cxnLst/>
              <a:rect l="l" t="t" r="r" b="b"/>
              <a:pathLst>
                <a:path w="1045" h="2064" extrusionOk="0">
                  <a:moveTo>
                    <a:pt x="0" y="0"/>
                  </a:moveTo>
                  <a:lnTo>
                    <a:pt x="0" y="1462"/>
                  </a:lnTo>
                  <a:lnTo>
                    <a:pt x="1044" y="2064"/>
                  </a:lnTo>
                  <a:lnTo>
                    <a:pt x="1044" y="6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7"/>
            <p:cNvSpPr/>
            <p:nvPr/>
          </p:nvSpPr>
          <p:spPr>
            <a:xfrm>
              <a:off x="573450" y="942675"/>
              <a:ext cx="21925" cy="45000"/>
            </a:xfrm>
            <a:custGeom>
              <a:avLst/>
              <a:gdLst/>
              <a:ahLst/>
              <a:cxnLst/>
              <a:rect l="l" t="t" r="r" b="b"/>
              <a:pathLst>
                <a:path w="877" h="1800" extrusionOk="0">
                  <a:moveTo>
                    <a:pt x="0" y="0"/>
                  </a:moveTo>
                  <a:lnTo>
                    <a:pt x="0" y="1295"/>
                  </a:lnTo>
                  <a:lnTo>
                    <a:pt x="876" y="1800"/>
                  </a:lnTo>
                  <a:lnTo>
                    <a:pt x="876" y="5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7"/>
            <p:cNvSpPr/>
            <p:nvPr/>
          </p:nvSpPr>
          <p:spPr>
            <a:xfrm>
              <a:off x="572675" y="968225"/>
              <a:ext cx="23450" cy="14675"/>
            </a:xfrm>
            <a:custGeom>
              <a:avLst/>
              <a:gdLst/>
              <a:ahLst/>
              <a:cxnLst/>
              <a:rect l="l" t="t" r="r" b="b"/>
              <a:pathLst>
                <a:path w="938" h="587" extrusionOk="0">
                  <a:moveTo>
                    <a:pt x="1" y="1"/>
                  </a:moveTo>
                  <a:lnTo>
                    <a:pt x="1" y="47"/>
                  </a:lnTo>
                  <a:lnTo>
                    <a:pt x="937" y="587"/>
                  </a:lnTo>
                  <a:lnTo>
                    <a:pt x="937" y="54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7"/>
            <p:cNvSpPr/>
            <p:nvPr/>
          </p:nvSpPr>
          <p:spPr>
            <a:xfrm>
              <a:off x="565250" y="975800"/>
              <a:ext cx="33800" cy="24975"/>
            </a:xfrm>
            <a:custGeom>
              <a:avLst/>
              <a:gdLst/>
              <a:ahLst/>
              <a:cxnLst/>
              <a:rect l="l" t="t" r="r" b="b"/>
              <a:pathLst>
                <a:path w="1352" h="999" extrusionOk="0">
                  <a:moveTo>
                    <a:pt x="0" y="1"/>
                  </a:moveTo>
                  <a:lnTo>
                    <a:pt x="0" y="220"/>
                  </a:lnTo>
                  <a:lnTo>
                    <a:pt x="1352" y="998"/>
                  </a:lnTo>
                  <a:lnTo>
                    <a:pt x="1352" y="7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7"/>
            <p:cNvSpPr/>
            <p:nvPr/>
          </p:nvSpPr>
          <p:spPr>
            <a:xfrm>
              <a:off x="565250" y="974575"/>
              <a:ext cx="37000" cy="20725"/>
            </a:xfrm>
            <a:custGeom>
              <a:avLst/>
              <a:gdLst/>
              <a:ahLst/>
              <a:cxnLst/>
              <a:rect l="l" t="t" r="r" b="b"/>
              <a:pathLst>
                <a:path w="1480" h="829" extrusionOk="0">
                  <a:moveTo>
                    <a:pt x="154" y="0"/>
                  </a:moveTo>
                  <a:lnTo>
                    <a:pt x="0" y="50"/>
                  </a:lnTo>
                  <a:lnTo>
                    <a:pt x="1352" y="828"/>
                  </a:lnTo>
                  <a:lnTo>
                    <a:pt x="1480" y="772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7"/>
            <p:cNvSpPr/>
            <p:nvPr/>
          </p:nvSpPr>
          <p:spPr>
            <a:xfrm>
              <a:off x="599025" y="993850"/>
              <a:ext cx="3225" cy="6925"/>
            </a:xfrm>
            <a:custGeom>
              <a:avLst/>
              <a:gdLst/>
              <a:ahLst/>
              <a:cxnLst/>
              <a:rect l="l" t="t" r="r" b="b"/>
              <a:pathLst>
                <a:path w="129" h="277" extrusionOk="0">
                  <a:moveTo>
                    <a:pt x="129" y="1"/>
                  </a:moveTo>
                  <a:lnTo>
                    <a:pt x="1" y="57"/>
                  </a:lnTo>
                  <a:lnTo>
                    <a:pt x="1" y="276"/>
                  </a:lnTo>
                  <a:lnTo>
                    <a:pt x="129" y="200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7"/>
            <p:cNvSpPr/>
            <p:nvPr/>
          </p:nvSpPr>
          <p:spPr>
            <a:xfrm>
              <a:off x="475550" y="1039500"/>
              <a:ext cx="139025" cy="89975"/>
            </a:xfrm>
            <a:custGeom>
              <a:avLst/>
              <a:gdLst/>
              <a:ahLst/>
              <a:cxnLst/>
              <a:rect l="l" t="t" r="r" b="b"/>
              <a:pathLst>
                <a:path w="5561" h="3599" extrusionOk="0">
                  <a:moveTo>
                    <a:pt x="1" y="1"/>
                  </a:moveTo>
                  <a:lnTo>
                    <a:pt x="1" y="394"/>
                  </a:lnTo>
                  <a:lnTo>
                    <a:pt x="5561" y="3598"/>
                  </a:lnTo>
                  <a:lnTo>
                    <a:pt x="5561" y="320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7"/>
            <p:cNvSpPr/>
            <p:nvPr/>
          </p:nvSpPr>
          <p:spPr>
            <a:xfrm>
              <a:off x="475550" y="1037175"/>
              <a:ext cx="139025" cy="82475"/>
            </a:xfrm>
            <a:custGeom>
              <a:avLst/>
              <a:gdLst/>
              <a:ahLst/>
              <a:cxnLst/>
              <a:rect l="l" t="t" r="r" b="b"/>
              <a:pathLst>
                <a:path w="5561" h="3299" extrusionOk="0">
                  <a:moveTo>
                    <a:pt x="165" y="1"/>
                  </a:moveTo>
                  <a:lnTo>
                    <a:pt x="1" y="94"/>
                  </a:lnTo>
                  <a:lnTo>
                    <a:pt x="5561" y="3298"/>
                  </a:lnTo>
                  <a:lnTo>
                    <a:pt x="5561" y="3078"/>
                  </a:lnTo>
                  <a:lnTo>
                    <a:pt x="165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7"/>
            <p:cNvSpPr/>
            <p:nvPr/>
          </p:nvSpPr>
          <p:spPr>
            <a:xfrm>
              <a:off x="492300" y="990125"/>
              <a:ext cx="28700" cy="54475"/>
            </a:xfrm>
            <a:custGeom>
              <a:avLst/>
              <a:gdLst/>
              <a:ahLst/>
              <a:cxnLst/>
              <a:rect l="l" t="t" r="r" b="b"/>
              <a:pathLst>
                <a:path w="1148" h="2179" extrusionOk="0">
                  <a:moveTo>
                    <a:pt x="1" y="1"/>
                  </a:moveTo>
                  <a:lnTo>
                    <a:pt x="1" y="1545"/>
                  </a:lnTo>
                  <a:lnTo>
                    <a:pt x="1148" y="2179"/>
                  </a:lnTo>
                  <a:lnTo>
                    <a:pt x="1148" y="604"/>
                  </a:lnTo>
                  <a:lnTo>
                    <a:pt x="104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7"/>
            <p:cNvSpPr/>
            <p:nvPr/>
          </p:nvSpPr>
          <p:spPr>
            <a:xfrm>
              <a:off x="492300" y="990125"/>
              <a:ext cx="26125" cy="51650"/>
            </a:xfrm>
            <a:custGeom>
              <a:avLst/>
              <a:gdLst/>
              <a:ahLst/>
              <a:cxnLst/>
              <a:rect l="l" t="t" r="r" b="b"/>
              <a:pathLst>
                <a:path w="1045" h="2066" extrusionOk="0">
                  <a:moveTo>
                    <a:pt x="1" y="1"/>
                  </a:moveTo>
                  <a:lnTo>
                    <a:pt x="1" y="1464"/>
                  </a:lnTo>
                  <a:lnTo>
                    <a:pt x="1045" y="2065"/>
                  </a:lnTo>
                  <a:lnTo>
                    <a:pt x="1045" y="60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7"/>
            <p:cNvSpPr/>
            <p:nvPr/>
          </p:nvSpPr>
          <p:spPr>
            <a:xfrm>
              <a:off x="494425" y="993450"/>
              <a:ext cx="21900" cy="45025"/>
            </a:xfrm>
            <a:custGeom>
              <a:avLst/>
              <a:gdLst/>
              <a:ahLst/>
              <a:cxnLst/>
              <a:rect l="l" t="t" r="r" b="b"/>
              <a:pathLst>
                <a:path w="876" h="1801" extrusionOk="0">
                  <a:moveTo>
                    <a:pt x="0" y="1"/>
                  </a:moveTo>
                  <a:lnTo>
                    <a:pt x="0" y="1296"/>
                  </a:lnTo>
                  <a:lnTo>
                    <a:pt x="876" y="1801"/>
                  </a:lnTo>
                  <a:lnTo>
                    <a:pt x="876" y="50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7"/>
            <p:cNvSpPr/>
            <p:nvPr/>
          </p:nvSpPr>
          <p:spPr>
            <a:xfrm>
              <a:off x="493650" y="1019025"/>
              <a:ext cx="23450" cy="14675"/>
            </a:xfrm>
            <a:custGeom>
              <a:avLst/>
              <a:gdLst/>
              <a:ahLst/>
              <a:cxnLst/>
              <a:rect l="l" t="t" r="r" b="b"/>
              <a:pathLst>
                <a:path w="938" h="587" extrusionOk="0">
                  <a:moveTo>
                    <a:pt x="1" y="0"/>
                  </a:moveTo>
                  <a:lnTo>
                    <a:pt x="1" y="47"/>
                  </a:lnTo>
                  <a:lnTo>
                    <a:pt x="937" y="586"/>
                  </a:lnTo>
                  <a:lnTo>
                    <a:pt x="937" y="54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7"/>
            <p:cNvSpPr/>
            <p:nvPr/>
          </p:nvSpPr>
          <p:spPr>
            <a:xfrm>
              <a:off x="486225" y="1026600"/>
              <a:ext cx="33800" cy="24950"/>
            </a:xfrm>
            <a:custGeom>
              <a:avLst/>
              <a:gdLst/>
              <a:ahLst/>
              <a:cxnLst/>
              <a:rect l="l" t="t" r="r" b="b"/>
              <a:pathLst>
                <a:path w="1352" h="998" extrusionOk="0">
                  <a:moveTo>
                    <a:pt x="0" y="0"/>
                  </a:moveTo>
                  <a:lnTo>
                    <a:pt x="0" y="219"/>
                  </a:lnTo>
                  <a:lnTo>
                    <a:pt x="1352" y="998"/>
                  </a:lnTo>
                  <a:lnTo>
                    <a:pt x="1352" y="7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7"/>
            <p:cNvSpPr/>
            <p:nvPr/>
          </p:nvSpPr>
          <p:spPr>
            <a:xfrm>
              <a:off x="486225" y="1025375"/>
              <a:ext cx="37000" cy="20725"/>
            </a:xfrm>
            <a:custGeom>
              <a:avLst/>
              <a:gdLst/>
              <a:ahLst/>
              <a:cxnLst/>
              <a:rect l="l" t="t" r="r" b="b"/>
              <a:pathLst>
                <a:path w="1480" h="829" extrusionOk="0">
                  <a:moveTo>
                    <a:pt x="154" y="0"/>
                  </a:moveTo>
                  <a:lnTo>
                    <a:pt x="0" y="49"/>
                  </a:lnTo>
                  <a:lnTo>
                    <a:pt x="1352" y="828"/>
                  </a:lnTo>
                  <a:lnTo>
                    <a:pt x="1479" y="771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7"/>
            <p:cNvSpPr/>
            <p:nvPr/>
          </p:nvSpPr>
          <p:spPr>
            <a:xfrm>
              <a:off x="520000" y="1044650"/>
              <a:ext cx="3225" cy="6900"/>
            </a:xfrm>
            <a:custGeom>
              <a:avLst/>
              <a:gdLst/>
              <a:ahLst/>
              <a:cxnLst/>
              <a:rect l="l" t="t" r="r" b="b"/>
              <a:pathLst>
                <a:path w="129" h="276" extrusionOk="0">
                  <a:moveTo>
                    <a:pt x="128" y="0"/>
                  </a:moveTo>
                  <a:lnTo>
                    <a:pt x="1" y="57"/>
                  </a:lnTo>
                  <a:lnTo>
                    <a:pt x="1" y="276"/>
                  </a:lnTo>
                  <a:lnTo>
                    <a:pt x="128" y="199"/>
                  </a:lnTo>
                  <a:lnTo>
                    <a:pt x="128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7"/>
            <p:cNvSpPr/>
            <p:nvPr/>
          </p:nvSpPr>
          <p:spPr>
            <a:xfrm>
              <a:off x="571350" y="1033675"/>
              <a:ext cx="28700" cy="54425"/>
            </a:xfrm>
            <a:custGeom>
              <a:avLst/>
              <a:gdLst/>
              <a:ahLst/>
              <a:cxnLst/>
              <a:rect l="l" t="t" r="r" b="b"/>
              <a:pathLst>
                <a:path w="1148" h="2177" extrusionOk="0">
                  <a:moveTo>
                    <a:pt x="0" y="0"/>
                  </a:moveTo>
                  <a:lnTo>
                    <a:pt x="0" y="1544"/>
                  </a:lnTo>
                  <a:lnTo>
                    <a:pt x="1147" y="2177"/>
                  </a:lnTo>
                  <a:lnTo>
                    <a:pt x="1147" y="603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7"/>
            <p:cNvSpPr/>
            <p:nvPr/>
          </p:nvSpPr>
          <p:spPr>
            <a:xfrm>
              <a:off x="571350" y="1033675"/>
              <a:ext cx="26125" cy="51625"/>
            </a:xfrm>
            <a:custGeom>
              <a:avLst/>
              <a:gdLst/>
              <a:ahLst/>
              <a:cxnLst/>
              <a:rect l="l" t="t" r="r" b="b"/>
              <a:pathLst>
                <a:path w="1045" h="2065" extrusionOk="0">
                  <a:moveTo>
                    <a:pt x="0" y="0"/>
                  </a:moveTo>
                  <a:lnTo>
                    <a:pt x="0" y="1463"/>
                  </a:lnTo>
                  <a:lnTo>
                    <a:pt x="1044" y="2065"/>
                  </a:lnTo>
                  <a:lnTo>
                    <a:pt x="1044" y="6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7"/>
            <p:cNvSpPr/>
            <p:nvPr/>
          </p:nvSpPr>
          <p:spPr>
            <a:xfrm>
              <a:off x="573450" y="1037000"/>
              <a:ext cx="21925" cy="45025"/>
            </a:xfrm>
            <a:custGeom>
              <a:avLst/>
              <a:gdLst/>
              <a:ahLst/>
              <a:cxnLst/>
              <a:rect l="l" t="t" r="r" b="b"/>
              <a:pathLst>
                <a:path w="877" h="1801" extrusionOk="0">
                  <a:moveTo>
                    <a:pt x="0" y="1"/>
                  </a:moveTo>
                  <a:lnTo>
                    <a:pt x="0" y="1294"/>
                  </a:lnTo>
                  <a:lnTo>
                    <a:pt x="876" y="1800"/>
                  </a:lnTo>
                  <a:lnTo>
                    <a:pt x="876" y="5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7"/>
            <p:cNvSpPr/>
            <p:nvPr/>
          </p:nvSpPr>
          <p:spPr>
            <a:xfrm>
              <a:off x="572675" y="1062550"/>
              <a:ext cx="23450" cy="14675"/>
            </a:xfrm>
            <a:custGeom>
              <a:avLst/>
              <a:gdLst/>
              <a:ahLst/>
              <a:cxnLst/>
              <a:rect l="l" t="t" r="r" b="b"/>
              <a:pathLst>
                <a:path w="938" h="587" extrusionOk="0">
                  <a:moveTo>
                    <a:pt x="1" y="1"/>
                  </a:moveTo>
                  <a:lnTo>
                    <a:pt x="1" y="47"/>
                  </a:lnTo>
                  <a:lnTo>
                    <a:pt x="937" y="587"/>
                  </a:lnTo>
                  <a:lnTo>
                    <a:pt x="937" y="54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7"/>
            <p:cNvSpPr/>
            <p:nvPr/>
          </p:nvSpPr>
          <p:spPr>
            <a:xfrm>
              <a:off x="565250" y="1070125"/>
              <a:ext cx="33800" cy="24975"/>
            </a:xfrm>
            <a:custGeom>
              <a:avLst/>
              <a:gdLst/>
              <a:ahLst/>
              <a:cxnLst/>
              <a:rect l="l" t="t" r="r" b="b"/>
              <a:pathLst>
                <a:path w="1352" h="999" extrusionOk="0">
                  <a:moveTo>
                    <a:pt x="0" y="1"/>
                  </a:moveTo>
                  <a:lnTo>
                    <a:pt x="0" y="220"/>
                  </a:lnTo>
                  <a:lnTo>
                    <a:pt x="1352" y="999"/>
                  </a:lnTo>
                  <a:lnTo>
                    <a:pt x="1352" y="78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7"/>
            <p:cNvSpPr/>
            <p:nvPr/>
          </p:nvSpPr>
          <p:spPr>
            <a:xfrm>
              <a:off x="565250" y="1068875"/>
              <a:ext cx="37000" cy="20750"/>
            </a:xfrm>
            <a:custGeom>
              <a:avLst/>
              <a:gdLst/>
              <a:ahLst/>
              <a:cxnLst/>
              <a:rect l="l" t="t" r="r" b="b"/>
              <a:pathLst>
                <a:path w="1480" h="830" extrusionOk="0">
                  <a:moveTo>
                    <a:pt x="154" y="0"/>
                  </a:moveTo>
                  <a:lnTo>
                    <a:pt x="0" y="51"/>
                  </a:lnTo>
                  <a:lnTo>
                    <a:pt x="1352" y="830"/>
                  </a:lnTo>
                  <a:lnTo>
                    <a:pt x="1480" y="773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7"/>
            <p:cNvSpPr/>
            <p:nvPr/>
          </p:nvSpPr>
          <p:spPr>
            <a:xfrm>
              <a:off x="599025" y="1088200"/>
              <a:ext cx="3225" cy="6900"/>
            </a:xfrm>
            <a:custGeom>
              <a:avLst/>
              <a:gdLst/>
              <a:ahLst/>
              <a:cxnLst/>
              <a:rect l="l" t="t" r="r" b="b"/>
              <a:pathLst>
                <a:path w="129" h="276" extrusionOk="0">
                  <a:moveTo>
                    <a:pt x="129" y="0"/>
                  </a:moveTo>
                  <a:lnTo>
                    <a:pt x="1" y="57"/>
                  </a:lnTo>
                  <a:lnTo>
                    <a:pt x="1" y="276"/>
                  </a:lnTo>
                  <a:lnTo>
                    <a:pt x="129" y="199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7"/>
            <p:cNvSpPr/>
            <p:nvPr/>
          </p:nvSpPr>
          <p:spPr>
            <a:xfrm>
              <a:off x="475550" y="1133825"/>
              <a:ext cx="139025" cy="89975"/>
            </a:xfrm>
            <a:custGeom>
              <a:avLst/>
              <a:gdLst/>
              <a:ahLst/>
              <a:cxnLst/>
              <a:rect l="l" t="t" r="r" b="b"/>
              <a:pathLst>
                <a:path w="5561" h="3599" extrusionOk="0">
                  <a:moveTo>
                    <a:pt x="1" y="1"/>
                  </a:moveTo>
                  <a:lnTo>
                    <a:pt x="1" y="394"/>
                  </a:lnTo>
                  <a:lnTo>
                    <a:pt x="5561" y="3598"/>
                  </a:lnTo>
                  <a:lnTo>
                    <a:pt x="5561" y="320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7"/>
            <p:cNvSpPr/>
            <p:nvPr/>
          </p:nvSpPr>
          <p:spPr>
            <a:xfrm>
              <a:off x="475550" y="1131500"/>
              <a:ext cx="139025" cy="82475"/>
            </a:xfrm>
            <a:custGeom>
              <a:avLst/>
              <a:gdLst/>
              <a:ahLst/>
              <a:cxnLst/>
              <a:rect l="l" t="t" r="r" b="b"/>
              <a:pathLst>
                <a:path w="5561" h="3299" extrusionOk="0">
                  <a:moveTo>
                    <a:pt x="165" y="1"/>
                  </a:moveTo>
                  <a:lnTo>
                    <a:pt x="1" y="94"/>
                  </a:lnTo>
                  <a:lnTo>
                    <a:pt x="5561" y="3298"/>
                  </a:lnTo>
                  <a:lnTo>
                    <a:pt x="5561" y="3078"/>
                  </a:lnTo>
                  <a:lnTo>
                    <a:pt x="165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7"/>
            <p:cNvSpPr/>
            <p:nvPr/>
          </p:nvSpPr>
          <p:spPr>
            <a:xfrm>
              <a:off x="492300" y="1084450"/>
              <a:ext cx="28700" cy="54450"/>
            </a:xfrm>
            <a:custGeom>
              <a:avLst/>
              <a:gdLst/>
              <a:ahLst/>
              <a:cxnLst/>
              <a:rect l="l" t="t" r="r" b="b"/>
              <a:pathLst>
                <a:path w="1148" h="2178" extrusionOk="0">
                  <a:moveTo>
                    <a:pt x="1" y="1"/>
                  </a:moveTo>
                  <a:lnTo>
                    <a:pt x="1" y="1545"/>
                  </a:lnTo>
                  <a:lnTo>
                    <a:pt x="1148" y="2177"/>
                  </a:lnTo>
                  <a:lnTo>
                    <a:pt x="1148" y="604"/>
                  </a:lnTo>
                  <a:lnTo>
                    <a:pt x="104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7"/>
            <p:cNvSpPr/>
            <p:nvPr/>
          </p:nvSpPr>
          <p:spPr>
            <a:xfrm>
              <a:off x="492300" y="1084450"/>
              <a:ext cx="26125" cy="51650"/>
            </a:xfrm>
            <a:custGeom>
              <a:avLst/>
              <a:gdLst/>
              <a:ahLst/>
              <a:cxnLst/>
              <a:rect l="l" t="t" r="r" b="b"/>
              <a:pathLst>
                <a:path w="1045" h="2066" extrusionOk="0">
                  <a:moveTo>
                    <a:pt x="1" y="1"/>
                  </a:moveTo>
                  <a:lnTo>
                    <a:pt x="1" y="1464"/>
                  </a:lnTo>
                  <a:lnTo>
                    <a:pt x="1045" y="2066"/>
                  </a:lnTo>
                  <a:lnTo>
                    <a:pt x="1045" y="60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7"/>
            <p:cNvSpPr/>
            <p:nvPr/>
          </p:nvSpPr>
          <p:spPr>
            <a:xfrm>
              <a:off x="494425" y="1087800"/>
              <a:ext cx="21900" cy="45000"/>
            </a:xfrm>
            <a:custGeom>
              <a:avLst/>
              <a:gdLst/>
              <a:ahLst/>
              <a:cxnLst/>
              <a:rect l="l" t="t" r="r" b="b"/>
              <a:pathLst>
                <a:path w="876" h="1800" extrusionOk="0">
                  <a:moveTo>
                    <a:pt x="0" y="0"/>
                  </a:moveTo>
                  <a:lnTo>
                    <a:pt x="0" y="1294"/>
                  </a:lnTo>
                  <a:lnTo>
                    <a:pt x="876" y="1800"/>
                  </a:lnTo>
                  <a:lnTo>
                    <a:pt x="876" y="5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7"/>
            <p:cNvSpPr/>
            <p:nvPr/>
          </p:nvSpPr>
          <p:spPr>
            <a:xfrm>
              <a:off x="493650" y="1113350"/>
              <a:ext cx="23450" cy="14675"/>
            </a:xfrm>
            <a:custGeom>
              <a:avLst/>
              <a:gdLst/>
              <a:ahLst/>
              <a:cxnLst/>
              <a:rect l="l" t="t" r="r" b="b"/>
              <a:pathLst>
                <a:path w="938" h="587" extrusionOk="0">
                  <a:moveTo>
                    <a:pt x="1" y="0"/>
                  </a:moveTo>
                  <a:lnTo>
                    <a:pt x="1" y="47"/>
                  </a:lnTo>
                  <a:lnTo>
                    <a:pt x="937" y="586"/>
                  </a:lnTo>
                  <a:lnTo>
                    <a:pt x="937" y="54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7"/>
            <p:cNvSpPr/>
            <p:nvPr/>
          </p:nvSpPr>
          <p:spPr>
            <a:xfrm>
              <a:off x="486225" y="1120925"/>
              <a:ext cx="33800" cy="24975"/>
            </a:xfrm>
            <a:custGeom>
              <a:avLst/>
              <a:gdLst/>
              <a:ahLst/>
              <a:cxnLst/>
              <a:rect l="l" t="t" r="r" b="b"/>
              <a:pathLst>
                <a:path w="1352" h="999" extrusionOk="0">
                  <a:moveTo>
                    <a:pt x="0" y="0"/>
                  </a:moveTo>
                  <a:lnTo>
                    <a:pt x="0" y="219"/>
                  </a:lnTo>
                  <a:lnTo>
                    <a:pt x="1352" y="998"/>
                  </a:lnTo>
                  <a:lnTo>
                    <a:pt x="1352" y="7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7"/>
            <p:cNvSpPr/>
            <p:nvPr/>
          </p:nvSpPr>
          <p:spPr>
            <a:xfrm>
              <a:off x="486225" y="1119650"/>
              <a:ext cx="37000" cy="20775"/>
            </a:xfrm>
            <a:custGeom>
              <a:avLst/>
              <a:gdLst/>
              <a:ahLst/>
              <a:cxnLst/>
              <a:rect l="l" t="t" r="r" b="b"/>
              <a:pathLst>
                <a:path w="1480" h="831" extrusionOk="0">
                  <a:moveTo>
                    <a:pt x="154" y="1"/>
                  </a:moveTo>
                  <a:lnTo>
                    <a:pt x="0" y="51"/>
                  </a:lnTo>
                  <a:lnTo>
                    <a:pt x="1352" y="830"/>
                  </a:lnTo>
                  <a:lnTo>
                    <a:pt x="1479" y="774"/>
                  </a:lnTo>
                  <a:lnTo>
                    <a:pt x="154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7"/>
            <p:cNvSpPr/>
            <p:nvPr/>
          </p:nvSpPr>
          <p:spPr>
            <a:xfrm>
              <a:off x="520000" y="1138975"/>
              <a:ext cx="3225" cy="6925"/>
            </a:xfrm>
            <a:custGeom>
              <a:avLst/>
              <a:gdLst/>
              <a:ahLst/>
              <a:cxnLst/>
              <a:rect l="l" t="t" r="r" b="b"/>
              <a:pathLst>
                <a:path w="129" h="277" extrusionOk="0">
                  <a:moveTo>
                    <a:pt x="128" y="1"/>
                  </a:moveTo>
                  <a:lnTo>
                    <a:pt x="1" y="57"/>
                  </a:lnTo>
                  <a:lnTo>
                    <a:pt x="1" y="276"/>
                  </a:lnTo>
                  <a:lnTo>
                    <a:pt x="128" y="199"/>
                  </a:lnTo>
                  <a:lnTo>
                    <a:pt x="128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7"/>
            <p:cNvSpPr/>
            <p:nvPr/>
          </p:nvSpPr>
          <p:spPr>
            <a:xfrm>
              <a:off x="571350" y="1128000"/>
              <a:ext cx="28700" cy="54425"/>
            </a:xfrm>
            <a:custGeom>
              <a:avLst/>
              <a:gdLst/>
              <a:ahLst/>
              <a:cxnLst/>
              <a:rect l="l" t="t" r="r" b="b"/>
              <a:pathLst>
                <a:path w="1148" h="2177" extrusionOk="0">
                  <a:moveTo>
                    <a:pt x="0" y="0"/>
                  </a:moveTo>
                  <a:lnTo>
                    <a:pt x="0" y="1544"/>
                  </a:lnTo>
                  <a:lnTo>
                    <a:pt x="1147" y="2177"/>
                  </a:lnTo>
                  <a:lnTo>
                    <a:pt x="1147" y="602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7"/>
            <p:cNvSpPr/>
            <p:nvPr/>
          </p:nvSpPr>
          <p:spPr>
            <a:xfrm>
              <a:off x="571350" y="1128000"/>
              <a:ext cx="26125" cy="51650"/>
            </a:xfrm>
            <a:custGeom>
              <a:avLst/>
              <a:gdLst/>
              <a:ahLst/>
              <a:cxnLst/>
              <a:rect l="l" t="t" r="r" b="b"/>
              <a:pathLst>
                <a:path w="1045" h="2066" extrusionOk="0">
                  <a:moveTo>
                    <a:pt x="0" y="0"/>
                  </a:moveTo>
                  <a:lnTo>
                    <a:pt x="0" y="1463"/>
                  </a:lnTo>
                  <a:lnTo>
                    <a:pt x="1044" y="2065"/>
                  </a:lnTo>
                  <a:lnTo>
                    <a:pt x="1044" y="6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7"/>
            <p:cNvSpPr/>
            <p:nvPr/>
          </p:nvSpPr>
          <p:spPr>
            <a:xfrm>
              <a:off x="573450" y="1131325"/>
              <a:ext cx="21925" cy="45025"/>
            </a:xfrm>
            <a:custGeom>
              <a:avLst/>
              <a:gdLst/>
              <a:ahLst/>
              <a:cxnLst/>
              <a:rect l="l" t="t" r="r" b="b"/>
              <a:pathLst>
                <a:path w="877" h="1801" extrusionOk="0">
                  <a:moveTo>
                    <a:pt x="0" y="1"/>
                  </a:moveTo>
                  <a:lnTo>
                    <a:pt x="0" y="1294"/>
                  </a:lnTo>
                  <a:lnTo>
                    <a:pt x="876" y="1800"/>
                  </a:lnTo>
                  <a:lnTo>
                    <a:pt x="876" y="5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7"/>
            <p:cNvSpPr/>
            <p:nvPr/>
          </p:nvSpPr>
          <p:spPr>
            <a:xfrm>
              <a:off x="572675" y="1156875"/>
              <a:ext cx="23450" cy="14675"/>
            </a:xfrm>
            <a:custGeom>
              <a:avLst/>
              <a:gdLst/>
              <a:ahLst/>
              <a:cxnLst/>
              <a:rect l="l" t="t" r="r" b="b"/>
              <a:pathLst>
                <a:path w="938" h="587" extrusionOk="0">
                  <a:moveTo>
                    <a:pt x="1" y="1"/>
                  </a:moveTo>
                  <a:lnTo>
                    <a:pt x="1" y="47"/>
                  </a:lnTo>
                  <a:lnTo>
                    <a:pt x="937" y="587"/>
                  </a:lnTo>
                  <a:lnTo>
                    <a:pt x="937" y="54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7"/>
            <p:cNvSpPr/>
            <p:nvPr/>
          </p:nvSpPr>
          <p:spPr>
            <a:xfrm>
              <a:off x="565250" y="1164450"/>
              <a:ext cx="33800" cy="24975"/>
            </a:xfrm>
            <a:custGeom>
              <a:avLst/>
              <a:gdLst/>
              <a:ahLst/>
              <a:cxnLst/>
              <a:rect l="l" t="t" r="r" b="b"/>
              <a:pathLst>
                <a:path w="1352" h="999" extrusionOk="0">
                  <a:moveTo>
                    <a:pt x="0" y="1"/>
                  </a:moveTo>
                  <a:lnTo>
                    <a:pt x="0" y="220"/>
                  </a:lnTo>
                  <a:lnTo>
                    <a:pt x="1352" y="999"/>
                  </a:lnTo>
                  <a:lnTo>
                    <a:pt x="1352" y="78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7"/>
            <p:cNvSpPr/>
            <p:nvPr/>
          </p:nvSpPr>
          <p:spPr>
            <a:xfrm>
              <a:off x="565250" y="1163200"/>
              <a:ext cx="37000" cy="20750"/>
            </a:xfrm>
            <a:custGeom>
              <a:avLst/>
              <a:gdLst/>
              <a:ahLst/>
              <a:cxnLst/>
              <a:rect l="l" t="t" r="r" b="b"/>
              <a:pathLst>
                <a:path w="1480" h="830" extrusionOk="0">
                  <a:moveTo>
                    <a:pt x="154" y="0"/>
                  </a:moveTo>
                  <a:lnTo>
                    <a:pt x="0" y="51"/>
                  </a:lnTo>
                  <a:lnTo>
                    <a:pt x="1352" y="830"/>
                  </a:lnTo>
                  <a:lnTo>
                    <a:pt x="1480" y="773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7"/>
            <p:cNvSpPr/>
            <p:nvPr/>
          </p:nvSpPr>
          <p:spPr>
            <a:xfrm>
              <a:off x="599025" y="1182525"/>
              <a:ext cx="3225" cy="6900"/>
            </a:xfrm>
            <a:custGeom>
              <a:avLst/>
              <a:gdLst/>
              <a:ahLst/>
              <a:cxnLst/>
              <a:rect l="l" t="t" r="r" b="b"/>
              <a:pathLst>
                <a:path w="129" h="276" extrusionOk="0">
                  <a:moveTo>
                    <a:pt x="129" y="0"/>
                  </a:moveTo>
                  <a:lnTo>
                    <a:pt x="1" y="57"/>
                  </a:lnTo>
                  <a:lnTo>
                    <a:pt x="1" y="276"/>
                  </a:lnTo>
                  <a:lnTo>
                    <a:pt x="129" y="199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7"/>
            <p:cNvSpPr/>
            <p:nvPr/>
          </p:nvSpPr>
          <p:spPr>
            <a:xfrm>
              <a:off x="614800" y="945175"/>
              <a:ext cx="128325" cy="89975"/>
            </a:xfrm>
            <a:custGeom>
              <a:avLst/>
              <a:gdLst/>
              <a:ahLst/>
              <a:cxnLst/>
              <a:rect l="l" t="t" r="r" b="b"/>
              <a:pathLst>
                <a:path w="5133" h="3599" extrusionOk="0">
                  <a:moveTo>
                    <a:pt x="5133" y="0"/>
                  </a:moveTo>
                  <a:lnTo>
                    <a:pt x="1" y="3205"/>
                  </a:lnTo>
                  <a:lnTo>
                    <a:pt x="1" y="3598"/>
                  </a:lnTo>
                  <a:lnTo>
                    <a:pt x="5133" y="393"/>
                  </a:lnTo>
                  <a:lnTo>
                    <a:pt x="5133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7"/>
            <p:cNvSpPr/>
            <p:nvPr/>
          </p:nvSpPr>
          <p:spPr>
            <a:xfrm>
              <a:off x="614800" y="942850"/>
              <a:ext cx="128325" cy="82475"/>
            </a:xfrm>
            <a:custGeom>
              <a:avLst/>
              <a:gdLst/>
              <a:ahLst/>
              <a:cxnLst/>
              <a:rect l="l" t="t" r="r" b="b"/>
              <a:pathLst>
                <a:path w="5133" h="3299" extrusionOk="0">
                  <a:moveTo>
                    <a:pt x="4982" y="1"/>
                  </a:moveTo>
                  <a:lnTo>
                    <a:pt x="1" y="3079"/>
                  </a:lnTo>
                  <a:lnTo>
                    <a:pt x="1" y="3298"/>
                  </a:lnTo>
                  <a:lnTo>
                    <a:pt x="5133" y="93"/>
                  </a:lnTo>
                  <a:lnTo>
                    <a:pt x="4982" y="1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7"/>
            <p:cNvSpPr/>
            <p:nvPr/>
          </p:nvSpPr>
          <p:spPr>
            <a:xfrm>
              <a:off x="701200" y="895825"/>
              <a:ext cx="26475" cy="54450"/>
            </a:xfrm>
            <a:custGeom>
              <a:avLst/>
              <a:gdLst/>
              <a:ahLst/>
              <a:cxnLst/>
              <a:rect l="l" t="t" r="r" b="b"/>
              <a:pathLst>
                <a:path w="1059" h="2178" extrusionOk="0">
                  <a:moveTo>
                    <a:pt x="963" y="1"/>
                  </a:moveTo>
                  <a:lnTo>
                    <a:pt x="0" y="603"/>
                  </a:lnTo>
                  <a:lnTo>
                    <a:pt x="0" y="2177"/>
                  </a:lnTo>
                  <a:lnTo>
                    <a:pt x="1059" y="1544"/>
                  </a:lnTo>
                  <a:lnTo>
                    <a:pt x="1059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7"/>
            <p:cNvSpPr/>
            <p:nvPr/>
          </p:nvSpPr>
          <p:spPr>
            <a:xfrm>
              <a:off x="703550" y="895825"/>
              <a:ext cx="24125" cy="51625"/>
            </a:xfrm>
            <a:custGeom>
              <a:avLst/>
              <a:gdLst/>
              <a:ahLst/>
              <a:cxnLst/>
              <a:rect l="l" t="t" r="r" b="b"/>
              <a:pathLst>
                <a:path w="965" h="2065" extrusionOk="0">
                  <a:moveTo>
                    <a:pt x="965" y="1"/>
                  </a:moveTo>
                  <a:lnTo>
                    <a:pt x="0" y="603"/>
                  </a:lnTo>
                  <a:lnTo>
                    <a:pt x="0" y="2064"/>
                  </a:lnTo>
                  <a:lnTo>
                    <a:pt x="965" y="1463"/>
                  </a:lnTo>
                  <a:lnTo>
                    <a:pt x="965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7"/>
            <p:cNvSpPr/>
            <p:nvPr/>
          </p:nvSpPr>
          <p:spPr>
            <a:xfrm>
              <a:off x="705475" y="899125"/>
              <a:ext cx="20250" cy="45025"/>
            </a:xfrm>
            <a:custGeom>
              <a:avLst/>
              <a:gdLst/>
              <a:ahLst/>
              <a:cxnLst/>
              <a:rect l="l" t="t" r="r" b="b"/>
              <a:pathLst>
                <a:path w="810" h="1801" extrusionOk="0">
                  <a:moveTo>
                    <a:pt x="809" y="1"/>
                  </a:moveTo>
                  <a:lnTo>
                    <a:pt x="0" y="506"/>
                  </a:lnTo>
                  <a:lnTo>
                    <a:pt x="0" y="1800"/>
                  </a:lnTo>
                  <a:lnTo>
                    <a:pt x="809" y="1296"/>
                  </a:lnTo>
                  <a:lnTo>
                    <a:pt x="809" y="1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7"/>
            <p:cNvSpPr/>
            <p:nvPr/>
          </p:nvSpPr>
          <p:spPr>
            <a:xfrm>
              <a:off x="704775" y="924700"/>
              <a:ext cx="21675" cy="14700"/>
            </a:xfrm>
            <a:custGeom>
              <a:avLst/>
              <a:gdLst/>
              <a:ahLst/>
              <a:cxnLst/>
              <a:rect l="l" t="t" r="r" b="b"/>
              <a:pathLst>
                <a:path w="867" h="588" extrusionOk="0">
                  <a:moveTo>
                    <a:pt x="866" y="0"/>
                  </a:moveTo>
                  <a:lnTo>
                    <a:pt x="1" y="540"/>
                  </a:lnTo>
                  <a:lnTo>
                    <a:pt x="1" y="587"/>
                  </a:lnTo>
                  <a:lnTo>
                    <a:pt x="866" y="47"/>
                  </a:lnTo>
                  <a:lnTo>
                    <a:pt x="866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7"/>
            <p:cNvSpPr/>
            <p:nvPr/>
          </p:nvSpPr>
          <p:spPr>
            <a:xfrm>
              <a:off x="702075" y="932275"/>
              <a:ext cx="31200" cy="24950"/>
            </a:xfrm>
            <a:custGeom>
              <a:avLst/>
              <a:gdLst/>
              <a:ahLst/>
              <a:cxnLst/>
              <a:rect l="l" t="t" r="r" b="b"/>
              <a:pathLst>
                <a:path w="1248" h="998" extrusionOk="0">
                  <a:moveTo>
                    <a:pt x="1247" y="0"/>
                  </a:moveTo>
                  <a:lnTo>
                    <a:pt x="0" y="779"/>
                  </a:lnTo>
                  <a:lnTo>
                    <a:pt x="0" y="998"/>
                  </a:lnTo>
                  <a:lnTo>
                    <a:pt x="1247" y="219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7"/>
            <p:cNvSpPr/>
            <p:nvPr/>
          </p:nvSpPr>
          <p:spPr>
            <a:xfrm>
              <a:off x="699125" y="931025"/>
              <a:ext cx="34150" cy="20725"/>
            </a:xfrm>
            <a:custGeom>
              <a:avLst/>
              <a:gdLst/>
              <a:ahLst/>
              <a:cxnLst/>
              <a:rect l="l" t="t" r="r" b="b"/>
              <a:pathLst>
                <a:path w="1366" h="829" extrusionOk="0">
                  <a:moveTo>
                    <a:pt x="1224" y="1"/>
                  </a:moveTo>
                  <a:lnTo>
                    <a:pt x="1" y="772"/>
                  </a:lnTo>
                  <a:lnTo>
                    <a:pt x="118" y="829"/>
                  </a:lnTo>
                  <a:lnTo>
                    <a:pt x="1365" y="50"/>
                  </a:lnTo>
                  <a:lnTo>
                    <a:pt x="1224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7"/>
            <p:cNvSpPr/>
            <p:nvPr/>
          </p:nvSpPr>
          <p:spPr>
            <a:xfrm>
              <a:off x="699125" y="950325"/>
              <a:ext cx="2975" cy="6900"/>
            </a:xfrm>
            <a:custGeom>
              <a:avLst/>
              <a:gdLst/>
              <a:ahLst/>
              <a:cxnLst/>
              <a:rect l="l" t="t" r="r" b="b"/>
              <a:pathLst>
                <a:path w="119" h="276" extrusionOk="0">
                  <a:moveTo>
                    <a:pt x="1" y="0"/>
                  </a:moveTo>
                  <a:lnTo>
                    <a:pt x="1" y="201"/>
                  </a:lnTo>
                  <a:lnTo>
                    <a:pt x="118" y="276"/>
                  </a:lnTo>
                  <a:lnTo>
                    <a:pt x="118" y="5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7"/>
            <p:cNvSpPr/>
            <p:nvPr/>
          </p:nvSpPr>
          <p:spPr>
            <a:xfrm>
              <a:off x="628225" y="939375"/>
              <a:ext cx="26475" cy="54450"/>
            </a:xfrm>
            <a:custGeom>
              <a:avLst/>
              <a:gdLst/>
              <a:ahLst/>
              <a:cxnLst/>
              <a:rect l="l" t="t" r="r" b="b"/>
              <a:pathLst>
                <a:path w="1059" h="2178" extrusionOk="0">
                  <a:moveTo>
                    <a:pt x="965" y="0"/>
                  </a:moveTo>
                  <a:lnTo>
                    <a:pt x="0" y="602"/>
                  </a:lnTo>
                  <a:lnTo>
                    <a:pt x="0" y="2177"/>
                  </a:lnTo>
                  <a:lnTo>
                    <a:pt x="1059" y="1543"/>
                  </a:lnTo>
                  <a:lnTo>
                    <a:pt x="1059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7"/>
            <p:cNvSpPr/>
            <p:nvPr/>
          </p:nvSpPr>
          <p:spPr>
            <a:xfrm>
              <a:off x="630575" y="939375"/>
              <a:ext cx="24125" cy="51600"/>
            </a:xfrm>
            <a:custGeom>
              <a:avLst/>
              <a:gdLst/>
              <a:ahLst/>
              <a:cxnLst/>
              <a:rect l="l" t="t" r="r" b="b"/>
              <a:pathLst>
                <a:path w="965" h="2064" extrusionOk="0">
                  <a:moveTo>
                    <a:pt x="965" y="0"/>
                  </a:moveTo>
                  <a:lnTo>
                    <a:pt x="0" y="602"/>
                  </a:lnTo>
                  <a:lnTo>
                    <a:pt x="0" y="2064"/>
                  </a:lnTo>
                  <a:lnTo>
                    <a:pt x="965" y="1462"/>
                  </a:lnTo>
                  <a:lnTo>
                    <a:pt x="965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7"/>
            <p:cNvSpPr/>
            <p:nvPr/>
          </p:nvSpPr>
          <p:spPr>
            <a:xfrm>
              <a:off x="632525" y="942675"/>
              <a:ext cx="20250" cy="45000"/>
            </a:xfrm>
            <a:custGeom>
              <a:avLst/>
              <a:gdLst/>
              <a:ahLst/>
              <a:cxnLst/>
              <a:rect l="l" t="t" r="r" b="b"/>
              <a:pathLst>
                <a:path w="810" h="1800" extrusionOk="0">
                  <a:moveTo>
                    <a:pt x="810" y="0"/>
                  </a:moveTo>
                  <a:lnTo>
                    <a:pt x="1" y="505"/>
                  </a:lnTo>
                  <a:lnTo>
                    <a:pt x="1" y="1800"/>
                  </a:lnTo>
                  <a:lnTo>
                    <a:pt x="810" y="1295"/>
                  </a:lnTo>
                  <a:lnTo>
                    <a:pt x="810" y="0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7"/>
            <p:cNvSpPr/>
            <p:nvPr/>
          </p:nvSpPr>
          <p:spPr>
            <a:xfrm>
              <a:off x="631850" y="968225"/>
              <a:ext cx="21625" cy="14675"/>
            </a:xfrm>
            <a:custGeom>
              <a:avLst/>
              <a:gdLst/>
              <a:ahLst/>
              <a:cxnLst/>
              <a:rect l="l" t="t" r="r" b="b"/>
              <a:pathLst>
                <a:path w="865" h="587" extrusionOk="0">
                  <a:moveTo>
                    <a:pt x="864" y="1"/>
                  </a:moveTo>
                  <a:lnTo>
                    <a:pt x="0" y="540"/>
                  </a:lnTo>
                  <a:lnTo>
                    <a:pt x="0" y="587"/>
                  </a:lnTo>
                  <a:lnTo>
                    <a:pt x="864" y="47"/>
                  </a:lnTo>
                  <a:lnTo>
                    <a:pt x="864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7"/>
            <p:cNvSpPr/>
            <p:nvPr/>
          </p:nvSpPr>
          <p:spPr>
            <a:xfrm>
              <a:off x="629125" y="975800"/>
              <a:ext cx="31200" cy="24975"/>
            </a:xfrm>
            <a:custGeom>
              <a:avLst/>
              <a:gdLst/>
              <a:ahLst/>
              <a:cxnLst/>
              <a:rect l="l" t="t" r="r" b="b"/>
              <a:pathLst>
                <a:path w="1248" h="999" extrusionOk="0">
                  <a:moveTo>
                    <a:pt x="1248" y="1"/>
                  </a:moveTo>
                  <a:lnTo>
                    <a:pt x="0" y="779"/>
                  </a:lnTo>
                  <a:lnTo>
                    <a:pt x="0" y="998"/>
                  </a:lnTo>
                  <a:lnTo>
                    <a:pt x="1248" y="220"/>
                  </a:lnTo>
                  <a:lnTo>
                    <a:pt x="1248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7"/>
            <p:cNvSpPr/>
            <p:nvPr/>
          </p:nvSpPr>
          <p:spPr>
            <a:xfrm>
              <a:off x="626200" y="974575"/>
              <a:ext cx="34125" cy="20725"/>
            </a:xfrm>
            <a:custGeom>
              <a:avLst/>
              <a:gdLst/>
              <a:ahLst/>
              <a:cxnLst/>
              <a:rect l="l" t="t" r="r" b="b"/>
              <a:pathLst>
                <a:path w="1365" h="829" extrusionOk="0">
                  <a:moveTo>
                    <a:pt x="1222" y="0"/>
                  </a:moveTo>
                  <a:lnTo>
                    <a:pt x="0" y="772"/>
                  </a:lnTo>
                  <a:lnTo>
                    <a:pt x="117" y="828"/>
                  </a:lnTo>
                  <a:lnTo>
                    <a:pt x="1365" y="50"/>
                  </a:lnTo>
                  <a:lnTo>
                    <a:pt x="1222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7"/>
            <p:cNvSpPr/>
            <p:nvPr/>
          </p:nvSpPr>
          <p:spPr>
            <a:xfrm>
              <a:off x="626200" y="993850"/>
              <a:ext cx="2950" cy="6925"/>
            </a:xfrm>
            <a:custGeom>
              <a:avLst/>
              <a:gdLst/>
              <a:ahLst/>
              <a:cxnLst/>
              <a:rect l="l" t="t" r="r" b="b"/>
              <a:pathLst>
                <a:path w="118" h="277" extrusionOk="0">
                  <a:moveTo>
                    <a:pt x="0" y="1"/>
                  </a:moveTo>
                  <a:lnTo>
                    <a:pt x="0" y="200"/>
                  </a:lnTo>
                  <a:lnTo>
                    <a:pt x="117" y="276"/>
                  </a:lnTo>
                  <a:lnTo>
                    <a:pt x="117" y="5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7"/>
            <p:cNvSpPr/>
            <p:nvPr/>
          </p:nvSpPr>
          <p:spPr>
            <a:xfrm>
              <a:off x="614800" y="1039500"/>
              <a:ext cx="128325" cy="89975"/>
            </a:xfrm>
            <a:custGeom>
              <a:avLst/>
              <a:gdLst/>
              <a:ahLst/>
              <a:cxnLst/>
              <a:rect l="l" t="t" r="r" b="b"/>
              <a:pathLst>
                <a:path w="5133" h="3599" extrusionOk="0">
                  <a:moveTo>
                    <a:pt x="5133" y="1"/>
                  </a:moveTo>
                  <a:lnTo>
                    <a:pt x="1" y="3205"/>
                  </a:lnTo>
                  <a:lnTo>
                    <a:pt x="1" y="3598"/>
                  </a:lnTo>
                  <a:lnTo>
                    <a:pt x="5133" y="394"/>
                  </a:lnTo>
                  <a:lnTo>
                    <a:pt x="5133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7"/>
            <p:cNvSpPr/>
            <p:nvPr/>
          </p:nvSpPr>
          <p:spPr>
            <a:xfrm>
              <a:off x="614800" y="1037175"/>
              <a:ext cx="128325" cy="82475"/>
            </a:xfrm>
            <a:custGeom>
              <a:avLst/>
              <a:gdLst/>
              <a:ahLst/>
              <a:cxnLst/>
              <a:rect l="l" t="t" r="r" b="b"/>
              <a:pathLst>
                <a:path w="5133" h="3299" extrusionOk="0">
                  <a:moveTo>
                    <a:pt x="4982" y="1"/>
                  </a:moveTo>
                  <a:lnTo>
                    <a:pt x="1" y="3078"/>
                  </a:lnTo>
                  <a:lnTo>
                    <a:pt x="1" y="3298"/>
                  </a:lnTo>
                  <a:lnTo>
                    <a:pt x="5133" y="94"/>
                  </a:lnTo>
                  <a:lnTo>
                    <a:pt x="4982" y="1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7"/>
            <p:cNvSpPr/>
            <p:nvPr/>
          </p:nvSpPr>
          <p:spPr>
            <a:xfrm>
              <a:off x="701200" y="990125"/>
              <a:ext cx="26475" cy="54475"/>
            </a:xfrm>
            <a:custGeom>
              <a:avLst/>
              <a:gdLst/>
              <a:ahLst/>
              <a:cxnLst/>
              <a:rect l="l" t="t" r="r" b="b"/>
              <a:pathLst>
                <a:path w="1059" h="2179" extrusionOk="0">
                  <a:moveTo>
                    <a:pt x="963" y="1"/>
                  </a:moveTo>
                  <a:lnTo>
                    <a:pt x="0" y="604"/>
                  </a:lnTo>
                  <a:lnTo>
                    <a:pt x="0" y="2179"/>
                  </a:lnTo>
                  <a:lnTo>
                    <a:pt x="1059" y="1545"/>
                  </a:lnTo>
                  <a:lnTo>
                    <a:pt x="1059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7"/>
            <p:cNvSpPr/>
            <p:nvPr/>
          </p:nvSpPr>
          <p:spPr>
            <a:xfrm>
              <a:off x="703550" y="990125"/>
              <a:ext cx="24125" cy="51650"/>
            </a:xfrm>
            <a:custGeom>
              <a:avLst/>
              <a:gdLst/>
              <a:ahLst/>
              <a:cxnLst/>
              <a:rect l="l" t="t" r="r" b="b"/>
              <a:pathLst>
                <a:path w="965" h="2066" extrusionOk="0">
                  <a:moveTo>
                    <a:pt x="965" y="1"/>
                  </a:moveTo>
                  <a:lnTo>
                    <a:pt x="0" y="604"/>
                  </a:lnTo>
                  <a:lnTo>
                    <a:pt x="0" y="2065"/>
                  </a:lnTo>
                  <a:lnTo>
                    <a:pt x="965" y="1464"/>
                  </a:lnTo>
                  <a:lnTo>
                    <a:pt x="965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7"/>
            <p:cNvSpPr/>
            <p:nvPr/>
          </p:nvSpPr>
          <p:spPr>
            <a:xfrm>
              <a:off x="705475" y="993450"/>
              <a:ext cx="20250" cy="45025"/>
            </a:xfrm>
            <a:custGeom>
              <a:avLst/>
              <a:gdLst/>
              <a:ahLst/>
              <a:cxnLst/>
              <a:rect l="l" t="t" r="r" b="b"/>
              <a:pathLst>
                <a:path w="810" h="1801" extrusionOk="0">
                  <a:moveTo>
                    <a:pt x="809" y="1"/>
                  </a:moveTo>
                  <a:lnTo>
                    <a:pt x="0" y="506"/>
                  </a:lnTo>
                  <a:lnTo>
                    <a:pt x="0" y="1801"/>
                  </a:lnTo>
                  <a:lnTo>
                    <a:pt x="809" y="1296"/>
                  </a:lnTo>
                  <a:lnTo>
                    <a:pt x="809" y="1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7"/>
            <p:cNvSpPr/>
            <p:nvPr/>
          </p:nvSpPr>
          <p:spPr>
            <a:xfrm>
              <a:off x="704775" y="1019025"/>
              <a:ext cx="21675" cy="14675"/>
            </a:xfrm>
            <a:custGeom>
              <a:avLst/>
              <a:gdLst/>
              <a:ahLst/>
              <a:cxnLst/>
              <a:rect l="l" t="t" r="r" b="b"/>
              <a:pathLst>
                <a:path w="867" h="587" extrusionOk="0">
                  <a:moveTo>
                    <a:pt x="866" y="0"/>
                  </a:moveTo>
                  <a:lnTo>
                    <a:pt x="1" y="540"/>
                  </a:lnTo>
                  <a:lnTo>
                    <a:pt x="1" y="586"/>
                  </a:lnTo>
                  <a:lnTo>
                    <a:pt x="866" y="47"/>
                  </a:lnTo>
                  <a:lnTo>
                    <a:pt x="866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7"/>
            <p:cNvSpPr/>
            <p:nvPr/>
          </p:nvSpPr>
          <p:spPr>
            <a:xfrm>
              <a:off x="702075" y="1026600"/>
              <a:ext cx="31200" cy="24950"/>
            </a:xfrm>
            <a:custGeom>
              <a:avLst/>
              <a:gdLst/>
              <a:ahLst/>
              <a:cxnLst/>
              <a:rect l="l" t="t" r="r" b="b"/>
              <a:pathLst>
                <a:path w="1248" h="998" extrusionOk="0">
                  <a:moveTo>
                    <a:pt x="1247" y="0"/>
                  </a:moveTo>
                  <a:lnTo>
                    <a:pt x="0" y="779"/>
                  </a:lnTo>
                  <a:lnTo>
                    <a:pt x="0" y="998"/>
                  </a:lnTo>
                  <a:lnTo>
                    <a:pt x="1247" y="219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7"/>
            <p:cNvSpPr/>
            <p:nvPr/>
          </p:nvSpPr>
          <p:spPr>
            <a:xfrm>
              <a:off x="699125" y="1025375"/>
              <a:ext cx="34150" cy="20725"/>
            </a:xfrm>
            <a:custGeom>
              <a:avLst/>
              <a:gdLst/>
              <a:ahLst/>
              <a:cxnLst/>
              <a:rect l="l" t="t" r="r" b="b"/>
              <a:pathLst>
                <a:path w="1366" h="829" extrusionOk="0">
                  <a:moveTo>
                    <a:pt x="1224" y="0"/>
                  </a:moveTo>
                  <a:lnTo>
                    <a:pt x="1" y="771"/>
                  </a:lnTo>
                  <a:lnTo>
                    <a:pt x="118" y="828"/>
                  </a:lnTo>
                  <a:lnTo>
                    <a:pt x="1365" y="49"/>
                  </a:lnTo>
                  <a:lnTo>
                    <a:pt x="1224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7"/>
            <p:cNvSpPr/>
            <p:nvPr/>
          </p:nvSpPr>
          <p:spPr>
            <a:xfrm>
              <a:off x="699125" y="1044650"/>
              <a:ext cx="2975" cy="6900"/>
            </a:xfrm>
            <a:custGeom>
              <a:avLst/>
              <a:gdLst/>
              <a:ahLst/>
              <a:cxnLst/>
              <a:rect l="l" t="t" r="r" b="b"/>
              <a:pathLst>
                <a:path w="119" h="276" extrusionOk="0">
                  <a:moveTo>
                    <a:pt x="1" y="0"/>
                  </a:moveTo>
                  <a:lnTo>
                    <a:pt x="1" y="199"/>
                  </a:lnTo>
                  <a:lnTo>
                    <a:pt x="118" y="276"/>
                  </a:lnTo>
                  <a:lnTo>
                    <a:pt x="118" y="5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7"/>
            <p:cNvSpPr/>
            <p:nvPr/>
          </p:nvSpPr>
          <p:spPr>
            <a:xfrm>
              <a:off x="628225" y="1033675"/>
              <a:ext cx="26475" cy="54425"/>
            </a:xfrm>
            <a:custGeom>
              <a:avLst/>
              <a:gdLst/>
              <a:ahLst/>
              <a:cxnLst/>
              <a:rect l="l" t="t" r="r" b="b"/>
              <a:pathLst>
                <a:path w="1059" h="2177" extrusionOk="0">
                  <a:moveTo>
                    <a:pt x="965" y="0"/>
                  </a:moveTo>
                  <a:lnTo>
                    <a:pt x="0" y="603"/>
                  </a:lnTo>
                  <a:lnTo>
                    <a:pt x="0" y="2177"/>
                  </a:lnTo>
                  <a:lnTo>
                    <a:pt x="1059" y="1544"/>
                  </a:lnTo>
                  <a:lnTo>
                    <a:pt x="1059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7"/>
            <p:cNvSpPr/>
            <p:nvPr/>
          </p:nvSpPr>
          <p:spPr>
            <a:xfrm>
              <a:off x="630575" y="1033675"/>
              <a:ext cx="24125" cy="51625"/>
            </a:xfrm>
            <a:custGeom>
              <a:avLst/>
              <a:gdLst/>
              <a:ahLst/>
              <a:cxnLst/>
              <a:rect l="l" t="t" r="r" b="b"/>
              <a:pathLst>
                <a:path w="965" h="2065" extrusionOk="0">
                  <a:moveTo>
                    <a:pt x="965" y="0"/>
                  </a:moveTo>
                  <a:lnTo>
                    <a:pt x="0" y="603"/>
                  </a:lnTo>
                  <a:lnTo>
                    <a:pt x="0" y="2065"/>
                  </a:lnTo>
                  <a:lnTo>
                    <a:pt x="965" y="1463"/>
                  </a:lnTo>
                  <a:lnTo>
                    <a:pt x="965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7"/>
            <p:cNvSpPr/>
            <p:nvPr/>
          </p:nvSpPr>
          <p:spPr>
            <a:xfrm>
              <a:off x="632525" y="1037000"/>
              <a:ext cx="20250" cy="45025"/>
            </a:xfrm>
            <a:custGeom>
              <a:avLst/>
              <a:gdLst/>
              <a:ahLst/>
              <a:cxnLst/>
              <a:rect l="l" t="t" r="r" b="b"/>
              <a:pathLst>
                <a:path w="810" h="1801" extrusionOk="0">
                  <a:moveTo>
                    <a:pt x="810" y="1"/>
                  </a:moveTo>
                  <a:lnTo>
                    <a:pt x="1" y="505"/>
                  </a:lnTo>
                  <a:lnTo>
                    <a:pt x="1" y="1800"/>
                  </a:lnTo>
                  <a:lnTo>
                    <a:pt x="810" y="1294"/>
                  </a:lnTo>
                  <a:lnTo>
                    <a:pt x="810" y="1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7"/>
            <p:cNvSpPr/>
            <p:nvPr/>
          </p:nvSpPr>
          <p:spPr>
            <a:xfrm>
              <a:off x="631850" y="1062550"/>
              <a:ext cx="21625" cy="14675"/>
            </a:xfrm>
            <a:custGeom>
              <a:avLst/>
              <a:gdLst/>
              <a:ahLst/>
              <a:cxnLst/>
              <a:rect l="l" t="t" r="r" b="b"/>
              <a:pathLst>
                <a:path w="865" h="587" extrusionOk="0">
                  <a:moveTo>
                    <a:pt x="864" y="1"/>
                  </a:moveTo>
                  <a:lnTo>
                    <a:pt x="0" y="540"/>
                  </a:lnTo>
                  <a:lnTo>
                    <a:pt x="0" y="587"/>
                  </a:lnTo>
                  <a:lnTo>
                    <a:pt x="864" y="47"/>
                  </a:lnTo>
                  <a:lnTo>
                    <a:pt x="864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7"/>
            <p:cNvSpPr/>
            <p:nvPr/>
          </p:nvSpPr>
          <p:spPr>
            <a:xfrm>
              <a:off x="629125" y="1070125"/>
              <a:ext cx="31200" cy="24975"/>
            </a:xfrm>
            <a:custGeom>
              <a:avLst/>
              <a:gdLst/>
              <a:ahLst/>
              <a:cxnLst/>
              <a:rect l="l" t="t" r="r" b="b"/>
              <a:pathLst>
                <a:path w="1248" h="999" extrusionOk="0">
                  <a:moveTo>
                    <a:pt x="1248" y="1"/>
                  </a:moveTo>
                  <a:lnTo>
                    <a:pt x="0" y="780"/>
                  </a:lnTo>
                  <a:lnTo>
                    <a:pt x="0" y="999"/>
                  </a:lnTo>
                  <a:lnTo>
                    <a:pt x="1248" y="220"/>
                  </a:lnTo>
                  <a:lnTo>
                    <a:pt x="1248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7"/>
            <p:cNvSpPr/>
            <p:nvPr/>
          </p:nvSpPr>
          <p:spPr>
            <a:xfrm>
              <a:off x="626200" y="1068875"/>
              <a:ext cx="34125" cy="20750"/>
            </a:xfrm>
            <a:custGeom>
              <a:avLst/>
              <a:gdLst/>
              <a:ahLst/>
              <a:cxnLst/>
              <a:rect l="l" t="t" r="r" b="b"/>
              <a:pathLst>
                <a:path w="1365" h="830" extrusionOk="0">
                  <a:moveTo>
                    <a:pt x="1222" y="0"/>
                  </a:moveTo>
                  <a:lnTo>
                    <a:pt x="0" y="773"/>
                  </a:lnTo>
                  <a:lnTo>
                    <a:pt x="117" y="830"/>
                  </a:lnTo>
                  <a:lnTo>
                    <a:pt x="1365" y="51"/>
                  </a:lnTo>
                  <a:lnTo>
                    <a:pt x="1222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7"/>
            <p:cNvSpPr/>
            <p:nvPr/>
          </p:nvSpPr>
          <p:spPr>
            <a:xfrm>
              <a:off x="626200" y="1088200"/>
              <a:ext cx="2950" cy="6900"/>
            </a:xfrm>
            <a:custGeom>
              <a:avLst/>
              <a:gdLst/>
              <a:ahLst/>
              <a:cxnLst/>
              <a:rect l="l" t="t" r="r" b="b"/>
              <a:pathLst>
                <a:path w="118" h="276" extrusionOk="0">
                  <a:moveTo>
                    <a:pt x="0" y="0"/>
                  </a:moveTo>
                  <a:lnTo>
                    <a:pt x="0" y="199"/>
                  </a:lnTo>
                  <a:lnTo>
                    <a:pt x="117" y="276"/>
                  </a:lnTo>
                  <a:lnTo>
                    <a:pt x="117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7"/>
            <p:cNvSpPr/>
            <p:nvPr/>
          </p:nvSpPr>
          <p:spPr>
            <a:xfrm>
              <a:off x="614800" y="1133825"/>
              <a:ext cx="128325" cy="89975"/>
            </a:xfrm>
            <a:custGeom>
              <a:avLst/>
              <a:gdLst/>
              <a:ahLst/>
              <a:cxnLst/>
              <a:rect l="l" t="t" r="r" b="b"/>
              <a:pathLst>
                <a:path w="5133" h="3599" extrusionOk="0">
                  <a:moveTo>
                    <a:pt x="5133" y="1"/>
                  </a:moveTo>
                  <a:lnTo>
                    <a:pt x="1" y="3205"/>
                  </a:lnTo>
                  <a:lnTo>
                    <a:pt x="1" y="3598"/>
                  </a:lnTo>
                  <a:lnTo>
                    <a:pt x="5133" y="394"/>
                  </a:lnTo>
                  <a:lnTo>
                    <a:pt x="5133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7"/>
            <p:cNvSpPr/>
            <p:nvPr/>
          </p:nvSpPr>
          <p:spPr>
            <a:xfrm>
              <a:off x="614800" y="1131500"/>
              <a:ext cx="128325" cy="82475"/>
            </a:xfrm>
            <a:custGeom>
              <a:avLst/>
              <a:gdLst/>
              <a:ahLst/>
              <a:cxnLst/>
              <a:rect l="l" t="t" r="r" b="b"/>
              <a:pathLst>
                <a:path w="5133" h="3299" extrusionOk="0">
                  <a:moveTo>
                    <a:pt x="4982" y="1"/>
                  </a:moveTo>
                  <a:lnTo>
                    <a:pt x="1" y="3078"/>
                  </a:lnTo>
                  <a:lnTo>
                    <a:pt x="1" y="3298"/>
                  </a:lnTo>
                  <a:lnTo>
                    <a:pt x="5133" y="94"/>
                  </a:lnTo>
                  <a:lnTo>
                    <a:pt x="4982" y="1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7"/>
            <p:cNvSpPr/>
            <p:nvPr/>
          </p:nvSpPr>
          <p:spPr>
            <a:xfrm>
              <a:off x="701200" y="1084450"/>
              <a:ext cx="26475" cy="54450"/>
            </a:xfrm>
            <a:custGeom>
              <a:avLst/>
              <a:gdLst/>
              <a:ahLst/>
              <a:cxnLst/>
              <a:rect l="l" t="t" r="r" b="b"/>
              <a:pathLst>
                <a:path w="1059" h="2178" extrusionOk="0">
                  <a:moveTo>
                    <a:pt x="963" y="1"/>
                  </a:moveTo>
                  <a:lnTo>
                    <a:pt x="0" y="604"/>
                  </a:lnTo>
                  <a:lnTo>
                    <a:pt x="0" y="2177"/>
                  </a:lnTo>
                  <a:lnTo>
                    <a:pt x="1059" y="1545"/>
                  </a:lnTo>
                  <a:lnTo>
                    <a:pt x="1059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7"/>
            <p:cNvSpPr/>
            <p:nvPr/>
          </p:nvSpPr>
          <p:spPr>
            <a:xfrm>
              <a:off x="703550" y="1084450"/>
              <a:ext cx="24125" cy="51650"/>
            </a:xfrm>
            <a:custGeom>
              <a:avLst/>
              <a:gdLst/>
              <a:ahLst/>
              <a:cxnLst/>
              <a:rect l="l" t="t" r="r" b="b"/>
              <a:pathLst>
                <a:path w="965" h="2066" extrusionOk="0">
                  <a:moveTo>
                    <a:pt x="965" y="1"/>
                  </a:moveTo>
                  <a:lnTo>
                    <a:pt x="0" y="604"/>
                  </a:lnTo>
                  <a:lnTo>
                    <a:pt x="0" y="2066"/>
                  </a:lnTo>
                  <a:lnTo>
                    <a:pt x="965" y="1464"/>
                  </a:lnTo>
                  <a:lnTo>
                    <a:pt x="965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7"/>
            <p:cNvSpPr/>
            <p:nvPr/>
          </p:nvSpPr>
          <p:spPr>
            <a:xfrm>
              <a:off x="705475" y="1087800"/>
              <a:ext cx="20250" cy="45000"/>
            </a:xfrm>
            <a:custGeom>
              <a:avLst/>
              <a:gdLst/>
              <a:ahLst/>
              <a:cxnLst/>
              <a:rect l="l" t="t" r="r" b="b"/>
              <a:pathLst>
                <a:path w="810" h="1800" extrusionOk="0">
                  <a:moveTo>
                    <a:pt x="809" y="0"/>
                  </a:moveTo>
                  <a:lnTo>
                    <a:pt x="0" y="505"/>
                  </a:lnTo>
                  <a:lnTo>
                    <a:pt x="0" y="1800"/>
                  </a:lnTo>
                  <a:lnTo>
                    <a:pt x="809" y="1294"/>
                  </a:lnTo>
                  <a:lnTo>
                    <a:pt x="809" y="0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7"/>
            <p:cNvSpPr/>
            <p:nvPr/>
          </p:nvSpPr>
          <p:spPr>
            <a:xfrm>
              <a:off x="704775" y="1113350"/>
              <a:ext cx="21675" cy="14675"/>
            </a:xfrm>
            <a:custGeom>
              <a:avLst/>
              <a:gdLst/>
              <a:ahLst/>
              <a:cxnLst/>
              <a:rect l="l" t="t" r="r" b="b"/>
              <a:pathLst>
                <a:path w="867" h="587" extrusionOk="0">
                  <a:moveTo>
                    <a:pt x="866" y="0"/>
                  </a:moveTo>
                  <a:lnTo>
                    <a:pt x="1" y="540"/>
                  </a:lnTo>
                  <a:lnTo>
                    <a:pt x="1" y="586"/>
                  </a:lnTo>
                  <a:lnTo>
                    <a:pt x="866" y="47"/>
                  </a:lnTo>
                  <a:lnTo>
                    <a:pt x="866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7"/>
            <p:cNvSpPr/>
            <p:nvPr/>
          </p:nvSpPr>
          <p:spPr>
            <a:xfrm>
              <a:off x="702075" y="1120925"/>
              <a:ext cx="31200" cy="24975"/>
            </a:xfrm>
            <a:custGeom>
              <a:avLst/>
              <a:gdLst/>
              <a:ahLst/>
              <a:cxnLst/>
              <a:rect l="l" t="t" r="r" b="b"/>
              <a:pathLst>
                <a:path w="1248" h="999" extrusionOk="0">
                  <a:moveTo>
                    <a:pt x="1247" y="0"/>
                  </a:moveTo>
                  <a:lnTo>
                    <a:pt x="0" y="779"/>
                  </a:lnTo>
                  <a:lnTo>
                    <a:pt x="0" y="998"/>
                  </a:lnTo>
                  <a:lnTo>
                    <a:pt x="1247" y="219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7"/>
            <p:cNvSpPr/>
            <p:nvPr/>
          </p:nvSpPr>
          <p:spPr>
            <a:xfrm>
              <a:off x="699125" y="1119650"/>
              <a:ext cx="34150" cy="20775"/>
            </a:xfrm>
            <a:custGeom>
              <a:avLst/>
              <a:gdLst/>
              <a:ahLst/>
              <a:cxnLst/>
              <a:rect l="l" t="t" r="r" b="b"/>
              <a:pathLst>
                <a:path w="1366" h="831" extrusionOk="0">
                  <a:moveTo>
                    <a:pt x="1224" y="1"/>
                  </a:moveTo>
                  <a:lnTo>
                    <a:pt x="1" y="774"/>
                  </a:lnTo>
                  <a:lnTo>
                    <a:pt x="118" y="830"/>
                  </a:lnTo>
                  <a:lnTo>
                    <a:pt x="1365" y="51"/>
                  </a:lnTo>
                  <a:lnTo>
                    <a:pt x="1224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7"/>
            <p:cNvSpPr/>
            <p:nvPr/>
          </p:nvSpPr>
          <p:spPr>
            <a:xfrm>
              <a:off x="699125" y="1138975"/>
              <a:ext cx="2975" cy="6925"/>
            </a:xfrm>
            <a:custGeom>
              <a:avLst/>
              <a:gdLst/>
              <a:ahLst/>
              <a:cxnLst/>
              <a:rect l="l" t="t" r="r" b="b"/>
              <a:pathLst>
                <a:path w="119" h="277" extrusionOk="0">
                  <a:moveTo>
                    <a:pt x="1" y="1"/>
                  </a:moveTo>
                  <a:lnTo>
                    <a:pt x="1" y="199"/>
                  </a:lnTo>
                  <a:lnTo>
                    <a:pt x="118" y="276"/>
                  </a:lnTo>
                  <a:lnTo>
                    <a:pt x="118" y="5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7"/>
            <p:cNvSpPr/>
            <p:nvPr/>
          </p:nvSpPr>
          <p:spPr>
            <a:xfrm>
              <a:off x="628225" y="1128000"/>
              <a:ext cx="26475" cy="54425"/>
            </a:xfrm>
            <a:custGeom>
              <a:avLst/>
              <a:gdLst/>
              <a:ahLst/>
              <a:cxnLst/>
              <a:rect l="l" t="t" r="r" b="b"/>
              <a:pathLst>
                <a:path w="1059" h="2177" extrusionOk="0">
                  <a:moveTo>
                    <a:pt x="965" y="0"/>
                  </a:moveTo>
                  <a:lnTo>
                    <a:pt x="0" y="602"/>
                  </a:lnTo>
                  <a:lnTo>
                    <a:pt x="0" y="2177"/>
                  </a:lnTo>
                  <a:lnTo>
                    <a:pt x="1059" y="1544"/>
                  </a:lnTo>
                  <a:lnTo>
                    <a:pt x="1059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7"/>
            <p:cNvSpPr/>
            <p:nvPr/>
          </p:nvSpPr>
          <p:spPr>
            <a:xfrm>
              <a:off x="630575" y="1128000"/>
              <a:ext cx="24125" cy="51650"/>
            </a:xfrm>
            <a:custGeom>
              <a:avLst/>
              <a:gdLst/>
              <a:ahLst/>
              <a:cxnLst/>
              <a:rect l="l" t="t" r="r" b="b"/>
              <a:pathLst>
                <a:path w="965" h="2066" extrusionOk="0">
                  <a:moveTo>
                    <a:pt x="965" y="0"/>
                  </a:moveTo>
                  <a:lnTo>
                    <a:pt x="0" y="602"/>
                  </a:lnTo>
                  <a:lnTo>
                    <a:pt x="0" y="2065"/>
                  </a:lnTo>
                  <a:lnTo>
                    <a:pt x="965" y="1463"/>
                  </a:lnTo>
                  <a:lnTo>
                    <a:pt x="965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7"/>
            <p:cNvSpPr/>
            <p:nvPr/>
          </p:nvSpPr>
          <p:spPr>
            <a:xfrm>
              <a:off x="632525" y="1131325"/>
              <a:ext cx="20250" cy="45025"/>
            </a:xfrm>
            <a:custGeom>
              <a:avLst/>
              <a:gdLst/>
              <a:ahLst/>
              <a:cxnLst/>
              <a:rect l="l" t="t" r="r" b="b"/>
              <a:pathLst>
                <a:path w="810" h="1801" extrusionOk="0">
                  <a:moveTo>
                    <a:pt x="810" y="1"/>
                  </a:moveTo>
                  <a:lnTo>
                    <a:pt x="1" y="505"/>
                  </a:lnTo>
                  <a:lnTo>
                    <a:pt x="1" y="1800"/>
                  </a:lnTo>
                  <a:lnTo>
                    <a:pt x="810" y="1294"/>
                  </a:lnTo>
                  <a:lnTo>
                    <a:pt x="810" y="1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7"/>
            <p:cNvSpPr/>
            <p:nvPr/>
          </p:nvSpPr>
          <p:spPr>
            <a:xfrm>
              <a:off x="631850" y="1156875"/>
              <a:ext cx="21625" cy="14675"/>
            </a:xfrm>
            <a:custGeom>
              <a:avLst/>
              <a:gdLst/>
              <a:ahLst/>
              <a:cxnLst/>
              <a:rect l="l" t="t" r="r" b="b"/>
              <a:pathLst>
                <a:path w="865" h="587" extrusionOk="0">
                  <a:moveTo>
                    <a:pt x="864" y="1"/>
                  </a:moveTo>
                  <a:lnTo>
                    <a:pt x="0" y="540"/>
                  </a:lnTo>
                  <a:lnTo>
                    <a:pt x="0" y="587"/>
                  </a:lnTo>
                  <a:lnTo>
                    <a:pt x="864" y="47"/>
                  </a:lnTo>
                  <a:lnTo>
                    <a:pt x="864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7"/>
            <p:cNvSpPr/>
            <p:nvPr/>
          </p:nvSpPr>
          <p:spPr>
            <a:xfrm>
              <a:off x="629125" y="1164450"/>
              <a:ext cx="31200" cy="24975"/>
            </a:xfrm>
            <a:custGeom>
              <a:avLst/>
              <a:gdLst/>
              <a:ahLst/>
              <a:cxnLst/>
              <a:rect l="l" t="t" r="r" b="b"/>
              <a:pathLst>
                <a:path w="1248" h="999" extrusionOk="0">
                  <a:moveTo>
                    <a:pt x="1248" y="1"/>
                  </a:moveTo>
                  <a:lnTo>
                    <a:pt x="0" y="780"/>
                  </a:lnTo>
                  <a:lnTo>
                    <a:pt x="0" y="999"/>
                  </a:lnTo>
                  <a:lnTo>
                    <a:pt x="1248" y="220"/>
                  </a:lnTo>
                  <a:lnTo>
                    <a:pt x="1248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7"/>
            <p:cNvSpPr/>
            <p:nvPr/>
          </p:nvSpPr>
          <p:spPr>
            <a:xfrm>
              <a:off x="626200" y="1163200"/>
              <a:ext cx="34125" cy="20750"/>
            </a:xfrm>
            <a:custGeom>
              <a:avLst/>
              <a:gdLst/>
              <a:ahLst/>
              <a:cxnLst/>
              <a:rect l="l" t="t" r="r" b="b"/>
              <a:pathLst>
                <a:path w="1365" h="830" extrusionOk="0">
                  <a:moveTo>
                    <a:pt x="1222" y="0"/>
                  </a:moveTo>
                  <a:lnTo>
                    <a:pt x="0" y="773"/>
                  </a:lnTo>
                  <a:lnTo>
                    <a:pt x="117" y="830"/>
                  </a:lnTo>
                  <a:lnTo>
                    <a:pt x="1365" y="51"/>
                  </a:lnTo>
                  <a:lnTo>
                    <a:pt x="1222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7"/>
            <p:cNvSpPr/>
            <p:nvPr/>
          </p:nvSpPr>
          <p:spPr>
            <a:xfrm>
              <a:off x="626200" y="1182525"/>
              <a:ext cx="2950" cy="6900"/>
            </a:xfrm>
            <a:custGeom>
              <a:avLst/>
              <a:gdLst/>
              <a:ahLst/>
              <a:cxnLst/>
              <a:rect l="l" t="t" r="r" b="b"/>
              <a:pathLst>
                <a:path w="118" h="276" extrusionOk="0">
                  <a:moveTo>
                    <a:pt x="0" y="0"/>
                  </a:moveTo>
                  <a:lnTo>
                    <a:pt x="0" y="199"/>
                  </a:lnTo>
                  <a:lnTo>
                    <a:pt x="117" y="276"/>
                  </a:lnTo>
                  <a:lnTo>
                    <a:pt x="117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7"/>
            <p:cNvSpPr/>
            <p:nvPr/>
          </p:nvSpPr>
          <p:spPr>
            <a:xfrm>
              <a:off x="614800" y="851500"/>
              <a:ext cx="128325" cy="85100"/>
            </a:xfrm>
            <a:custGeom>
              <a:avLst/>
              <a:gdLst/>
              <a:ahLst/>
              <a:cxnLst/>
              <a:rect l="l" t="t" r="r" b="b"/>
              <a:pathLst>
                <a:path w="5133" h="3404" extrusionOk="0">
                  <a:moveTo>
                    <a:pt x="5133" y="1"/>
                  </a:moveTo>
                  <a:lnTo>
                    <a:pt x="1" y="3011"/>
                  </a:lnTo>
                  <a:lnTo>
                    <a:pt x="1" y="3404"/>
                  </a:lnTo>
                  <a:lnTo>
                    <a:pt x="5133" y="393"/>
                  </a:lnTo>
                  <a:lnTo>
                    <a:pt x="5133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7"/>
            <p:cNvSpPr/>
            <p:nvPr/>
          </p:nvSpPr>
          <p:spPr>
            <a:xfrm>
              <a:off x="614800" y="849025"/>
              <a:ext cx="128325" cy="77750"/>
            </a:xfrm>
            <a:custGeom>
              <a:avLst/>
              <a:gdLst/>
              <a:ahLst/>
              <a:cxnLst/>
              <a:rect l="l" t="t" r="r" b="b"/>
              <a:pathLst>
                <a:path w="5133" h="3110" extrusionOk="0">
                  <a:moveTo>
                    <a:pt x="4982" y="1"/>
                  </a:moveTo>
                  <a:lnTo>
                    <a:pt x="1" y="2889"/>
                  </a:lnTo>
                  <a:lnTo>
                    <a:pt x="1" y="3110"/>
                  </a:lnTo>
                  <a:lnTo>
                    <a:pt x="5133" y="100"/>
                  </a:lnTo>
                  <a:lnTo>
                    <a:pt x="4982" y="1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7"/>
            <p:cNvSpPr/>
            <p:nvPr/>
          </p:nvSpPr>
          <p:spPr>
            <a:xfrm>
              <a:off x="475550" y="845800"/>
              <a:ext cx="139275" cy="90800"/>
            </a:xfrm>
            <a:custGeom>
              <a:avLst/>
              <a:gdLst/>
              <a:ahLst/>
              <a:cxnLst/>
              <a:rect l="l" t="t" r="r" b="b"/>
              <a:pathLst>
                <a:path w="5571" h="3632" extrusionOk="0">
                  <a:moveTo>
                    <a:pt x="1" y="1"/>
                  </a:moveTo>
                  <a:lnTo>
                    <a:pt x="1" y="394"/>
                  </a:lnTo>
                  <a:lnTo>
                    <a:pt x="5571" y="3632"/>
                  </a:lnTo>
                  <a:lnTo>
                    <a:pt x="5571" y="323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7"/>
            <p:cNvSpPr/>
            <p:nvPr/>
          </p:nvSpPr>
          <p:spPr>
            <a:xfrm>
              <a:off x="475550" y="843525"/>
              <a:ext cx="139275" cy="83250"/>
            </a:xfrm>
            <a:custGeom>
              <a:avLst/>
              <a:gdLst/>
              <a:ahLst/>
              <a:cxnLst/>
              <a:rect l="l" t="t" r="r" b="b"/>
              <a:pathLst>
                <a:path w="5571" h="3330" extrusionOk="0">
                  <a:moveTo>
                    <a:pt x="165" y="0"/>
                  </a:moveTo>
                  <a:lnTo>
                    <a:pt x="1" y="92"/>
                  </a:lnTo>
                  <a:lnTo>
                    <a:pt x="5571" y="3330"/>
                  </a:lnTo>
                  <a:lnTo>
                    <a:pt x="5571" y="3109"/>
                  </a:lnTo>
                  <a:lnTo>
                    <a:pt x="165" y="0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7"/>
            <p:cNvSpPr/>
            <p:nvPr/>
          </p:nvSpPr>
          <p:spPr>
            <a:xfrm>
              <a:off x="535350" y="1025475"/>
              <a:ext cx="13750" cy="12900"/>
            </a:xfrm>
            <a:custGeom>
              <a:avLst/>
              <a:gdLst/>
              <a:ahLst/>
              <a:cxnLst/>
              <a:rect l="l" t="t" r="r" b="b"/>
              <a:pathLst>
                <a:path w="550" h="516" extrusionOk="0">
                  <a:moveTo>
                    <a:pt x="0" y="0"/>
                  </a:moveTo>
                  <a:lnTo>
                    <a:pt x="0" y="214"/>
                  </a:lnTo>
                  <a:lnTo>
                    <a:pt x="550" y="515"/>
                  </a:lnTo>
                  <a:lnTo>
                    <a:pt x="55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7"/>
            <p:cNvSpPr/>
            <p:nvPr/>
          </p:nvSpPr>
          <p:spPr>
            <a:xfrm>
              <a:off x="528500" y="1014350"/>
              <a:ext cx="13750" cy="12925"/>
            </a:xfrm>
            <a:custGeom>
              <a:avLst/>
              <a:gdLst/>
              <a:ahLst/>
              <a:cxnLst/>
              <a:rect l="l" t="t" r="r" b="b"/>
              <a:pathLst>
                <a:path w="550" h="517" extrusionOk="0">
                  <a:moveTo>
                    <a:pt x="0" y="0"/>
                  </a:moveTo>
                  <a:lnTo>
                    <a:pt x="0" y="215"/>
                  </a:lnTo>
                  <a:lnTo>
                    <a:pt x="550" y="516"/>
                  </a:lnTo>
                  <a:lnTo>
                    <a:pt x="55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7"/>
            <p:cNvSpPr/>
            <p:nvPr/>
          </p:nvSpPr>
          <p:spPr>
            <a:xfrm>
              <a:off x="681550" y="905150"/>
              <a:ext cx="12300" cy="12925"/>
            </a:xfrm>
            <a:custGeom>
              <a:avLst/>
              <a:gdLst/>
              <a:ahLst/>
              <a:cxnLst/>
              <a:rect l="l" t="t" r="r" b="b"/>
              <a:pathLst>
                <a:path w="492" h="517" extrusionOk="0">
                  <a:moveTo>
                    <a:pt x="492" y="1"/>
                  </a:moveTo>
                  <a:lnTo>
                    <a:pt x="0" y="302"/>
                  </a:lnTo>
                  <a:lnTo>
                    <a:pt x="0" y="517"/>
                  </a:lnTo>
                  <a:lnTo>
                    <a:pt x="492" y="215"/>
                  </a:lnTo>
                  <a:lnTo>
                    <a:pt x="492" y="1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7"/>
            <p:cNvSpPr/>
            <p:nvPr/>
          </p:nvSpPr>
          <p:spPr>
            <a:xfrm>
              <a:off x="687700" y="894025"/>
              <a:ext cx="12325" cy="12925"/>
            </a:xfrm>
            <a:custGeom>
              <a:avLst/>
              <a:gdLst/>
              <a:ahLst/>
              <a:cxnLst/>
              <a:rect l="l" t="t" r="r" b="b"/>
              <a:pathLst>
                <a:path w="493" h="517" extrusionOk="0">
                  <a:moveTo>
                    <a:pt x="492" y="0"/>
                  </a:moveTo>
                  <a:lnTo>
                    <a:pt x="1" y="302"/>
                  </a:lnTo>
                  <a:lnTo>
                    <a:pt x="1" y="517"/>
                  </a:lnTo>
                  <a:lnTo>
                    <a:pt x="492" y="215"/>
                  </a:lnTo>
                  <a:lnTo>
                    <a:pt x="492" y="0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7"/>
            <p:cNvSpPr/>
            <p:nvPr/>
          </p:nvSpPr>
          <p:spPr>
            <a:xfrm>
              <a:off x="666500" y="967900"/>
              <a:ext cx="12325" cy="12925"/>
            </a:xfrm>
            <a:custGeom>
              <a:avLst/>
              <a:gdLst/>
              <a:ahLst/>
              <a:cxnLst/>
              <a:rect l="l" t="t" r="r" b="b"/>
              <a:pathLst>
                <a:path w="493" h="517" extrusionOk="0">
                  <a:moveTo>
                    <a:pt x="492" y="1"/>
                  </a:moveTo>
                  <a:lnTo>
                    <a:pt x="1" y="302"/>
                  </a:lnTo>
                  <a:lnTo>
                    <a:pt x="1" y="517"/>
                  </a:lnTo>
                  <a:lnTo>
                    <a:pt x="492" y="215"/>
                  </a:lnTo>
                  <a:lnTo>
                    <a:pt x="492" y="1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7"/>
            <p:cNvSpPr/>
            <p:nvPr/>
          </p:nvSpPr>
          <p:spPr>
            <a:xfrm>
              <a:off x="672675" y="956800"/>
              <a:ext cx="12300" cy="12900"/>
            </a:xfrm>
            <a:custGeom>
              <a:avLst/>
              <a:gdLst/>
              <a:ahLst/>
              <a:cxnLst/>
              <a:rect l="l" t="t" r="r" b="b"/>
              <a:pathLst>
                <a:path w="492" h="516" extrusionOk="0">
                  <a:moveTo>
                    <a:pt x="492" y="1"/>
                  </a:moveTo>
                  <a:lnTo>
                    <a:pt x="0" y="303"/>
                  </a:lnTo>
                  <a:lnTo>
                    <a:pt x="0" y="516"/>
                  </a:lnTo>
                  <a:lnTo>
                    <a:pt x="492" y="214"/>
                  </a:lnTo>
                  <a:lnTo>
                    <a:pt x="492" y="1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7"/>
            <p:cNvSpPr/>
            <p:nvPr/>
          </p:nvSpPr>
          <p:spPr>
            <a:xfrm>
              <a:off x="684625" y="1094175"/>
              <a:ext cx="12325" cy="12925"/>
            </a:xfrm>
            <a:custGeom>
              <a:avLst/>
              <a:gdLst/>
              <a:ahLst/>
              <a:cxnLst/>
              <a:rect l="l" t="t" r="r" b="b"/>
              <a:pathLst>
                <a:path w="493" h="517" extrusionOk="0">
                  <a:moveTo>
                    <a:pt x="492" y="0"/>
                  </a:moveTo>
                  <a:lnTo>
                    <a:pt x="1" y="303"/>
                  </a:lnTo>
                  <a:lnTo>
                    <a:pt x="1" y="516"/>
                  </a:lnTo>
                  <a:lnTo>
                    <a:pt x="492" y="215"/>
                  </a:lnTo>
                  <a:lnTo>
                    <a:pt x="492" y="0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7"/>
            <p:cNvSpPr/>
            <p:nvPr/>
          </p:nvSpPr>
          <p:spPr>
            <a:xfrm>
              <a:off x="690800" y="1083075"/>
              <a:ext cx="12300" cy="12925"/>
            </a:xfrm>
            <a:custGeom>
              <a:avLst/>
              <a:gdLst/>
              <a:ahLst/>
              <a:cxnLst/>
              <a:rect l="l" t="t" r="r" b="b"/>
              <a:pathLst>
                <a:path w="492" h="517" extrusionOk="0">
                  <a:moveTo>
                    <a:pt x="492" y="1"/>
                  </a:moveTo>
                  <a:lnTo>
                    <a:pt x="0" y="302"/>
                  </a:lnTo>
                  <a:lnTo>
                    <a:pt x="0" y="517"/>
                  </a:lnTo>
                  <a:lnTo>
                    <a:pt x="492" y="215"/>
                  </a:lnTo>
                  <a:lnTo>
                    <a:pt x="492" y="1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7"/>
            <p:cNvSpPr/>
            <p:nvPr/>
          </p:nvSpPr>
          <p:spPr>
            <a:xfrm>
              <a:off x="660300" y="1047175"/>
              <a:ext cx="12350" cy="12950"/>
            </a:xfrm>
            <a:custGeom>
              <a:avLst/>
              <a:gdLst/>
              <a:ahLst/>
              <a:cxnLst/>
              <a:rect l="l" t="t" r="r" b="b"/>
              <a:pathLst>
                <a:path w="494" h="518" extrusionOk="0">
                  <a:moveTo>
                    <a:pt x="494" y="1"/>
                  </a:moveTo>
                  <a:lnTo>
                    <a:pt x="1" y="304"/>
                  </a:lnTo>
                  <a:lnTo>
                    <a:pt x="1" y="517"/>
                  </a:lnTo>
                  <a:lnTo>
                    <a:pt x="494" y="216"/>
                  </a:lnTo>
                  <a:lnTo>
                    <a:pt x="494" y="1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7"/>
            <p:cNvSpPr/>
            <p:nvPr/>
          </p:nvSpPr>
          <p:spPr>
            <a:xfrm>
              <a:off x="666475" y="1036100"/>
              <a:ext cx="12350" cy="12925"/>
            </a:xfrm>
            <a:custGeom>
              <a:avLst/>
              <a:gdLst/>
              <a:ahLst/>
              <a:cxnLst/>
              <a:rect l="l" t="t" r="r" b="b"/>
              <a:pathLst>
                <a:path w="494" h="517" extrusionOk="0">
                  <a:moveTo>
                    <a:pt x="493" y="0"/>
                  </a:moveTo>
                  <a:lnTo>
                    <a:pt x="0" y="302"/>
                  </a:lnTo>
                  <a:lnTo>
                    <a:pt x="0" y="516"/>
                  </a:lnTo>
                  <a:lnTo>
                    <a:pt x="493" y="215"/>
                  </a:lnTo>
                  <a:lnTo>
                    <a:pt x="493" y="0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7"/>
            <p:cNvSpPr/>
            <p:nvPr/>
          </p:nvSpPr>
          <p:spPr>
            <a:xfrm>
              <a:off x="643525" y="1218800"/>
              <a:ext cx="12350" cy="12925"/>
            </a:xfrm>
            <a:custGeom>
              <a:avLst/>
              <a:gdLst/>
              <a:ahLst/>
              <a:cxnLst/>
              <a:rect l="l" t="t" r="r" b="b"/>
              <a:pathLst>
                <a:path w="494" h="517" extrusionOk="0">
                  <a:moveTo>
                    <a:pt x="493" y="1"/>
                  </a:moveTo>
                  <a:lnTo>
                    <a:pt x="0" y="302"/>
                  </a:lnTo>
                  <a:lnTo>
                    <a:pt x="0" y="517"/>
                  </a:lnTo>
                  <a:lnTo>
                    <a:pt x="493" y="215"/>
                  </a:lnTo>
                  <a:lnTo>
                    <a:pt x="493" y="1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7"/>
            <p:cNvSpPr/>
            <p:nvPr/>
          </p:nvSpPr>
          <p:spPr>
            <a:xfrm>
              <a:off x="649675" y="1207700"/>
              <a:ext cx="12350" cy="12900"/>
            </a:xfrm>
            <a:custGeom>
              <a:avLst/>
              <a:gdLst/>
              <a:ahLst/>
              <a:cxnLst/>
              <a:rect l="l" t="t" r="r" b="b"/>
              <a:pathLst>
                <a:path w="494" h="516" extrusionOk="0">
                  <a:moveTo>
                    <a:pt x="494" y="1"/>
                  </a:moveTo>
                  <a:lnTo>
                    <a:pt x="1" y="302"/>
                  </a:lnTo>
                  <a:lnTo>
                    <a:pt x="1" y="516"/>
                  </a:lnTo>
                  <a:lnTo>
                    <a:pt x="494" y="214"/>
                  </a:lnTo>
                  <a:lnTo>
                    <a:pt x="494" y="1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7"/>
            <p:cNvSpPr/>
            <p:nvPr/>
          </p:nvSpPr>
          <p:spPr>
            <a:xfrm>
              <a:off x="698625" y="983700"/>
              <a:ext cx="12350" cy="12900"/>
            </a:xfrm>
            <a:custGeom>
              <a:avLst/>
              <a:gdLst/>
              <a:ahLst/>
              <a:cxnLst/>
              <a:rect l="l" t="t" r="r" b="b"/>
              <a:pathLst>
                <a:path w="494" h="516" extrusionOk="0">
                  <a:moveTo>
                    <a:pt x="493" y="1"/>
                  </a:moveTo>
                  <a:lnTo>
                    <a:pt x="0" y="303"/>
                  </a:lnTo>
                  <a:lnTo>
                    <a:pt x="0" y="516"/>
                  </a:lnTo>
                  <a:lnTo>
                    <a:pt x="493" y="214"/>
                  </a:lnTo>
                  <a:lnTo>
                    <a:pt x="493" y="1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7"/>
            <p:cNvSpPr/>
            <p:nvPr/>
          </p:nvSpPr>
          <p:spPr>
            <a:xfrm>
              <a:off x="545675" y="1150100"/>
              <a:ext cx="13750" cy="12900"/>
            </a:xfrm>
            <a:custGeom>
              <a:avLst/>
              <a:gdLst/>
              <a:ahLst/>
              <a:cxnLst/>
              <a:rect l="l" t="t" r="r" b="b"/>
              <a:pathLst>
                <a:path w="550" h="516" extrusionOk="0">
                  <a:moveTo>
                    <a:pt x="0" y="1"/>
                  </a:moveTo>
                  <a:lnTo>
                    <a:pt x="0" y="214"/>
                  </a:lnTo>
                  <a:lnTo>
                    <a:pt x="550" y="515"/>
                  </a:lnTo>
                  <a:lnTo>
                    <a:pt x="550" y="30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7"/>
            <p:cNvSpPr/>
            <p:nvPr/>
          </p:nvSpPr>
          <p:spPr>
            <a:xfrm>
              <a:off x="538775" y="1138975"/>
              <a:ext cx="13775" cy="12925"/>
            </a:xfrm>
            <a:custGeom>
              <a:avLst/>
              <a:gdLst/>
              <a:ahLst/>
              <a:cxnLst/>
              <a:rect l="l" t="t" r="r" b="b"/>
              <a:pathLst>
                <a:path w="551" h="517" extrusionOk="0">
                  <a:moveTo>
                    <a:pt x="1" y="1"/>
                  </a:moveTo>
                  <a:lnTo>
                    <a:pt x="1" y="215"/>
                  </a:lnTo>
                  <a:lnTo>
                    <a:pt x="550" y="517"/>
                  </a:lnTo>
                  <a:lnTo>
                    <a:pt x="550" y="3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7"/>
            <p:cNvSpPr/>
            <p:nvPr/>
          </p:nvSpPr>
          <p:spPr>
            <a:xfrm>
              <a:off x="493100" y="1188500"/>
              <a:ext cx="13775" cy="12925"/>
            </a:xfrm>
            <a:custGeom>
              <a:avLst/>
              <a:gdLst/>
              <a:ahLst/>
              <a:cxnLst/>
              <a:rect l="l" t="t" r="r" b="b"/>
              <a:pathLst>
                <a:path w="551" h="517" extrusionOk="0">
                  <a:moveTo>
                    <a:pt x="1" y="0"/>
                  </a:moveTo>
                  <a:lnTo>
                    <a:pt x="1" y="215"/>
                  </a:lnTo>
                  <a:lnTo>
                    <a:pt x="550" y="517"/>
                  </a:lnTo>
                  <a:lnTo>
                    <a:pt x="550" y="30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7"/>
            <p:cNvSpPr/>
            <p:nvPr/>
          </p:nvSpPr>
          <p:spPr>
            <a:xfrm>
              <a:off x="486225" y="1177400"/>
              <a:ext cx="13800" cy="12900"/>
            </a:xfrm>
            <a:custGeom>
              <a:avLst/>
              <a:gdLst/>
              <a:ahLst/>
              <a:cxnLst/>
              <a:rect l="l" t="t" r="r" b="b"/>
              <a:pathLst>
                <a:path w="552" h="516" extrusionOk="0">
                  <a:moveTo>
                    <a:pt x="0" y="1"/>
                  </a:moveTo>
                  <a:lnTo>
                    <a:pt x="0" y="214"/>
                  </a:lnTo>
                  <a:lnTo>
                    <a:pt x="551" y="515"/>
                  </a:lnTo>
                  <a:lnTo>
                    <a:pt x="551" y="30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7"/>
            <p:cNvSpPr/>
            <p:nvPr/>
          </p:nvSpPr>
          <p:spPr>
            <a:xfrm>
              <a:off x="585300" y="935675"/>
              <a:ext cx="13750" cy="12925"/>
            </a:xfrm>
            <a:custGeom>
              <a:avLst/>
              <a:gdLst/>
              <a:ahLst/>
              <a:cxnLst/>
              <a:rect l="l" t="t" r="r" b="b"/>
              <a:pathLst>
                <a:path w="550" h="517" extrusionOk="0">
                  <a:moveTo>
                    <a:pt x="0" y="1"/>
                  </a:moveTo>
                  <a:lnTo>
                    <a:pt x="0" y="215"/>
                  </a:lnTo>
                  <a:lnTo>
                    <a:pt x="550" y="517"/>
                  </a:lnTo>
                  <a:lnTo>
                    <a:pt x="550" y="30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7"/>
            <p:cNvSpPr/>
            <p:nvPr/>
          </p:nvSpPr>
          <p:spPr>
            <a:xfrm>
              <a:off x="578450" y="924550"/>
              <a:ext cx="13750" cy="12925"/>
            </a:xfrm>
            <a:custGeom>
              <a:avLst/>
              <a:gdLst/>
              <a:ahLst/>
              <a:cxnLst/>
              <a:rect l="l" t="t" r="r" b="b"/>
              <a:pathLst>
                <a:path w="550" h="517" extrusionOk="0">
                  <a:moveTo>
                    <a:pt x="0" y="0"/>
                  </a:moveTo>
                  <a:lnTo>
                    <a:pt x="0" y="215"/>
                  </a:lnTo>
                  <a:lnTo>
                    <a:pt x="550" y="517"/>
                  </a:lnTo>
                  <a:lnTo>
                    <a:pt x="55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7"/>
            <p:cNvSpPr/>
            <p:nvPr/>
          </p:nvSpPr>
          <p:spPr>
            <a:xfrm>
              <a:off x="522900" y="1190275"/>
              <a:ext cx="37275" cy="74000"/>
            </a:xfrm>
            <a:custGeom>
              <a:avLst/>
              <a:gdLst/>
              <a:ahLst/>
              <a:cxnLst/>
              <a:rect l="l" t="t" r="r" b="b"/>
              <a:pathLst>
                <a:path w="1491" h="2960" extrusionOk="0">
                  <a:moveTo>
                    <a:pt x="1" y="0"/>
                  </a:moveTo>
                  <a:lnTo>
                    <a:pt x="2" y="2146"/>
                  </a:lnTo>
                  <a:lnTo>
                    <a:pt x="1490" y="2960"/>
                  </a:lnTo>
                  <a:lnTo>
                    <a:pt x="1490" y="783"/>
                  </a:lnTo>
                  <a:lnTo>
                    <a:pt x="1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7"/>
            <p:cNvSpPr/>
            <p:nvPr/>
          </p:nvSpPr>
          <p:spPr>
            <a:xfrm>
              <a:off x="522900" y="1190275"/>
              <a:ext cx="34700" cy="71225"/>
            </a:xfrm>
            <a:custGeom>
              <a:avLst/>
              <a:gdLst/>
              <a:ahLst/>
              <a:cxnLst/>
              <a:rect l="l" t="t" r="r" b="b"/>
              <a:pathLst>
                <a:path w="1388" h="2849" extrusionOk="0">
                  <a:moveTo>
                    <a:pt x="1" y="0"/>
                  </a:moveTo>
                  <a:lnTo>
                    <a:pt x="1" y="2065"/>
                  </a:lnTo>
                  <a:lnTo>
                    <a:pt x="1387" y="2848"/>
                  </a:lnTo>
                  <a:lnTo>
                    <a:pt x="1387" y="78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7"/>
            <p:cNvSpPr/>
            <p:nvPr/>
          </p:nvSpPr>
          <p:spPr>
            <a:xfrm>
              <a:off x="525000" y="1193600"/>
              <a:ext cx="30475" cy="64600"/>
            </a:xfrm>
            <a:custGeom>
              <a:avLst/>
              <a:gdLst/>
              <a:ahLst/>
              <a:cxnLst/>
              <a:rect l="l" t="t" r="r" b="b"/>
              <a:pathLst>
                <a:path w="1219" h="2584" extrusionOk="0">
                  <a:moveTo>
                    <a:pt x="1" y="1"/>
                  </a:moveTo>
                  <a:lnTo>
                    <a:pt x="1" y="1897"/>
                  </a:lnTo>
                  <a:lnTo>
                    <a:pt x="1219" y="2583"/>
                  </a:lnTo>
                  <a:lnTo>
                    <a:pt x="1219" y="68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7"/>
            <p:cNvSpPr/>
            <p:nvPr/>
          </p:nvSpPr>
          <p:spPr>
            <a:xfrm>
              <a:off x="504700" y="1248675"/>
              <a:ext cx="42350" cy="29500"/>
            </a:xfrm>
            <a:custGeom>
              <a:avLst/>
              <a:gdLst/>
              <a:ahLst/>
              <a:cxnLst/>
              <a:rect l="l" t="t" r="r" b="b"/>
              <a:pathLst>
                <a:path w="1694" h="1180" extrusionOk="0">
                  <a:moveTo>
                    <a:pt x="1" y="0"/>
                  </a:moveTo>
                  <a:lnTo>
                    <a:pt x="1" y="219"/>
                  </a:lnTo>
                  <a:lnTo>
                    <a:pt x="1693" y="1179"/>
                  </a:lnTo>
                  <a:lnTo>
                    <a:pt x="1693" y="96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7"/>
            <p:cNvSpPr/>
            <p:nvPr/>
          </p:nvSpPr>
          <p:spPr>
            <a:xfrm>
              <a:off x="504700" y="1240550"/>
              <a:ext cx="57675" cy="32150"/>
            </a:xfrm>
            <a:custGeom>
              <a:avLst/>
              <a:gdLst/>
              <a:ahLst/>
              <a:cxnLst/>
              <a:rect l="l" t="t" r="r" b="b"/>
              <a:pathLst>
                <a:path w="2307" h="1286" extrusionOk="0">
                  <a:moveTo>
                    <a:pt x="640" y="1"/>
                  </a:moveTo>
                  <a:lnTo>
                    <a:pt x="1" y="325"/>
                  </a:lnTo>
                  <a:lnTo>
                    <a:pt x="1693" y="1285"/>
                  </a:lnTo>
                  <a:lnTo>
                    <a:pt x="2306" y="953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7"/>
            <p:cNvSpPr/>
            <p:nvPr/>
          </p:nvSpPr>
          <p:spPr>
            <a:xfrm>
              <a:off x="547025" y="1264375"/>
              <a:ext cx="15350" cy="13800"/>
            </a:xfrm>
            <a:custGeom>
              <a:avLst/>
              <a:gdLst/>
              <a:ahLst/>
              <a:cxnLst/>
              <a:rect l="l" t="t" r="r" b="b"/>
              <a:pathLst>
                <a:path w="614" h="552" extrusionOk="0">
                  <a:moveTo>
                    <a:pt x="613" y="0"/>
                  </a:moveTo>
                  <a:lnTo>
                    <a:pt x="0" y="332"/>
                  </a:lnTo>
                  <a:lnTo>
                    <a:pt x="0" y="551"/>
                  </a:lnTo>
                  <a:lnTo>
                    <a:pt x="613" y="199"/>
                  </a:lnTo>
                  <a:lnTo>
                    <a:pt x="613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7"/>
            <p:cNvSpPr/>
            <p:nvPr/>
          </p:nvSpPr>
          <p:spPr>
            <a:xfrm>
              <a:off x="539575" y="1200750"/>
              <a:ext cx="1350" cy="49825"/>
            </a:xfrm>
            <a:custGeom>
              <a:avLst/>
              <a:gdLst/>
              <a:ahLst/>
              <a:cxnLst/>
              <a:rect l="l" t="t" r="r" b="b"/>
              <a:pathLst>
                <a:path w="54" h="1993" extrusionOk="0">
                  <a:moveTo>
                    <a:pt x="1" y="0"/>
                  </a:moveTo>
                  <a:lnTo>
                    <a:pt x="1" y="1967"/>
                  </a:lnTo>
                  <a:lnTo>
                    <a:pt x="53" y="1993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7"/>
            <p:cNvSpPr/>
            <p:nvPr/>
          </p:nvSpPr>
          <p:spPr>
            <a:xfrm>
              <a:off x="550825" y="1200125"/>
              <a:ext cx="18550" cy="33675"/>
            </a:xfrm>
            <a:custGeom>
              <a:avLst/>
              <a:gdLst/>
              <a:ahLst/>
              <a:cxnLst/>
              <a:rect l="l" t="t" r="r" b="b"/>
              <a:pathLst>
                <a:path w="742" h="1347" extrusionOk="0">
                  <a:moveTo>
                    <a:pt x="740" y="1"/>
                  </a:moveTo>
                  <a:cubicBezTo>
                    <a:pt x="702" y="23"/>
                    <a:pt x="0" y="427"/>
                    <a:pt x="3" y="1346"/>
                  </a:cubicBezTo>
                  <a:lnTo>
                    <a:pt x="741" y="920"/>
                  </a:lnTo>
                  <a:lnTo>
                    <a:pt x="740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7"/>
            <p:cNvSpPr/>
            <p:nvPr/>
          </p:nvSpPr>
          <p:spPr>
            <a:xfrm>
              <a:off x="504625" y="1173550"/>
              <a:ext cx="64700" cy="60250"/>
            </a:xfrm>
            <a:custGeom>
              <a:avLst/>
              <a:gdLst/>
              <a:ahLst/>
              <a:cxnLst/>
              <a:rect l="l" t="t" r="r" b="b"/>
              <a:pathLst>
                <a:path w="2588" h="2410" extrusionOk="0">
                  <a:moveTo>
                    <a:pt x="740" y="1"/>
                  </a:moveTo>
                  <a:cubicBezTo>
                    <a:pt x="703" y="23"/>
                    <a:pt x="1" y="427"/>
                    <a:pt x="4" y="1347"/>
                  </a:cubicBezTo>
                  <a:lnTo>
                    <a:pt x="1851" y="2409"/>
                  </a:lnTo>
                  <a:cubicBezTo>
                    <a:pt x="1848" y="1490"/>
                    <a:pt x="2550" y="1086"/>
                    <a:pt x="2588" y="1064"/>
                  </a:cubicBezTo>
                  <a:lnTo>
                    <a:pt x="740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7"/>
            <p:cNvSpPr/>
            <p:nvPr/>
          </p:nvSpPr>
          <p:spPr>
            <a:xfrm>
              <a:off x="713775" y="1209700"/>
              <a:ext cx="46925" cy="47475"/>
            </a:xfrm>
            <a:custGeom>
              <a:avLst/>
              <a:gdLst/>
              <a:ahLst/>
              <a:cxnLst/>
              <a:rect l="l" t="t" r="r" b="b"/>
              <a:pathLst>
                <a:path w="1877" h="1899" extrusionOk="0">
                  <a:moveTo>
                    <a:pt x="1217" y="0"/>
                  </a:moveTo>
                  <a:cubicBezTo>
                    <a:pt x="1160" y="0"/>
                    <a:pt x="1098" y="18"/>
                    <a:pt x="1033" y="56"/>
                  </a:cubicBezTo>
                  <a:cubicBezTo>
                    <a:pt x="743" y="222"/>
                    <a:pt x="508" y="720"/>
                    <a:pt x="509" y="1166"/>
                  </a:cubicBezTo>
                  <a:lnTo>
                    <a:pt x="509" y="1184"/>
                  </a:lnTo>
                  <a:cubicBezTo>
                    <a:pt x="489" y="1175"/>
                    <a:pt x="467" y="1170"/>
                    <a:pt x="444" y="1170"/>
                  </a:cubicBezTo>
                  <a:cubicBezTo>
                    <a:pt x="408" y="1170"/>
                    <a:pt x="369" y="1181"/>
                    <a:pt x="328" y="1204"/>
                  </a:cubicBezTo>
                  <a:cubicBezTo>
                    <a:pt x="147" y="1309"/>
                    <a:pt x="0" y="1619"/>
                    <a:pt x="2" y="1899"/>
                  </a:cubicBezTo>
                  <a:lnTo>
                    <a:pt x="595" y="1557"/>
                  </a:lnTo>
                  <a:lnTo>
                    <a:pt x="657" y="1520"/>
                  </a:lnTo>
                  <a:lnTo>
                    <a:pt x="1414" y="1084"/>
                  </a:lnTo>
                  <a:lnTo>
                    <a:pt x="1478" y="1048"/>
                  </a:lnTo>
                  <a:lnTo>
                    <a:pt x="1877" y="818"/>
                  </a:lnTo>
                  <a:lnTo>
                    <a:pt x="1877" y="791"/>
                  </a:lnTo>
                  <a:cubicBezTo>
                    <a:pt x="1876" y="638"/>
                    <a:pt x="1812" y="543"/>
                    <a:pt x="1725" y="543"/>
                  </a:cubicBezTo>
                  <a:cubicBezTo>
                    <a:pt x="1699" y="543"/>
                    <a:pt x="1672" y="551"/>
                    <a:pt x="1643" y="568"/>
                  </a:cubicBezTo>
                  <a:cubicBezTo>
                    <a:pt x="1610" y="588"/>
                    <a:pt x="1581" y="613"/>
                    <a:pt x="1558" y="643"/>
                  </a:cubicBezTo>
                  <a:cubicBezTo>
                    <a:pt x="1559" y="615"/>
                    <a:pt x="1561" y="589"/>
                    <a:pt x="1559" y="562"/>
                  </a:cubicBezTo>
                  <a:cubicBezTo>
                    <a:pt x="1559" y="215"/>
                    <a:pt x="1417" y="0"/>
                    <a:pt x="1217" y="0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7"/>
            <p:cNvSpPr/>
            <p:nvPr/>
          </p:nvSpPr>
          <p:spPr>
            <a:xfrm>
              <a:off x="578850" y="1281975"/>
              <a:ext cx="47025" cy="47300"/>
            </a:xfrm>
            <a:custGeom>
              <a:avLst/>
              <a:gdLst/>
              <a:ahLst/>
              <a:cxnLst/>
              <a:rect l="l" t="t" r="r" b="b"/>
              <a:pathLst>
                <a:path w="1881" h="1892" extrusionOk="0">
                  <a:moveTo>
                    <a:pt x="657" y="1"/>
                  </a:moveTo>
                  <a:cubicBezTo>
                    <a:pt x="457" y="1"/>
                    <a:pt x="315" y="216"/>
                    <a:pt x="316" y="564"/>
                  </a:cubicBezTo>
                  <a:cubicBezTo>
                    <a:pt x="316" y="591"/>
                    <a:pt x="316" y="617"/>
                    <a:pt x="319" y="645"/>
                  </a:cubicBezTo>
                  <a:cubicBezTo>
                    <a:pt x="295" y="616"/>
                    <a:pt x="266" y="590"/>
                    <a:pt x="232" y="571"/>
                  </a:cubicBezTo>
                  <a:cubicBezTo>
                    <a:pt x="204" y="554"/>
                    <a:pt x="176" y="547"/>
                    <a:pt x="151" y="547"/>
                  </a:cubicBezTo>
                  <a:cubicBezTo>
                    <a:pt x="63" y="547"/>
                    <a:pt x="1" y="641"/>
                    <a:pt x="2" y="794"/>
                  </a:cubicBezTo>
                  <a:lnTo>
                    <a:pt x="2" y="822"/>
                  </a:lnTo>
                  <a:lnTo>
                    <a:pt x="400" y="1048"/>
                  </a:lnTo>
                  <a:lnTo>
                    <a:pt x="464" y="1084"/>
                  </a:lnTo>
                  <a:lnTo>
                    <a:pt x="1223" y="1518"/>
                  </a:lnTo>
                  <a:lnTo>
                    <a:pt x="1286" y="1554"/>
                  </a:lnTo>
                  <a:lnTo>
                    <a:pt x="1881" y="1892"/>
                  </a:lnTo>
                  <a:cubicBezTo>
                    <a:pt x="1880" y="1614"/>
                    <a:pt x="1732" y="1303"/>
                    <a:pt x="1550" y="1200"/>
                  </a:cubicBezTo>
                  <a:cubicBezTo>
                    <a:pt x="1510" y="1177"/>
                    <a:pt x="1471" y="1166"/>
                    <a:pt x="1435" y="1166"/>
                  </a:cubicBezTo>
                  <a:cubicBezTo>
                    <a:pt x="1412" y="1166"/>
                    <a:pt x="1390" y="1171"/>
                    <a:pt x="1369" y="1180"/>
                  </a:cubicBezTo>
                  <a:lnTo>
                    <a:pt x="1369" y="1164"/>
                  </a:lnTo>
                  <a:cubicBezTo>
                    <a:pt x="1368" y="717"/>
                    <a:pt x="1131" y="220"/>
                    <a:pt x="840" y="55"/>
                  </a:cubicBezTo>
                  <a:cubicBezTo>
                    <a:pt x="776" y="18"/>
                    <a:pt x="714" y="1"/>
                    <a:pt x="657" y="1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7"/>
            <p:cNvSpPr/>
            <p:nvPr/>
          </p:nvSpPr>
          <p:spPr>
            <a:xfrm>
              <a:off x="432200" y="1192100"/>
              <a:ext cx="47000" cy="44850"/>
            </a:xfrm>
            <a:custGeom>
              <a:avLst/>
              <a:gdLst/>
              <a:ahLst/>
              <a:cxnLst/>
              <a:rect l="l" t="t" r="r" b="b"/>
              <a:pathLst>
                <a:path w="1880" h="1794" extrusionOk="0">
                  <a:moveTo>
                    <a:pt x="848" y="1"/>
                  </a:moveTo>
                  <a:cubicBezTo>
                    <a:pt x="649" y="1"/>
                    <a:pt x="509" y="214"/>
                    <a:pt x="510" y="560"/>
                  </a:cubicBezTo>
                  <a:lnTo>
                    <a:pt x="510" y="578"/>
                  </a:lnTo>
                  <a:cubicBezTo>
                    <a:pt x="457" y="494"/>
                    <a:pt x="395" y="428"/>
                    <a:pt x="328" y="389"/>
                  </a:cubicBezTo>
                  <a:cubicBezTo>
                    <a:pt x="287" y="365"/>
                    <a:pt x="248" y="353"/>
                    <a:pt x="212" y="353"/>
                  </a:cubicBezTo>
                  <a:cubicBezTo>
                    <a:pt x="88" y="353"/>
                    <a:pt x="1" y="486"/>
                    <a:pt x="1" y="702"/>
                  </a:cubicBezTo>
                  <a:lnTo>
                    <a:pt x="595" y="1047"/>
                  </a:lnTo>
                  <a:lnTo>
                    <a:pt x="659" y="1083"/>
                  </a:lnTo>
                  <a:lnTo>
                    <a:pt x="1417" y="1524"/>
                  </a:lnTo>
                  <a:lnTo>
                    <a:pt x="1481" y="1560"/>
                  </a:lnTo>
                  <a:lnTo>
                    <a:pt x="1880" y="1794"/>
                  </a:lnTo>
                  <a:lnTo>
                    <a:pt x="1880" y="1766"/>
                  </a:lnTo>
                  <a:cubicBezTo>
                    <a:pt x="1880" y="1569"/>
                    <a:pt x="1776" y="1348"/>
                    <a:pt x="1648" y="1275"/>
                  </a:cubicBezTo>
                  <a:cubicBezTo>
                    <a:pt x="1622" y="1259"/>
                    <a:pt x="1591" y="1250"/>
                    <a:pt x="1561" y="1250"/>
                  </a:cubicBezTo>
                  <a:cubicBezTo>
                    <a:pt x="1562" y="1224"/>
                    <a:pt x="1564" y="1198"/>
                    <a:pt x="1564" y="1172"/>
                  </a:cubicBezTo>
                  <a:cubicBezTo>
                    <a:pt x="1562" y="725"/>
                    <a:pt x="1326" y="225"/>
                    <a:pt x="1035" y="56"/>
                  </a:cubicBezTo>
                  <a:cubicBezTo>
                    <a:pt x="969" y="19"/>
                    <a:pt x="906" y="1"/>
                    <a:pt x="848" y="1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7"/>
            <p:cNvSpPr/>
            <p:nvPr/>
          </p:nvSpPr>
          <p:spPr>
            <a:xfrm>
              <a:off x="569675" y="1332500"/>
              <a:ext cx="18175" cy="23325"/>
            </a:xfrm>
            <a:custGeom>
              <a:avLst/>
              <a:gdLst/>
              <a:ahLst/>
              <a:cxnLst/>
              <a:rect l="l" t="t" r="r" b="b"/>
              <a:pathLst>
                <a:path w="727" h="933" extrusionOk="0">
                  <a:moveTo>
                    <a:pt x="309" y="0"/>
                  </a:moveTo>
                  <a:lnTo>
                    <a:pt x="203" y="416"/>
                  </a:lnTo>
                  <a:lnTo>
                    <a:pt x="0" y="191"/>
                  </a:lnTo>
                  <a:lnTo>
                    <a:pt x="0" y="191"/>
                  </a:lnTo>
                  <a:lnTo>
                    <a:pt x="55" y="639"/>
                  </a:lnTo>
                  <a:lnTo>
                    <a:pt x="563" y="932"/>
                  </a:lnTo>
                  <a:lnTo>
                    <a:pt x="727" y="370"/>
                  </a:lnTo>
                  <a:lnTo>
                    <a:pt x="441" y="560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7"/>
            <p:cNvSpPr/>
            <p:nvPr/>
          </p:nvSpPr>
          <p:spPr>
            <a:xfrm>
              <a:off x="301450" y="782200"/>
              <a:ext cx="128725" cy="123075"/>
            </a:xfrm>
            <a:custGeom>
              <a:avLst/>
              <a:gdLst/>
              <a:ahLst/>
              <a:cxnLst/>
              <a:rect l="l" t="t" r="r" b="b"/>
              <a:pathLst>
                <a:path w="5149" h="4923" extrusionOk="0">
                  <a:moveTo>
                    <a:pt x="2329" y="0"/>
                  </a:moveTo>
                  <a:cubicBezTo>
                    <a:pt x="1785" y="0"/>
                    <a:pt x="1398" y="584"/>
                    <a:pt x="1398" y="1533"/>
                  </a:cubicBezTo>
                  <a:cubicBezTo>
                    <a:pt x="1398" y="1549"/>
                    <a:pt x="1398" y="1563"/>
                    <a:pt x="1400" y="1581"/>
                  </a:cubicBezTo>
                  <a:cubicBezTo>
                    <a:pt x="1256" y="1350"/>
                    <a:pt x="1085" y="1166"/>
                    <a:pt x="901" y="1059"/>
                  </a:cubicBezTo>
                  <a:cubicBezTo>
                    <a:pt x="788" y="993"/>
                    <a:pt x="681" y="962"/>
                    <a:pt x="581" y="962"/>
                  </a:cubicBezTo>
                  <a:cubicBezTo>
                    <a:pt x="242" y="962"/>
                    <a:pt x="0" y="1326"/>
                    <a:pt x="0" y="1917"/>
                  </a:cubicBezTo>
                  <a:lnTo>
                    <a:pt x="1629" y="2868"/>
                  </a:lnTo>
                  <a:lnTo>
                    <a:pt x="1801" y="2970"/>
                  </a:lnTo>
                  <a:lnTo>
                    <a:pt x="3881" y="4183"/>
                  </a:lnTo>
                  <a:lnTo>
                    <a:pt x="4053" y="4285"/>
                  </a:lnTo>
                  <a:lnTo>
                    <a:pt x="5147" y="4923"/>
                  </a:lnTo>
                  <a:cubicBezTo>
                    <a:pt x="5147" y="4900"/>
                    <a:pt x="5148" y="4875"/>
                    <a:pt x="5148" y="4849"/>
                  </a:cubicBezTo>
                  <a:cubicBezTo>
                    <a:pt x="5148" y="4310"/>
                    <a:pt x="4864" y="3708"/>
                    <a:pt x="4513" y="3502"/>
                  </a:cubicBezTo>
                  <a:cubicBezTo>
                    <a:pt x="4433" y="3457"/>
                    <a:pt x="4358" y="3433"/>
                    <a:pt x="4287" y="3433"/>
                  </a:cubicBezTo>
                  <a:cubicBezTo>
                    <a:pt x="4283" y="3433"/>
                    <a:pt x="4279" y="3434"/>
                    <a:pt x="4275" y="3434"/>
                  </a:cubicBezTo>
                  <a:cubicBezTo>
                    <a:pt x="4281" y="3364"/>
                    <a:pt x="4284" y="3292"/>
                    <a:pt x="4284" y="3219"/>
                  </a:cubicBezTo>
                  <a:cubicBezTo>
                    <a:pt x="4284" y="1992"/>
                    <a:pt x="3637" y="621"/>
                    <a:pt x="2841" y="155"/>
                  </a:cubicBezTo>
                  <a:cubicBezTo>
                    <a:pt x="2661" y="50"/>
                    <a:pt x="2488" y="0"/>
                    <a:pt x="2329" y="0"/>
                  </a:cubicBez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7"/>
            <p:cNvSpPr/>
            <p:nvPr/>
          </p:nvSpPr>
          <p:spPr>
            <a:xfrm>
              <a:off x="491075" y="1355800"/>
              <a:ext cx="15000" cy="19200"/>
            </a:xfrm>
            <a:custGeom>
              <a:avLst/>
              <a:gdLst/>
              <a:ahLst/>
              <a:cxnLst/>
              <a:rect l="l" t="t" r="r" b="b"/>
              <a:pathLst>
                <a:path w="600" h="768" extrusionOk="0">
                  <a:moveTo>
                    <a:pt x="254" y="0"/>
                  </a:moveTo>
                  <a:lnTo>
                    <a:pt x="167" y="343"/>
                  </a:lnTo>
                  <a:lnTo>
                    <a:pt x="1" y="157"/>
                  </a:lnTo>
                  <a:lnTo>
                    <a:pt x="46" y="527"/>
                  </a:lnTo>
                  <a:lnTo>
                    <a:pt x="463" y="767"/>
                  </a:lnTo>
                  <a:lnTo>
                    <a:pt x="599" y="303"/>
                  </a:lnTo>
                  <a:lnTo>
                    <a:pt x="363" y="462"/>
                  </a:lnTo>
                  <a:lnTo>
                    <a:pt x="254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7"/>
            <p:cNvSpPr/>
            <p:nvPr/>
          </p:nvSpPr>
          <p:spPr>
            <a:xfrm>
              <a:off x="482950" y="683625"/>
              <a:ext cx="262500" cy="217000"/>
            </a:xfrm>
            <a:custGeom>
              <a:avLst/>
              <a:gdLst/>
              <a:ahLst/>
              <a:cxnLst/>
              <a:rect l="l" t="t" r="r" b="b"/>
              <a:pathLst>
                <a:path w="10500" h="8680" extrusionOk="0">
                  <a:moveTo>
                    <a:pt x="277" y="0"/>
                  </a:moveTo>
                  <a:cubicBezTo>
                    <a:pt x="114" y="0"/>
                    <a:pt x="1" y="137"/>
                    <a:pt x="1" y="371"/>
                  </a:cubicBezTo>
                  <a:lnTo>
                    <a:pt x="1" y="2297"/>
                  </a:lnTo>
                  <a:cubicBezTo>
                    <a:pt x="1" y="2621"/>
                    <a:pt x="215" y="3005"/>
                    <a:pt x="481" y="3157"/>
                  </a:cubicBezTo>
                  <a:lnTo>
                    <a:pt x="10019" y="8618"/>
                  </a:lnTo>
                  <a:cubicBezTo>
                    <a:pt x="10092" y="8659"/>
                    <a:pt x="10161" y="8679"/>
                    <a:pt x="10222" y="8679"/>
                  </a:cubicBezTo>
                  <a:cubicBezTo>
                    <a:pt x="10385" y="8679"/>
                    <a:pt x="10498" y="8542"/>
                    <a:pt x="10499" y="8308"/>
                  </a:cubicBezTo>
                  <a:lnTo>
                    <a:pt x="10499" y="6382"/>
                  </a:lnTo>
                  <a:cubicBezTo>
                    <a:pt x="10499" y="6059"/>
                    <a:pt x="10283" y="5674"/>
                    <a:pt x="10019" y="5522"/>
                  </a:cubicBezTo>
                  <a:lnTo>
                    <a:pt x="481" y="61"/>
                  </a:lnTo>
                  <a:cubicBezTo>
                    <a:pt x="408" y="20"/>
                    <a:pt x="339" y="0"/>
                    <a:pt x="277" y="0"/>
                  </a:cubicBez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7"/>
            <p:cNvSpPr/>
            <p:nvPr/>
          </p:nvSpPr>
          <p:spPr>
            <a:xfrm>
              <a:off x="498550" y="714900"/>
              <a:ext cx="37625" cy="50225"/>
            </a:xfrm>
            <a:custGeom>
              <a:avLst/>
              <a:gdLst/>
              <a:ahLst/>
              <a:cxnLst/>
              <a:rect l="l" t="t" r="r" b="b"/>
              <a:pathLst>
                <a:path w="1505" h="2009" extrusionOk="0">
                  <a:moveTo>
                    <a:pt x="753" y="1"/>
                  </a:moveTo>
                  <a:lnTo>
                    <a:pt x="521" y="440"/>
                  </a:lnTo>
                  <a:lnTo>
                    <a:pt x="0" y="236"/>
                  </a:lnTo>
                  <a:lnTo>
                    <a:pt x="0" y="236"/>
                  </a:lnTo>
                  <a:lnTo>
                    <a:pt x="377" y="897"/>
                  </a:lnTo>
                  <a:lnTo>
                    <a:pt x="287" y="1477"/>
                  </a:lnTo>
                  <a:lnTo>
                    <a:pt x="753" y="1445"/>
                  </a:lnTo>
                  <a:lnTo>
                    <a:pt x="1217" y="2009"/>
                  </a:lnTo>
                  <a:lnTo>
                    <a:pt x="1128" y="1327"/>
                  </a:lnTo>
                  <a:lnTo>
                    <a:pt x="1504" y="1095"/>
                  </a:lnTo>
                  <a:lnTo>
                    <a:pt x="985" y="707"/>
                  </a:lnTo>
                  <a:lnTo>
                    <a:pt x="753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7"/>
            <p:cNvSpPr/>
            <p:nvPr/>
          </p:nvSpPr>
          <p:spPr>
            <a:xfrm>
              <a:off x="546975" y="742600"/>
              <a:ext cx="37625" cy="50225"/>
            </a:xfrm>
            <a:custGeom>
              <a:avLst/>
              <a:gdLst/>
              <a:ahLst/>
              <a:cxnLst/>
              <a:rect l="l" t="t" r="r" b="b"/>
              <a:pathLst>
                <a:path w="1505" h="2009" extrusionOk="0">
                  <a:moveTo>
                    <a:pt x="752" y="1"/>
                  </a:moveTo>
                  <a:lnTo>
                    <a:pt x="520" y="441"/>
                  </a:lnTo>
                  <a:lnTo>
                    <a:pt x="1" y="235"/>
                  </a:lnTo>
                  <a:lnTo>
                    <a:pt x="376" y="898"/>
                  </a:lnTo>
                  <a:lnTo>
                    <a:pt x="288" y="1477"/>
                  </a:lnTo>
                  <a:lnTo>
                    <a:pt x="752" y="1446"/>
                  </a:lnTo>
                  <a:lnTo>
                    <a:pt x="1217" y="2009"/>
                  </a:lnTo>
                  <a:lnTo>
                    <a:pt x="1127" y="1329"/>
                  </a:lnTo>
                  <a:lnTo>
                    <a:pt x="1504" y="1097"/>
                  </a:lnTo>
                  <a:lnTo>
                    <a:pt x="984" y="707"/>
                  </a:lnTo>
                  <a:lnTo>
                    <a:pt x="752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7"/>
            <p:cNvSpPr/>
            <p:nvPr/>
          </p:nvSpPr>
          <p:spPr>
            <a:xfrm>
              <a:off x="595375" y="770325"/>
              <a:ext cx="37625" cy="50250"/>
            </a:xfrm>
            <a:custGeom>
              <a:avLst/>
              <a:gdLst/>
              <a:ahLst/>
              <a:cxnLst/>
              <a:rect l="l" t="t" r="r" b="b"/>
              <a:pathLst>
                <a:path w="1505" h="2010" extrusionOk="0">
                  <a:moveTo>
                    <a:pt x="752" y="1"/>
                  </a:moveTo>
                  <a:lnTo>
                    <a:pt x="520" y="440"/>
                  </a:lnTo>
                  <a:lnTo>
                    <a:pt x="0" y="236"/>
                  </a:lnTo>
                  <a:lnTo>
                    <a:pt x="376" y="897"/>
                  </a:lnTo>
                  <a:lnTo>
                    <a:pt x="288" y="1477"/>
                  </a:lnTo>
                  <a:lnTo>
                    <a:pt x="752" y="1445"/>
                  </a:lnTo>
                  <a:lnTo>
                    <a:pt x="1217" y="2009"/>
                  </a:lnTo>
                  <a:lnTo>
                    <a:pt x="1129" y="1328"/>
                  </a:lnTo>
                  <a:lnTo>
                    <a:pt x="1504" y="1096"/>
                  </a:lnTo>
                  <a:lnTo>
                    <a:pt x="985" y="707"/>
                  </a:lnTo>
                  <a:lnTo>
                    <a:pt x="752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7"/>
            <p:cNvSpPr/>
            <p:nvPr/>
          </p:nvSpPr>
          <p:spPr>
            <a:xfrm>
              <a:off x="643775" y="798025"/>
              <a:ext cx="37625" cy="50225"/>
            </a:xfrm>
            <a:custGeom>
              <a:avLst/>
              <a:gdLst/>
              <a:ahLst/>
              <a:cxnLst/>
              <a:rect l="l" t="t" r="r" b="b"/>
              <a:pathLst>
                <a:path w="1505" h="2009" extrusionOk="0">
                  <a:moveTo>
                    <a:pt x="753" y="1"/>
                  </a:moveTo>
                  <a:lnTo>
                    <a:pt x="521" y="441"/>
                  </a:lnTo>
                  <a:lnTo>
                    <a:pt x="0" y="236"/>
                  </a:lnTo>
                  <a:lnTo>
                    <a:pt x="377" y="898"/>
                  </a:lnTo>
                  <a:lnTo>
                    <a:pt x="287" y="1477"/>
                  </a:lnTo>
                  <a:lnTo>
                    <a:pt x="753" y="1446"/>
                  </a:lnTo>
                  <a:lnTo>
                    <a:pt x="1217" y="2009"/>
                  </a:lnTo>
                  <a:lnTo>
                    <a:pt x="1217" y="2009"/>
                  </a:lnTo>
                  <a:lnTo>
                    <a:pt x="1128" y="1329"/>
                  </a:lnTo>
                  <a:lnTo>
                    <a:pt x="1504" y="1097"/>
                  </a:lnTo>
                  <a:lnTo>
                    <a:pt x="985" y="707"/>
                  </a:lnTo>
                  <a:lnTo>
                    <a:pt x="753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7"/>
            <p:cNvSpPr/>
            <p:nvPr/>
          </p:nvSpPr>
          <p:spPr>
            <a:xfrm>
              <a:off x="692200" y="825750"/>
              <a:ext cx="37625" cy="50250"/>
            </a:xfrm>
            <a:custGeom>
              <a:avLst/>
              <a:gdLst/>
              <a:ahLst/>
              <a:cxnLst/>
              <a:rect l="l" t="t" r="r" b="b"/>
              <a:pathLst>
                <a:path w="1505" h="2010" extrusionOk="0">
                  <a:moveTo>
                    <a:pt x="752" y="1"/>
                  </a:moveTo>
                  <a:lnTo>
                    <a:pt x="520" y="440"/>
                  </a:lnTo>
                  <a:lnTo>
                    <a:pt x="1" y="236"/>
                  </a:lnTo>
                  <a:lnTo>
                    <a:pt x="376" y="897"/>
                  </a:lnTo>
                  <a:lnTo>
                    <a:pt x="288" y="1477"/>
                  </a:lnTo>
                  <a:lnTo>
                    <a:pt x="752" y="1445"/>
                  </a:lnTo>
                  <a:lnTo>
                    <a:pt x="1216" y="2009"/>
                  </a:lnTo>
                  <a:lnTo>
                    <a:pt x="1127" y="1328"/>
                  </a:lnTo>
                  <a:lnTo>
                    <a:pt x="1504" y="1096"/>
                  </a:lnTo>
                  <a:lnTo>
                    <a:pt x="984" y="707"/>
                  </a:lnTo>
                  <a:lnTo>
                    <a:pt x="752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7"/>
            <p:cNvSpPr/>
            <p:nvPr/>
          </p:nvSpPr>
          <p:spPr>
            <a:xfrm>
              <a:off x="603125" y="820025"/>
              <a:ext cx="22100" cy="33650"/>
            </a:xfrm>
            <a:custGeom>
              <a:avLst/>
              <a:gdLst/>
              <a:ahLst/>
              <a:cxnLst/>
              <a:rect l="l" t="t" r="r" b="b"/>
              <a:pathLst>
                <a:path w="884" h="1346" extrusionOk="0">
                  <a:moveTo>
                    <a:pt x="1" y="1"/>
                  </a:moveTo>
                  <a:lnTo>
                    <a:pt x="471" y="1345"/>
                  </a:lnTo>
                  <a:lnTo>
                    <a:pt x="884" y="50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7"/>
            <p:cNvSpPr/>
            <p:nvPr/>
          </p:nvSpPr>
          <p:spPr>
            <a:xfrm>
              <a:off x="271525" y="1042075"/>
              <a:ext cx="187050" cy="181400"/>
            </a:xfrm>
            <a:custGeom>
              <a:avLst/>
              <a:gdLst/>
              <a:ahLst/>
              <a:cxnLst/>
              <a:rect l="l" t="t" r="r" b="b"/>
              <a:pathLst>
                <a:path w="7482" h="7256" extrusionOk="0">
                  <a:moveTo>
                    <a:pt x="7202" y="1"/>
                  </a:moveTo>
                  <a:cubicBezTo>
                    <a:pt x="7138" y="1"/>
                    <a:pt x="7068" y="21"/>
                    <a:pt x="6993" y="63"/>
                  </a:cubicBezTo>
                  <a:lnTo>
                    <a:pt x="490" y="3730"/>
                  </a:lnTo>
                  <a:cubicBezTo>
                    <a:pt x="220" y="3882"/>
                    <a:pt x="1" y="4268"/>
                    <a:pt x="1" y="4591"/>
                  </a:cubicBezTo>
                  <a:lnTo>
                    <a:pt x="1" y="6885"/>
                  </a:lnTo>
                  <a:cubicBezTo>
                    <a:pt x="1" y="7118"/>
                    <a:pt x="115" y="7255"/>
                    <a:pt x="281" y="7255"/>
                  </a:cubicBezTo>
                  <a:cubicBezTo>
                    <a:pt x="344" y="7255"/>
                    <a:pt x="415" y="7235"/>
                    <a:pt x="490" y="7193"/>
                  </a:cubicBezTo>
                  <a:lnTo>
                    <a:pt x="6993" y="3526"/>
                  </a:lnTo>
                  <a:cubicBezTo>
                    <a:pt x="7263" y="3373"/>
                    <a:pt x="7482" y="2988"/>
                    <a:pt x="7482" y="2664"/>
                  </a:cubicBezTo>
                  <a:lnTo>
                    <a:pt x="7482" y="370"/>
                  </a:lnTo>
                  <a:cubicBezTo>
                    <a:pt x="7482" y="137"/>
                    <a:pt x="7367" y="1"/>
                    <a:pt x="7202" y="1"/>
                  </a:cubicBez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7"/>
            <p:cNvSpPr/>
            <p:nvPr/>
          </p:nvSpPr>
          <p:spPr>
            <a:xfrm>
              <a:off x="357925" y="1168075"/>
              <a:ext cx="15750" cy="22975"/>
            </a:xfrm>
            <a:custGeom>
              <a:avLst/>
              <a:gdLst/>
              <a:ahLst/>
              <a:cxnLst/>
              <a:rect l="l" t="t" r="r" b="b"/>
              <a:pathLst>
                <a:path w="630" h="919" extrusionOk="0">
                  <a:moveTo>
                    <a:pt x="630" y="1"/>
                  </a:moveTo>
                  <a:lnTo>
                    <a:pt x="0" y="356"/>
                  </a:lnTo>
                  <a:lnTo>
                    <a:pt x="335" y="919"/>
                  </a:lnTo>
                  <a:lnTo>
                    <a:pt x="630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7"/>
            <p:cNvSpPr/>
            <p:nvPr/>
          </p:nvSpPr>
          <p:spPr>
            <a:xfrm>
              <a:off x="289475" y="1150150"/>
              <a:ext cx="28050" cy="34200"/>
            </a:xfrm>
            <a:custGeom>
              <a:avLst/>
              <a:gdLst/>
              <a:ahLst/>
              <a:cxnLst/>
              <a:rect l="l" t="t" r="r" b="b"/>
              <a:pathLst>
                <a:path w="1122" h="1368" extrusionOk="0">
                  <a:moveTo>
                    <a:pt x="1122" y="0"/>
                  </a:moveTo>
                  <a:lnTo>
                    <a:pt x="917" y="116"/>
                  </a:lnTo>
                  <a:lnTo>
                    <a:pt x="784" y="776"/>
                  </a:lnTo>
                  <a:lnTo>
                    <a:pt x="781" y="777"/>
                  </a:lnTo>
                  <a:lnTo>
                    <a:pt x="658" y="263"/>
                  </a:lnTo>
                  <a:lnTo>
                    <a:pt x="466" y="371"/>
                  </a:lnTo>
                  <a:lnTo>
                    <a:pt x="346" y="1025"/>
                  </a:lnTo>
                  <a:lnTo>
                    <a:pt x="343" y="1027"/>
                  </a:lnTo>
                  <a:lnTo>
                    <a:pt x="210" y="515"/>
                  </a:lnTo>
                  <a:lnTo>
                    <a:pt x="1" y="634"/>
                  </a:lnTo>
                  <a:lnTo>
                    <a:pt x="230" y="1368"/>
                  </a:lnTo>
                  <a:lnTo>
                    <a:pt x="434" y="1250"/>
                  </a:lnTo>
                  <a:lnTo>
                    <a:pt x="558" y="602"/>
                  </a:lnTo>
                  <a:lnTo>
                    <a:pt x="560" y="600"/>
                  </a:lnTo>
                  <a:lnTo>
                    <a:pt x="690" y="1108"/>
                  </a:lnTo>
                  <a:lnTo>
                    <a:pt x="894" y="993"/>
                  </a:lnTo>
                  <a:lnTo>
                    <a:pt x="1122" y="0"/>
                  </a:ln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7"/>
            <p:cNvSpPr/>
            <p:nvPr/>
          </p:nvSpPr>
          <p:spPr>
            <a:xfrm>
              <a:off x="318700" y="1142450"/>
              <a:ext cx="18225" cy="25375"/>
            </a:xfrm>
            <a:custGeom>
              <a:avLst/>
              <a:gdLst/>
              <a:ahLst/>
              <a:cxnLst/>
              <a:rect l="l" t="t" r="r" b="b"/>
              <a:pathLst>
                <a:path w="729" h="1015" extrusionOk="0">
                  <a:moveTo>
                    <a:pt x="434" y="210"/>
                  </a:moveTo>
                  <a:cubicBezTo>
                    <a:pt x="480" y="210"/>
                    <a:pt x="509" y="249"/>
                    <a:pt x="523" y="327"/>
                  </a:cubicBezTo>
                  <a:lnTo>
                    <a:pt x="199" y="508"/>
                  </a:lnTo>
                  <a:cubicBezTo>
                    <a:pt x="202" y="460"/>
                    <a:pt x="215" y="414"/>
                    <a:pt x="235" y="372"/>
                  </a:cubicBezTo>
                  <a:cubicBezTo>
                    <a:pt x="263" y="313"/>
                    <a:pt x="308" y="265"/>
                    <a:pt x="364" y="233"/>
                  </a:cubicBezTo>
                  <a:cubicBezTo>
                    <a:pt x="391" y="218"/>
                    <a:pt x="414" y="210"/>
                    <a:pt x="434" y="210"/>
                  </a:cubicBezTo>
                  <a:close/>
                  <a:moveTo>
                    <a:pt x="524" y="1"/>
                  </a:moveTo>
                  <a:cubicBezTo>
                    <a:pt x="479" y="1"/>
                    <a:pt x="428" y="17"/>
                    <a:pt x="370" y="50"/>
                  </a:cubicBezTo>
                  <a:cubicBezTo>
                    <a:pt x="257" y="115"/>
                    <a:pt x="164" y="212"/>
                    <a:pt x="103" y="328"/>
                  </a:cubicBezTo>
                  <a:cubicBezTo>
                    <a:pt x="38" y="446"/>
                    <a:pt x="2" y="579"/>
                    <a:pt x="2" y="714"/>
                  </a:cubicBezTo>
                  <a:cubicBezTo>
                    <a:pt x="1" y="849"/>
                    <a:pt x="34" y="939"/>
                    <a:pt x="101" y="985"/>
                  </a:cubicBezTo>
                  <a:cubicBezTo>
                    <a:pt x="129" y="1005"/>
                    <a:pt x="161" y="1015"/>
                    <a:pt x="197" y="1015"/>
                  </a:cubicBezTo>
                  <a:cubicBezTo>
                    <a:pt x="247" y="1015"/>
                    <a:pt x="305" y="996"/>
                    <a:pt x="370" y="959"/>
                  </a:cubicBezTo>
                  <a:cubicBezTo>
                    <a:pt x="543" y="862"/>
                    <a:pt x="656" y="703"/>
                    <a:pt x="708" y="479"/>
                  </a:cubicBezTo>
                  <a:lnTo>
                    <a:pt x="708" y="479"/>
                  </a:lnTo>
                  <a:lnTo>
                    <a:pt x="534" y="576"/>
                  </a:lnTo>
                  <a:cubicBezTo>
                    <a:pt x="524" y="616"/>
                    <a:pt x="507" y="652"/>
                    <a:pt x="480" y="682"/>
                  </a:cubicBezTo>
                  <a:cubicBezTo>
                    <a:pt x="453" y="721"/>
                    <a:pt x="418" y="753"/>
                    <a:pt x="378" y="778"/>
                  </a:cubicBezTo>
                  <a:cubicBezTo>
                    <a:pt x="343" y="797"/>
                    <a:pt x="313" y="807"/>
                    <a:pt x="289" y="807"/>
                  </a:cubicBezTo>
                  <a:cubicBezTo>
                    <a:pt x="233" y="807"/>
                    <a:pt x="203" y="758"/>
                    <a:pt x="199" y="659"/>
                  </a:cubicBezTo>
                  <a:lnTo>
                    <a:pt x="721" y="365"/>
                  </a:lnTo>
                  <a:cubicBezTo>
                    <a:pt x="728" y="218"/>
                    <a:pt x="702" y="115"/>
                    <a:pt x="641" y="53"/>
                  </a:cubicBezTo>
                  <a:cubicBezTo>
                    <a:pt x="609" y="18"/>
                    <a:pt x="570" y="1"/>
                    <a:pt x="524" y="1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7"/>
            <p:cNvSpPr/>
            <p:nvPr/>
          </p:nvSpPr>
          <p:spPr>
            <a:xfrm>
              <a:off x="339800" y="1126550"/>
              <a:ext cx="5000" cy="32650"/>
            </a:xfrm>
            <a:custGeom>
              <a:avLst/>
              <a:gdLst/>
              <a:ahLst/>
              <a:cxnLst/>
              <a:rect l="l" t="t" r="r" b="b"/>
              <a:pathLst>
                <a:path w="200" h="1306" extrusionOk="0">
                  <a:moveTo>
                    <a:pt x="199" y="0"/>
                  </a:moveTo>
                  <a:lnTo>
                    <a:pt x="0" y="113"/>
                  </a:lnTo>
                  <a:lnTo>
                    <a:pt x="0" y="1305"/>
                  </a:lnTo>
                  <a:lnTo>
                    <a:pt x="199" y="1194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7"/>
            <p:cNvSpPr/>
            <p:nvPr/>
          </p:nvSpPr>
          <p:spPr>
            <a:xfrm>
              <a:off x="348100" y="1125700"/>
              <a:ext cx="17850" cy="25550"/>
            </a:xfrm>
            <a:custGeom>
              <a:avLst/>
              <a:gdLst/>
              <a:ahLst/>
              <a:cxnLst/>
              <a:rect l="l" t="t" r="r" b="b"/>
              <a:pathLst>
                <a:path w="714" h="1022" extrusionOk="0">
                  <a:moveTo>
                    <a:pt x="545" y="0"/>
                  </a:moveTo>
                  <a:cubicBezTo>
                    <a:pt x="495" y="0"/>
                    <a:pt x="436" y="19"/>
                    <a:pt x="369" y="57"/>
                  </a:cubicBezTo>
                  <a:cubicBezTo>
                    <a:pt x="253" y="124"/>
                    <a:pt x="159" y="224"/>
                    <a:pt x="98" y="344"/>
                  </a:cubicBezTo>
                  <a:cubicBezTo>
                    <a:pt x="34" y="465"/>
                    <a:pt x="1" y="598"/>
                    <a:pt x="1" y="733"/>
                  </a:cubicBezTo>
                  <a:cubicBezTo>
                    <a:pt x="1" y="862"/>
                    <a:pt x="34" y="949"/>
                    <a:pt x="102" y="994"/>
                  </a:cubicBezTo>
                  <a:cubicBezTo>
                    <a:pt x="131" y="1013"/>
                    <a:pt x="163" y="1022"/>
                    <a:pt x="199" y="1022"/>
                  </a:cubicBezTo>
                  <a:cubicBezTo>
                    <a:pt x="248" y="1022"/>
                    <a:pt x="303" y="1005"/>
                    <a:pt x="366" y="969"/>
                  </a:cubicBezTo>
                  <a:cubicBezTo>
                    <a:pt x="462" y="914"/>
                    <a:pt x="544" y="836"/>
                    <a:pt x="602" y="742"/>
                  </a:cubicBezTo>
                  <a:cubicBezTo>
                    <a:pt x="665" y="645"/>
                    <a:pt x="704" y="533"/>
                    <a:pt x="714" y="417"/>
                  </a:cubicBezTo>
                  <a:lnTo>
                    <a:pt x="714" y="417"/>
                  </a:lnTo>
                  <a:lnTo>
                    <a:pt x="523" y="526"/>
                  </a:lnTo>
                  <a:cubicBezTo>
                    <a:pt x="508" y="650"/>
                    <a:pt x="456" y="739"/>
                    <a:pt x="364" y="791"/>
                  </a:cubicBezTo>
                  <a:cubicBezTo>
                    <a:pt x="341" y="804"/>
                    <a:pt x="319" y="811"/>
                    <a:pt x="300" y="811"/>
                  </a:cubicBezTo>
                  <a:cubicBezTo>
                    <a:pt x="274" y="811"/>
                    <a:pt x="252" y="798"/>
                    <a:pt x="235" y="772"/>
                  </a:cubicBezTo>
                  <a:cubicBezTo>
                    <a:pt x="212" y="737"/>
                    <a:pt x="199" y="684"/>
                    <a:pt x="199" y="611"/>
                  </a:cubicBezTo>
                  <a:cubicBezTo>
                    <a:pt x="199" y="540"/>
                    <a:pt x="211" y="469"/>
                    <a:pt x="235" y="402"/>
                  </a:cubicBezTo>
                  <a:cubicBezTo>
                    <a:pt x="266" y="323"/>
                    <a:pt x="311" y="268"/>
                    <a:pt x="369" y="236"/>
                  </a:cubicBezTo>
                  <a:cubicBezTo>
                    <a:pt x="398" y="219"/>
                    <a:pt x="423" y="211"/>
                    <a:pt x="443" y="211"/>
                  </a:cubicBezTo>
                  <a:cubicBezTo>
                    <a:pt x="483" y="211"/>
                    <a:pt x="507" y="241"/>
                    <a:pt x="515" y="301"/>
                  </a:cubicBezTo>
                  <a:lnTo>
                    <a:pt x="710" y="192"/>
                  </a:lnTo>
                  <a:cubicBezTo>
                    <a:pt x="704" y="91"/>
                    <a:pt x="668" y="30"/>
                    <a:pt x="598" y="8"/>
                  </a:cubicBezTo>
                  <a:cubicBezTo>
                    <a:pt x="582" y="3"/>
                    <a:pt x="564" y="0"/>
                    <a:pt x="545" y="0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7"/>
            <p:cNvSpPr/>
            <p:nvPr/>
          </p:nvSpPr>
          <p:spPr>
            <a:xfrm>
              <a:off x="368150" y="1114325"/>
              <a:ext cx="18725" cy="25575"/>
            </a:xfrm>
            <a:custGeom>
              <a:avLst/>
              <a:gdLst/>
              <a:ahLst/>
              <a:cxnLst/>
              <a:rect l="l" t="t" r="r" b="b"/>
              <a:pathLst>
                <a:path w="749" h="1023" extrusionOk="0">
                  <a:moveTo>
                    <a:pt x="455" y="210"/>
                  </a:moveTo>
                  <a:cubicBezTo>
                    <a:pt x="518" y="210"/>
                    <a:pt x="550" y="278"/>
                    <a:pt x="550" y="414"/>
                  </a:cubicBezTo>
                  <a:cubicBezTo>
                    <a:pt x="550" y="596"/>
                    <a:pt x="492" y="721"/>
                    <a:pt x="375" y="788"/>
                  </a:cubicBezTo>
                  <a:cubicBezTo>
                    <a:pt x="346" y="804"/>
                    <a:pt x="321" y="812"/>
                    <a:pt x="299" y="812"/>
                  </a:cubicBezTo>
                  <a:cubicBezTo>
                    <a:pt x="274" y="812"/>
                    <a:pt x="253" y="801"/>
                    <a:pt x="237" y="779"/>
                  </a:cubicBezTo>
                  <a:cubicBezTo>
                    <a:pt x="212" y="746"/>
                    <a:pt x="199" y="691"/>
                    <a:pt x="199" y="611"/>
                  </a:cubicBezTo>
                  <a:lnTo>
                    <a:pt x="201" y="611"/>
                  </a:lnTo>
                  <a:cubicBezTo>
                    <a:pt x="201" y="427"/>
                    <a:pt x="259" y="301"/>
                    <a:pt x="375" y="235"/>
                  </a:cubicBezTo>
                  <a:cubicBezTo>
                    <a:pt x="405" y="218"/>
                    <a:pt x="432" y="210"/>
                    <a:pt x="455" y="210"/>
                  </a:cubicBezTo>
                  <a:close/>
                  <a:moveTo>
                    <a:pt x="552" y="0"/>
                  </a:moveTo>
                  <a:cubicBezTo>
                    <a:pt x="501" y="0"/>
                    <a:pt x="442" y="19"/>
                    <a:pt x="375" y="57"/>
                  </a:cubicBezTo>
                  <a:cubicBezTo>
                    <a:pt x="260" y="122"/>
                    <a:pt x="166" y="218"/>
                    <a:pt x="103" y="334"/>
                  </a:cubicBezTo>
                  <a:cubicBezTo>
                    <a:pt x="35" y="453"/>
                    <a:pt x="0" y="586"/>
                    <a:pt x="2" y="723"/>
                  </a:cubicBezTo>
                  <a:cubicBezTo>
                    <a:pt x="0" y="860"/>
                    <a:pt x="35" y="950"/>
                    <a:pt x="103" y="995"/>
                  </a:cubicBezTo>
                  <a:cubicBezTo>
                    <a:pt x="131" y="1014"/>
                    <a:pt x="163" y="1023"/>
                    <a:pt x="199" y="1023"/>
                  </a:cubicBezTo>
                  <a:cubicBezTo>
                    <a:pt x="250" y="1023"/>
                    <a:pt x="309" y="1004"/>
                    <a:pt x="375" y="966"/>
                  </a:cubicBezTo>
                  <a:cubicBezTo>
                    <a:pt x="491" y="901"/>
                    <a:pt x="585" y="805"/>
                    <a:pt x="647" y="689"/>
                  </a:cubicBezTo>
                  <a:cubicBezTo>
                    <a:pt x="714" y="570"/>
                    <a:pt x="749" y="437"/>
                    <a:pt x="749" y="301"/>
                  </a:cubicBezTo>
                  <a:cubicBezTo>
                    <a:pt x="749" y="163"/>
                    <a:pt x="714" y="72"/>
                    <a:pt x="647" y="28"/>
                  </a:cubicBezTo>
                  <a:cubicBezTo>
                    <a:pt x="619" y="10"/>
                    <a:pt x="588" y="0"/>
                    <a:pt x="552" y="0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7"/>
            <p:cNvSpPr/>
            <p:nvPr/>
          </p:nvSpPr>
          <p:spPr>
            <a:xfrm>
              <a:off x="390225" y="1095500"/>
              <a:ext cx="27625" cy="35225"/>
            </a:xfrm>
            <a:custGeom>
              <a:avLst/>
              <a:gdLst/>
              <a:ahLst/>
              <a:cxnLst/>
              <a:rect l="l" t="t" r="r" b="b"/>
              <a:pathLst>
                <a:path w="1105" h="1409" extrusionOk="0">
                  <a:moveTo>
                    <a:pt x="984" y="1"/>
                  </a:moveTo>
                  <a:cubicBezTo>
                    <a:pt x="945" y="1"/>
                    <a:pt x="897" y="17"/>
                    <a:pt x="840" y="49"/>
                  </a:cubicBezTo>
                  <a:cubicBezTo>
                    <a:pt x="747" y="101"/>
                    <a:pt x="675" y="189"/>
                    <a:pt x="623" y="316"/>
                  </a:cubicBezTo>
                  <a:cubicBezTo>
                    <a:pt x="602" y="273"/>
                    <a:pt x="571" y="252"/>
                    <a:pt x="529" y="252"/>
                  </a:cubicBezTo>
                  <a:cubicBezTo>
                    <a:pt x="496" y="252"/>
                    <a:pt x="457" y="265"/>
                    <a:pt x="411" y="291"/>
                  </a:cubicBezTo>
                  <a:cubicBezTo>
                    <a:pt x="320" y="343"/>
                    <a:pt x="246" y="432"/>
                    <a:pt x="190" y="556"/>
                  </a:cubicBezTo>
                  <a:lnTo>
                    <a:pt x="188" y="558"/>
                  </a:lnTo>
                  <a:lnTo>
                    <a:pt x="188" y="440"/>
                  </a:lnTo>
                  <a:lnTo>
                    <a:pt x="1" y="546"/>
                  </a:lnTo>
                  <a:lnTo>
                    <a:pt x="1" y="1409"/>
                  </a:lnTo>
                  <a:lnTo>
                    <a:pt x="199" y="1297"/>
                  </a:lnTo>
                  <a:lnTo>
                    <a:pt x="199" y="797"/>
                  </a:lnTo>
                  <a:cubicBezTo>
                    <a:pt x="196" y="729"/>
                    <a:pt x="215" y="662"/>
                    <a:pt x="251" y="604"/>
                  </a:cubicBezTo>
                  <a:cubicBezTo>
                    <a:pt x="272" y="571"/>
                    <a:pt x="299" y="542"/>
                    <a:pt x="333" y="521"/>
                  </a:cubicBezTo>
                  <a:cubicBezTo>
                    <a:pt x="357" y="508"/>
                    <a:pt x="379" y="501"/>
                    <a:pt x="396" y="501"/>
                  </a:cubicBezTo>
                  <a:cubicBezTo>
                    <a:pt x="416" y="501"/>
                    <a:pt x="431" y="511"/>
                    <a:pt x="440" y="532"/>
                  </a:cubicBezTo>
                  <a:cubicBezTo>
                    <a:pt x="449" y="550"/>
                    <a:pt x="453" y="597"/>
                    <a:pt x="453" y="669"/>
                  </a:cubicBezTo>
                  <a:lnTo>
                    <a:pt x="453" y="1154"/>
                  </a:lnTo>
                  <a:lnTo>
                    <a:pt x="652" y="1042"/>
                  </a:lnTo>
                  <a:lnTo>
                    <a:pt x="652" y="561"/>
                  </a:lnTo>
                  <a:cubicBezTo>
                    <a:pt x="652" y="416"/>
                    <a:pt x="695" y="317"/>
                    <a:pt x="785" y="268"/>
                  </a:cubicBezTo>
                  <a:cubicBezTo>
                    <a:pt x="809" y="254"/>
                    <a:pt x="830" y="247"/>
                    <a:pt x="847" y="247"/>
                  </a:cubicBezTo>
                  <a:cubicBezTo>
                    <a:pt x="865" y="247"/>
                    <a:pt x="878" y="255"/>
                    <a:pt x="888" y="271"/>
                  </a:cubicBezTo>
                  <a:cubicBezTo>
                    <a:pt x="900" y="292"/>
                    <a:pt x="905" y="339"/>
                    <a:pt x="905" y="410"/>
                  </a:cubicBezTo>
                  <a:lnTo>
                    <a:pt x="905" y="899"/>
                  </a:lnTo>
                  <a:lnTo>
                    <a:pt x="1104" y="787"/>
                  </a:lnTo>
                  <a:lnTo>
                    <a:pt x="1104" y="208"/>
                  </a:lnTo>
                  <a:cubicBezTo>
                    <a:pt x="1104" y="69"/>
                    <a:pt x="1064" y="1"/>
                    <a:pt x="984" y="1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7"/>
            <p:cNvSpPr/>
            <p:nvPr/>
          </p:nvSpPr>
          <p:spPr>
            <a:xfrm>
              <a:off x="420850" y="1084850"/>
              <a:ext cx="18225" cy="25375"/>
            </a:xfrm>
            <a:custGeom>
              <a:avLst/>
              <a:gdLst/>
              <a:ahLst/>
              <a:cxnLst/>
              <a:rect l="l" t="t" r="r" b="b"/>
              <a:pathLst>
                <a:path w="729" h="1015" extrusionOk="0">
                  <a:moveTo>
                    <a:pt x="434" y="209"/>
                  </a:moveTo>
                  <a:cubicBezTo>
                    <a:pt x="480" y="209"/>
                    <a:pt x="510" y="248"/>
                    <a:pt x="523" y="325"/>
                  </a:cubicBezTo>
                  <a:lnTo>
                    <a:pt x="199" y="508"/>
                  </a:lnTo>
                  <a:cubicBezTo>
                    <a:pt x="202" y="460"/>
                    <a:pt x="214" y="412"/>
                    <a:pt x="236" y="370"/>
                  </a:cubicBezTo>
                  <a:cubicBezTo>
                    <a:pt x="263" y="311"/>
                    <a:pt x="308" y="263"/>
                    <a:pt x="365" y="231"/>
                  </a:cubicBezTo>
                  <a:cubicBezTo>
                    <a:pt x="391" y="216"/>
                    <a:pt x="414" y="209"/>
                    <a:pt x="434" y="209"/>
                  </a:cubicBezTo>
                  <a:close/>
                  <a:moveTo>
                    <a:pt x="523" y="1"/>
                  </a:moveTo>
                  <a:cubicBezTo>
                    <a:pt x="479" y="1"/>
                    <a:pt x="428" y="17"/>
                    <a:pt x="371" y="48"/>
                  </a:cubicBezTo>
                  <a:cubicBezTo>
                    <a:pt x="256" y="115"/>
                    <a:pt x="165" y="212"/>
                    <a:pt x="104" y="328"/>
                  </a:cubicBezTo>
                  <a:cubicBezTo>
                    <a:pt x="37" y="446"/>
                    <a:pt x="2" y="578"/>
                    <a:pt x="1" y="713"/>
                  </a:cubicBezTo>
                  <a:cubicBezTo>
                    <a:pt x="1" y="847"/>
                    <a:pt x="34" y="939"/>
                    <a:pt x="101" y="985"/>
                  </a:cubicBezTo>
                  <a:cubicBezTo>
                    <a:pt x="129" y="1005"/>
                    <a:pt x="161" y="1014"/>
                    <a:pt x="197" y="1014"/>
                  </a:cubicBezTo>
                  <a:cubicBezTo>
                    <a:pt x="247" y="1014"/>
                    <a:pt x="305" y="996"/>
                    <a:pt x="371" y="959"/>
                  </a:cubicBezTo>
                  <a:cubicBezTo>
                    <a:pt x="542" y="862"/>
                    <a:pt x="655" y="701"/>
                    <a:pt x="708" y="478"/>
                  </a:cubicBezTo>
                  <a:lnTo>
                    <a:pt x="708" y="478"/>
                  </a:lnTo>
                  <a:lnTo>
                    <a:pt x="533" y="576"/>
                  </a:lnTo>
                  <a:cubicBezTo>
                    <a:pt x="524" y="615"/>
                    <a:pt x="505" y="652"/>
                    <a:pt x="481" y="682"/>
                  </a:cubicBezTo>
                  <a:cubicBezTo>
                    <a:pt x="453" y="720"/>
                    <a:pt x="417" y="753"/>
                    <a:pt x="376" y="776"/>
                  </a:cubicBezTo>
                  <a:cubicBezTo>
                    <a:pt x="342" y="796"/>
                    <a:pt x="312" y="806"/>
                    <a:pt x="288" y="806"/>
                  </a:cubicBezTo>
                  <a:cubicBezTo>
                    <a:pt x="233" y="806"/>
                    <a:pt x="203" y="757"/>
                    <a:pt x="199" y="657"/>
                  </a:cubicBezTo>
                  <a:lnTo>
                    <a:pt x="722" y="365"/>
                  </a:lnTo>
                  <a:cubicBezTo>
                    <a:pt x="729" y="218"/>
                    <a:pt x="703" y="115"/>
                    <a:pt x="642" y="53"/>
                  </a:cubicBezTo>
                  <a:cubicBezTo>
                    <a:pt x="609" y="18"/>
                    <a:pt x="570" y="1"/>
                    <a:pt x="523" y="1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7"/>
            <p:cNvSpPr/>
            <p:nvPr/>
          </p:nvSpPr>
          <p:spPr>
            <a:xfrm>
              <a:off x="442075" y="1068675"/>
              <a:ext cx="5500" cy="32850"/>
            </a:xfrm>
            <a:custGeom>
              <a:avLst/>
              <a:gdLst/>
              <a:ahLst/>
              <a:cxnLst/>
              <a:rect l="l" t="t" r="r" b="b"/>
              <a:pathLst>
                <a:path w="220" h="1314" extrusionOk="0">
                  <a:moveTo>
                    <a:pt x="212" y="1"/>
                  </a:moveTo>
                  <a:lnTo>
                    <a:pt x="6" y="118"/>
                  </a:lnTo>
                  <a:lnTo>
                    <a:pt x="6" y="439"/>
                  </a:lnTo>
                  <a:lnTo>
                    <a:pt x="58" y="923"/>
                  </a:lnTo>
                  <a:lnTo>
                    <a:pt x="158" y="867"/>
                  </a:lnTo>
                  <a:lnTo>
                    <a:pt x="212" y="321"/>
                  </a:lnTo>
                  <a:lnTo>
                    <a:pt x="212" y="1"/>
                  </a:lnTo>
                  <a:close/>
                  <a:moveTo>
                    <a:pt x="219" y="933"/>
                  </a:moveTo>
                  <a:lnTo>
                    <a:pt x="0" y="1057"/>
                  </a:lnTo>
                  <a:lnTo>
                    <a:pt x="0" y="1313"/>
                  </a:lnTo>
                  <a:lnTo>
                    <a:pt x="219" y="1190"/>
                  </a:lnTo>
                  <a:lnTo>
                    <a:pt x="219" y="933"/>
                  </a:ln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오디오 3">
            <a:hlinkClick r:id="" action="ppaction://media"/>
            <a:extLst>
              <a:ext uri="{FF2B5EF4-FFF2-40B4-BE49-F238E27FC236}">
                <a16:creationId xmlns:a16="http://schemas.microsoft.com/office/drawing/2014/main" id="{2C21F8FE-DDC8-4CE6-892E-15AC9B7F983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318500" y="4318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8735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578"/>
    </mc:Choice>
    <mc:Fallback>
      <p:transition spd="slow" advTm="857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Google Shape;962;p30"/>
          <p:cNvSpPr txBox="1">
            <a:spLocks noGrp="1"/>
          </p:cNvSpPr>
          <p:nvPr>
            <p:ph type="title"/>
          </p:nvPr>
        </p:nvSpPr>
        <p:spPr>
          <a:xfrm>
            <a:off x="299589" y="160752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altLang="ko-KR" dirty="0">
                <a:solidFill>
                  <a:srgbClr val="E42524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01</a:t>
            </a:r>
            <a:r>
              <a:rPr lang="en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</a:t>
            </a:r>
            <a:r>
              <a:rPr lang="ko-KR" altLang="en-US" sz="28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구현 기능</a:t>
            </a:r>
            <a:endParaRPr sz="2800" dirty="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966" name="Google Shape;966;p30"/>
          <p:cNvSpPr/>
          <p:nvPr/>
        </p:nvSpPr>
        <p:spPr>
          <a:xfrm>
            <a:off x="378219" y="748059"/>
            <a:ext cx="945300" cy="68400"/>
          </a:xfrm>
          <a:prstGeom prst="rect">
            <a:avLst/>
          </a:prstGeom>
          <a:solidFill>
            <a:srgbClr val="F4AA9E">
              <a:alpha val="519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8" name="Google Shape;5537;p50">
            <a:extLst>
              <a:ext uri="{FF2B5EF4-FFF2-40B4-BE49-F238E27FC236}">
                <a16:creationId xmlns:a16="http://schemas.microsoft.com/office/drawing/2014/main" id="{20D229FB-BF40-4E15-8230-1E1FE050F41F}"/>
              </a:ext>
            </a:extLst>
          </p:cNvPr>
          <p:cNvGrpSpPr/>
          <p:nvPr/>
        </p:nvGrpSpPr>
        <p:grpSpPr>
          <a:xfrm>
            <a:off x="-944416" y="542738"/>
            <a:ext cx="3590569" cy="4771106"/>
            <a:chOff x="-1139827" y="860371"/>
            <a:chExt cx="3590569" cy="4771106"/>
          </a:xfrm>
        </p:grpSpPr>
        <p:grpSp>
          <p:nvGrpSpPr>
            <p:cNvPr id="279" name="Google Shape;5538;p50">
              <a:extLst>
                <a:ext uri="{FF2B5EF4-FFF2-40B4-BE49-F238E27FC236}">
                  <a16:creationId xmlns:a16="http://schemas.microsoft.com/office/drawing/2014/main" id="{53480E21-986C-40A2-8371-131F659F621C}"/>
                </a:ext>
              </a:extLst>
            </p:cNvPr>
            <p:cNvGrpSpPr/>
            <p:nvPr/>
          </p:nvGrpSpPr>
          <p:grpSpPr>
            <a:xfrm flipH="1">
              <a:off x="-1139827" y="860371"/>
              <a:ext cx="3590569" cy="4771106"/>
              <a:chOff x="5562975" y="1605400"/>
              <a:chExt cx="456525" cy="606625"/>
            </a:xfrm>
          </p:grpSpPr>
          <p:sp>
            <p:nvSpPr>
              <p:cNvPr id="557" name="Google Shape;5539;p50">
                <a:extLst>
                  <a:ext uri="{FF2B5EF4-FFF2-40B4-BE49-F238E27FC236}">
                    <a16:creationId xmlns:a16="http://schemas.microsoft.com/office/drawing/2014/main" id="{BDAFAC92-6266-431A-BBBD-660FA880C236}"/>
                  </a:ext>
                </a:extLst>
              </p:cNvPr>
              <p:cNvSpPr/>
              <p:nvPr/>
            </p:nvSpPr>
            <p:spPr>
              <a:xfrm>
                <a:off x="5562975" y="1605400"/>
                <a:ext cx="456525" cy="606625"/>
              </a:xfrm>
              <a:custGeom>
                <a:avLst/>
                <a:gdLst/>
                <a:ahLst/>
                <a:cxnLst/>
                <a:rect l="l" t="t" r="r" b="b"/>
                <a:pathLst>
                  <a:path w="18261" h="24265" extrusionOk="0">
                    <a:moveTo>
                      <a:pt x="16345" y="0"/>
                    </a:moveTo>
                    <a:lnTo>
                      <a:pt x="2056" y="8354"/>
                    </a:lnTo>
                    <a:lnTo>
                      <a:pt x="1472" y="8701"/>
                    </a:lnTo>
                    <a:lnTo>
                      <a:pt x="6797" y="11775"/>
                    </a:lnTo>
                    <a:lnTo>
                      <a:pt x="912" y="15194"/>
                    </a:lnTo>
                    <a:lnTo>
                      <a:pt x="342" y="15526"/>
                    </a:lnTo>
                    <a:lnTo>
                      <a:pt x="0" y="15725"/>
                    </a:lnTo>
                    <a:lnTo>
                      <a:pt x="14710" y="24264"/>
                    </a:lnTo>
                    <a:lnTo>
                      <a:pt x="16616" y="23156"/>
                    </a:lnTo>
                    <a:lnTo>
                      <a:pt x="3822" y="15722"/>
                    </a:lnTo>
                    <a:lnTo>
                      <a:pt x="10616" y="11773"/>
                    </a:lnTo>
                    <a:lnTo>
                      <a:pt x="9470" y="11112"/>
                    </a:lnTo>
                    <a:lnTo>
                      <a:pt x="9472" y="11111"/>
                    </a:lnTo>
                    <a:lnTo>
                      <a:pt x="5287" y="8695"/>
                    </a:lnTo>
                    <a:lnTo>
                      <a:pt x="18261" y="1107"/>
                    </a:lnTo>
                    <a:lnTo>
                      <a:pt x="16345" y="0"/>
                    </a:lnTo>
                    <a:close/>
                  </a:path>
                </a:pathLst>
              </a:custGeom>
              <a:solidFill>
                <a:srgbClr val="0649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" name="Google Shape;5540;p50">
                <a:extLst>
                  <a:ext uri="{FF2B5EF4-FFF2-40B4-BE49-F238E27FC236}">
                    <a16:creationId xmlns:a16="http://schemas.microsoft.com/office/drawing/2014/main" id="{415FD5E0-D132-4B85-A047-A5B6684F4254}"/>
                  </a:ext>
                </a:extLst>
              </p:cNvPr>
              <p:cNvSpPr/>
              <p:nvPr/>
            </p:nvSpPr>
            <p:spPr>
              <a:xfrm>
                <a:off x="5581850" y="1610900"/>
                <a:ext cx="428025" cy="595425"/>
              </a:xfrm>
              <a:custGeom>
                <a:avLst/>
                <a:gdLst/>
                <a:ahLst/>
                <a:cxnLst/>
                <a:rect l="l" t="t" r="r" b="b"/>
                <a:pathLst>
                  <a:path w="17121" h="23817" extrusionOk="0">
                    <a:moveTo>
                      <a:pt x="15961" y="1"/>
                    </a:moveTo>
                    <a:lnTo>
                      <a:pt x="2065" y="8135"/>
                    </a:lnTo>
                    <a:lnTo>
                      <a:pt x="1472" y="8479"/>
                    </a:lnTo>
                    <a:lnTo>
                      <a:pt x="6797" y="11553"/>
                    </a:lnTo>
                    <a:lnTo>
                      <a:pt x="347" y="15302"/>
                    </a:lnTo>
                    <a:lnTo>
                      <a:pt x="349" y="15302"/>
                    </a:lnTo>
                    <a:lnTo>
                      <a:pt x="1" y="15503"/>
                    </a:lnTo>
                    <a:lnTo>
                      <a:pt x="14340" y="23816"/>
                    </a:lnTo>
                    <a:lnTo>
                      <a:pt x="15492" y="23147"/>
                    </a:lnTo>
                    <a:lnTo>
                      <a:pt x="2310" y="15503"/>
                    </a:lnTo>
                    <a:lnTo>
                      <a:pt x="9106" y="11555"/>
                    </a:lnTo>
                    <a:lnTo>
                      <a:pt x="7960" y="10893"/>
                    </a:lnTo>
                    <a:lnTo>
                      <a:pt x="7961" y="10892"/>
                    </a:lnTo>
                    <a:lnTo>
                      <a:pt x="3777" y="8476"/>
                    </a:lnTo>
                    <a:lnTo>
                      <a:pt x="17120" y="670"/>
                    </a:lnTo>
                    <a:lnTo>
                      <a:pt x="15961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" name="Google Shape;5541;p50">
                <a:extLst>
                  <a:ext uri="{FF2B5EF4-FFF2-40B4-BE49-F238E27FC236}">
                    <a16:creationId xmlns:a16="http://schemas.microsoft.com/office/drawing/2014/main" id="{D6532B59-10B8-4A81-A778-EF8A59CB9DCA}"/>
                  </a:ext>
                </a:extLst>
              </p:cNvPr>
              <p:cNvSpPr/>
              <p:nvPr/>
            </p:nvSpPr>
            <p:spPr>
              <a:xfrm>
                <a:off x="5666800" y="1628200"/>
                <a:ext cx="310300" cy="182750"/>
              </a:xfrm>
              <a:custGeom>
                <a:avLst/>
                <a:gdLst/>
                <a:ahLst/>
                <a:cxnLst/>
                <a:rect l="l" t="t" r="r" b="b"/>
                <a:pathLst>
                  <a:path w="12412" h="7310" extrusionOk="0">
                    <a:moveTo>
                      <a:pt x="12392" y="0"/>
                    </a:moveTo>
                    <a:lnTo>
                      <a:pt x="12156" y="139"/>
                    </a:lnTo>
                    <a:lnTo>
                      <a:pt x="12176" y="173"/>
                    </a:lnTo>
                    <a:lnTo>
                      <a:pt x="12411" y="34"/>
                    </a:lnTo>
                    <a:lnTo>
                      <a:pt x="12392" y="0"/>
                    </a:lnTo>
                    <a:close/>
                    <a:moveTo>
                      <a:pt x="11582" y="476"/>
                    </a:moveTo>
                    <a:lnTo>
                      <a:pt x="11345" y="615"/>
                    </a:lnTo>
                    <a:lnTo>
                      <a:pt x="11366" y="648"/>
                    </a:lnTo>
                    <a:lnTo>
                      <a:pt x="11602" y="511"/>
                    </a:lnTo>
                    <a:lnTo>
                      <a:pt x="11582" y="476"/>
                    </a:lnTo>
                    <a:close/>
                    <a:moveTo>
                      <a:pt x="10771" y="951"/>
                    </a:moveTo>
                    <a:lnTo>
                      <a:pt x="10535" y="1091"/>
                    </a:lnTo>
                    <a:lnTo>
                      <a:pt x="10555" y="1124"/>
                    </a:lnTo>
                    <a:lnTo>
                      <a:pt x="10791" y="986"/>
                    </a:lnTo>
                    <a:lnTo>
                      <a:pt x="10771" y="951"/>
                    </a:lnTo>
                    <a:close/>
                    <a:moveTo>
                      <a:pt x="9961" y="1427"/>
                    </a:moveTo>
                    <a:lnTo>
                      <a:pt x="9726" y="1566"/>
                    </a:lnTo>
                    <a:lnTo>
                      <a:pt x="9745" y="1600"/>
                    </a:lnTo>
                    <a:lnTo>
                      <a:pt x="9981" y="1462"/>
                    </a:lnTo>
                    <a:lnTo>
                      <a:pt x="9961" y="1427"/>
                    </a:lnTo>
                    <a:close/>
                    <a:moveTo>
                      <a:pt x="9151" y="1904"/>
                    </a:moveTo>
                    <a:lnTo>
                      <a:pt x="8915" y="2042"/>
                    </a:lnTo>
                    <a:lnTo>
                      <a:pt x="8934" y="2077"/>
                    </a:lnTo>
                    <a:lnTo>
                      <a:pt x="9170" y="1938"/>
                    </a:lnTo>
                    <a:lnTo>
                      <a:pt x="9151" y="1904"/>
                    </a:lnTo>
                    <a:close/>
                    <a:moveTo>
                      <a:pt x="8339" y="2380"/>
                    </a:moveTo>
                    <a:lnTo>
                      <a:pt x="8104" y="2518"/>
                    </a:lnTo>
                    <a:lnTo>
                      <a:pt x="8125" y="2552"/>
                    </a:lnTo>
                    <a:lnTo>
                      <a:pt x="8360" y="2413"/>
                    </a:lnTo>
                    <a:lnTo>
                      <a:pt x="8339" y="2380"/>
                    </a:lnTo>
                    <a:close/>
                    <a:moveTo>
                      <a:pt x="7529" y="2855"/>
                    </a:moveTo>
                    <a:lnTo>
                      <a:pt x="7294" y="2995"/>
                    </a:lnTo>
                    <a:lnTo>
                      <a:pt x="7314" y="3028"/>
                    </a:lnTo>
                    <a:lnTo>
                      <a:pt x="7549" y="2889"/>
                    </a:lnTo>
                    <a:lnTo>
                      <a:pt x="7529" y="2855"/>
                    </a:lnTo>
                    <a:close/>
                    <a:moveTo>
                      <a:pt x="6720" y="3331"/>
                    </a:moveTo>
                    <a:lnTo>
                      <a:pt x="6483" y="3470"/>
                    </a:lnTo>
                    <a:lnTo>
                      <a:pt x="6504" y="3504"/>
                    </a:lnTo>
                    <a:lnTo>
                      <a:pt x="6739" y="3364"/>
                    </a:lnTo>
                    <a:lnTo>
                      <a:pt x="6720" y="3331"/>
                    </a:lnTo>
                    <a:close/>
                    <a:moveTo>
                      <a:pt x="5909" y="3807"/>
                    </a:moveTo>
                    <a:lnTo>
                      <a:pt x="5673" y="3946"/>
                    </a:lnTo>
                    <a:lnTo>
                      <a:pt x="5693" y="3979"/>
                    </a:lnTo>
                    <a:lnTo>
                      <a:pt x="5929" y="3840"/>
                    </a:lnTo>
                    <a:lnTo>
                      <a:pt x="5909" y="3807"/>
                    </a:lnTo>
                    <a:close/>
                    <a:moveTo>
                      <a:pt x="5098" y="4284"/>
                    </a:moveTo>
                    <a:lnTo>
                      <a:pt x="4862" y="4421"/>
                    </a:lnTo>
                    <a:lnTo>
                      <a:pt x="4882" y="4456"/>
                    </a:lnTo>
                    <a:lnTo>
                      <a:pt x="5117" y="4317"/>
                    </a:lnTo>
                    <a:lnTo>
                      <a:pt x="5098" y="4284"/>
                    </a:lnTo>
                    <a:close/>
                    <a:moveTo>
                      <a:pt x="4288" y="4759"/>
                    </a:moveTo>
                    <a:lnTo>
                      <a:pt x="4052" y="4897"/>
                    </a:lnTo>
                    <a:lnTo>
                      <a:pt x="4072" y="4932"/>
                    </a:lnTo>
                    <a:lnTo>
                      <a:pt x="4307" y="4793"/>
                    </a:lnTo>
                    <a:lnTo>
                      <a:pt x="4288" y="4759"/>
                    </a:lnTo>
                    <a:close/>
                    <a:moveTo>
                      <a:pt x="3477" y="5235"/>
                    </a:moveTo>
                    <a:lnTo>
                      <a:pt x="3241" y="5373"/>
                    </a:lnTo>
                    <a:lnTo>
                      <a:pt x="3261" y="5408"/>
                    </a:lnTo>
                    <a:lnTo>
                      <a:pt x="3496" y="5268"/>
                    </a:lnTo>
                    <a:lnTo>
                      <a:pt x="3477" y="5235"/>
                    </a:lnTo>
                    <a:close/>
                    <a:moveTo>
                      <a:pt x="2667" y="5711"/>
                    </a:moveTo>
                    <a:lnTo>
                      <a:pt x="2430" y="5850"/>
                    </a:lnTo>
                    <a:lnTo>
                      <a:pt x="2451" y="5883"/>
                    </a:lnTo>
                    <a:lnTo>
                      <a:pt x="2687" y="5744"/>
                    </a:lnTo>
                    <a:lnTo>
                      <a:pt x="2667" y="5711"/>
                    </a:lnTo>
                    <a:close/>
                    <a:moveTo>
                      <a:pt x="1856" y="6186"/>
                    </a:moveTo>
                    <a:lnTo>
                      <a:pt x="1621" y="6325"/>
                    </a:lnTo>
                    <a:lnTo>
                      <a:pt x="1640" y="6359"/>
                    </a:lnTo>
                    <a:lnTo>
                      <a:pt x="1876" y="6220"/>
                    </a:lnTo>
                    <a:lnTo>
                      <a:pt x="1856" y="6186"/>
                    </a:lnTo>
                    <a:close/>
                    <a:moveTo>
                      <a:pt x="1046" y="6662"/>
                    </a:moveTo>
                    <a:lnTo>
                      <a:pt x="811" y="6801"/>
                    </a:lnTo>
                    <a:lnTo>
                      <a:pt x="829" y="6834"/>
                    </a:lnTo>
                    <a:lnTo>
                      <a:pt x="1066" y="6695"/>
                    </a:lnTo>
                    <a:lnTo>
                      <a:pt x="1046" y="6662"/>
                    </a:lnTo>
                    <a:close/>
                    <a:moveTo>
                      <a:pt x="235" y="7137"/>
                    </a:moveTo>
                    <a:lnTo>
                      <a:pt x="0" y="7277"/>
                    </a:lnTo>
                    <a:lnTo>
                      <a:pt x="20" y="7310"/>
                    </a:lnTo>
                    <a:lnTo>
                      <a:pt x="255" y="7171"/>
                    </a:lnTo>
                    <a:lnTo>
                      <a:pt x="235" y="7137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" name="Google Shape;5542;p50">
                <a:extLst>
                  <a:ext uri="{FF2B5EF4-FFF2-40B4-BE49-F238E27FC236}">
                    <a16:creationId xmlns:a16="http://schemas.microsoft.com/office/drawing/2014/main" id="{639A273C-1D0E-4261-89A6-A9AD8635CB1C}"/>
                  </a:ext>
                </a:extLst>
              </p:cNvPr>
              <p:cNvSpPr/>
              <p:nvPr/>
            </p:nvSpPr>
            <p:spPr>
              <a:xfrm>
                <a:off x="5648775" y="1818525"/>
                <a:ext cx="4200" cy="4375"/>
              </a:xfrm>
              <a:custGeom>
                <a:avLst/>
                <a:gdLst/>
                <a:ahLst/>
                <a:cxnLst/>
                <a:rect l="l" t="t" r="r" b="b"/>
                <a:pathLst>
                  <a:path w="168" h="175" extrusionOk="0">
                    <a:moveTo>
                      <a:pt x="147" y="0"/>
                    </a:moveTo>
                    <a:lnTo>
                      <a:pt x="0" y="87"/>
                    </a:lnTo>
                    <a:lnTo>
                      <a:pt x="147" y="174"/>
                    </a:lnTo>
                    <a:lnTo>
                      <a:pt x="166" y="141"/>
                    </a:lnTo>
                    <a:lnTo>
                      <a:pt x="77" y="87"/>
                    </a:lnTo>
                    <a:lnTo>
                      <a:pt x="167" y="35"/>
                    </a:lnTo>
                    <a:lnTo>
                      <a:pt x="147" y="0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" name="Google Shape;5543;p50">
                <a:extLst>
                  <a:ext uri="{FF2B5EF4-FFF2-40B4-BE49-F238E27FC236}">
                    <a16:creationId xmlns:a16="http://schemas.microsoft.com/office/drawing/2014/main" id="{05ABF93D-8FD7-4303-98F2-47C672667E3A}"/>
                  </a:ext>
                </a:extLst>
              </p:cNvPr>
              <p:cNvSpPr/>
              <p:nvPr/>
            </p:nvSpPr>
            <p:spPr>
              <a:xfrm>
                <a:off x="5667775" y="1831275"/>
                <a:ext cx="93700" cy="56825"/>
              </a:xfrm>
              <a:custGeom>
                <a:avLst/>
                <a:gdLst/>
                <a:ahLst/>
                <a:cxnLst/>
                <a:rect l="l" t="t" r="r" b="b"/>
                <a:pathLst>
                  <a:path w="3748" h="2273" extrusionOk="0">
                    <a:moveTo>
                      <a:pt x="20" y="0"/>
                    </a:moveTo>
                    <a:lnTo>
                      <a:pt x="0" y="34"/>
                    </a:lnTo>
                    <a:lnTo>
                      <a:pt x="254" y="186"/>
                    </a:lnTo>
                    <a:lnTo>
                      <a:pt x="274" y="153"/>
                    </a:lnTo>
                    <a:lnTo>
                      <a:pt x="20" y="0"/>
                    </a:lnTo>
                    <a:close/>
                    <a:moveTo>
                      <a:pt x="889" y="523"/>
                    </a:moveTo>
                    <a:lnTo>
                      <a:pt x="869" y="556"/>
                    </a:lnTo>
                    <a:lnTo>
                      <a:pt x="1123" y="708"/>
                    </a:lnTo>
                    <a:lnTo>
                      <a:pt x="1143" y="675"/>
                    </a:lnTo>
                    <a:lnTo>
                      <a:pt x="889" y="523"/>
                    </a:lnTo>
                    <a:close/>
                    <a:moveTo>
                      <a:pt x="1758" y="1045"/>
                    </a:moveTo>
                    <a:lnTo>
                      <a:pt x="1737" y="1078"/>
                    </a:lnTo>
                    <a:lnTo>
                      <a:pt x="1991" y="1229"/>
                    </a:lnTo>
                    <a:lnTo>
                      <a:pt x="2011" y="1195"/>
                    </a:lnTo>
                    <a:lnTo>
                      <a:pt x="1758" y="1045"/>
                    </a:lnTo>
                    <a:close/>
                    <a:moveTo>
                      <a:pt x="2625" y="1565"/>
                    </a:moveTo>
                    <a:lnTo>
                      <a:pt x="2605" y="1598"/>
                    </a:lnTo>
                    <a:lnTo>
                      <a:pt x="2858" y="1751"/>
                    </a:lnTo>
                    <a:lnTo>
                      <a:pt x="2879" y="1717"/>
                    </a:lnTo>
                    <a:lnTo>
                      <a:pt x="2625" y="1565"/>
                    </a:lnTo>
                    <a:close/>
                    <a:moveTo>
                      <a:pt x="3493" y="2087"/>
                    </a:moveTo>
                    <a:lnTo>
                      <a:pt x="3473" y="2120"/>
                    </a:lnTo>
                    <a:lnTo>
                      <a:pt x="3727" y="2273"/>
                    </a:lnTo>
                    <a:lnTo>
                      <a:pt x="3747" y="2239"/>
                    </a:lnTo>
                    <a:lnTo>
                      <a:pt x="3493" y="2087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" name="Google Shape;5544;p50">
                <a:extLst>
                  <a:ext uri="{FF2B5EF4-FFF2-40B4-BE49-F238E27FC236}">
                    <a16:creationId xmlns:a16="http://schemas.microsoft.com/office/drawing/2014/main" id="{966A978C-18CF-4F48-9325-ADC7F8084B18}"/>
                  </a:ext>
                </a:extLst>
              </p:cNvPr>
              <p:cNvSpPr/>
              <p:nvPr/>
            </p:nvSpPr>
            <p:spPr>
              <a:xfrm>
                <a:off x="5776300" y="1896450"/>
                <a:ext cx="4175" cy="4375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75" extrusionOk="0">
                    <a:moveTo>
                      <a:pt x="21" y="1"/>
                    </a:moveTo>
                    <a:lnTo>
                      <a:pt x="1" y="34"/>
                    </a:lnTo>
                    <a:lnTo>
                      <a:pt x="91" y="88"/>
                    </a:lnTo>
                    <a:lnTo>
                      <a:pt x="1" y="141"/>
                    </a:lnTo>
                    <a:lnTo>
                      <a:pt x="21" y="175"/>
                    </a:lnTo>
                    <a:lnTo>
                      <a:pt x="166" y="89"/>
                    </a:lnTo>
                    <a:lnTo>
                      <a:pt x="21" y="1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" name="Google Shape;5545;p50">
                <a:extLst>
                  <a:ext uri="{FF2B5EF4-FFF2-40B4-BE49-F238E27FC236}">
                    <a16:creationId xmlns:a16="http://schemas.microsoft.com/office/drawing/2014/main" id="{728C5498-4469-4FA0-B2D4-C3245D2DF098}"/>
                  </a:ext>
                </a:extLst>
              </p:cNvPr>
              <p:cNvSpPr/>
              <p:nvPr/>
            </p:nvSpPr>
            <p:spPr>
              <a:xfrm>
                <a:off x="5630175" y="1908700"/>
                <a:ext cx="131875" cy="78725"/>
              </a:xfrm>
              <a:custGeom>
                <a:avLst/>
                <a:gdLst/>
                <a:ahLst/>
                <a:cxnLst/>
                <a:rect l="l" t="t" r="r" b="b"/>
                <a:pathLst>
                  <a:path w="5275" h="3149" extrusionOk="0">
                    <a:moveTo>
                      <a:pt x="5254" y="1"/>
                    </a:moveTo>
                    <a:lnTo>
                      <a:pt x="5010" y="146"/>
                    </a:lnTo>
                    <a:lnTo>
                      <a:pt x="5031" y="179"/>
                    </a:lnTo>
                    <a:lnTo>
                      <a:pt x="5274" y="36"/>
                    </a:lnTo>
                    <a:lnTo>
                      <a:pt x="5254" y="1"/>
                    </a:lnTo>
                    <a:close/>
                    <a:moveTo>
                      <a:pt x="4419" y="497"/>
                    </a:moveTo>
                    <a:lnTo>
                      <a:pt x="4175" y="642"/>
                    </a:lnTo>
                    <a:lnTo>
                      <a:pt x="4196" y="675"/>
                    </a:lnTo>
                    <a:lnTo>
                      <a:pt x="4439" y="530"/>
                    </a:lnTo>
                    <a:lnTo>
                      <a:pt x="4419" y="497"/>
                    </a:lnTo>
                    <a:close/>
                    <a:moveTo>
                      <a:pt x="3584" y="991"/>
                    </a:moveTo>
                    <a:lnTo>
                      <a:pt x="3340" y="1136"/>
                    </a:lnTo>
                    <a:lnTo>
                      <a:pt x="3360" y="1170"/>
                    </a:lnTo>
                    <a:lnTo>
                      <a:pt x="3604" y="1025"/>
                    </a:lnTo>
                    <a:lnTo>
                      <a:pt x="3584" y="991"/>
                    </a:lnTo>
                    <a:close/>
                    <a:moveTo>
                      <a:pt x="2748" y="1486"/>
                    </a:moveTo>
                    <a:lnTo>
                      <a:pt x="2505" y="1631"/>
                    </a:lnTo>
                    <a:lnTo>
                      <a:pt x="2525" y="1664"/>
                    </a:lnTo>
                    <a:lnTo>
                      <a:pt x="2769" y="1519"/>
                    </a:lnTo>
                    <a:lnTo>
                      <a:pt x="2748" y="1486"/>
                    </a:lnTo>
                    <a:close/>
                    <a:moveTo>
                      <a:pt x="1915" y="1980"/>
                    </a:moveTo>
                    <a:lnTo>
                      <a:pt x="1671" y="2125"/>
                    </a:lnTo>
                    <a:lnTo>
                      <a:pt x="1690" y="2160"/>
                    </a:lnTo>
                    <a:lnTo>
                      <a:pt x="1933" y="2015"/>
                    </a:lnTo>
                    <a:lnTo>
                      <a:pt x="1915" y="1980"/>
                    </a:lnTo>
                    <a:close/>
                    <a:moveTo>
                      <a:pt x="1079" y="2476"/>
                    </a:moveTo>
                    <a:lnTo>
                      <a:pt x="836" y="2621"/>
                    </a:lnTo>
                    <a:lnTo>
                      <a:pt x="856" y="2654"/>
                    </a:lnTo>
                    <a:lnTo>
                      <a:pt x="1100" y="2509"/>
                    </a:lnTo>
                    <a:lnTo>
                      <a:pt x="1079" y="2476"/>
                    </a:lnTo>
                    <a:close/>
                    <a:moveTo>
                      <a:pt x="244" y="2971"/>
                    </a:moveTo>
                    <a:lnTo>
                      <a:pt x="0" y="3116"/>
                    </a:lnTo>
                    <a:lnTo>
                      <a:pt x="21" y="3149"/>
                    </a:lnTo>
                    <a:lnTo>
                      <a:pt x="264" y="3004"/>
                    </a:lnTo>
                    <a:lnTo>
                      <a:pt x="244" y="2971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" name="Google Shape;5546;p50">
                <a:extLst>
                  <a:ext uri="{FF2B5EF4-FFF2-40B4-BE49-F238E27FC236}">
                    <a16:creationId xmlns:a16="http://schemas.microsoft.com/office/drawing/2014/main" id="{24B8243F-D21B-412C-AFC0-67E8A58BADF6}"/>
                  </a:ext>
                </a:extLst>
              </p:cNvPr>
              <p:cNvSpPr/>
              <p:nvPr/>
            </p:nvSpPr>
            <p:spPr>
              <a:xfrm>
                <a:off x="5611725" y="1995350"/>
                <a:ext cx="4200" cy="4350"/>
              </a:xfrm>
              <a:custGeom>
                <a:avLst/>
                <a:gdLst/>
                <a:ahLst/>
                <a:cxnLst/>
                <a:rect l="l" t="t" r="r" b="b"/>
                <a:pathLst>
                  <a:path w="168" h="174" extrusionOk="0">
                    <a:moveTo>
                      <a:pt x="147" y="0"/>
                    </a:moveTo>
                    <a:lnTo>
                      <a:pt x="0" y="86"/>
                    </a:lnTo>
                    <a:lnTo>
                      <a:pt x="148" y="173"/>
                    </a:lnTo>
                    <a:lnTo>
                      <a:pt x="167" y="138"/>
                    </a:lnTo>
                    <a:lnTo>
                      <a:pt x="79" y="86"/>
                    </a:lnTo>
                    <a:lnTo>
                      <a:pt x="167" y="34"/>
                    </a:lnTo>
                    <a:lnTo>
                      <a:pt x="147" y="0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" name="Google Shape;5547;p50">
                <a:extLst>
                  <a:ext uri="{FF2B5EF4-FFF2-40B4-BE49-F238E27FC236}">
                    <a16:creationId xmlns:a16="http://schemas.microsoft.com/office/drawing/2014/main" id="{A3B583EF-1B66-4702-ACB6-9C071BE2B53E}"/>
                  </a:ext>
                </a:extLst>
              </p:cNvPr>
              <p:cNvSpPr/>
              <p:nvPr/>
            </p:nvSpPr>
            <p:spPr>
              <a:xfrm>
                <a:off x="5629625" y="2007050"/>
                <a:ext cx="308000" cy="180750"/>
              </a:xfrm>
              <a:custGeom>
                <a:avLst/>
                <a:gdLst/>
                <a:ahLst/>
                <a:cxnLst/>
                <a:rect l="l" t="t" r="r" b="b"/>
                <a:pathLst>
                  <a:path w="12320" h="7230" extrusionOk="0">
                    <a:moveTo>
                      <a:pt x="21" y="1"/>
                    </a:moveTo>
                    <a:lnTo>
                      <a:pt x="1" y="36"/>
                    </a:lnTo>
                    <a:lnTo>
                      <a:pt x="236" y="172"/>
                    </a:lnTo>
                    <a:lnTo>
                      <a:pt x="256" y="139"/>
                    </a:lnTo>
                    <a:lnTo>
                      <a:pt x="21" y="1"/>
                    </a:lnTo>
                    <a:close/>
                    <a:moveTo>
                      <a:pt x="826" y="472"/>
                    </a:moveTo>
                    <a:lnTo>
                      <a:pt x="806" y="505"/>
                    </a:lnTo>
                    <a:lnTo>
                      <a:pt x="1040" y="642"/>
                    </a:lnTo>
                    <a:lnTo>
                      <a:pt x="1059" y="608"/>
                    </a:lnTo>
                    <a:lnTo>
                      <a:pt x="826" y="472"/>
                    </a:lnTo>
                    <a:close/>
                    <a:moveTo>
                      <a:pt x="1629" y="943"/>
                    </a:moveTo>
                    <a:lnTo>
                      <a:pt x="1610" y="977"/>
                    </a:lnTo>
                    <a:lnTo>
                      <a:pt x="1844" y="1113"/>
                    </a:lnTo>
                    <a:lnTo>
                      <a:pt x="1864" y="1080"/>
                    </a:lnTo>
                    <a:lnTo>
                      <a:pt x="1629" y="943"/>
                    </a:lnTo>
                    <a:close/>
                    <a:moveTo>
                      <a:pt x="2434" y="1413"/>
                    </a:moveTo>
                    <a:lnTo>
                      <a:pt x="2414" y="1447"/>
                    </a:lnTo>
                    <a:lnTo>
                      <a:pt x="2649" y="1584"/>
                    </a:lnTo>
                    <a:lnTo>
                      <a:pt x="2669" y="1550"/>
                    </a:lnTo>
                    <a:lnTo>
                      <a:pt x="2434" y="1413"/>
                    </a:lnTo>
                    <a:close/>
                    <a:moveTo>
                      <a:pt x="3239" y="1885"/>
                    </a:moveTo>
                    <a:lnTo>
                      <a:pt x="3218" y="1918"/>
                    </a:lnTo>
                    <a:lnTo>
                      <a:pt x="3453" y="2056"/>
                    </a:lnTo>
                    <a:lnTo>
                      <a:pt x="3472" y="2021"/>
                    </a:lnTo>
                    <a:lnTo>
                      <a:pt x="3239" y="1885"/>
                    </a:lnTo>
                    <a:close/>
                    <a:moveTo>
                      <a:pt x="4042" y="2354"/>
                    </a:moveTo>
                    <a:lnTo>
                      <a:pt x="4023" y="2388"/>
                    </a:lnTo>
                    <a:lnTo>
                      <a:pt x="4257" y="2525"/>
                    </a:lnTo>
                    <a:lnTo>
                      <a:pt x="4277" y="2492"/>
                    </a:lnTo>
                    <a:lnTo>
                      <a:pt x="4042" y="2354"/>
                    </a:lnTo>
                    <a:close/>
                    <a:moveTo>
                      <a:pt x="4847" y="2824"/>
                    </a:moveTo>
                    <a:lnTo>
                      <a:pt x="4827" y="2859"/>
                    </a:lnTo>
                    <a:lnTo>
                      <a:pt x="5061" y="2995"/>
                    </a:lnTo>
                    <a:lnTo>
                      <a:pt x="5082" y="2962"/>
                    </a:lnTo>
                    <a:lnTo>
                      <a:pt x="4847" y="2824"/>
                    </a:lnTo>
                    <a:close/>
                    <a:moveTo>
                      <a:pt x="5650" y="3295"/>
                    </a:moveTo>
                    <a:lnTo>
                      <a:pt x="5631" y="3329"/>
                    </a:lnTo>
                    <a:lnTo>
                      <a:pt x="5866" y="3467"/>
                    </a:lnTo>
                    <a:lnTo>
                      <a:pt x="5885" y="3432"/>
                    </a:lnTo>
                    <a:lnTo>
                      <a:pt x="5650" y="3295"/>
                    </a:lnTo>
                    <a:close/>
                    <a:moveTo>
                      <a:pt x="6455" y="3765"/>
                    </a:moveTo>
                    <a:lnTo>
                      <a:pt x="6435" y="3799"/>
                    </a:lnTo>
                    <a:lnTo>
                      <a:pt x="6670" y="3936"/>
                    </a:lnTo>
                    <a:lnTo>
                      <a:pt x="6690" y="3903"/>
                    </a:lnTo>
                    <a:lnTo>
                      <a:pt x="6455" y="3765"/>
                    </a:lnTo>
                    <a:close/>
                    <a:moveTo>
                      <a:pt x="7260" y="4235"/>
                    </a:moveTo>
                    <a:lnTo>
                      <a:pt x="7239" y="4270"/>
                    </a:lnTo>
                    <a:lnTo>
                      <a:pt x="7474" y="4406"/>
                    </a:lnTo>
                    <a:lnTo>
                      <a:pt x="7493" y="4373"/>
                    </a:lnTo>
                    <a:lnTo>
                      <a:pt x="7260" y="4235"/>
                    </a:lnTo>
                    <a:close/>
                    <a:moveTo>
                      <a:pt x="8063" y="4706"/>
                    </a:moveTo>
                    <a:lnTo>
                      <a:pt x="8044" y="4740"/>
                    </a:lnTo>
                    <a:lnTo>
                      <a:pt x="8278" y="4876"/>
                    </a:lnTo>
                    <a:lnTo>
                      <a:pt x="8298" y="4843"/>
                    </a:lnTo>
                    <a:lnTo>
                      <a:pt x="8063" y="4706"/>
                    </a:lnTo>
                    <a:close/>
                    <a:moveTo>
                      <a:pt x="8868" y="5178"/>
                    </a:moveTo>
                    <a:lnTo>
                      <a:pt x="8848" y="5211"/>
                    </a:lnTo>
                    <a:lnTo>
                      <a:pt x="9083" y="5347"/>
                    </a:lnTo>
                    <a:lnTo>
                      <a:pt x="9101" y="5314"/>
                    </a:lnTo>
                    <a:lnTo>
                      <a:pt x="8868" y="5178"/>
                    </a:lnTo>
                    <a:close/>
                    <a:moveTo>
                      <a:pt x="9673" y="5646"/>
                    </a:moveTo>
                    <a:lnTo>
                      <a:pt x="9652" y="5679"/>
                    </a:lnTo>
                    <a:lnTo>
                      <a:pt x="9887" y="5817"/>
                    </a:lnTo>
                    <a:lnTo>
                      <a:pt x="9906" y="5784"/>
                    </a:lnTo>
                    <a:lnTo>
                      <a:pt x="9673" y="5646"/>
                    </a:lnTo>
                    <a:close/>
                    <a:moveTo>
                      <a:pt x="10476" y="6116"/>
                    </a:moveTo>
                    <a:lnTo>
                      <a:pt x="10457" y="6151"/>
                    </a:lnTo>
                    <a:lnTo>
                      <a:pt x="10691" y="6287"/>
                    </a:lnTo>
                    <a:lnTo>
                      <a:pt x="10711" y="6254"/>
                    </a:lnTo>
                    <a:lnTo>
                      <a:pt x="10476" y="6116"/>
                    </a:lnTo>
                    <a:close/>
                    <a:moveTo>
                      <a:pt x="11281" y="6587"/>
                    </a:moveTo>
                    <a:lnTo>
                      <a:pt x="11261" y="6620"/>
                    </a:lnTo>
                    <a:lnTo>
                      <a:pt x="11495" y="6758"/>
                    </a:lnTo>
                    <a:lnTo>
                      <a:pt x="11516" y="6723"/>
                    </a:lnTo>
                    <a:lnTo>
                      <a:pt x="11281" y="6587"/>
                    </a:lnTo>
                    <a:close/>
                    <a:moveTo>
                      <a:pt x="12086" y="7058"/>
                    </a:moveTo>
                    <a:lnTo>
                      <a:pt x="12065" y="7092"/>
                    </a:lnTo>
                    <a:lnTo>
                      <a:pt x="12300" y="7229"/>
                    </a:lnTo>
                    <a:lnTo>
                      <a:pt x="12319" y="7195"/>
                    </a:lnTo>
                    <a:lnTo>
                      <a:pt x="12086" y="7058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" name="Google Shape;5548;p50">
                <a:extLst>
                  <a:ext uri="{FF2B5EF4-FFF2-40B4-BE49-F238E27FC236}">
                    <a16:creationId xmlns:a16="http://schemas.microsoft.com/office/drawing/2014/main" id="{0919FE43-60B3-4C86-ADD5-AD4CBFB3934F}"/>
                  </a:ext>
                </a:extLst>
              </p:cNvPr>
              <p:cNvSpPr/>
              <p:nvPr/>
            </p:nvSpPr>
            <p:spPr>
              <a:xfrm>
                <a:off x="5739475" y="1883450"/>
                <a:ext cx="750" cy="18000"/>
              </a:xfrm>
              <a:custGeom>
                <a:avLst/>
                <a:gdLst/>
                <a:ahLst/>
                <a:cxnLst/>
                <a:rect l="l" t="t" r="r" b="b"/>
                <a:pathLst>
                  <a:path w="30" h="720" extrusionOk="0">
                    <a:moveTo>
                      <a:pt x="0" y="0"/>
                    </a:moveTo>
                    <a:lnTo>
                      <a:pt x="0" y="702"/>
                    </a:lnTo>
                    <a:lnTo>
                      <a:pt x="29" y="719"/>
                    </a:lnTo>
                    <a:lnTo>
                      <a:pt x="29" y="1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" name="Google Shape;5549;p50">
                <a:extLst>
                  <a:ext uri="{FF2B5EF4-FFF2-40B4-BE49-F238E27FC236}">
                    <a16:creationId xmlns:a16="http://schemas.microsoft.com/office/drawing/2014/main" id="{4E967D66-3904-4BA3-BF6E-8FFD43DE0643}"/>
                  </a:ext>
                </a:extLst>
              </p:cNvPr>
              <p:cNvSpPr/>
              <p:nvPr/>
            </p:nvSpPr>
            <p:spPr>
              <a:xfrm>
                <a:off x="5740200" y="1883450"/>
                <a:ext cx="750" cy="18000"/>
              </a:xfrm>
              <a:custGeom>
                <a:avLst/>
                <a:gdLst/>
                <a:ahLst/>
                <a:cxnLst/>
                <a:rect l="l" t="t" r="r" b="b"/>
                <a:pathLst>
                  <a:path w="30" h="720" extrusionOk="0">
                    <a:moveTo>
                      <a:pt x="29" y="0"/>
                    </a:moveTo>
                    <a:lnTo>
                      <a:pt x="0" y="16"/>
                    </a:lnTo>
                    <a:lnTo>
                      <a:pt x="0" y="719"/>
                    </a:lnTo>
                    <a:lnTo>
                      <a:pt x="29" y="702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" name="Google Shape;5550;p50">
                <a:extLst>
                  <a:ext uri="{FF2B5EF4-FFF2-40B4-BE49-F238E27FC236}">
                    <a16:creationId xmlns:a16="http://schemas.microsoft.com/office/drawing/2014/main" id="{962A0056-7AE3-4B51-8231-157B37388993}"/>
                  </a:ext>
                </a:extLst>
              </p:cNvPr>
              <p:cNvSpPr/>
              <p:nvPr/>
            </p:nvSpPr>
            <p:spPr>
              <a:xfrm>
                <a:off x="5737975" y="1876450"/>
                <a:ext cx="2275" cy="8425"/>
              </a:xfrm>
              <a:custGeom>
                <a:avLst/>
                <a:gdLst/>
                <a:ahLst/>
                <a:cxnLst/>
                <a:rect l="l" t="t" r="r" b="b"/>
                <a:pathLst>
                  <a:path w="91" h="337" extrusionOk="0">
                    <a:moveTo>
                      <a:pt x="2" y="0"/>
                    </a:moveTo>
                    <a:lnTo>
                      <a:pt x="1" y="286"/>
                    </a:lnTo>
                    <a:lnTo>
                      <a:pt x="89" y="337"/>
                    </a:lnTo>
                    <a:lnTo>
                      <a:pt x="91" y="51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9" name="Google Shape;5551;p50">
                <a:extLst>
                  <a:ext uri="{FF2B5EF4-FFF2-40B4-BE49-F238E27FC236}">
                    <a16:creationId xmlns:a16="http://schemas.microsoft.com/office/drawing/2014/main" id="{5001BA4F-1BCD-42FC-877E-9A727CEF77A7}"/>
                  </a:ext>
                </a:extLst>
              </p:cNvPr>
              <p:cNvSpPr/>
              <p:nvPr/>
            </p:nvSpPr>
            <p:spPr>
              <a:xfrm>
                <a:off x="5740200" y="1876450"/>
                <a:ext cx="2225" cy="8425"/>
              </a:xfrm>
              <a:custGeom>
                <a:avLst/>
                <a:gdLst/>
                <a:ahLst/>
                <a:cxnLst/>
                <a:rect l="l" t="t" r="r" b="b"/>
                <a:pathLst>
                  <a:path w="89" h="337" extrusionOk="0">
                    <a:moveTo>
                      <a:pt x="89" y="0"/>
                    </a:moveTo>
                    <a:lnTo>
                      <a:pt x="2" y="51"/>
                    </a:lnTo>
                    <a:lnTo>
                      <a:pt x="0" y="337"/>
                    </a:lnTo>
                    <a:lnTo>
                      <a:pt x="89" y="286"/>
                    </a:lnTo>
                    <a:lnTo>
                      <a:pt x="89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0" name="Google Shape;5552;p50">
                <a:extLst>
                  <a:ext uri="{FF2B5EF4-FFF2-40B4-BE49-F238E27FC236}">
                    <a16:creationId xmlns:a16="http://schemas.microsoft.com/office/drawing/2014/main" id="{DE9DD9FB-58A5-4D81-BB85-1C10D0C4160D}"/>
                  </a:ext>
                </a:extLst>
              </p:cNvPr>
              <p:cNvSpPr/>
              <p:nvPr/>
            </p:nvSpPr>
            <p:spPr>
              <a:xfrm>
                <a:off x="5738025" y="1875175"/>
                <a:ext cx="4400" cy="2575"/>
              </a:xfrm>
              <a:custGeom>
                <a:avLst/>
                <a:gdLst/>
                <a:ahLst/>
                <a:cxnLst/>
                <a:rect l="l" t="t" r="r" b="b"/>
                <a:pathLst>
                  <a:path w="176" h="103" extrusionOk="0">
                    <a:moveTo>
                      <a:pt x="87" y="1"/>
                    </a:moveTo>
                    <a:lnTo>
                      <a:pt x="0" y="51"/>
                    </a:lnTo>
                    <a:lnTo>
                      <a:pt x="89" y="102"/>
                    </a:lnTo>
                    <a:lnTo>
                      <a:pt x="176" y="51"/>
                    </a:lnTo>
                    <a:lnTo>
                      <a:pt x="87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1" name="Google Shape;5553;p50">
                <a:extLst>
                  <a:ext uri="{FF2B5EF4-FFF2-40B4-BE49-F238E27FC236}">
                    <a16:creationId xmlns:a16="http://schemas.microsoft.com/office/drawing/2014/main" id="{A4C727D0-55A6-4C00-8607-F47F5DCC981D}"/>
                  </a:ext>
                </a:extLst>
              </p:cNvPr>
              <p:cNvSpPr/>
              <p:nvPr/>
            </p:nvSpPr>
            <p:spPr>
              <a:xfrm>
                <a:off x="5740775" y="1882325"/>
                <a:ext cx="1075" cy="1375"/>
              </a:xfrm>
              <a:custGeom>
                <a:avLst/>
                <a:gdLst/>
                <a:ahLst/>
                <a:cxnLst/>
                <a:rect l="l" t="t" r="r" b="b"/>
                <a:pathLst>
                  <a:path w="43" h="55" extrusionOk="0">
                    <a:moveTo>
                      <a:pt x="31" y="1"/>
                    </a:moveTo>
                    <a:cubicBezTo>
                      <a:pt x="29" y="1"/>
                      <a:pt x="26" y="1"/>
                      <a:pt x="22" y="3"/>
                    </a:cubicBezTo>
                    <a:cubicBezTo>
                      <a:pt x="9" y="12"/>
                      <a:pt x="2" y="25"/>
                      <a:pt x="1" y="39"/>
                    </a:cubicBezTo>
                    <a:cubicBezTo>
                      <a:pt x="1" y="50"/>
                      <a:pt x="6" y="55"/>
                      <a:pt x="13" y="55"/>
                    </a:cubicBezTo>
                    <a:cubicBezTo>
                      <a:pt x="16" y="55"/>
                      <a:pt x="19" y="54"/>
                      <a:pt x="22" y="52"/>
                    </a:cubicBezTo>
                    <a:cubicBezTo>
                      <a:pt x="34" y="44"/>
                      <a:pt x="43" y="31"/>
                      <a:pt x="43" y="16"/>
                    </a:cubicBezTo>
                    <a:cubicBezTo>
                      <a:pt x="43" y="6"/>
                      <a:pt x="38" y="1"/>
                      <a:pt x="31" y="1"/>
                    </a:cubicBezTo>
                    <a:close/>
                  </a:path>
                </a:pathLst>
              </a:custGeom>
              <a:solidFill>
                <a:srgbClr val="008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5554;p50">
                <a:extLst>
                  <a:ext uri="{FF2B5EF4-FFF2-40B4-BE49-F238E27FC236}">
                    <a16:creationId xmlns:a16="http://schemas.microsoft.com/office/drawing/2014/main" id="{4729C8A6-34CD-48F3-8A21-4A6E958A343A}"/>
                  </a:ext>
                </a:extLst>
              </p:cNvPr>
              <p:cNvSpPr/>
              <p:nvPr/>
            </p:nvSpPr>
            <p:spPr>
              <a:xfrm>
                <a:off x="5740775" y="1880100"/>
                <a:ext cx="1075" cy="1375"/>
              </a:xfrm>
              <a:custGeom>
                <a:avLst/>
                <a:gdLst/>
                <a:ahLst/>
                <a:cxnLst/>
                <a:rect l="l" t="t" r="r" b="b"/>
                <a:pathLst>
                  <a:path w="43" h="55" extrusionOk="0">
                    <a:moveTo>
                      <a:pt x="32" y="0"/>
                    </a:moveTo>
                    <a:cubicBezTo>
                      <a:pt x="29" y="0"/>
                      <a:pt x="26" y="1"/>
                      <a:pt x="22" y="4"/>
                    </a:cubicBezTo>
                    <a:cubicBezTo>
                      <a:pt x="9" y="11"/>
                      <a:pt x="2" y="25"/>
                      <a:pt x="1" y="40"/>
                    </a:cubicBezTo>
                    <a:cubicBezTo>
                      <a:pt x="1" y="49"/>
                      <a:pt x="6" y="55"/>
                      <a:pt x="13" y="55"/>
                    </a:cubicBezTo>
                    <a:cubicBezTo>
                      <a:pt x="16" y="55"/>
                      <a:pt x="19" y="54"/>
                      <a:pt x="22" y="51"/>
                    </a:cubicBezTo>
                    <a:cubicBezTo>
                      <a:pt x="34" y="44"/>
                      <a:pt x="43" y="30"/>
                      <a:pt x="43" y="15"/>
                    </a:cubicBezTo>
                    <a:cubicBezTo>
                      <a:pt x="43" y="6"/>
                      <a:pt x="38" y="0"/>
                      <a:pt x="32" y="0"/>
                    </a:cubicBez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5555;p50">
                <a:extLst>
                  <a:ext uri="{FF2B5EF4-FFF2-40B4-BE49-F238E27FC236}">
                    <a16:creationId xmlns:a16="http://schemas.microsoft.com/office/drawing/2014/main" id="{688CA1BD-EBD6-49BF-B993-0C38F2357E4F}"/>
                  </a:ext>
                </a:extLst>
              </p:cNvPr>
              <p:cNvSpPr/>
              <p:nvPr/>
            </p:nvSpPr>
            <p:spPr>
              <a:xfrm>
                <a:off x="5740775" y="1877950"/>
                <a:ext cx="1075" cy="1375"/>
              </a:xfrm>
              <a:custGeom>
                <a:avLst/>
                <a:gdLst/>
                <a:ahLst/>
                <a:cxnLst/>
                <a:rect l="l" t="t" r="r" b="b"/>
                <a:pathLst>
                  <a:path w="43" h="55" extrusionOk="0">
                    <a:moveTo>
                      <a:pt x="32" y="1"/>
                    </a:moveTo>
                    <a:cubicBezTo>
                      <a:pt x="29" y="1"/>
                      <a:pt x="26" y="2"/>
                      <a:pt x="22" y="4"/>
                    </a:cubicBezTo>
                    <a:cubicBezTo>
                      <a:pt x="9" y="11"/>
                      <a:pt x="2" y="24"/>
                      <a:pt x="1" y="40"/>
                    </a:cubicBezTo>
                    <a:cubicBezTo>
                      <a:pt x="1" y="50"/>
                      <a:pt x="6" y="54"/>
                      <a:pt x="13" y="54"/>
                    </a:cubicBezTo>
                    <a:cubicBezTo>
                      <a:pt x="16" y="54"/>
                      <a:pt x="19" y="54"/>
                      <a:pt x="22" y="52"/>
                    </a:cubicBezTo>
                    <a:cubicBezTo>
                      <a:pt x="34" y="43"/>
                      <a:pt x="41" y="30"/>
                      <a:pt x="43" y="16"/>
                    </a:cubicBezTo>
                    <a:cubicBezTo>
                      <a:pt x="43" y="7"/>
                      <a:pt x="38" y="1"/>
                      <a:pt x="32" y="1"/>
                    </a:cubicBezTo>
                    <a:close/>
                  </a:path>
                </a:pathLst>
              </a:custGeom>
              <a:solidFill>
                <a:srgbClr val="E425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556;p50">
                <a:extLst>
                  <a:ext uri="{FF2B5EF4-FFF2-40B4-BE49-F238E27FC236}">
                    <a16:creationId xmlns:a16="http://schemas.microsoft.com/office/drawing/2014/main" id="{CC71D19F-A0AA-40CA-8258-BA3D69A34825}"/>
                  </a:ext>
                </a:extLst>
              </p:cNvPr>
              <p:cNvSpPr/>
              <p:nvPr/>
            </p:nvSpPr>
            <p:spPr>
              <a:xfrm>
                <a:off x="5615175" y="2008300"/>
                <a:ext cx="775" cy="18000"/>
              </a:xfrm>
              <a:custGeom>
                <a:avLst/>
                <a:gdLst/>
                <a:ahLst/>
                <a:cxnLst/>
                <a:rect l="l" t="t" r="r" b="b"/>
                <a:pathLst>
                  <a:path w="31" h="720" extrusionOk="0">
                    <a:moveTo>
                      <a:pt x="0" y="0"/>
                    </a:moveTo>
                    <a:lnTo>
                      <a:pt x="0" y="703"/>
                    </a:lnTo>
                    <a:lnTo>
                      <a:pt x="29" y="719"/>
                    </a:lnTo>
                    <a:lnTo>
                      <a:pt x="31" y="1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" name="Google Shape;5557;p50">
                <a:extLst>
                  <a:ext uri="{FF2B5EF4-FFF2-40B4-BE49-F238E27FC236}">
                    <a16:creationId xmlns:a16="http://schemas.microsoft.com/office/drawing/2014/main" id="{BBCF2E89-A005-4A2B-8298-76B1CF4233E8}"/>
                  </a:ext>
                </a:extLst>
              </p:cNvPr>
              <p:cNvSpPr/>
              <p:nvPr/>
            </p:nvSpPr>
            <p:spPr>
              <a:xfrm>
                <a:off x="5615900" y="2008300"/>
                <a:ext cx="775" cy="18000"/>
              </a:xfrm>
              <a:custGeom>
                <a:avLst/>
                <a:gdLst/>
                <a:ahLst/>
                <a:cxnLst/>
                <a:rect l="l" t="t" r="r" b="b"/>
                <a:pathLst>
                  <a:path w="31" h="720" extrusionOk="0">
                    <a:moveTo>
                      <a:pt x="31" y="0"/>
                    </a:moveTo>
                    <a:lnTo>
                      <a:pt x="2" y="18"/>
                    </a:lnTo>
                    <a:lnTo>
                      <a:pt x="0" y="719"/>
                    </a:lnTo>
                    <a:lnTo>
                      <a:pt x="29" y="703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6" name="Google Shape;5558;p50">
                <a:extLst>
                  <a:ext uri="{FF2B5EF4-FFF2-40B4-BE49-F238E27FC236}">
                    <a16:creationId xmlns:a16="http://schemas.microsoft.com/office/drawing/2014/main" id="{1B173678-CDBB-4A4D-86A8-238CAA549044}"/>
                  </a:ext>
                </a:extLst>
              </p:cNvPr>
              <p:cNvSpPr/>
              <p:nvPr/>
            </p:nvSpPr>
            <p:spPr>
              <a:xfrm>
                <a:off x="5613725" y="2001325"/>
                <a:ext cx="2225" cy="8400"/>
              </a:xfrm>
              <a:custGeom>
                <a:avLst/>
                <a:gdLst/>
                <a:ahLst/>
                <a:cxnLst/>
                <a:rect l="l" t="t" r="r" b="b"/>
                <a:pathLst>
                  <a:path w="89" h="336" extrusionOk="0">
                    <a:moveTo>
                      <a:pt x="0" y="1"/>
                    </a:moveTo>
                    <a:lnTo>
                      <a:pt x="0" y="285"/>
                    </a:lnTo>
                    <a:lnTo>
                      <a:pt x="87" y="336"/>
                    </a:lnTo>
                    <a:lnTo>
                      <a:pt x="89" y="5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" name="Google Shape;5559;p50">
                <a:extLst>
                  <a:ext uri="{FF2B5EF4-FFF2-40B4-BE49-F238E27FC236}">
                    <a16:creationId xmlns:a16="http://schemas.microsoft.com/office/drawing/2014/main" id="{62DBC506-F96B-406D-BDA7-F558A4CD00B6}"/>
                  </a:ext>
                </a:extLst>
              </p:cNvPr>
              <p:cNvSpPr/>
              <p:nvPr/>
            </p:nvSpPr>
            <p:spPr>
              <a:xfrm>
                <a:off x="5615900" y="2001325"/>
                <a:ext cx="2225" cy="8400"/>
              </a:xfrm>
              <a:custGeom>
                <a:avLst/>
                <a:gdLst/>
                <a:ahLst/>
                <a:cxnLst/>
                <a:rect l="l" t="t" r="r" b="b"/>
                <a:pathLst>
                  <a:path w="89" h="336" extrusionOk="0">
                    <a:moveTo>
                      <a:pt x="89" y="1"/>
                    </a:moveTo>
                    <a:lnTo>
                      <a:pt x="2" y="52"/>
                    </a:lnTo>
                    <a:lnTo>
                      <a:pt x="0" y="336"/>
                    </a:lnTo>
                    <a:lnTo>
                      <a:pt x="89" y="285"/>
                    </a:lnTo>
                    <a:lnTo>
                      <a:pt x="89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" name="Google Shape;5560;p50">
                <a:extLst>
                  <a:ext uri="{FF2B5EF4-FFF2-40B4-BE49-F238E27FC236}">
                    <a16:creationId xmlns:a16="http://schemas.microsoft.com/office/drawing/2014/main" id="{A5EAA7CD-E680-47BA-8142-89128B40AC33}"/>
                  </a:ext>
                </a:extLst>
              </p:cNvPr>
              <p:cNvSpPr/>
              <p:nvPr/>
            </p:nvSpPr>
            <p:spPr>
              <a:xfrm>
                <a:off x="5613725" y="2000025"/>
                <a:ext cx="4400" cy="2600"/>
              </a:xfrm>
              <a:custGeom>
                <a:avLst/>
                <a:gdLst/>
                <a:ahLst/>
                <a:cxnLst/>
                <a:rect l="l" t="t" r="r" b="b"/>
                <a:pathLst>
                  <a:path w="176" h="104" extrusionOk="0">
                    <a:moveTo>
                      <a:pt x="89" y="1"/>
                    </a:moveTo>
                    <a:lnTo>
                      <a:pt x="0" y="53"/>
                    </a:lnTo>
                    <a:lnTo>
                      <a:pt x="89" y="104"/>
                    </a:lnTo>
                    <a:lnTo>
                      <a:pt x="176" y="53"/>
                    </a:lnTo>
                    <a:lnTo>
                      <a:pt x="89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5561;p50">
                <a:extLst>
                  <a:ext uri="{FF2B5EF4-FFF2-40B4-BE49-F238E27FC236}">
                    <a16:creationId xmlns:a16="http://schemas.microsoft.com/office/drawing/2014/main" id="{7578EF37-FAF5-4F17-98C1-1826FF873909}"/>
                  </a:ext>
                </a:extLst>
              </p:cNvPr>
              <p:cNvSpPr/>
              <p:nvPr/>
            </p:nvSpPr>
            <p:spPr>
              <a:xfrm>
                <a:off x="5616500" y="2007200"/>
                <a:ext cx="1075" cy="1350"/>
              </a:xfrm>
              <a:custGeom>
                <a:avLst/>
                <a:gdLst/>
                <a:ahLst/>
                <a:cxnLst/>
                <a:rect l="l" t="t" r="r" b="b"/>
                <a:pathLst>
                  <a:path w="43" h="54" extrusionOk="0">
                    <a:moveTo>
                      <a:pt x="31" y="0"/>
                    </a:moveTo>
                    <a:cubicBezTo>
                      <a:pt x="28" y="0"/>
                      <a:pt x="25" y="1"/>
                      <a:pt x="21" y="4"/>
                    </a:cubicBezTo>
                    <a:cubicBezTo>
                      <a:pt x="8" y="11"/>
                      <a:pt x="1" y="24"/>
                      <a:pt x="1" y="40"/>
                    </a:cubicBezTo>
                    <a:cubicBezTo>
                      <a:pt x="1" y="49"/>
                      <a:pt x="5" y="54"/>
                      <a:pt x="12" y="54"/>
                    </a:cubicBezTo>
                    <a:cubicBezTo>
                      <a:pt x="15" y="54"/>
                      <a:pt x="18" y="53"/>
                      <a:pt x="21" y="51"/>
                    </a:cubicBezTo>
                    <a:cubicBezTo>
                      <a:pt x="34" y="43"/>
                      <a:pt x="41" y="30"/>
                      <a:pt x="43" y="15"/>
                    </a:cubicBezTo>
                    <a:cubicBezTo>
                      <a:pt x="43" y="6"/>
                      <a:pt x="38" y="0"/>
                      <a:pt x="31" y="0"/>
                    </a:cubicBezTo>
                    <a:close/>
                  </a:path>
                </a:pathLst>
              </a:custGeom>
              <a:solidFill>
                <a:srgbClr val="008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" name="Google Shape;5562;p50">
                <a:extLst>
                  <a:ext uri="{FF2B5EF4-FFF2-40B4-BE49-F238E27FC236}">
                    <a16:creationId xmlns:a16="http://schemas.microsoft.com/office/drawing/2014/main" id="{F91341F3-81EF-4B47-A075-E35453833AE5}"/>
                  </a:ext>
                </a:extLst>
              </p:cNvPr>
              <p:cNvSpPr/>
              <p:nvPr/>
            </p:nvSpPr>
            <p:spPr>
              <a:xfrm>
                <a:off x="5616475" y="2004975"/>
                <a:ext cx="1075" cy="1375"/>
              </a:xfrm>
              <a:custGeom>
                <a:avLst/>
                <a:gdLst/>
                <a:ahLst/>
                <a:cxnLst/>
                <a:rect l="l" t="t" r="r" b="b"/>
                <a:pathLst>
                  <a:path w="43" h="55" extrusionOk="0">
                    <a:moveTo>
                      <a:pt x="32" y="1"/>
                    </a:moveTo>
                    <a:cubicBezTo>
                      <a:pt x="29" y="1"/>
                      <a:pt x="26" y="2"/>
                      <a:pt x="22" y="4"/>
                    </a:cubicBezTo>
                    <a:cubicBezTo>
                      <a:pt x="9" y="11"/>
                      <a:pt x="2" y="24"/>
                      <a:pt x="0" y="39"/>
                    </a:cubicBezTo>
                    <a:cubicBezTo>
                      <a:pt x="0" y="49"/>
                      <a:pt x="6" y="54"/>
                      <a:pt x="13" y="54"/>
                    </a:cubicBezTo>
                    <a:cubicBezTo>
                      <a:pt x="16" y="54"/>
                      <a:pt x="19" y="54"/>
                      <a:pt x="22" y="52"/>
                    </a:cubicBezTo>
                    <a:cubicBezTo>
                      <a:pt x="34" y="43"/>
                      <a:pt x="42" y="30"/>
                      <a:pt x="42" y="16"/>
                    </a:cubicBezTo>
                    <a:cubicBezTo>
                      <a:pt x="42" y="7"/>
                      <a:pt x="38" y="1"/>
                      <a:pt x="32" y="1"/>
                    </a:cubicBez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5563;p50">
                <a:extLst>
                  <a:ext uri="{FF2B5EF4-FFF2-40B4-BE49-F238E27FC236}">
                    <a16:creationId xmlns:a16="http://schemas.microsoft.com/office/drawing/2014/main" id="{1A55D11A-C297-4CD5-9CF4-0030B3EDE743}"/>
                  </a:ext>
                </a:extLst>
              </p:cNvPr>
              <p:cNvSpPr/>
              <p:nvPr/>
            </p:nvSpPr>
            <p:spPr>
              <a:xfrm>
                <a:off x="5616475" y="2002825"/>
                <a:ext cx="1075" cy="1375"/>
              </a:xfrm>
              <a:custGeom>
                <a:avLst/>
                <a:gdLst/>
                <a:ahLst/>
                <a:cxnLst/>
                <a:rect l="l" t="t" r="r" b="b"/>
                <a:pathLst>
                  <a:path w="43" h="55" extrusionOk="0">
                    <a:moveTo>
                      <a:pt x="31" y="1"/>
                    </a:moveTo>
                    <a:cubicBezTo>
                      <a:pt x="29" y="1"/>
                      <a:pt x="25" y="1"/>
                      <a:pt x="22" y="3"/>
                    </a:cubicBezTo>
                    <a:cubicBezTo>
                      <a:pt x="9" y="12"/>
                      <a:pt x="2" y="25"/>
                      <a:pt x="0" y="39"/>
                    </a:cubicBezTo>
                    <a:cubicBezTo>
                      <a:pt x="0" y="49"/>
                      <a:pt x="5" y="54"/>
                      <a:pt x="12" y="54"/>
                    </a:cubicBezTo>
                    <a:cubicBezTo>
                      <a:pt x="15" y="54"/>
                      <a:pt x="19" y="53"/>
                      <a:pt x="22" y="51"/>
                    </a:cubicBezTo>
                    <a:cubicBezTo>
                      <a:pt x="34" y="44"/>
                      <a:pt x="42" y="31"/>
                      <a:pt x="42" y="15"/>
                    </a:cubicBezTo>
                    <a:cubicBezTo>
                      <a:pt x="42" y="5"/>
                      <a:pt x="38" y="1"/>
                      <a:pt x="31" y="1"/>
                    </a:cubicBezTo>
                    <a:close/>
                  </a:path>
                </a:pathLst>
              </a:custGeom>
              <a:solidFill>
                <a:srgbClr val="E425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" name="Google Shape;5564;p50">
                <a:extLst>
                  <a:ext uri="{FF2B5EF4-FFF2-40B4-BE49-F238E27FC236}">
                    <a16:creationId xmlns:a16="http://schemas.microsoft.com/office/drawing/2014/main" id="{1813BC16-1F28-4DE4-9A22-49CA970C9A80}"/>
                  </a:ext>
                </a:extLst>
              </p:cNvPr>
              <p:cNvSpPr/>
              <p:nvPr/>
            </p:nvSpPr>
            <p:spPr>
              <a:xfrm>
                <a:off x="5681825" y="2032325"/>
                <a:ext cx="25725" cy="14900"/>
              </a:xfrm>
              <a:custGeom>
                <a:avLst/>
                <a:gdLst/>
                <a:ahLst/>
                <a:cxnLst/>
                <a:rect l="l" t="t" r="r" b="b"/>
                <a:pathLst>
                  <a:path w="1029" h="596" extrusionOk="0">
                    <a:moveTo>
                      <a:pt x="708" y="1"/>
                    </a:moveTo>
                    <a:lnTo>
                      <a:pt x="1" y="408"/>
                    </a:lnTo>
                    <a:lnTo>
                      <a:pt x="326" y="595"/>
                    </a:lnTo>
                    <a:lnTo>
                      <a:pt x="1029" y="186"/>
                    </a:lnTo>
                    <a:lnTo>
                      <a:pt x="708" y="1"/>
                    </a:lnTo>
                    <a:close/>
                  </a:path>
                </a:pathLst>
              </a:custGeom>
              <a:solidFill>
                <a:srgbClr val="E425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" name="Google Shape;5565;p50">
                <a:extLst>
                  <a:ext uri="{FF2B5EF4-FFF2-40B4-BE49-F238E27FC236}">
                    <a16:creationId xmlns:a16="http://schemas.microsoft.com/office/drawing/2014/main" id="{71137ADD-C44A-43BA-A4FB-920B4EE6E6A7}"/>
                  </a:ext>
                </a:extLst>
              </p:cNvPr>
              <p:cNvSpPr/>
              <p:nvPr/>
            </p:nvSpPr>
            <p:spPr>
              <a:xfrm>
                <a:off x="5643075" y="2010550"/>
                <a:ext cx="22425" cy="12925"/>
              </a:xfrm>
              <a:custGeom>
                <a:avLst/>
                <a:gdLst/>
                <a:ahLst/>
                <a:cxnLst/>
                <a:rect l="l" t="t" r="r" b="b"/>
                <a:pathLst>
                  <a:path w="897" h="517" extrusionOk="0">
                    <a:moveTo>
                      <a:pt x="679" y="0"/>
                    </a:moveTo>
                    <a:lnTo>
                      <a:pt x="1" y="383"/>
                    </a:lnTo>
                    <a:lnTo>
                      <a:pt x="230" y="516"/>
                    </a:lnTo>
                    <a:lnTo>
                      <a:pt x="897" y="125"/>
                    </a:lnTo>
                    <a:lnTo>
                      <a:pt x="679" y="0"/>
                    </a:lnTo>
                    <a:close/>
                  </a:path>
                </a:pathLst>
              </a:custGeom>
              <a:solidFill>
                <a:srgbClr val="E425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" name="Google Shape;5566;p50">
                <a:extLst>
                  <a:ext uri="{FF2B5EF4-FFF2-40B4-BE49-F238E27FC236}">
                    <a16:creationId xmlns:a16="http://schemas.microsoft.com/office/drawing/2014/main" id="{ED291334-1440-49E6-9229-B61128089442}"/>
                  </a:ext>
                </a:extLst>
              </p:cNvPr>
              <p:cNvSpPr/>
              <p:nvPr/>
            </p:nvSpPr>
            <p:spPr>
              <a:xfrm>
                <a:off x="5652350" y="2012175"/>
                <a:ext cx="43750" cy="25325"/>
              </a:xfrm>
              <a:custGeom>
                <a:avLst/>
                <a:gdLst/>
                <a:ahLst/>
                <a:cxnLst/>
                <a:rect l="l" t="t" r="r" b="b"/>
                <a:pathLst>
                  <a:path w="1750" h="1013" extrusionOk="0">
                    <a:moveTo>
                      <a:pt x="704" y="0"/>
                    </a:moveTo>
                    <a:lnTo>
                      <a:pt x="1" y="409"/>
                    </a:lnTo>
                    <a:lnTo>
                      <a:pt x="1046" y="1012"/>
                    </a:lnTo>
                    <a:lnTo>
                      <a:pt x="1750" y="604"/>
                    </a:lnTo>
                    <a:lnTo>
                      <a:pt x="704" y="0"/>
                    </a:lnTo>
                    <a:close/>
                  </a:path>
                </a:pathLst>
              </a:custGeom>
              <a:solidFill>
                <a:srgbClr val="E425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" name="Google Shape;5567;p50">
                <a:extLst>
                  <a:ext uri="{FF2B5EF4-FFF2-40B4-BE49-F238E27FC236}">
                    <a16:creationId xmlns:a16="http://schemas.microsoft.com/office/drawing/2014/main" id="{2BFAF753-9F24-4225-BFAE-129214B2BFA8}"/>
                  </a:ext>
                </a:extLst>
              </p:cNvPr>
              <p:cNvSpPr/>
              <p:nvPr/>
            </p:nvSpPr>
            <p:spPr>
              <a:xfrm>
                <a:off x="5678500" y="2027250"/>
                <a:ext cx="21075" cy="15250"/>
              </a:xfrm>
              <a:custGeom>
                <a:avLst/>
                <a:gdLst/>
                <a:ahLst/>
                <a:cxnLst/>
                <a:rect l="l" t="t" r="r" b="b"/>
                <a:pathLst>
                  <a:path w="843" h="610" extrusionOk="0">
                    <a:moveTo>
                      <a:pt x="704" y="1"/>
                    </a:moveTo>
                    <a:lnTo>
                      <a:pt x="0" y="409"/>
                    </a:lnTo>
                    <a:lnTo>
                      <a:pt x="138" y="610"/>
                    </a:lnTo>
                    <a:lnTo>
                      <a:pt x="843" y="204"/>
                    </a:lnTo>
                    <a:lnTo>
                      <a:pt x="704" y="1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" name="Google Shape;5568;p50">
                <a:extLst>
                  <a:ext uri="{FF2B5EF4-FFF2-40B4-BE49-F238E27FC236}">
                    <a16:creationId xmlns:a16="http://schemas.microsoft.com/office/drawing/2014/main" id="{70DF843A-4058-4BD5-B6B1-13B33DEA3E79}"/>
                  </a:ext>
                </a:extLst>
              </p:cNvPr>
              <p:cNvSpPr/>
              <p:nvPr/>
            </p:nvSpPr>
            <p:spPr>
              <a:xfrm>
                <a:off x="5647675" y="2022400"/>
                <a:ext cx="34475" cy="20350"/>
              </a:xfrm>
              <a:custGeom>
                <a:avLst/>
                <a:gdLst/>
                <a:ahLst/>
                <a:cxnLst/>
                <a:rect l="l" t="t" r="r" b="b"/>
                <a:pathLst>
                  <a:path w="1379" h="814" extrusionOk="0">
                    <a:moveTo>
                      <a:pt x="188" y="0"/>
                    </a:moveTo>
                    <a:lnTo>
                      <a:pt x="1" y="54"/>
                    </a:lnTo>
                    <a:lnTo>
                      <a:pt x="1378" y="814"/>
                    </a:lnTo>
                    <a:lnTo>
                      <a:pt x="1233" y="603"/>
                    </a:lnTo>
                    <a:lnTo>
                      <a:pt x="188" y="0"/>
                    </a:lnTo>
                    <a:close/>
                  </a:path>
                </a:pathLst>
              </a:custGeom>
              <a:solidFill>
                <a:srgbClr val="E425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" name="Google Shape;5569;p50">
                <a:extLst>
                  <a:ext uri="{FF2B5EF4-FFF2-40B4-BE49-F238E27FC236}">
                    <a16:creationId xmlns:a16="http://schemas.microsoft.com/office/drawing/2014/main" id="{9828C70D-3C64-46DD-A5C2-E0D1E1BB9B73}"/>
                  </a:ext>
                </a:extLst>
              </p:cNvPr>
              <p:cNvSpPr/>
              <p:nvPr/>
            </p:nvSpPr>
            <p:spPr>
              <a:xfrm>
                <a:off x="5647675" y="2012350"/>
                <a:ext cx="22175" cy="11400"/>
              </a:xfrm>
              <a:custGeom>
                <a:avLst/>
                <a:gdLst/>
                <a:ahLst/>
                <a:cxnLst/>
                <a:rect l="l" t="t" r="r" b="b"/>
                <a:pathLst>
                  <a:path w="887" h="456" extrusionOk="0">
                    <a:moveTo>
                      <a:pt x="887" y="1"/>
                    </a:moveTo>
                    <a:lnTo>
                      <a:pt x="706" y="56"/>
                    </a:lnTo>
                    <a:lnTo>
                      <a:pt x="1" y="456"/>
                    </a:lnTo>
                    <a:lnTo>
                      <a:pt x="1" y="456"/>
                    </a:lnTo>
                    <a:lnTo>
                      <a:pt x="188" y="402"/>
                    </a:lnTo>
                    <a:lnTo>
                      <a:pt x="88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" name="Google Shape;5570;p50">
                <a:extLst>
                  <a:ext uri="{FF2B5EF4-FFF2-40B4-BE49-F238E27FC236}">
                    <a16:creationId xmlns:a16="http://schemas.microsoft.com/office/drawing/2014/main" id="{60C5171C-249D-4C2D-A93D-F8E1708059FC}"/>
                  </a:ext>
                </a:extLst>
              </p:cNvPr>
              <p:cNvSpPr/>
              <p:nvPr/>
            </p:nvSpPr>
            <p:spPr>
              <a:xfrm>
                <a:off x="5643075" y="2020100"/>
                <a:ext cx="46900" cy="33450"/>
              </a:xfrm>
              <a:custGeom>
                <a:avLst/>
                <a:gdLst/>
                <a:ahLst/>
                <a:cxnLst/>
                <a:rect l="l" t="t" r="r" b="b"/>
                <a:pathLst>
                  <a:path w="1876" h="1338" extrusionOk="0">
                    <a:moveTo>
                      <a:pt x="1" y="1"/>
                    </a:moveTo>
                    <a:lnTo>
                      <a:pt x="1" y="255"/>
                    </a:lnTo>
                    <a:lnTo>
                      <a:pt x="1874" y="1338"/>
                    </a:lnTo>
                    <a:lnTo>
                      <a:pt x="1876" y="108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E425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571;p50">
                <a:extLst>
                  <a:ext uri="{FF2B5EF4-FFF2-40B4-BE49-F238E27FC236}">
                    <a16:creationId xmlns:a16="http://schemas.microsoft.com/office/drawing/2014/main" id="{F4E15579-F136-484F-9484-CDB1418BDEEC}"/>
                  </a:ext>
                </a:extLst>
              </p:cNvPr>
              <p:cNvSpPr/>
              <p:nvPr/>
            </p:nvSpPr>
            <p:spPr>
              <a:xfrm>
                <a:off x="5689925" y="2036975"/>
                <a:ext cx="17600" cy="16575"/>
              </a:xfrm>
              <a:custGeom>
                <a:avLst/>
                <a:gdLst/>
                <a:ahLst/>
                <a:cxnLst/>
                <a:rect l="l" t="t" r="r" b="b"/>
                <a:pathLst>
                  <a:path w="704" h="663" extrusionOk="0">
                    <a:moveTo>
                      <a:pt x="703" y="0"/>
                    </a:moveTo>
                    <a:lnTo>
                      <a:pt x="2" y="409"/>
                    </a:lnTo>
                    <a:lnTo>
                      <a:pt x="0" y="663"/>
                    </a:lnTo>
                    <a:lnTo>
                      <a:pt x="703" y="252"/>
                    </a:lnTo>
                    <a:lnTo>
                      <a:pt x="703" y="0"/>
                    </a:lnTo>
                    <a:close/>
                  </a:path>
                </a:pathLst>
              </a:custGeom>
              <a:solidFill>
                <a:srgbClr val="E425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" name="Google Shape;5572;p50">
                <a:extLst>
                  <a:ext uri="{FF2B5EF4-FFF2-40B4-BE49-F238E27FC236}">
                    <a16:creationId xmlns:a16="http://schemas.microsoft.com/office/drawing/2014/main" id="{DFB18E43-CC00-4609-B674-6FCD0368A8DC}"/>
                  </a:ext>
                </a:extLst>
              </p:cNvPr>
              <p:cNvSpPr/>
              <p:nvPr/>
            </p:nvSpPr>
            <p:spPr>
              <a:xfrm>
                <a:off x="5671600" y="2041975"/>
                <a:ext cx="2925" cy="825"/>
              </a:xfrm>
              <a:custGeom>
                <a:avLst/>
                <a:gdLst/>
                <a:ahLst/>
                <a:cxnLst/>
                <a:rect l="l" t="t" r="r" b="b"/>
                <a:pathLst>
                  <a:path w="117" h="33" extrusionOk="0">
                    <a:moveTo>
                      <a:pt x="58" y="1"/>
                    </a:moveTo>
                    <a:cubicBezTo>
                      <a:pt x="46" y="1"/>
                      <a:pt x="34" y="3"/>
                      <a:pt x="24" y="9"/>
                    </a:cubicBezTo>
                    <a:lnTo>
                      <a:pt x="1" y="22"/>
                    </a:lnTo>
                    <a:cubicBezTo>
                      <a:pt x="11" y="17"/>
                      <a:pt x="22" y="14"/>
                      <a:pt x="35" y="14"/>
                    </a:cubicBezTo>
                    <a:cubicBezTo>
                      <a:pt x="52" y="14"/>
                      <a:pt x="73" y="19"/>
                      <a:pt x="94" y="32"/>
                    </a:cubicBezTo>
                    <a:lnTo>
                      <a:pt x="117" y="18"/>
                    </a:lnTo>
                    <a:cubicBezTo>
                      <a:pt x="96" y="6"/>
                      <a:pt x="76" y="1"/>
                      <a:pt x="58" y="1"/>
                    </a:cubicBezTo>
                    <a:close/>
                  </a:path>
                </a:pathLst>
              </a:custGeom>
              <a:solidFill>
                <a:srgbClr val="E425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" name="Google Shape;5573;p50">
                <a:extLst>
                  <a:ext uri="{FF2B5EF4-FFF2-40B4-BE49-F238E27FC236}">
                    <a16:creationId xmlns:a16="http://schemas.microsoft.com/office/drawing/2014/main" id="{49B03EB0-46F2-4131-B399-91918EA72E1F}"/>
                  </a:ext>
                </a:extLst>
              </p:cNvPr>
              <p:cNvSpPr/>
              <p:nvPr/>
            </p:nvSpPr>
            <p:spPr>
              <a:xfrm>
                <a:off x="5673925" y="2042400"/>
                <a:ext cx="3900" cy="8175"/>
              </a:xfrm>
              <a:custGeom>
                <a:avLst/>
                <a:gdLst/>
                <a:ahLst/>
                <a:cxnLst/>
                <a:rect l="l" t="t" r="r" b="b"/>
                <a:pathLst>
                  <a:path w="156" h="327" extrusionOk="0">
                    <a:moveTo>
                      <a:pt x="24" y="1"/>
                    </a:moveTo>
                    <a:lnTo>
                      <a:pt x="1" y="15"/>
                    </a:lnTo>
                    <a:cubicBezTo>
                      <a:pt x="79" y="64"/>
                      <a:pt x="127" y="150"/>
                      <a:pt x="133" y="241"/>
                    </a:cubicBezTo>
                    <a:cubicBezTo>
                      <a:pt x="133" y="282"/>
                      <a:pt x="119" y="310"/>
                      <a:pt x="97" y="325"/>
                    </a:cubicBezTo>
                    <a:lnTo>
                      <a:pt x="97" y="325"/>
                    </a:lnTo>
                    <a:lnTo>
                      <a:pt x="117" y="312"/>
                    </a:lnTo>
                    <a:cubicBezTo>
                      <a:pt x="141" y="299"/>
                      <a:pt x="156" y="270"/>
                      <a:pt x="156" y="228"/>
                    </a:cubicBezTo>
                    <a:cubicBezTo>
                      <a:pt x="150" y="136"/>
                      <a:pt x="102" y="51"/>
                      <a:pt x="24" y="1"/>
                    </a:cubicBezTo>
                    <a:close/>
                    <a:moveTo>
                      <a:pt x="97" y="325"/>
                    </a:moveTo>
                    <a:lnTo>
                      <a:pt x="94" y="327"/>
                    </a:lnTo>
                    <a:cubicBezTo>
                      <a:pt x="95" y="326"/>
                      <a:pt x="96" y="326"/>
                      <a:pt x="97" y="325"/>
                    </a:cubicBezTo>
                    <a:close/>
                  </a:path>
                </a:pathLst>
              </a:custGeom>
              <a:solidFill>
                <a:srgbClr val="E425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" name="Google Shape;5574;p50">
                <a:extLst>
                  <a:ext uri="{FF2B5EF4-FFF2-40B4-BE49-F238E27FC236}">
                    <a16:creationId xmlns:a16="http://schemas.microsoft.com/office/drawing/2014/main" id="{B8615394-0C21-4204-95BF-AA9DE07C8E11}"/>
                  </a:ext>
                </a:extLst>
              </p:cNvPr>
              <p:cNvSpPr/>
              <p:nvPr/>
            </p:nvSpPr>
            <p:spPr>
              <a:xfrm>
                <a:off x="5670625" y="2042325"/>
                <a:ext cx="6625" cy="8450"/>
              </a:xfrm>
              <a:custGeom>
                <a:avLst/>
                <a:gdLst/>
                <a:ahLst/>
                <a:cxnLst/>
                <a:rect l="l" t="t" r="r" b="b"/>
                <a:pathLst>
                  <a:path w="265" h="338" extrusionOk="0">
                    <a:moveTo>
                      <a:pt x="74" y="0"/>
                    </a:moveTo>
                    <a:cubicBezTo>
                      <a:pt x="31" y="0"/>
                      <a:pt x="2" y="34"/>
                      <a:pt x="1" y="94"/>
                    </a:cubicBezTo>
                    <a:cubicBezTo>
                      <a:pt x="7" y="185"/>
                      <a:pt x="54" y="269"/>
                      <a:pt x="133" y="320"/>
                    </a:cubicBezTo>
                    <a:cubicBezTo>
                      <a:pt x="154" y="332"/>
                      <a:pt x="174" y="338"/>
                      <a:pt x="192" y="338"/>
                    </a:cubicBezTo>
                    <a:cubicBezTo>
                      <a:pt x="235" y="338"/>
                      <a:pt x="265" y="304"/>
                      <a:pt x="265" y="244"/>
                    </a:cubicBezTo>
                    <a:cubicBezTo>
                      <a:pt x="259" y="153"/>
                      <a:pt x="211" y="67"/>
                      <a:pt x="133" y="18"/>
                    </a:cubicBezTo>
                    <a:cubicBezTo>
                      <a:pt x="111" y="6"/>
                      <a:pt x="91" y="0"/>
                      <a:pt x="74" y="0"/>
                    </a:cubicBezTo>
                    <a:close/>
                  </a:path>
                </a:pathLst>
              </a:custGeom>
              <a:solidFill>
                <a:srgbClr val="E425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" name="Google Shape;5575;p50">
                <a:extLst>
                  <a:ext uri="{FF2B5EF4-FFF2-40B4-BE49-F238E27FC236}">
                    <a16:creationId xmlns:a16="http://schemas.microsoft.com/office/drawing/2014/main" id="{5462B4AB-76DA-40D4-BBD5-21D3C4E169EE}"/>
                  </a:ext>
                </a:extLst>
              </p:cNvPr>
              <p:cNvSpPr/>
              <p:nvPr/>
            </p:nvSpPr>
            <p:spPr>
              <a:xfrm>
                <a:off x="5649600" y="2028850"/>
                <a:ext cx="2975" cy="825"/>
              </a:xfrm>
              <a:custGeom>
                <a:avLst/>
                <a:gdLst/>
                <a:ahLst/>
                <a:cxnLst/>
                <a:rect l="l" t="t" r="r" b="b"/>
                <a:pathLst>
                  <a:path w="119" h="33" extrusionOk="0">
                    <a:moveTo>
                      <a:pt x="58" y="1"/>
                    </a:moveTo>
                    <a:cubicBezTo>
                      <a:pt x="45" y="1"/>
                      <a:pt x="34" y="4"/>
                      <a:pt x="24" y="9"/>
                    </a:cubicBezTo>
                    <a:lnTo>
                      <a:pt x="1" y="22"/>
                    </a:lnTo>
                    <a:cubicBezTo>
                      <a:pt x="11" y="17"/>
                      <a:pt x="23" y="14"/>
                      <a:pt x="36" y="14"/>
                    </a:cubicBezTo>
                    <a:cubicBezTo>
                      <a:pt x="54" y="14"/>
                      <a:pt x="74" y="20"/>
                      <a:pt x="95" y="32"/>
                    </a:cubicBezTo>
                    <a:lnTo>
                      <a:pt x="118" y="18"/>
                    </a:lnTo>
                    <a:cubicBezTo>
                      <a:pt x="96" y="6"/>
                      <a:pt x="76" y="1"/>
                      <a:pt x="58" y="1"/>
                    </a:cubicBezTo>
                    <a:close/>
                  </a:path>
                </a:pathLst>
              </a:custGeom>
              <a:solidFill>
                <a:srgbClr val="E425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" name="Google Shape;5576;p50">
                <a:extLst>
                  <a:ext uri="{FF2B5EF4-FFF2-40B4-BE49-F238E27FC236}">
                    <a16:creationId xmlns:a16="http://schemas.microsoft.com/office/drawing/2014/main" id="{27F4FE3B-EB19-40EE-9F5E-FFCC51C4072C}"/>
                  </a:ext>
                </a:extLst>
              </p:cNvPr>
              <p:cNvSpPr/>
              <p:nvPr/>
            </p:nvSpPr>
            <p:spPr>
              <a:xfrm>
                <a:off x="5651950" y="2029275"/>
                <a:ext cx="3875" cy="8200"/>
              </a:xfrm>
              <a:custGeom>
                <a:avLst/>
                <a:gdLst/>
                <a:ahLst/>
                <a:cxnLst/>
                <a:rect l="l" t="t" r="r" b="b"/>
                <a:pathLst>
                  <a:path w="155" h="328" extrusionOk="0">
                    <a:moveTo>
                      <a:pt x="24" y="1"/>
                    </a:moveTo>
                    <a:lnTo>
                      <a:pt x="1" y="15"/>
                    </a:lnTo>
                    <a:cubicBezTo>
                      <a:pt x="78" y="65"/>
                      <a:pt x="127" y="150"/>
                      <a:pt x="131" y="241"/>
                    </a:cubicBezTo>
                    <a:cubicBezTo>
                      <a:pt x="131" y="284"/>
                      <a:pt x="117" y="313"/>
                      <a:pt x="94" y="327"/>
                    </a:cubicBezTo>
                    <a:lnTo>
                      <a:pt x="117" y="313"/>
                    </a:lnTo>
                    <a:cubicBezTo>
                      <a:pt x="140" y="299"/>
                      <a:pt x="155" y="270"/>
                      <a:pt x="155" y="228"/>
                    </a:cubicBezTo>
                    <a:cubicBezTo>
                      <a:pt x="150" y="136"/>
                      <a:pt x="101" y="52"/>
                      <a:pt x="24" y="1"/>
                    </a:cubicBezTo>
                    <a:close/>
                  </a:path>
                </a:pathLst>
              </a:custGeom>
              <a:solidFill>
                <a:srgbClr val="E425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" name="Google Shape;5577;p50">
                <a:extLst>
                  <a:ext uri="{FF2B5EF4-FFF2-40B4-BE49-F238E27FC236}">
                    <a16:creationId xmlns:a16="http://schemas.microsoft.com/office/drawing/2014/main" id="{63EB0CE0-6DEE-4734-A106-98F7AB9DEF1C}"/>
                  </a:ext>
                </a:extLst>
              </p:cNvPr>
              <p:cNvSpPr/>
              <p:nvPr/>
            </p:nvSpPr>
            <p:spPr>
              <a:xfrm>
                <a:off x="5648675" y="2029200"/>
                <a:ext cx="6575" cy="8475"/>
              </a:xfrm>
              <a:custGeom>
                <a:avLst/>
                <a:gdLst/>
                <a:ahLst/>
                <a:cxnLst/>
                <a:rect l="l" t="t" r="r" b="b"/>
                <a:pathLst>
                  <a:path w="263" h="339" extrusionOk="0">
                    <a:moveTo>
                      <a:pt x="73" y="0"/>
                    </a:moveTo>
                    <a:cubicBezTo>
                      <a:pt x="30" y="0"/>
                      <a:pt x="0" y="34"/>
                      <a:pt x="0" y="94"/>
                    </a:cubicBezTo>
                    <a:cubicBezTo>
                      <a:pt x="4" y="185"/>
                      <a:pt x="54" y="269"/>
                      <a:pt x="131" y="320"/>
                    </a:cubicBezTo>
                    <a:cubicBezTo>
                      <a:pt x="152" y="332"/>
                      <a:pt x="172" y="338"/>
                      <a:pt x="190" y="338"/>
                    </a:cubicBezTo>
                    <a:cubicBezTo>
                      <a:pt x="233" y="338"/>
                      <a:pt x="262" y="304"/>
                      <a:pt x="262" y="244"/>
                    </a:cubicBezTo>
                    <a:cubicBezTo>
                      <a:pt x="258" y="153"/>
                      <a:pt x="209" y="68"/>
                      <a:pt x="132" y="18"/>
                    </a:cubicBezTo>
                    <a:cubicBezTo>
                      <a:pt x="111" y="6"/>
                      <a:pt x="91" y="0"/>
                      <a:pt x="73" y="0"/>
                    </a:cubicBezTo>
                    <a:close/>
                  </a:path>
                </a:pathLst>
              </a:custGeom>
              <a:solidFill>
                <a:srgbClr val="E425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" name="Google Shape;5578;p50">
                <a:extLst>
                  <a:ext uri="{FF2B5EF4-FFF2-40B4-BE49-F238E27FC236}">
                    <a16:creationId xmlns:a16="http://schemas.microsoft.com/office/drawing/2014/main" id="{F862C074-EE51-4AFA-99E1-B5F489EB76AF}"/>
                  </a:ext>
                </a:extLst>
              </p:cNvPr>
              <p:cNvSpPr/>
              <p:nvPr/>
            </p:nvSpPr>
            <p:spPr>
              <a:xfrm>
                <a:off x="5655650" y="1986175"/>
                <a:ext cx="800" cy="18000"/>
              </a:xfrm>
              <a:custGeom>
                <a:avLst/>
                <a:gdLst/>
                <a:ahLst/>
                <a:cxnLst/>
                <a:rect l="l" t="t" r="r" b="b"/>
                <a:pathLst>
                  <a:path w="32" h="720" extrusionOk="0">
                    <a:moveTo>
                      <a:pt x="2" y="1"/>
                    </a:moveTo>
                    <a:lnTo>
                      <a:pt x="1" y="704"/>
                    </a:lnTo>
                    <a:lnTo>
                      <a:pt x="31" y="720"/>
                    </a:lnTo>
                    <a:lnTo>
                      <a:pt x="31" y="18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" name="Google Shape;5579;p50">
                <a:extLst>
                  <a:ext uri="{FF2B5EF4-FFF2-40B4-BE49-F238E27FC236}">
                    <a16:creationId xmlns:a16="http://schemas.microsoft.com/office/drawing/2014/main" id="{7FC716E5-8D87-4644-B074-9A9B0339C4F7}"/>
                  </a:ext>
                </a:extLst>
              </p:cNvPr>
              <p:cNvSpPr/>
              <p:nvPr/>
            </p:nvSpPr>
            <p:spPr>
              <a:xfrm>
                <a:off x="5656425" y="1986175"/>
                <a:ext cx="750" cy="18000"/>
              </a:xfrm>
              <a:custGeom>
                <a:avLst/>
                <a:gdLst/>
                <a:ahLst/>
                <a:cxnLst/>
                <a:rect l="l" t="t" r="r" b="b"/>
                <a:pathLst>
                  <a:path w="30" h="720" extrusionOk="0">
                    <a:moveTo>
                      <a:pt x="29" y="1"/>
                    </a:moveTo>
                    <a:lnTo>
                      <a:pt x="0" y="18"/>
                    </a:lnTo>
                    <a:lnTo>
                      <a:pt x="0" y="720"/>
                    </a:lnTo>
                    <a:lnTo>
                      <a:pt x="29" y="704"/>
                    </a:lnTo>
                    <a:lnTo>
                      <a:pt x="29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" name="Google Shape;5580;p50">
                <a:extLst>
                  <a:ext uri="{FF2B5EF4-FFF2-40B4-BE49-F238E27FC236}">
                    <a16:creationId xmlns:a16="http://schemas.microsoft.com/office/drawing/2014/main" id="{7F1252FE-51EA-44CE-B79C-5661B4CDDFF2}"/>
                  </a:ext>
                </a:extLst>
              </p:cNvPr>
              <p:cNvSpPr/>
              <p:nvPr/>
            </p:nvSpPr>
            <p:spPr>
              <a:xfrm>
                <a:off x="5654200" y="1979225"/>
                <a:ext cx="2250" cy="8400"/>
              </a:xfrm>
              <a:custGeom>
                <a:avLst/>
                <a:gdLst/>
                <a:ahLst/>
                <a:cxnLst/>
                <a:rect l="l" t="t" r="r" b="b"/>
                <a:pathLst>
                  <a:path w="90" h="336" extrusionOk="0">
                    <a:moveTo>
                      <a:pt x="1" y="0"/>
                    </a:moveTo>
                    <a:lnTo>
                      <a:pt x="1" y="284"/>
                    </a:lnTo>
                    <a:lnTo>
                      <a:pt x="89" y="335"/>
                    </a:lnTo>
                    <a:lnTo>
                      <a:pt x="89" y="5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" name="Google Shape;5581;p50">
                <a:extLst>
                  <a:ext uri="{FF2B5EF4-FFF2-40B4-BE49-F238E27FC236}">
                    <a16:creationId xmlns:a16="http://schemas.microsoft.com/office/drawing/2014/main" id="{A7F87223-F342-4910-A817-A9F6B427FA85}"/>
                  </a:ext>
                </a:extLst>
              </p:cNvPr>
              <p:cNvSpPr/>
              <p:nvPr/>
            </p:nvSpPr>
            <p:spPr>
              <a:xfrm>
                <a:off x="5656425" y="1979225"/>
                <a:ext cx="2225" cy="8400"/>
              </a:xfrm>
              <a:custGeom>
                <a:avLst/>
                <a:gdLst/>
                <a:ahLst/>
                <a:cxnLst/>
                <a:rect l="l" t="t" r="r" b="b"/>
                <a:pathLst>
                  <a:path w="89" h="336" extrusionOk="0">
                    <a:moveTo>
                      <a:pt x="89" y="0"/>
                    </a:moveTo>
                    <a:lnTo>
                      <a:pt x="0" y="51"/>
                    </a:lnTo>
                    <a:lnTo>
                      <a:pt x="0" y="335"/>
                    </a:lnTo>
                    <a:lnTo>
                      <a:pt x="87" y="284"/>
                    </a:lnTo>
                    <a:lnTo>
                      <a:pt x="89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" name="Google Shape;5582;p50">
                <a:extLst>
                  <a:ext uri="{FF2B5EF4-FFF2-40B4-BE49-F238E27FC236}">
                    <a16:creationId xmlns:a16="http://schemas.microsoft.com/office/drawing/2014/main" id="{F0802C1D-54A8-4F15-BAFC-69E39959B86D}"/>
                  </a:ext>
                </a:extLst>
              </p:cNvPr>
              <p:cNvSpPr/>
              <p:nvPr/>
            </p:nvSpPr>
            <p:spPr>
              <a:xfrm>
                <a:off x="5654200" y="1977925"/>
                <a:ext cx="4450" cy="2575"/>
              </a:xfrm>
              <a:custGeom>
                <a:avLst/>
                <a:gdLst/>
                <a:ahLst/>
                <a:cxnLst/>
                <a:rect l="l" t="t" r="r" b="b"/>
                <a:pathLst>
                  <a:path w="178" h="103" extrusionOk="0">
                    <a:moveTo>
                      <a:pt x="89" y="0"/>
                    </a:moveTo>
                    <a:lnTo>
                      <a:pt x="1" y="52"/>
                    </a:lnTo>
                    <a:lnTo>
                      <a:pt x="89" y="103"/>
                    </a:lnTo>
                    <a:lnTo>
                      <a:pt x="178" y="52"/>
                    </a:lnTo>
                    <a:lnTo>
                      <a:pt x="89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" name="Google Shape;5583;p50">
                <a:extLst>
                  <a:ext uri="{FF2B5EF4-FFF2-40B4-BE49-F238E27FC236}">
                    <a16:creationId xmlns:a16="http://schemas.microsoft.com/office/drawing/2014/main" id="{CC4968FA-C5A5-49AA-8E0A-AE0430244A08}"/>
                  </a:ext>
                </a:extLst>
              </p:cNvPr>
              <p:cNvSpPr/>
              <p:nvPr/>
            </p:nvSpPr>
            <p:spPr>
              <a:xfrm>
                <a:off x="5657000" y="1985075"/>
                <a:ext cx="1075" cy="1400"/>
              </a:xfrm>
              <a:custGeom>
                <a:avLst/>
                <a:gdLst/>
                <a:ahLst/>
                <a:cxnLst/>
                <a:rect l="l" t="t" r="r" b="b"/>
                <a:pathLst>
                  <a:path w="43" h="56" extrusionOk="0">
                    <a:moveTo>
                      <a:pt x="31" y="1"/>
                    </a:moveTo>
                    <a:cubicBezTo>
                      <a:pt x="28" y="1"/>
                      <a:pt x="24" y="2"/>
                      <a:pt x="21" y="4"/>
                    </a:cubicBezTo>
                    <a:cubicBezTo>
                      <a:pt x="9" y="11"/>
                      <a:pt x="1" y="26"/>
                      <a:pt x="1" y="40"/>
                    </a:cubicBezTo>
                    <a:cubicBezTo>
                      <a:pt x="1" y="49"/>
                      <a:pt x="5" y="55"/>
                      <a:pt x="11" y="55"/>
                    </a:cubicBezTo>
                    <a:cubicBezTo>
                      <a:pt x="14" y="55"/>
                      <a:pt x="17" y="54"/>
                      <a:pt x="21" y="52"/>
                    </a:cubicBezTo>
                    <a:cubicBezTo>
                      <a:pt x="34" y="45"/>
                      <a:pt x="41" y="30"/>
                      <a:pt x="43" y="16"/>
                    </a:cubicBezTo>
                    <a:cubicBezTo>
                      <a:pt x="43" y="6"/>
                      <a:pt x="38" y="1"/>
                      <a:pt x="31" y="1"/>
                    </a:cubicBezTo>
                    <a:close/>
                  </a:path>
                </a:pathLst>
              </a:custGeom>
              <a:solidFill>
                <a:srgbClr val="008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" name="Google Shape;5584;p50">
                <a:extLst>
                  <a:ext uri="{FF2B5EF4-FFF2-40B4-BE49-F238E27FC236}">
                    <a16:creationId xmlns:a16="http://schemas.microsoft.com/office/drawing/2014/main" id="{FF5470CD-7292-4441-A4E0-D1DF43601DF9}"/>
                  </a:ext>
                </a:extLst>
              </p:cNvPr>
              <p:cNvSpPr/>
              <p:nvPr/>
            </p:nvSpPr>
            <p:spPr>
              <a:xfrm>
                <a:off x="5657000" y="1982875"/>
                <a:ext cx="1075" cy="1350"/>
              </a:xfrm>
              <a:custGeom>
                <a:avLst/>
                <a:gdLst/>
                <a:ahLst/>
                <a:cxnLst/>
                <a:rect l="l" t="t" r="r" b="b"/>
                <a:pathLst>
                  <a:path w="43" h="54" extrusionOk="0">
                    <a:moveTo>
                      <a:pt x="31" y="0"/>
                    </a:moveTo>
                    <a:cubicBezTo>
                      <a:pt x="28" y="0"/>
                      <a:pt x="24" y="1"/>
                      <a:pt x="21" y="4"/>
                    </a:cubicBezTo>
                    <a:cubicBezTo>
                      <a:pt x="9" y="11"/>
                      <a:pt x="1" y="24"/>
                      <a:pt x="1" y="38"/>
                    </a:cubicBezTo>
                    <a:cubicBezTo>
                      <a:pt x="1" y="49"/>
                      <a:pt x="5" y="54"/>
                      <a:pt x="12" y="54"/>
                    </a:cubicBezTo>
                    <a:cubicBezTo>
                      <a:pt x="14" y="54"/>
                      <a:pt x="18" y="53"/>
                      <a:pt x="21" y="51"/>
                    </a:cubicBezTo>
                    <a:cubicBezTo>
                      <a:pt x="34" y="43"/>
                      <a:pt x="41" y="30"/>
                      <a:pt x="43" y="15"/>
                    </a:cubicBezTo>
                    <a:cubicBezTo>
                      <a:pt x="43" y="6"/>
                      <a:pt x="38" y="0"/>
                      <a:pt x="31" y="0"/>
                    </a:cubicBez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" name="Google Shape;5585;p50">
                <a:extLst>
                  <a:ext uri="{FF2B5EF4-FFF2-40B4-BE49-F238E27FC236}">
                    <a16:creationId xmlns:a16="http://schemas.microsoft.com/office/drawing/2014/main" id="{3458F472-E937-4315-8BE0-4E65CC71F10B}"/>
                  </a:ext>
                </a:extLst>
              </p:cNvPr>
              <p:cNvSpPr/>
              <p:nvPr/>
            </p:nvSpPr>
            <p:spPr>
              <a:xfrm>
                <a:off x="5657000" y="1980725"/>
                <a:ext cx="1050" cy="1350"/>
              </a:xfrm>
              <a:custGeom>
                <a:avLst/>
                <a:gdLst/>
                <a:ahLst/>
                <a:cxnLst/>
                <a:rect l="l" t="t" r="r" b="b"/>
                <a:pathLst>
                  <a:path w="42" h="54" extrusionOk="0">
                    <a:moveTo>
                      <a:pt x="30" y="0"/>
                    </a:moveTo>
                    <a:cubicBezTo>
                      <a:pt x="27" y="0"/>
                      <a:pt x="24" y="1"/>
                      <a:pt x="21" y="3"/>
                    </a:cubicBezTo>
                    <a:cubicBezTo>
                      <a:pt x="8" y="11"/>
                      <a:pt x="1" y="24"/>
                      <a:pt x="1" y="39"/>
                    </a:cubicBezTo>
                    <a:cubicBezTo>
                      <a:pt x="1" y="48"/>
                      <a:pt x="5" y="54"/>
                      <a:pt x="11" y="54"/>
                    </a:cubicBezTo>
                    <a:cubicBezTo>
                      <a:pt x="14" y="54"/>
                      <a:pt x="17" y="53"/>
                      <a:pt x="21" y="50"/>
                    </a:cubicBezTo>
                    <a:cubicBezTo>
                      <a:pt x="34" y="43"/>
                      <a:pt x="41" y="30"/>
                      <a:pt x="41" y="14"/>
                    </a:cubicBezTo>
                    <a:cubicBezTo>
                      <a:pt x="41" y="5"/>
                      <a:pt x="37" y="0"/>
                      <a:pt x="30" y="0"/>
                    </a:cubicBezTo>
                    <a:close/>
                  </a:path>
                </a:pathLst>
              </a:custGeom>
              <a:solidFill>
                <a:srgbClr val="E425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" name="Google Shape;5586;p50">
                <a:extLst>
                  <a:ext uri="{FF2B5EF4-FFF2-40B4-BE49-F238E27FC236}">
                    <a16:creationId xmlns:a16="http://schemas.microsoft.com/office/drawing/2014/main" id="{ABECBAE2-2520-47D9-B75E-D8BA0BDD3002}"/>
                  </a:ext>
                </a:extLst>
              </p:cNvPr>
              <p:cNvSpPr/>
              <p:nvPr/>
            </p:nvSpPr>
            <p:spPr>
              <a:xfrm>
                <a:off x="5695100" y="1757675"/>
                <a:ext cx="199625" cy="115575"/>
              </a:xfrm>
              <a:custGeom>
                <a:avLst/>
                <a:gdLst/>
                <a:ahLst/>
                <a:cxnLst/>
                <a:rect l="l" t="t" r="r" b="b"/>
                <a:pathLst>
                  <a:path w="7985" h="4623" extrusionOk="0">
                    <a:moveTo>
                      <a:pt x="4496" y="1"/>
                    </a:moveTo>
                    <a:lnTo>
                      <a:pt x="1" y="2608"/>
                    </a:lnTo>
                    <a:lnTo>
                      <a:pt x="3489" y="4622"/>
                    </a:lnTo>
                    <a:lnTo>
                      <a:pt x="7985" y="2015"/>
                    </a:lnTo>
                    <a:lnTo>
                      <a:pt x="449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" name="Google Shape;5587;p50">
                <a:extLst>
                  <a:ext uri="{FF2B5EF4-FFF2-40B4-BE49-F238E27FC236}">
                    <a16:creationId xmlns:a16="http://schemas.microsoft.com/office/drawing/2014/main" id="{643642EF-9E3A-4865-BF0F-60E8D3E78B42}"/>
                  </a:ext>
                </a:extLst>
              </p:cNvPr>
              <p:cNvSpPr/>
              <p:nvPr/>
            </p:nvSpPr>
            <p:spPr>
              <a:xfrm>
                <a:off x="5728350" y="1814825"/>
                <a:ext cx="64575" cy="36475"/>
              </a:xfrm>
              <a:custGeom>
                <a:avLst/>
                <a:gdLst/>
                <a:ahLst/>
                <a:cxnLst/>
                <a:rect l="l" t="t" r="r" b="b"/>
                <a:pathLst>
                  <a:path w="2583" h="1459" extrusionOk="0">
                    <a:moveTo>
                      <a:pt x="1946" y="0"/>
                    </a:moveTo>
                    <a:lnTo>
                      <a:pt x="0" y="1085"/>
                    </a:lnTo>
                    <a:lnTo>
                      <a:pt x="640" y="1459"/>
                    </a:lnTo>
                    <a:lnTo>
                      <a:pt x="2583" y="361"/>
                    </a:lnTo>
                    <a:lnTo>
                      <a:pt x="1946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" name="Google Shape;5588;p50">
                <a:extLst>
                  <a:ext uri="{FF2B5EF4-FFF2-40B4-BE49-F238E27FC236}">
                    <a16:creationId xmlns:a16="http://schemas.microsoft.com/office/drawing/2014/main" id="{37D8CC0E-A134-42D3-A225-318D6EDEC592}"/>
                  </a:ext>
                </a:extLst>
              </p:cNvPr>
              <p:cNvSpPr/>
              <p:nvPr/>
            </p:nvSpPr>
            <p:spPr>
              <a:xfrm>
                <a:off x="5792875" y="1725250"/>
                <a:ext cx="41700" cy="122625"/>
              </a:xfrm>
              <a:custGeom>
                <a:avLst/>
                <a:gdLst/>
                <a:ahLst/>
                <a:cxnLst/>
                <a:rect l="l" t="t" r="r" b="b"/>
                <a:pathLst>
                  <a:path w="1668" h="4905" extrusionOk="0">
                    <a:moveTo>
                      <a:pt x="1668" y="0"/>
                    </a:moveTo>
                    <a:lnTo>
                      <a:pt x="12" y="961"/>
                    </a:lnTo>
                    <a:lnTo>
                      <a:pt x="0" y="4904"/>
                    </a:lnTo>
                    <a:lnTo>
                      <a:pt x="1656" y="3943"/>
                    </a:lnTo>
                    <a:lnTo>
                      <a:pt x="1668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" name="Google Shape;5589;p50">
                <a:extLst>
                  <a:ext uri="{FF2B5EF4-FFF2-40B4-BE49-F238E27FC236}">
                    <a16:creationId xmlns:a16="http://schemas.microsoft.com/office/drawing/2014/main" id="{D84C5B49-DABE-4BC3-9346-21E4DD050C2D}"/>
                  </a:ext>
                </a:extLst>
              </p:cNvPr>
              <p:cNvSpPr/>
              <p:nvPr/>
            </p:nvSpPr>
            <p:spPr>
              <a:xfrm>
                <a:off x="5747675" y="1698950"/>
                <a:ext cx="86900" cy="50350"/>
              </a:xfrm>
              <a:custGeom>
                <a:avLst/>
                <a:gdLst/>
                <a:ahLst/>
                <a:cxnLst/>
                <a:rect l="l" t="t" r="r" b="b"/>
                <a:pathLst>
                  <a:path w="3476" h="2014" extrusionOk="0">
                    <a:moveTo>
                      <a:pt x="1656" y="1"/>
                    </a:moveTo>
                    <a:lnTo>
                      <a:pt x="0" y="964"/>
                    </a:lnTo>
                    <a:lnTo>
                      <a:pt x="1820" y="2013"/>
                    </a:lnTo>
                    <a:lnTo>
                      <a:pt x="3476" y="1052"/>
                    </a:lnTo>
                    <a:lnTo>
                      <a:pt x="1656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" name="Google Shape;5590;p50">
                <a:extLst>
                  <a:ext uri="{FF2B5EF4-FFF2-40B4-BE49-F238E27FC236}">
                    <a16:creationId xmlns:a16="http://schemas.microsoft.com/office/drawing/2014/main" id="{DB74983C-66D5-4EAC-BDB4-3AF3963481C4}"/>
                  </a:ext>
                </a:extLst>
              </p:cNvPr>
              <p:cNvSpPr/>
              <p:nvPr/>
            </p:nvSpPr>
            <p:spPr>
              <a:xfrm>
                <a:off x="5747425" y="1723025"/>
                <a:ext cx="45750" cy="124850"/>
              </a:xfrm>
              <a:custGeom>
                <a:avLst/>
                <a:gdLst/>
                <a:ahLst/>
                <a:cxnLst/>
                <a:rect l="l" t="t" r="r" b="b"/>
                <a:pathLst>
                  <a:path w="1830" h="4994" extrusionOk="0">
                    <a:moveTo>
                      <a:pt x="10" y="1"/>
                    </a:moveTo>
                    <a:lnTo>
                      <a:pt x="0" y="3943"/>
                    </a:lnTo>
                    <a:lnTo>
                      <a:pt x="1818" y="4993"/>
                    </a:lnTo>
                    <a:lnTo>
                      <a:pt x="1830" y="1050"/>
                    </a:lnTo>
                    <a:lnTo>
                      <a:pt x="10" y="1"/>
                    </a:lnTo>
                    <a:close/>
                  </a:path>
                </a:pathLst>
              </a:custGeom>
              <a:solidFill>
                <a:srgbClr val="E425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" name="Google Shape;5591;p50">
                <a:extLst>
                  <a:ext uri="{FF2B5EF4-FFF2-40B4-BE49-F238E27FC236}">
                    <a16:creationId xmlns:a16="http://schemas.microsoft.com/office/drawing/2014/main" id="{22FED1A9-E858-4524-8672-D0F6D496AD26}"/>
                  </a:ext>
                </a:extLst>
              </p:cNvPr>
              <p:cNvSpPr/>
              <p:nvPr/>
            </p:nvSpPr>
            <p:spPr>
              <a:xfrm>
                <a:off x="5770650" y="1750350"/>
                <a:ext cx="200" cy="1050"/>
              </a:xfrm>
              <a:custGeom>
                <a:avLst/>
                <a:gdLst/>
                <a:ahLst/>
                <a:cxnLst/>
                <a:rect l="l" t="t" r="r" b="b"/>
                <a:pathLst>
                  <a:path w="8" h="42" extrusionOk="0">
                    <a:moveTo>
                      <a:pt x="8" y="1"/>
                    </a:moveTo>
                    <a:lnTo>
                      <a:pt x="0" y="5"/>
                    </a:lnTo>
                    <a:lnTo>
                      <a:pt x="0" y="39"/>
                    </a:lnTo>
                    <a:lnTo>
                      <a:pt x="8" y="42"/>
                    </a:lnTo>
                    <a:lnTo>
                      <a:pt x="8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" name="Google Shape;5592;p50">
                <a:extLst>
                  <a:ext uri="{FF2B5EF4-FFF2-40B4-BE49-F238E27FC236}">
                    <a16:creationId xmlns:a16="http://schemas.microsoft.com/office/drawing/2014/main" id="{B252D521-539B-4D1C-B358-FD871E0261B8}"/>
                  </a:ext>
                </a:extLst>
              </p:cNvPr>
              <p:cNvSpPr/>
              <p:nvPr/>
            </p:nvSpPr>
            <p:spPr>
              <a:xfrm>
                <a:off x="5757575" y="1739200"/>
                <a:ext cx="950" cy="5100"/>
              </a:xfrm>
              <a:custGeom>
                <a:avLst/>
                <a:gdLst/>
                <a:ahLst/>
                <a:cxnLst/>
                <a:rect l="l" t="t" r="r" b="b"/>
                <a:pathLst>
                  <a:path w="38" h="204" extrusionOk="0">
                    <a:moveTo>
                      <a:pt x="0" y="0"/>
                    </a:moveTo>
                    <a:lnTo>
                      <a:pt x="0" y="182"/>
                    </a:lnTo>
                    <a:lnTo>
                      <a:pt x="38" y="203"/>
                    </a:lnTo>
                    <a:lnTo>
                      <a:pt x="38" y="2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" name="Google Shape;5593;p50">
                <a:extLst>
                  <a:ext uri="{FF2B5EF4-FFF2-40B4-BE49-F238E27FC236}">
                    <a16:creationId xmlns:a16="http://schemas.microsoft.com/office/drawing/2014/main" id="{3B807FBF-4BF1-44ED-8081-62FBA70FBF68}"/>
                  </a:ext>
                </a:extLst>
              </p:cNvPr>
              <p:cNvSpPr/>
              <p:nvPr/>
            </p:nvSpPr>
            <p:spPr>
              <a:xfrm>
                <a:off x="5757575" y="1736800"/>
                <a:ext cx="950" cy="2975"/>
              </a:xfrm>
              <a:custGeom>
                <a:avLst/>
                <a:gdLst/>
                <a:ahLst/>
                <a:cxnLst/>
                <a:rect l="l" t="t" r="r" b="b"/>
                <a:pathLst>
                  <a:path w="38" h="119" extrusionOk="0">
                    <a:moveTo>
                      <a:pt x="1" y="1"/>
                    </a:moveTo>
                    <a:lnTo>
                      <a:pt x="0" y="96"/>
                    </a:lnTo>
                    <a:lnTo>
                      <a:pt x="38" y="118"/>
                    </a:lnTo>
                    <a:lnTo>
                      <a:pt x="38" y="2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" name="Google Shape;5594;p50">
                <a:extLst>
                  <a:ext uri="{FF2B5EF4-FFF2-40B4-BE49-F238E27FC236}">
                    <a16:creationId xmlns:a16="http://schemas.microsoft.com/office/drawing/2014/main" id="{F48B9AB1-A4BC-4527-9A7A-F776A1A2A8A5}"/>
                  </a:ext>
                </a:extLst>
              </p:cNvPr>
              <p:cNvSpPr/>
              <p:nvPr/>
            </p:nvSpPr>
            <p:spPr>
              <a:xfrm>
                <a:off x="5758500" y="1739750"/>
                <a:ext cx="3250" cy="3700"/>
              </a:xfrm>
              <a:custGeom>
                <a:avLst/>
                <a:gdLst/>
                <a:ahLst/>
                <a:cxnLst/>
                <a:rect l="l" t="t" r="r" b="b"/>
                <a:pathLst>
                  <a:path w="130" h="148" extrusionOk="0">
                    <a:moveTo>
                      <a:pt x="1" y="0"/>
                    </a:moveTo>
                    <a:lnTo>
                      <a:pt x="1" y="148"/>
                    </a:lnTo>
                    <a:lnTo>
                      <a:pt x="130" y="7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" name="Google Shape;5595;p50">
                <a:extLst>
                  <a:ext uri="{FF2B5EF4-FFF2-40B4-BE49-F238E27FC236}">
                    <a16:creationId xmlns:a16="http://schemas.microsoft.com/office/drawing/2014/main" id="{F9593F1B-534C-424C-9382-47A442A488BB}"/>
                  </a:ext>
                </a:extLst>
              </p:cNvPr>
              <p:cNvSpPr/>
              <p:nvPr/>
            </p:nvSpPr>
            <p:spPr>
              <a:xfrm>
                <a:off x="5758500" y="1741600"/>
                <a:ext cx="5225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209" h="135" extrusionOk="0">
                    <a:moveTo>
                      <a:pt x="130" y="0"/>
                    </a:moveTo>
                    <a:lnTo>
                      <a:pt x="1" y="74"/>
                    </a:lnTo>
                    <a:lnTo>
                      <a:pt x="1" y="107"/>
                    </a:lnTo>
                    <a:lnTo>
                      <a:pt x="49" y="135"/>
                    </a:lnTo>
                    <a:lnTo>
                      <a:pt x="208" y="45"/>
                    </a:lnTo>
                    <a:lnTo>
                      <a:pt x="130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" name="Google Shape;5596;p50">
                <a:extLst>
                  <a:ext uri="{FF2B5EF4-FFF2-40B4-BE49-F238E27FC236}">
                    <a16:creationId xmlns:a16="http://schemas.microsoft.com/office/drawing/2014/main" id="{617CA283-A7A3-47B1-B816-3AE16D8DC0F3}"/>
                  </a:ext>
                </a:extLst>
              </p:cNvPr>
              <p:cNvSpPr/>
              <p:nvPr/>
            </p:nvSpPr>
            <p:spPr>
              <a:xfrm>
                <a:off x="5759700" y="1742700"/>
                <a:ext cx="5100" cy="2925"/>
              </a:xfrm>
              <a:custGeom>
                <a:avLst/>
                <a:gdLst/>
                <a:ahLst/>
                <a:cxnLst/>
                <a:rect l="l" t="t" r="r" b="b"/>
                <a:pathLst>
                  <a:path w="204" h="117" extrusionOk="0">
                    <a:moveTo>
                      <a:pt x="160" y="1"/>
                    </a:moveTo>
                    <a:lnTo>
                      <a:pt x="1" y="91"/>
                    </a:lnTo>
                    <a:lnTo>
                      <a:pt x="46" y="117"/>
                    </a:lnTo>
                    <a:lnTo>
                      <a:pt x="204" y="26"/>
                    </a:lnTo>
                    <a:lnTo>
                      <a:pt x="160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5" name="Google Shape;5597;p50">
                <a:extLst>
                  <a:ext uri="{FF2B5EF4-FFF2-40B4-BE49-F238E27FC236}">
                    <a16:creationId xmlns:a16="http://schemas.microsoft.com/office/drawing/2014/main" id="{497FCD8A-CC44-4D2D-ADE5-240FAF613E44}"/>
                  </a:ext>
                </a:extLst>
              </p:cNvPr>
              <p:cNvSpPr/>
              <p:nvPr/>
            </p:nvSpPr>
            <p:spPr>
              <a:xfrm>
                <a:off x="5760825" y="1743325"/>
                <a:ext cx="4800" cy="2775"/>
              </a:xfrm>
              <a:custGeom>
                <a:avLst/>
                <a:gdLst/>
                <a:ahLst/>
                <a:cxnLst/>
                <a:rect l="l" t="t" r="r" b="b"/>
                <a:pathLst>
                  <a:path w="192" h="111" extrusionOk="0">
                    <a:moveTo>
                      <a:pt x="159" y="1"/>
                    </a:moveTo>
                    <a:lnTo>
                      <a:pt x="1" y="92"/>
                    </a:lnTo>
                    <a:lnTo>
                      <a:pt x="34" y="111"/>
                    </a:lnTo>
                    <a:lnTo>
                      <a:pt x="192" y="21"/>
                    </a:lnTo>
                    <a:lnTo>
                      <a:pt x="159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" name="Google Shape;5598;p50">
                <a:extLst>
                  <a:ext uri="{FF2B5EF4-FFF2-40B4-BE49-F238E27FC236}">
                    <a16:creationId xmlns:a16="http://schemas.microsoft.com/office/drawing/2014/main" id="{B82A4011-E576-4E38-B209-B78D58D445CE}"/>
                  </a:ext>
                </a:extLst>
              </p:cNvPr>
              <p:cNvSpPr/>
              <p:nvPr/>
            </p:nvSpPr>
            <p:spPr>
              <a:xfrm>
                <a:off x="5758500" y="1737350"/>
                <a:ext cx="5325" cy="4275"/>
              </a:xfrm>
              <a:custGeom>
                <a:avLst/>
                <a:gdLst/>
                <a:ahLst/>
                <a:cxnLst/>
                <a:rect l="l" t="t" r="r" b="b"/>
                <a:pathLst>
                  <a:path w="213" h="171" extrusionOk="0">
                    <a:moveTo>
                      <a:pt x="1" y="0"/>
                    </a:moveTo>
                    <a:lnTo>
                      <a:pt x="1" y="96"/>
                    </a:lnTo>
                    <a:lnTo>
                      <a:pt x="130" y="170"/>
                    </a:lnTo>
                    <a:lnTo>
                      <a:pt x="212" y="12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" name="Google Shape;5599;p50">
                <a:extLst>
                  <a:ext uri="{FF2B5EF4-FFF2-40B4-BE49-F238E27FC236}">
                    <a16:creationId xmlns:a16="http://schemas.microsoft.com/office/drawing/2014/main" id="{1E9FAA0A-D14A-44DD-B68D-EA15493853A7}"/>
                  </a:ext>
                </a:extLst>
              </p:cNvPr>
              <p:cNvSpPr/>
              <p:nvPr/>
            </p:nvSpPr>
            <p:spPr>
              <a:xfrm>
                <a:off x="5761725" y="1740425"/>
                <a:ext cx="4050" cy="2300"/>
              </a:xfrm>
              <a:custGeom>
                <a:avLst/>
                <a:gdLst/>
                <a:ahLst/>
                <a:cxnLst/>
                <a:rect l="l" t="t" r="r" b="b"/>
                <a:pathLst>
                  <a:path w="162" h="92" extrusionOk="0">
                    <a:moveTo>
                      <a:pt x="83" y="1"/>
                    </a:moveTo>
                    <a:lnTo>
                      <a:pt x="1" y="47"/>
                    </a:lnTo>
                    <a:lnTo>
                      <a:pt x="79" y="92"/>
                    </a:lnTo>
                    <a:lnTo>
                      <a:pt x="162" y="46"/>
                    </a:lnTo>
                    <a:lnTo>
                      <a:pt x="83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" name="Google Shape;5600;p50">
                <a:extLst>
                  <a:ext uri="{FF2B5EF4-FFF2-40B4-BE49-F238E27FC236}">
                    <a16:creationId xmlns:a16="http://schemas.microsoft.com/office/drawing/2014/main" id="{8AFC9B6B-A682-4C6D-BA9B-ACB2450BA707}"/>
                  </a:ext>
                </a:extLst>
              </p:cNvPr>
              <p:cNvSpPr/>
              <p:nvPr/>
            </p:nvSpPr>
            <p:spPr>
              <a:xfrm>
                <a:off x="5763700" y="1741550"/>
                <a:ext cx="3175" cy="1800"/>
              </a:xfrm>
              <a:custGeom>
                <a:avLst/>
                <a:gdLst/>
                <a:ahLst/>
                <a:cxnLst/>
                <a:rect l="l" t="t" r="r" b="b"/>
                <a:pathLst>
                  <a:path w="127" h="72" extrusionOk="0">
                    <a:moveTo>
                      <a:pt x="83" y="1"/>
                    </a:moveTo>
                    <a:lnTo>
                      <a:pt x="0" y="47"/>
                    </a:lnTo>
                    <a:lnTo>
                      <a:pt x="44" y="72"/>
                    </a:lnTo>
                    <a:lnTo>
                      <a:pt x="126" y="25"/>
                    </a:lnTo>
                    <a:lnTo>
                      <a:pt x="83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" name="Google Shape;5601;p50">
                <a:extLst>
                  <a:ext uri="{FF2B5EF4-FFF2-40B4-BE49-F238E27FC236}">
                    <a16:creationId xmlns:a16="http://schemas.microsoft.com/office/drawing/2014/main" id="{D438760B-D9BB-46D3-AE94-961FF5B20FAA}"/>
                  </a:ext>
                </a:extLst>
              </p:cNvPr>
              <p:cNvSpPr/>
              <p:nvPr/>
            </p:nvSpPr>
            <p:spPr>
              <a:xfrm>
                <a:off x="5764775" y="1742175"/>
                <a:ext cx="2925" cy="1675"/>
              </a:xfrm>
              <a:custGeom>
                <a:avLst/>
                <a:gdLst/>
                <a:ahLst/>
                <a:cxnLst/>
                <a:rect l="l" t="t" r="r" b="b"/>
                <a:pathLst>
                  <a:path w="117" h="67" extrusionOk="0">
                    <a:moveTo>
                      <a:pt x="83" y="0"/>
                    </a:moveTo>
                    <a:lnTo>
                      <a:pt x="1" y="47"/>
                    </a:lnTo>
                    <a:lnTo>
                      <a:pt x="34" y="67"/>
                    </a:lnTo>
                    <a:lnTo>
                      <a:pt x="117" y="21"/>
                    </a:lnTo>
                    <a:lnTo>
                      <a:pt x="8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" name="Google Shape;5602;p50">
                <a:extLst>
                  <a:ext uri="{FF2B5EF4-FFF2-40B4-BE49-F238E27FC236}">
                    <a16:creationId xmlns:a16="http://schemas.microsoft.com/office/drawing/2014/main" id="{CBFBF6CB-1EF6-4220-9360-0B87B39D448B}"/>
                  </a:ext>
                </a:extLst>
              </p:cNvPr>
              <p:cNvSpPr/>
              <p:nvPr/>
            </p:nvSpPr>
            <p:spPr>
              <a:xfrm>
                <a:off x="5761650" y="1743825"/>
                <a:ext cx="8300" cy="7075"/>
              </a:xfrm>
              <a:custGeom>
                <a:avLst/>
                <a:gdLst/>
                <a:ahLst/>
                <a:cxnLst/>
                <a:rect l="l" t="t" r="r" b="b"/>
                <a:pathLst>
                  <a:path w="332" h="283" extrusionOk="0">
                    <a:moveTo>
                      <a:pt x="159" y="1"/>
                    </a:moveTo>
                    <a:lnTo>
                      <a:pt x="1" y="91"/>
                    </a:lnTo>
                    <a:lnTo>
                      <a:pt x="331" y="282"/>
                    </a:lnTo>
                    <a:lnTo>
                      <a:pt x="331" y="101"/>
                    </a:lnTo>
                    <a:lnTo>
                      <a:pt x="159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" name="Google Shape;5603;p50">
                <a:extLst>
                  <a:ext uri="{FF2B5EF4-FFF2-40B4-BE49-F238E27FC236}">
                    <a16:creationId xmlns:a16="http://schemas.microsoft.com/office/drawing/2014/main" id="{FAB81EBE-2D67-461E-B764-D9D8E74CBF0B}"/>
                  </a:ext>
                </a:extLst>
              </p:cNvPr>
              <p:cNvSpPr/>
              <p:nvPr/>
            </p:nvSpPr>
            <p:spPr>
              <a:xfrm>
                <a:off x="5747625" y="1733475"/>
                <a:ext cx="3250" cy="3725"/>
              </a:xfrm>
              <a:custGeom>
                <a:avLst/>
                <a:gdLst/>
                <a:ahLst/>
                <a:cxnLst/>
                <a:rect l="l" t="t" r="r" b="b"/>
                <a:pathLst>
                  <a:path w="130" h="149" extrusionOk="0">
                    <a:moveTo>
                      <a:pt x="1" y="0"/>
                    </a:moveTo>
                    <a:lnTo>
                      <a:pt x="1" y="148"/>
                    </a:lnTo>
                    <a:lnTo>
                      <a:pt x="130" y="7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" name="Google Shape;5604;p50">
                <a:extLst>
                  <a:ext uri="{FF2B5EF4-FFF2-40B4-BE49-F238E27FC236}">
                    <a16:creationId xmlns:a16="http://schemas.microsoft.com/office/drawing/2014/main" id="{F3C51784-20E1-473A-A01E-A9A0B697557B}"/>
                  </a:ext>
                </a:extLst>
              </p:cNvPr>
              <p:cNvSpPr/>
              <p:nvPr/>
            </p:nvSpPr>
            <p:spPr>
              <a:xfrm>
                <a:off x="5752825" y="1735275"/>
                <a:ext cx="3175" cy="1800"/>
              </a:xfrm>
              <a:custGeom>
                <a:avLst/>
                <a:gdLst/>
                <a:ahLst/>
                <a:cxnLst/>
                <a:rect l="l" t="t" r="r" b="b"/>
                <a:pathLst>
                  <a:path w="127" h="72" extrusionOk="0">
                    <a:moveTo>
                      <a:pt x="83" y="1"/>
                    </a:moveTo>
                    <a:lnTo>
                      <a:pt x="0" y="47"/>
                    </a:lnTo>
                    <a:lnTo>
                      <a:pt x="44" y="72"/>
                    </a:lnTo>
                    <a:lnTo>
                      <a:pt x="126" y="25"/>
                    </a:lnTo>
                    <a:lnTo>
                      <a:pt x="83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" name="Google Shape;5605;p50">
                <a:extLst>
                  <a:ext uri="{FF2B5EF4-FFF2-40B4-BE49-F238E27FC236}">
                    <a16:creationId xmlns:a16="http://schemas.microsoft.com/office/drawing/2014/main" id="{6F13C682-648F-43CA-9C21-3787617B10DF}"/>
                  </a:ext>
                </a:extLst>
              </p:cNvPr>
              <p:cNvSpPr/>
              <p:nvPr/>
            </p:nvSpPr>
            <p:spPr>
              <a:xfrm>
                <a:off x="5747625" y="1735325"/>
                <a:ext cx="5225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209" h="136" extrusionOk="0">
                    <a:moveTo>
                      <a:pt x="130" y="0"/>
                    </a:moveTo>
                    <a:lnTo>
                      <a:pt x="1" y="74"/>
                    </a:lnTo>
                    <a:lnTo>
                      <a:pt x="1" y="107"/>
                    </a:lnTo>
                    <a:lnTo>
                      <a:pt x="50" y="135"/>
                    </a:lnTo>
                    <a:lnTo>
                      <a:pt x="208" y="45"/>
                    </a:lnTo>
                    <a:lnTo>
                      <a:pt x="130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" name="Google Shape;5606;p50">
                <a:extLst>
                  <a:ext uri="{FF2B5EF4-FFF2-40B4-BE49-F238E27FC236}">
                    <a16:creationId xmlns:a16="http://schemas.microsoft.com/office/drawing/2014/main" id="{E65B92A5-847A-4F9A-BCED-B40A9CAE2760}"/>
                  </a:ext>
                </a:extLst>
              </p:cNvPr>
              <p:cNvSpPr/>
              <p:nvPr/>
            </p:nvSpPr>
            <p:spPr>
              <a:xfrm>
                <a:off x="5748875" y="1736450"/>
                <a:ext cx="5050" cy="2925"/>
              </a:xfrm>
              <a:custGeom>
                <a:avLst/>
                <a:gdLst/>
                <a:ahLst/>
                <a:cxnLst/>
                <a:rect l="l" t="t" r="r" b="b"/>
                <a:pathLst>
                  <a:path w="202" h="117" extrusionOk="0">
                    <a:moveTo>
                      <a:pt x="158" y="0"/>
                    </a:moveTo>
                    <a:lnTo>
                      <a:pt x="0" y="90"/>
                    </a:lnTo>
                    <a:lnTo>
                      <a:pt x="44" y="116"/>
                    </a:lnTo>
                    <a:lnTo>
                      <a:pt x="202" y="25"/>
                    </a:lnTo>
                    <a:lnTo>
                      <a:pt x="158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" name="Google Shape;5607;p50">
                <a:extLst>
                  <a:ext uri="{FF2B5EF4-FFF2-40B4-BE49-F238E27FC236}">
                    <a16:creationId xmlns:a16="http://schemas.microsoft.com/office/drawing/2014/main" id="{F464B408-A162-410A-98EC-88DF6DB954AD}"/>
                  </a:ext>
                </a:extLst>
              </p:cNvPr>
              <p:cNvSpPr/>
              <p:nvPr/>
            </p:nvSpPr>
            <p:spPr>
              <a:xfrm>
                <a:off x="5749950" y="1737050"/>
                <a:ext cx="4850" cy="2775"/>
              </a:xfrm>
              <a:custGeom>
                <a:avLst/>
                <a:gdLst/>
                <a:ahLst/>
                <a:cxnLst/>
                <a:rect l="l" t="t" r="r" b="b"/>
                <a:pathLst>
                  <a:path w="194" h="111" extrusionOk="0">
                    <a:moveTo>
                      <a:pt x="159" y="1"/>
                    </a:moveTo>
                    <a:lnTo>
                      <a:pt x="1" y="92"/>
                    </a:lnTo>
                    <a:lnTo>
                      <a:pt x="34" y="111"/>
                    </a:lnTo>
                    <a:lnTo>
                      <a:pt x="193" y="21"/>
                    </a:lnTo>
                    <a:lnTo>
                      <a:pt x="159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" name="Google Shape;5608;p50">
                <a:extLst>
                  <a:ext uri="{FF2B5EF4-FFF2-40B4-BE49-F238E27FC236}">
                    <a16:creationId xmlns:a16="http://schemas.microsoft.com/office/drawing/2014/main" id="{F02C98A0-1C8D-464C-9B73-F598B962BFA7}"/>
                  </a:ext>
                </a:extLst>
              </p:cNvPr>
              <p:cNvSpPr/>
              <p:nvPr/>
            </p:nvSpPr>
            <p:spPr>
              <a:xfrm>
                <a:off x="5747625" y="1731075"/>
                <a:ext cx="5325" cy="4275"/>
              </a:xfrm>
              <a:custGeom>
                <a:avLst/>
                <a:gdLst/>
                <a:ahLst/>
                <a:cxnLst/>
                <a:rect l="l" t="t" r="r" b="b"/>
                <a:pathLst>
                  <a:path w="213" h="171" extrusionOk="0">
                    <a:moveTo>
                      <a:pt x="2" y="1"/>
                    </a:moveTo>
                    <a:lnTo>
                      <a:pt x="1" y="96"/>
                    </a:lnTo>
                    <a:lnTo>
                      <a:pt x="130" y="170"/>
                    </a:lnTo>
                    <a:lnTo>
                      <a:pt x="212" y="124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" name="Google Shape;5609;p50">
                <a:extLst>
                  <a:ext uri="{FF2B5EF4-FFF2-40B4-BE49-F238E27FC236}">
                    <a16:creationId xmlns:a16="http://schemas.microsoft.com/office/drawing/2014/main" id="{F5F38420-B1BB-42EC-A238-7CCE3A54ACF4}"/>
                  </a:ext>
                </a:extLst>
              </p:cNvPr>
              <p:cNvSpPr/>
              <p:nvPr/>
            </p:nvSpPr>
            <p:spPr>
              <a:xfrm>
                <a:off x="5750850" y="1734150"/>
                <a:ext cx="4050" cy="2325"/>
              </a:xfrm>
              <a:custGeom>
                <a:avLst/>
                <a:gdLst/>
                <a:ahLst/>
                <a:cxnLst/>
                <a:rect l="l" t="t" r="r" b="b"/>
                <a:pathLst>
                  <a:path w="162" h="93" extrusionOk="0">
                    <a:moveTo>
                      <a:pt x="83" y="1"/>
                    </a:moveTo>
                    <a:lnTo>
                      <a:pt x="1" y="47"/>
                    </a:lnTo>
                    <a:lnTo>
                      <a:pt x="79" y="92"/>
                    </a:lnTo>
                    <a:lnTo>
                      <a:pt x="162" y="46"/>
                    </a:lnTo>
                    <a:lnTo>
                      <a:pt x="83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" name="Google Shape;5610;p50">
                <a:extLst>
                  <a:ext uri="{FF2B5EF4-FFF2-40B4-BE49-F238E27FC236}">
                    <a16:creationId xmlns:a16="http://schemas.microsoft.com/office/drawing/2014/main" id="{3E85E08B-9C07-4F92-B5C2-3D3E21E3DD69}"/>
                  </a:ext>
                </a:extLst>
              </p:cNvPr>
              <p:cNvSpPr/>
              <p:nvPr/>
            </p:nvSpPr>
            <p:spPr>
              <a:xfrm>
                <a:off x="5753900" y="1735900"/>
                <a:ext cx="29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119" h="68" extrusionOk="0">
                    <a:moveTo>
                      <a:pt x="83" y="0"/>
                    </a:moveTo>
                    <a:lnTo>
                      <a:pt x="1" y="47"/>
                    </a:lnTo>
                    <a:lnTo>
                      <a:pt x="35" y="67"/>
                    </a:lnTo>
                    <a:lnTo>
                      <a:pt x="118" y="19"/>
                    </a:lnTo>
                    <a:lnTo>
                      <a:pt x="8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" name="Google Shape;5611;p50">
                <a:extLst>
                  <a:ext uri="{FF2B5EF4-FFF2-40B4-BE49-F238E27FC236}">
                    <a16:creationId xmlns:a16="http://schemas.microsoft.com/office/drawing/2014/main" id="{EEC35936-E923-4D74-B1CA-66B184C38896}"/>
                  </a:ext>
                </a:extLst>
              </p:cNvPr>
              <p:cNvSpPr/>
              <p:nvPr/>
            </p:nvSpPr>
            <p:spPr>
              <a:xfrm>
                <a:off x="5754775" y="1736375"/>
                <a:ext cx="2850" cy="2850"/>
              </a:xfrm>
              <a:custGeom>
                <a:avLst/>
                <a:gdLst/>
                <a:ahLst/>
                <a:cxnLst/>
                <a:rect l="l" t="t" r="r" b="b"/>
                <a:pathLst>
                  <a:path w="114" h="114" extrusionOk="0">
                    <a:moveTo>
                      <a:pt x="83" y="0"/>
                    </a:moveTo>
                    <a:lnTo>
                      <a:pt x="0" y="48"/>
                    </a:lnTo>
                    <a:lnTo>
                      <a:pt x="112" y="113"/>
                    </a:lnTo>
                    <a:lnTo>
                      <a:pt x="113" y="18"/>
                    </a:lnTo>
                    <a:lnTo>
                      <a:pt x="8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" name="Google Shape;5612;p50">
                <a:extLst>
                  <a:ext uri="{FF2B5EF4-FFF2-40B4-BE49-F238E27FC236}">
                    <a16:creationId xmlns:a16="http://schemas.microsoft.com/office/drawing/2014/main" id="{46DE4D2E-8A68-476A-85B9-600C15EABE37}"/>
                  </a:ext>
                </a:extLst>
              </p:cNvPr>
              <p:cNvSpPr/>
              <p:nvPr/>
            </p:nvSpPr>
            <p:spPr>
              <a:xfrm>
                <a:off x="5750775" y="1737575"/>
                <a:ext cx="6825" cy="6175"/>
              </a:xfrm>
              <a:custGeom>
                <a:avLst/>
                <a:gdLst/>
                <a:ahLst/>
                <a:cxnLst/>
                <a:rect l="l" t="t" r="r" b="b"/>
                <a:pathLst>
                  <a:path w="273" h="247" extrusionOk="0">
                    <a:moveTo>
                      <a:pt x="160" y="0"/>
                    </a:moveTo>
                    <a:lnTo>
                      <a:pt x="1" y="90"/>
                    </a:lnTo>
                    <a:lnTo>
                      <a:pt x="272" y="247"/>
                    </a:lnTo>
                    <a:lnTo>
                      <a:pt x="272" y="65"/>
                    </a:lnTo>
                    <a:lnTo>
                      <a:pt x="160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1" name="Google Shape;5613;p50">
                <a:extLst>
                  <a:ext uri="{FF2B5EF4-FFF2-40B4-BE49-F238E27FC236}">
                    <a16:creationId xmlns:a16="http://schemas.microsoft.com/office/drawing/2014/main" id="{D6212C95-698C-4485-A475-8EFB89EADB58}"/>
                  </a:ext>
                </a:extLst>
              </p:cNvPr>
              <p:cNvSpPr/>
              <p:nvPr/>
            </p:nvSpPr>
            <p:spPr>
              <a:xfrm>
                <a:off x="5769925" y="1746325"/>
                <a:ext cx="925" cy="5000"/>
              </a:xfrm>
              <a:custGeom>
                <a:avLst/>
                <a:gdLst/>
                <a:ahLst/>
                <a:cxnLst/>
                <a:rect l="l" t="t" r="r" b="b"/>
                <a:pathLst>
                  <a:path w="37" h="200" extrusionOk="0">
                    <a:moveTo>
                      <a:pt x="0" y="1"/>
                    </a:moveTo>
                    <a:lnTo>
                      <a:pt x="0" y="182"/>
                    </a:lnTo>
                    <a:lnTo>
                      <a:pt x="29" y="200"/>
                    </a:lnTo>
                    <a:lnTo>
                      <a:pt x="29" y="166"/>
                    </a:lnTo>
                    <a:lnTo>
                      <a:pt x="37" y="162"/>
                    </a:lnTo>
                    <a:lnTo>
                      <a:pt x="37" y="2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" name="Google Shape;5614;p50">
                <a:extLst>
                  <a:ext uri="{FF2B5EF4-FFF2-40B4-BE49-F238E27FC236}">
                    <a16:creationId xmlns:a16="http://schemas.microsoft.com/office/drawing/2014/main" id="{F320C6B9-8677-4186-9514-BA2ADB7EBAFD}"/>
                  </a:ext>
                </a:extLst>
              </p:cNvPr>
              <p:cNvSpPr/>
              <p:nvPr/>
            </p:nvSpPr>
            <p:spPr>
              <a:xfrm>
                <a:off x="5765600" y="1742675"/>
                <a:ext cx="4350" cy="3675"/>
              </a:xfrm>
              <a:custGeom>
                <a:avLst/>
                <a:gdLst/>
                <a:ahLst/>
                <a:cxnLst/>
                <a:rect l="l" t="t" r="r" b="b"/>
                <a:pathLst>
                  <a:path w="174" h="147" extrusionOk="0">
                    <a:moveTo>
                      <a:pt x="84" y="1"/>
                    </a:moveTo>
                    <a:lnTo>
                      <a:pt x="1" y="47"/>
                    </a:lnTo>
                    <a:lnTo>
                      <a:pt x="173" y="147"/>
                    </a:lnTo>
                    <a:lnTo>
                      <a:pt x="173" y="51"/>
                    </a:lnTo>
                    <a:lnTo>
                      <a:pt x="84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" name="Google Shape;5615;p50">
                <a:extLst>
                  <a:ext uri="{FF2B5EF4-FFF2-40B4-BE49-F238E27FC236}">
                    <a16:creationId xmlns:a16="http://schemas.microsoft.com/office/drawing/2014/main" id="{52D9F0EA-2E06-4891-B31D-E563FA7A2B52}"/>
                  </a:ext>
                </a:extLst>
              </p:cNvPr>
              <p:cNvSpPr/>
              <p:nvPr/>
            </p:nvSpPr>
            <p:spPr>
              <a:xfrm>
                <a:off x="5769925" y="1743950"/>
                <a:ext cx="975" cy="2925"/>
              </a:xfrm>
              <a:custGeom>
                <a:avLst/>
                <a:gdLst/>
                <a:ahLst/>
                <a:cxnLst/>
                <a:rect l="l" t="t" r="r" b="b"/>
                <a:pathLst>
                  <a:path w="39" h="117" extrusionOk="0">
                    <a:moveTo>
                      <a:pt x="0" y="0"/>
                    </a:moveTo>
                    <a:lnTo>
                      <a:pt x="0" y="96"/>
                    </a:lnTo>
                    <a:lnTo>
                      <a:pt x="37" y="116"/>
                    </a:lnTo>
                    <a:lnTo>
                      <a:pt x="38" y="2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" name="Google Shape;5616;p50">
                <a:extLst>
                  <a:ext uri="{FF2B5EF4-FFF2-40B4-BE49-F238E27FC236}">
                    <a16:creationId xmlns:a16="http://schemas.microsoft.com/office/drawing/2014/main" id="{2A8315FF-C9AB-4297-8B86-A5B7E8848775}"/>
                  </a:ext>
                </a:extLst>
              </p:cNvPr>
              <p:cNvSpPr/>
              <p:nvPr/>
            </p:nvSpPr>
            <p:spPr>
              <a:xfrm>
                <a:off x="5770825" y="1746850"/>
                <a:ext cx="3075" cy="3525"/>
              </a:xfrm>
              <a:custGeom>
                <a:avLst/>
                <a:gdLst/>
                <a:ahLst/>
                <a:cxnLst/>
                <a:rect l="l" t="t" r="r" b="b"/>
                <a:pathLst>
                  <a:path w="123" h="141" extrusionOk="0">
                    <a:moveTo>
                      <a:pt x="1" y="0"/>
                    </a:moveTo>
                    <a:lnTo>
                      <a:pt x="1" y="141"/>
                    </a:lnTo>
                    <a:lnTo>
                      <a:pt x="123" y="7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" name="Google Shape;5617;p50">
                <a:extLst>
                  <a:ext uri="{FF2B5EF4-FFF2-40B4-BE49-F238E27FC236}">
                    <a16:creationId xmlns:a16="http://schemas.microsoft.com/office/drawing/2014/main" id="{51C4B9C4-89DD-4D61-B988-89277A0C0878}"/>
                  </a:ext>
                </a:extLst>
              </p:cNvPr>
              <p:cNvSpPr/>
              <p:nvPr/>
            </p:nvSpPr>
            <p:spPr>
              <a:xfrm>
                <a:off x="5770825" y="1748625"/>
                <a:ext cx="5025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6" extrusionOk="0">
                    <a:moveTo>
                      <a:pt x="123" y="0"/>
                    </a:moveTo>
                    <a:lnTo>
                      <a:pt x="1" y="70"/>
                    </a:lnTo>
                    <a:lnTo>
                      <a:pt x="1" y="111"/>
                    </a:lnTo>
                    <a:lnTo>
                      <a:pt x="43" y="135"/>
                    </a:lnTo>
                    <a:lnTo>
                      <a:pt x="201" y="45"/>
                    </a:lnTo>
                    <a:lnTo>
                      <a:pt x="123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" name="Google Shape;5618;p50">
                <a:extLst>
                  <a:ext uri="{FF2B5EF4-FFF2-40B4-BE49-F238E27FC236}">
                    <a16:creationId xmlns:a16="http://schemas.microsoft.com/office/drawing/2014/main" id="{B7B3444E-A26A-42D5-861C-9D92042F3C0F}"/>
                  </a:ext>
                </a:extLst>
              </p:cNvPr>
              <p:cNvSpPr/>
              <p:nvPr/>
            </p:nvSpPr>
            <p:spPr>
              <a:xfrm>
                <a:off x="5771875" y="1749750"/>
                <a:ext cx="5075" cy="2875"/>
              </a:xfrm>
              <a:custGeom>
                <a:avLst/>
                <a:gdLst/>
                <a:ahLst/>
                <a:cxnLst/>
                <a:rect l="l" t="t" r="r" b="b"/>
                <a:pathLst>
                  <a:path w="203" h="115" extrusionOk="0">
                    <a:moveTo>
                      <a:pt x="159" y="0"/>
                    </a:moveTo>
                    <a:lnTo>
                      <a:pt x="1" y="90"/>
                    </a:lnTo>
                    <a:lnTo>
                      <a:pt x="44" y="115"/>
                    </a:lnTo>
                    <a:lnTo>
                      <a:pt x="202" y="25"/>
                    </a:lnTo>
                    <a:lnTo>
                      <a:pt x="159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" name="Google Shape;5619;p50">
                <a:extLst>
                  <a:ext uri="{FF2B5EF4-FFF2-40B4-BE49-F238E27FC236}">
                    <a16:creationId xmlns:a16="http://schemas.microsoft.com/office/drawing/2014/main" id="{1371C8E4-AF21-47C3-8F9B-1AED716DA2F7}"/>
                  </a:ext>
                </a:extLst>
              </p:cNvPr>
              <p:cNvSpPr/>
              <p:nvPr/>
            </p:nvSpPr>
            <p:spPr>
              <a:xfrm>
                <a:off x="5777800" y="1749675"/>
                <a:ext cx="4475" cy="3800"/>
              </a:xfrm>
              <a:custGeom>
                <a:avLst/>
                <a:gdLst/>
                <a:ahLst/>
                <a:cxnLst/>
                <a:rect l="l" t="t" r="r" b="b"/>
                <a:pathLst>
                  <a:path w="179" h="152" extrusionOk="0">
                    <a:moveTo>
                      <a:pt x="83" y="0"/>
                    </a:moveTo>
                    <a:lnTo>
                      <a:pt x="0" y="48"/>
                    </a:lnTo>
                    <a:lnTo>
                      <a:pt x="179" y="151"/>
                    </a:lnTo>
                    <a:lnTo>
                      <a:pt x="179" y="57"/>
                    </a:lnTo>
                    <a:lnTo>
                      <a:pt x="8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8" name="Google Shape;5620;p50">
                <a:extLst>
                  <a:ext uri="{FF2B5EF4-FFF2-40B4-BE49-F238E27FC236}">
                    <a16:creationId xmlns:a16="http://schemas.microsoft.com/office/drawing/2014/main" id="{F8056940-B179-4614-B5DA-D1EB15625CAB}"/>
                  </a:ext>
                </a:extLst>
              </p:cNvPr>
              <p:cNvSpPr/>
              <p:nvPr/>
            </p:nvSpPr>
            <p:spPr>
              <a:xfrm>
                <a:off x="5772975" y="1750350"/>
                <a:ext cx="4850" cy="2800"/>
              </a:xfrm>
              <a:custGeom>
                <a:avLst/>
                <a:gdLst/>
                <a:ahLst/>
                <a:cxnLst/>
                <a:rect l="l" t="t" r="r" b="b"/>
                <a:pathLst>
                  <a:path w="194" h="112" extrusionOk="0">
                    <a:moveTo>
                      <a:pt x="158" y="1"/>
                    </a:moveTo>
                    <a:lnTo>
                      <a:pt x="0" y="91"/>
                    </a:lnTo>
                    <a:lnTo>
                      <a:pt x="34" y="111"/>
                    </a:lnTo>
                    <a:lnTo>
                      <a:pt x="193" y="21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" name="Google Shape;5621;p50">
                <a:extLst>
                  <a:ext uri="{FF2B5EF4-FFF2-40B4-BE49-F238E27FC236}">
                    <a16:creationId xmlns:a16="http://schemas.microsoft.com/office/drawing/2014/main" id="{BE71B3BF-C509-4E40-B2AD-4C914E4466D1}"/>
                  </a:ext>
                </a:extLst>
              </p:cNvPr>
              <p:cNvSpPr/>
              <p:nvPr/>
            </p:nvSpPr>
            <p:spPr>
              <a:xfrm>
                <a:off x="5770825" y="1744500"/>
                <a:ext cx="5150" cy="4150"/>
              </a:xfrm>
              <a:custGeom>
                <a:avLst/>
                <a:gdLst/>
                <a:ahLst/>
                <a:cxnLst/>
                <a:rect l="l" t="t" r="r" b="b"/>
                <a:pathLst>
                  <a:path w="206" h="166" extrusionOk="0">
                    <a:moveTo>
                      <a:pt x="2" y="0"/>
                    </a:moveTo>
                    <a:lnTo>
                      <a:pt x="1" y="94"/>
                    </a:lnTo>
                    <a:lnTo>
                      <a:pt x="123" y="165"/>
                    </a:lnTo>
                    <a:lnTo>
                      <a:pt x="205" y="117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0" name="Google Shape;5622;p50">
                <a:extLst>
                  <a:ext uri="{FF2B5EF4-FFF2-40B4-BE49-F238E27FC236}">
                    <a16:creationId xmlns:a16="http://schemas.microsoft.com/office/drawing/2014/main" id="{F82748F6-08D6-4AC2-B97D-A643F474DDA9}"/>
                  </a:ext>
                </a:extLst>
              </p:cNvPr>
              <p:cNvSpPr/>
              <p:nvPr/>
            </p:nvSpPr>
            <p:spPr>
              <a:xfrm>
                <a:off x="5783150" y="1757650"/>
                <a:ext cx="25" cy="900"/>
              </a:xfrm>
              <a:custGeom>
                <a:avLst/>
                <a:gdLst/>
                <a:ahLst/>
                <a:cxnLst/>
                <a:rect l="l" t="t" r="r" b="b"/>
                <a:pathLst>
                  <a:path w="1" h="36" extrusionOk="0">
                    <a:moveTo>
                      <a:pt x="1" y="0"/>
                    </a:moveTo>
                    <a:lnTo>
                      <a:pt x="1" y="35"/>
                    </a:lnTo>
                    <a:lnTo>
                      <a:pt x="1" y="35"/>
                    </a:lnTo>
                    <a:lnTo>
                      <a:pt x="1" y="2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1" name="Google Shape;5623;p50">
                <a:extLst>
                  <a:ext uri="{FF2B5EF4-FFF2-40B4-BE49-F238E27FC236}">
                    <a16:creationId xmlns:a16="http://schemas.microsoft.com/office/drawing/2014/main" id="{5206090A-CFB5-46A5-B68C-3F62C8039D2E}"/>
                  </a:ext>
                </a:extLst>
              </p:cNvPr>
              <p:cNvSpPr/>
              <p:nvPr/>
            </p:nvSpPr>
            <p:spPr>
              <a:xfrm>
                <a:off x="5773875" y="1747425"/>
                <a:ext cx="4050" cy="2350"/>
              </a:xfrm>
              <a:custGeom>
                <a:avLst/>
                <a:gdLst/>
                <a:ahLst/>
                <a:cxnLst/>
                <a:rect l="l" t="t" r="r" b="b"/>
                <a:pathLst>
                  <a:path w="162" h="94" extrusionOk="0">
                    <a:moveTo>
                      <a:pt x="83" y="0"/>
                    </a:moveTo>
                    <a:lnTo>
                      <a:pt x="1" y="48"/>
                    </a:lnTo>
                    <a:lnTo>
                      <a:pt x="79" y="93"/>
                    </a:lnTo>
                    <a:lnTo>
                      <a:pt x="162" y="45"/>
                    </a:lnTo>
                    <a:lnTo>
                      <a:pt x="8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" name="Google Shape;5624;p50">
                <a:extLst>
                  <a:ext uri="{FF2B5EF4-FFF2-40B4-BE49-F238E27FC236}">
                    <a16:creationId xmlns:a16="http://schemas.microsoft.com/office/drawing/2014/main" id="{6B339748-A5AC-4B83-B58C-CE541D10B1FD}"/>
                  </a:ext>
                </a:extLst>
              </p:cNvPr>
              <p:cNvSpPr/>
              <p:nvPr/>
            </p:nvSpPr>
            <p:spPr>
              <a:xfrm>
                <a:off x="5775825" y="1748550"/>
                <a:ext cx="3175" cy="1825"/>
              </a:xfrm>
              <a:custGeom>
                <a:avLst/>
                <a:gdLst/>
                <a:ahLst/>
                <a:cxnLst/>
                <a:rect l="l" t="t" r="r" b="b"/>
                <a:pathLst>
                  <a:path w="127" h="73" extrusionOk="0">
                    <a:moveTo>
                      <a:pt x="84" y="0"/>
                    </a:moveTo>
                    <a:lnTo>
                      <a:pt x="1" y="48"/>
                    </a:lnTo>
                    <a:lnTo>
                      <a:pt x="44" y="73"/>
                    </a:lnTo>
                    <a:lnTo>
                      <a:pt x="127" y="27"/>
                    </a:lnTo>
                    <a:lnTo>
                      <a:pt x="84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3" name="Google Shape;5625;p50">
                <a:extLst>
                  <a:ext uri="{FF2B5EF4-FFF2-40B4-BE49-F238E27FC236}">
                    <a16:creationId xmlns:a16="http://schemas.microsoft.com/office/drawing/2014/main" id="{4AAAF78B-1EC6-4271-9114-4E28522AB2FC}"/>
                  </a:ext>
                </a:extLst>
              </p:cNvPr>
              <p:cNvSpPr/>
              <p:nvPr/>
            </p:nvSpPr>
            <p:spPr>
              <a:xfrm>
                <a:off x="5776925" y="1749200"/>
                <a:ext cx="295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118" h="68" extrusionOk="0">
                    <a:moveTo>
                      <a:pt x="83" y="1"/>
                    </a:moveTo>
                    <a:lnTo>
                      <a:pt x="0" y="47"/>
                    </a:lnTo>
                    <a:lnTo>
                      <a:pt x="35" y="67"/>
                    </a:lnTo>
                    <a:lnTo>
                      <a:pt x="118" y="19"/>
                    </a:lnTo>
                    <a:lnTo>
                      <a:pt x="83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4" name="Google Shape;5626;p50">
                <a:extLst>
                  <a:ext uri="{FF2B5EF4-FFF2-40B4-BE49-F238E27FC236}">
                    <a16:creationId xmlns:a16="http://schemas.microsoft.com/office/drawing/2014/main" id="{9B49A6B6-9C6B-4DE4-B52A-401966297173}"/>
                  </a:ext>
                </a:extLst>
              </p:cNvPr>
              <p:cNvSpPr/>
              <p:nvPr/>
            </p:nvSpPr>
            <p:spPr>
              <a:xfrm>
                <a:off x="5773800" y="1750875"/>
                <a:ext cx="8475" cy="7125"/>
              </a:xfrm>
              <a:custGeom>
                <a:avLst/>
                <a:gdLst/>
                <a:ahLst/>
                <a:cxnLst/>
                <a:rect l="l" t="t" r="r" b="b"/>
                <a:pathLst>
                  <a:path w="339" h="285" extrusionOk="0">
                    <a:moveTo>
                      <a:pt x="160" y="0"/>
                    </a:moveTo>
                    <a:lnTo>
                      <a:pt x="1" y="90"/>
                    </a:lnTo>
                    <a:lnTo>
                      <a:pt x="339" y="284"/>
                    </a:lnTo>
                    <a:lnTo>
                      <a:pt x="339" y="103"/>
                    </a:lnTo>
                    <a:lnTo>
                      <a:pt x="160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5" name="Google Shape;5627;p50">
                <a:extLst>
                  <a:ext uri="{FF2B5EF4-FFF2-40B4-BE49-F238E27FC236}">
                    <a16:creationId xmlns:a16="http://schemas.microsoft.com/office/drawing/2014/main" id="{FE710910-8F81-41C1-AE3D-51DEF3FB3CA6}"/>
                  </a:ext>
                </a:extLst>
              </p:cNvPr>
              <p:cNvSpPr/>
              <p:nvPr/>
            </p:nvSpPr>
            <p:spPr>
              <a:xfrm>
                <a:off x="5783200" y="1751600"/>
                <a:ext cx="5275" cy="4250"/>
              </a:xfrm>
              <a:custGeom>
                <a:avLst/>
                <a:gdLst/>
                <a:ahLst/>
                <a:cxnLst/>
                <a:rect l="l" t="t" r="r" b="b"/>
                <a:pathLst>
                  <a:path w="211" h="170" extrusionOk="0">
                    <a:moveTo>
                      <a:pt x="0" y="0"/>
                    </a:moveTo>
                    <a:lnTo>
                      <a:pt x="0" y="96"/>
                    </a:lnTo>
                    <a:lnTo>
                      <a:pt x="128" y="170"/>
                    </a:lnTo>
                    <a:lnTo>
                      <a:pt x="210" y="12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6" name="Google Shape;5628;p50">
                <a:extLst>
                  <a:ext uri="{FF2B5EF4-FFF2-40B4-BE49-F238E27FC236}">
                    <a16:creationId xmlns:a16="http://schemas.microsoft.com/office/drawing/2014/main" id="{AEE3A26B-778B-4DAD-BCD0-B949869F9C7C}"/>
                  </a:ext>
                </a:extLst>
              </p:cNvPr>
              <p:cNvSpPr/>
              <p:nvPr/>
            </p:nvSpPr>
            <p:spPr>
              <a:xfrm>
                <a:off x="5782250" y="1753450"/>
                <a:ext cx="975" cy="5100"/>
              </a:xfrm>
              <a:custGeom>
                <a:avLst/>
                <a:gdLst/>
                <a:ahLst/>
                <a:cxnLst/>
                <a:rect l="l" t="t" r="r" b="b"/>
                <a:pathLst>
                  <a:path w="39" h="204" extrusionOk="0">
                    <a:moveTo>
                      <a:pt x="1" y="0"/>
                    </a:moveTo>
                    <a:lnTo>
                      <a:pt x="1" y="181"/>
                    </a:lnTo>
                    <a:lnTo>
                      <a:pt x="37" y="203"/>
                    </a:lnTo>
                    <a:lnTo>
                      <a:pt x="37" y="170"/>
                    </a:lnTo>
                    <a:lnTo>
                      <a:pt x="37" y="168"/>
                    </a:lnTo>
                    <a:lnTo>
                      <a:pt x="38" y="2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7" name="Google Shape;5629;p50">
                <a:extLst>
                  <a:ext uri="{FF2B5EF4-FFF2-40B4-BE49-F238E27FC236}">
                    <a16:creationId xmlns:a16="http://schemas.microsoft.com/office/drawing/2014/main" id="{10F8ED94-232F-4FEA-9CC9-B03936EAB100}"/>
                  </a:ext>
                </a:extLst>
              </p:cNvPr>
              <p:cNvSpPr/>
              <p:nvPr/>
            </p:nvSpPr>
            <p:spPr>
              <a:xfrm>
                <a:off x="5782250" y="1751075"/>
                <a:ext cx="975" cy="2925"/>
              </a:xfrm>
              <a:custGeom>
                <a:avLst/>
                <a:gdLst/>
                <a:ahLst/>
                <a:cxnLst/>
                <a:rect l="l" t="t" r="r" b="b"/>
                <a:pathLst>
                  <a:path w="39" h="117" extrusionOk="0">
                    <a:moveTo>
                      <a:pt x="1" y="1"/>
                    </a:moveTo>
                    <a:lnTo>
                      <a:pt x="1" y="95"/>
                    </a:lnTo>
                    <a:lnTo>
                      <a:pt x="38" y="117"/>
                    </a:lnTo>
                    <a:lnTo>
                      <a:pt x="38" y="2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8" name="Google Shape;5630;p50">
                <a:extLst>
                  <a:ext uri="{FF2B5EF4-FFF2-40B4-BE49-F238E27FC236}">
                    <a16:creationId xmlns:a16="http://schemas.microsoft.com/office/drawing/2014/main" id="{2EAC2373-5F30-4B83-A2CB-88943EE2C437}"/>
                  </a:ext>
                </a:extLst>
              </p:cNvPr>
              <p:cNvSpPr/>
              <p:nvPr/>
            </p:nvSpPr>
            <p:spPr>
              <a:xfrm>
                <a:off x="5783150" y="1753975"/>
                <a:ext cx="3250" cy="3700"/>
              </a:xfrm>
              <a:custGeom>
                <a:avLst/>
                <a:gdLst/>
                <a:ahLst/>
                <a:cxnLst/>
                <a:rect l="l" t="t" r="r" b="b"/>
                <a:pathLst>
                  <a:path w="130" h="148" extrusionOk="0">
                    <a:moveTo>
                      <a:pt x="2" y="1"/>
                    </a:moveTo>
                    <a:lnTo>
                      <a:pt x="1" y="147"/>
                    </a:lnTo>
                    <a:lnTo>
                      <a:pt x="130" y="75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9" name="Google Shape;5631;p50">
                <a:extLst>
                  <a:ext uri="{FF2B5EF4-FFF2-40B4-BE49-F238E27FC236}">
                    <a16:creationId xmlns:a16="http://schemas.microsoft.com/office/drawing/2014/main" id="{678A7238-13AE-472B-9BCF-A4E7C50A8A5F}"/>
                  </a:ext>
                </a:extLst>
              </p:cNvPr>
              <p:cNvSpPr/>
              <p:nvPr/>
            </p:nvSpPr>
            <p:spPr>
              <a:xfrm>
                <a:off x="5783150" y="1755825"/>
                <a:ext cx="5225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209" h="136" extrusionOk="0">
                    <a:moveTo>
                      <a:pt x="130" y="1"/>
                    </a:moveTo>
                    <a:lnTo>
                      <a:pt x="1" y="73"/>
                    </a:lnTo>
                    <a:lnTo>
                      <a:pt x="1" y="108"/>
                    </a:lnTo>
                    <a:lnTo>
                      <a:pt x="50" y="136"/>
                    </a:lnTo>
                    <a:lnTo>
                      <a:pt x="208" y="46"/>
                    </a:lnTo>
                    <a:lnTo>
                      <a:pt x="130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5632;p50">
                <a:extLst>
                  <a:ext uri="{FF2B5EF4-FFF2-40B4-BE49-F238E27FC236}">
                    <a16:creationId xmlns:a16="http://schemas.microsoft.com/office/drawing/2014/main" id="{664326D2-CD36-4957-9995-CF43BDE1C237}"/>
                  </a:ext>
                </a:extLst>
              </p:cNvPr>
              <p:cNvSpPr/>
              <p:nvPr/>
            </p:nvSpPr>
            <p:spPr>
              <a:xfrm>
                <a:off x="5784400" y="1756950"/>
                <a:ext cx="5050" cy="2925"/>
              </a:xfrm>
              <a:custGeom>
                <a:avLst/>
                <a:gdLst/>
                <a:ahLst/>
                <a:cxnLst/>
                <a:rect l="l" t="t" r="r" b="b"/>
                <a:pathLst>
                  <a:path w="202" h="117" extrusionOk="0">
                    <a:moveTo>
                      <a:pt x="158" y="1"/>
                    </a:moveTo>
                    <a:lnTo>
                      <a:pt x="0" y="91"/>
                    </a:lnTo>
                    <a:lnTo>
                      <a:pt x="44" y="117"/>
                    </a:lnTo>
                    <a:lnTo>
                      <a:pt x="202" y="26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" name="Google Shape;5633;p50">
                <a:extLst>
                  <a:ext uri="{FF2B5EF4-FFF2-40B4-BE49-F238E27FC236}">
                    <a16:creationId xmlns:a16="http://schemas.microsoft.com/office/drawing/2014/main" id="{617EBFC2-AD4E-4553-AB46-FC12151B229C}"/>
                  </a:ext>
                </a:extLst>
              </p:cNvPr>
              <p:cNvSpPr/>
              <p:nvPr/>
            </p:nvSpPr>
            <p:spPr>
              <a:xfrm>
                <a:off x="5747625" y="1738000"/>
                <a:ext cx="45500" cy="27325"/>
              </a:xfrm>
              <a:custGeom>
                <a:avLst/>
                <a:gdLst/>
                <a:ahLst/>
                <a:cxnLst/>
                <a:rect l="l" t="t" r="r" b="b"/>
                <a:pathLst>
                  <a:path w="1820" h="1093" extrusionOk="0">
                    <a:moveTo>
                      <a:pt x="1" y="0"/>
                    </a:moveTo>
                    <a:lnTo>
                      <a:pt x="1" y="41"/>
                    </a:lnTo>
                    <a:lnTo>
                      <a:pt x="14" y="50"/>
                    </a:lnTo>
                    <a:lnTo>
                      <a:pt x="57" y="74"/>
                    </a:lnTo>
                    <a:lnTo>
                      <a:pt x="91" y="93"/>
                    </a:lnTo>
                    <a:lnTo>
                      <a:pt x="398" y="272"/>
                    </a:lnTo>
                    <a:lnTo>
                      <a:pt x="436" y="292"/>
                    </a:lnTo>
                    <a:lnTo>
                      <a:pt x="449" y="301"/>
                    </a:lnTo>
                    <a:lnTo>
                      <a:pt x="492" y="325"/>
                    </a:lnTo>
                    <a:lnTo>
                      <a:pt x="526" y="344"/>
                    </a:lnTo>
                    <a:lnTo>
                      <a:pt x="891" y="556"/>
                    </a:lnTo>
                    <a:lnTo>
                      <a:pt x="935" y="580"/>
                    </a:lnTo>
                    <a:lnTo>
                      <a:pt x="978" y="607"/>
                    </a:lnTo>
                    <a:lnTo>
                      <a:pt x="1011" y="625"/>
                    </a:lnTo>
                    <a:lnTo>
                      <a:pt x="1386" y="842"/>
                    </a:lnTo>
                    <a:lnTo>
                      <a:pt x="1435" y="869"/>
                    </a:lnTo>
                    <a:lnTo>
                      <a:pt x="1478" y="895"/>
                    </a:lnTo>
                    <a:lnTo>
                      <a:pt x="1512" y="914"/>
                    </a:lnTo>
                    <a:lnTo>
                      <a:pt x="1819" y="1092"/>
                    </a:lnTo>
                    <a:lnTo>
                      <a:pt x="1819" y="1050"/>
                    </a:lnTo>
                    <a:lnTo>
                      <a:pt x="1548" y="894"/>
                    </a:lnTo>
                    <a:lnTo>
                      <a:pt x="1515" y="875"/>
                    </a:lnTo>
                    <a:lnTo>
                      <a:pt x="1471" y="849"/>
                    </a:lnTo>
                    <a:lnTo>
                      <a:pt x="1422" y="821"/>
                    </a:lnTo>
                    <a:lnTo>
                      <a:pt x="1386" y="799"/>
                    </a:lnTo>
                    <a:lnTo>
                      <a:pt x="1048" y="605"/>
                    </a:lnTo>
                    <a:lnTo>
                      <a:pt x="1014" y="585"/>
                    </a:lnTo>
                    <a:lnTo>
                      <a:pt x="971" y="560"/>
                    </a:lnTo>
                    <a:lnTo>
                      <a:pt x="929" y="536"/>
                    </a:lnTo>
                    <a:lnTo>
                      <a:pt x="921" y="533"/>
                    </a:lnTo>
                    <a:lnTo>
                      <a:pt x="892" y="515"/>
                    </a:lnTo>
                    <a:lnTo>
                      <a:pt x="562" y="324"/>
                    </a:lnTo>
                    <a:lnTo>
                      <a:pt x="529" y="305"/>
                    </a:lnTo>
                    <a:lnTo>
                      <a:pt x="484" y="279"/>
                    </a:lnTo>
                    <a:lnTo>
                      <a:pt x="436" y="251"/>
                    </a:lnTo>
                    <a:lnTo>
                      <a:pt x="398" y="230"/>
                    </a:lnTo>
                    <a:lnTo>
                      <a:pt x="127" y="73"/>
                    </a:lnTo>
                    <a:lnTo>
                      <a:pt x="94" y="54"/>
                    </a:lnTo>
                    <a:lnTo>
                      <a:pt x="50" y="2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" name="Google Shape;5634;p50">
                <a:extLst>
                  <a:ext uri="{FF2B5EF4-FFF2-40B4-BE49-F238E27FC236}">
                    <a16:creationId xmlns:a16="http://schemas.microsoft.com/office/drawing/2014/main" id="{C826B770-E2FC-42E3-9C03-061462C1A706}"/>
                  </a:ext>
                </a:extLst>
              </p:cNvPr>
              <p:cNvSpPr/>
              <p:nvPr/>
            </p:nvSpPr>
            <p:spPr>
              <a:xfrm>
                <a:off x="5785475" y="1757575"/>
                <a:ext cx="4800" cy="2775"/>
              </a:xfrm>
              <a:custGeom>
                <a:avLst/>
                <a:gdLst/>
                <a:ahLst/>
                <a:cxnLst/>
                <a:rect l="l" t="t" r="r" b="b"/>
                <a:pathLst>
                  <a:path w="192" h="111" extrusionOk="0">
                    <a:moveTo>
                      <a:pt x="159" y="1"/>
                    </a:moveTo>
                    <a:lnTo>
                      <a:pt x="1" y="92"/>
                    </a:lnTo>
                    <a:lnTo>
                      <a:pt x="34" y="111"/>
                    </a:lnTo>
                    <a:lnTo>
                      <a:pt x="192" y="21"/>
                    </a:lnTo>
                    <a:lnTo>
                      <a:pt x="159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3" name="Google Shape;5635;p50">
                <a:extLst>
                  <a:ext uri="{FF2B5EF4-FFF2-40B4-BE49-F238E27FC236}">
                    <a16:creationId xmlns:a16="http://schemas.microsoft.com/office/drawing/2014/main" id="{5DE754D0-3745-4880-8441-6DD8C3A805E9}"/>
                  </a:ext>
                </a:extLst>
              </p:cNvPr>
              <p:cNvSpPr/>
              <p:nvPr/>
            </p:nvSpPr>
            <p:spPr>
              <a:xfrm>
                <a:off x="5786375" y="1754650"/>
                <a:ext cx="4050" cy="2325"/>
              </a:xfrm>
              <a:custGeom>
                <a:avLst/>
                <a:gdLst/>
                <a:ahLst/>
                <a:cxnLst/>
                <a:rect l="l" t="t" r="r" b="b"/>
                <a:pathLst>
                  <a:path w="162" h="93" extrusionOk="0">
                    <a:moveTo>
                      <a:pt x="83" y="0"/>
                    </a:moveTo>
                    <a:lnTo>
                      <a:pt x="1" y="48"/>
                    </a:lnTo>
                    <a:lnTo>
                      <a:pt x="79" y="93"/>
                    </a:lnTo>
                    <a:lnTo>
                      <a:pt x="162" y="45"/>
                    </a:lnTo>
                    <a:lnTo>
                      <a:pt x="8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4" name="Google Shape;5636;p50">
                <a:extLst>
                  <a:ext uri="{FF2B5EF4-FFF2-40B4-BE49-F238E27FC236}">
                    <a16:creationId xmlns:a16="http://schemas.microsoft.com/office/drawing/2014/main" id="{0B6AB92F-7F5A-4C02-825A-5EC504488E3B}"/>
                  </a:ext>
                </a:extLst>
              </p:cNvPr>
              <p:cNvSpPr/>
              <p:nvPr/>
            </p:nvSpPr>
            <p:spPr>
              <a:xfrm>
                <a:off x="5786300" y="1758075"/>
                <a:ext cx="6850" cy="6200"/>
              </a:xfrm>
              <a:custGeom>
                <a:avLst/>
                <a:gdLst/>
                <a:ahLst/>
                <a:cxnLst/>
                <a:rect l="l" t="t" r="r" b="b"/>
                <a:pathLst>
                  <a:path w="274" h="248" extrusionOk="0">
                    <a:moveTo>
                      <a:pt x="159" y="1"/>
                    </a:moveTo>
                    <a:lnTo>
                      <a:pt x="1" y="91"/>
                    </a:lnTo>
                    <a:lnTo>
                      <a:pt x="272" y="247"/>
                    </a:lnTo>
                    <a:lnTo>
                      <a:pt x="274" y="66"/>
                    </a:lnTo>
                    <a:lnTo>
                      <a:pt x="159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" name="Google Shape;5637;p50">
                <a:extLst>
                  <a:ext uri="{FF2B5EF4-FFF2-40B4-BE49-F238E27FC236}">
                    <a16:creationId xmlns:a16="http://schemas.microsoft.com/office/drawing/2014/main" id="{296868D2-5DEC-4AD6-AF95-6CEF2F4D0D8A}"/>
                  </a:ext>
                </a:extLst>
              </p:cNvPr>
              <p:cNvSpPr/>
              <p:nvPr/>
            </p:nvSpPr>
            <p:spPr>
              <a:xfrm>
                <a:off x="5788350" y="1755750"/>
                <a:ext cx="3175" cy="1850"/>
              </a:xfrm>
              <a:custGeom>
                <a:avLst/>
                <a:gdLst/>
                <a:ahLst/>
                <a:cxnLst/>
                <a:rect l="l" t="t" r="r" b="b"/>
                <a:pathLst>
                  <a:path w="127" h="74" extrusionOk="0">
                    <a:moveTo>
                      <a:pt x="83" y="1"/>
                    </a:moveTo>
                    <a:lnTo>
                      <a:pt x="0" y="49"/>
                    </a:lnTo>
                    <a:lnTo>
                      <a:pt x="44" y="74"/>
                    </a:lnTo>
                    <a:lnTo>
                      <a:pt x="126" y="27"/>
                    </a:lnTo>
                    <a:lnTo>
                      <a:pt x="83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5638;p50">
                <a:extLst>
                  <a:ext uri="{FF2B5EF4-FFF2-40B4-BE49-F238E27FC236}">
                    <a16:creationId xmlns:a16="http://schemas.microsoft.com/office/drawing/2014/main" id="{29214D76-88BD-4EC4-A7CD-E0678D6ABE3A}"/>
                  </a:ext>
                </a:extLst>
              </p:cNvPr>
              <p:cNvSpPr/>
              <p:nvPr/>
            </p:nvSpPr>
            <p:spPr>
              <a:xfrm>
                <a:off x="5789425" y="1756425"/>
                <a:ext cx="2975" cy="1675"/>
              </a:xfrm>
              <a:custGeom>
                <a:avLst/>
                <a:gdLst/>
                <a:ahLst/>
                <a:cxnLst/>
                <a:rect l="l" t="t" r="r" b="b"/>
                <a:pathLst>
                  <a:path w="119" h="67" extrusionOk="0">
                    <a:moveTo>
                      <a:pt x="83" y="0"/>
                    </a:moveTo>
                    <a:lnTo>
                      <a:pt x="1" y="47"/>
                    </a:lnTo>
                    <a:lnTo>
                      <a:pt x="34" y="67"/>
                    </a:lnTo>
                    <a:lnTo>
                      <a:pt x="118" y="19"/>
                    </a:lnTo>
                    <a:lnTo>
                      <a:pt x="8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" name="Google Shape;5639;p50">
                <a:extLst>
                  <a:ext uri="{FF2B5EF4-FFF2-40B4-BE49-F238E27FC236}">
                    <a16:creationId xmlns:a16="http://schemas.microsoft.com/office/drawing/2014/main" id="{70CE597E-5A8B-44D1-8073-00DA53F882E9}"/>
                  </a:ext>
                </a:extLst>
              </p:cNvPr>
              <p:cNvSpPr/>
              <p:nvPr/>
            </p:nvSpPr>
            <p:spPr>
              <a:xfrm>
                <a:off x="5790250" y="1756875"/>
                <a:ext cx="2900" cy="2875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15" extrusionOk="0">
                    <a:moveTo>
                      <a:pt x="85" y="1"/>
                    </a:moveTo>
                    <a:lnTo>
                      <a:pt x="1" y="49"/>
                    </a:lnTo>
                    <a:lnTo>
                      <a:pt x="116" y="114"/>
                    </a:lnTo>
                    <a:lnTo>
                      <a:pt x="116" y="20"/>
                    </a:lnTo>
                    <a:lnTo>
                      <a:pt x="85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8" name="Google Shape;5640;p50">
                <a:extLst>
                  <a:ext uri="{FF2B5EF4-FFF2-40B4-BE49-F238E27FC236}">
                    <a16:creationId xmlns:a16="http://schemas.microsoft.com/office/drawing/2014/main" id="{E74882DD-CFF3-4DC8-A681-8CE590AF5F49}"/>
                  </a:ext>
                </a:extLst>
              </p:cNvPr>
              <p:cNvSpPr/>
              <p:nvPr/>
            </p:nvSpPr>
            <p:spPr>
              <a:xfrm>
                <a:off x="5760800" y="1755650"/>
                <a:ext cx="4825" cy="2775"/>
              </a:xfrm>
              <a:custGeom>
                <a:avLst/>
                <a:gdLst/>
                <a:ahLst/>
                <a:cxnLst/>
                <a:rect l="l" t="t" r="r" b="b"/>
                <a:pathLst>
                  <a:path w="193" h="111" extrusionOk="0">
                    <a:moveTo>
                      <a:pt x="158" y="1"/>
                    </a:moveTo>
                    <a:lnTo>
                      <a:pt x="0" y="91"/>
                    </a:lnTo>
                    <a:lnTo>
                      <a:pt x="33" y="111"/>
                    </a:lnTo>
                    <a:lnTo>
                      <a:pt x="193" y="19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" name="Google Shape;5641;p50">
                <a:extLst>
                  <a:ext uri="{FF2B5EF4-FFF2-40B4-BE49-F238E27FC236}">
                    <a16:creationId xmlns:a16="http://schemas.microsoft.com/office/drawing/2014/main" id="{05D4959E-E274-421C-A8E3-ECD889B54ED7}"/>
                  </a:ext>
                </a:extLst>
              </p:cNvPr>
              <p:cNvSpPr/>
              <p:nvPr/>
            </p:nvSpPr>
            <p:spPr>
              <a:xfrm>
                <a:off x="5758500" y="1749675"/>
                <a:ext cx="5325" cy="4275"/>
              </a:xfrm>
              <a:custGeom>
                <a:avLst/>
                <a:gdLst/>
                <a:ahLst/>
                <a:cxnLst/>
                <a:rect l="l" t="t" r="r" b="b"/>
                <a:pathLst>
                  <a:path w="213" h="171" extrusionOk="0">
                    <a:moveTo>
                      <a:pt x="1" y="0"/>
                    </a:moveTo>
                    <a:lnTo>
                      <a:pt x="1" y="95"/>
                    </a:lnTo>
                    <a:lnTo>
                      <a:pt x="130" y="170"/>
                    </a:lnTo>
                    <a:lnTo>
                      <a:pt x="212" y="12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5642;p50">
                <a:extLst>
                  <a:ext uri="{FF2B5EF4-FFF2-40B4-BE49-F238E27FC236}">
                    <a16:creationId xmlns:a16="http://schemas.microsoft.com/office/drawing/2014/main" id="{7528222F-5223-4BC0-8BBB-4436ECA01F80}"/>
                  </a:ext>
                </a:extLst>
              </p:cNvPr>
              <p:cNvSpPr/>
              <p:nvPr/>
            </p:nvSpPr>
            <p:spPr>
              <a:xfrm>
                <a:off x="5763650" y="1753850"/>
                <a:ext cx="3175" cy="1825"/>
              </a:xfrm>
              <a:custGeom>
                <a:avLst/>
                <a:gdLst/>
                <a:ahLst/>
                <a:cxnLst/>
                <a:rect l="l" t="t" r="r" b="b"/>
                <a:pathLst>
                  <a:path w="127" h="73" extrusionOk="0">
                    <a:moveTo>
                      <a:pt x="83" y="0"/>
                    </a:moveTo>
                    <a:lnTo>
                      <a:pt x="1" y="48"/>
                    </a:lnTo>
                    <a:lnTo>
                      <a:pt x="44" y="73"/>
                    </a:lnTo>
                    <a:lnTo>
                      <a:pt x="127" y="25"/>
                    </a:lnTo>
                    <a:lnTo>
                      <a:pt x="8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" name="Google Shape;5643;p50">
                <a:extLst>
                  <a:ext uri="{FF2B5EF4-FFF2-40B4-BE49-F238E27FC236}">
                    <a16:creationId xmlns:a16="http://schemas.microsoft.com/office/drawing/2014/main" id="{2E53DD2A-975E-4220-813C-1CC227C40992}"/>
                  </a:ext>
                </a:extLst>
              </p:cNvPr>
              <p:cNvSpPr/>
              <p:nvPr/>
            </p:nvSpPr>
            <p:spPr>
              <a:xfrm>
                <a:off x="5761725" y="1752725"/>
                <a:ext cx="4025" cy="2325"/>
              </a:xfrm>
              <a:custGeom>
                <a:avLst/>
                <a:gdLst/>
                <a:ahLst/>
                <a:cxnLst/>
                <a:rect l="l" t="t" r="r" b="b"/>
                <a:pathLst>
                  <a:path w="161" h="93" extrusionOk="0">
                    <a:moveTo>
                      <a:pt x="83" y="0"/>
                    </a:moveTo>
                    <a:lnTo>
                      <a:pt x="1" y="48"/>
                    </a:lnTo>
                    <a:lnTo>
                      <a:pt x="78" y="93"/>
                    </a:lnTo>
                    <a:lnTo>
                      <a:pt x="160" y="45"/>
                    </a:lnTo>
                    <a:lnTo>
                      <a:pt x="8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" name="Google Shape;5644;p50">
                <a:extLst>
                  <a:ext uri="{FF2B5EF4-FFF2-40B4-BE49-F238E27FC236}">
                    <a16:creationId xmlns:a16="http://schemas.microsoft.com/office/drawing/2014/main" id="{DC6E6428-8B32-4F8A-AF36-961B5DCA40E6}"/>
                  </a:ext>
                </a:extLst>
              </p:cNvPr>
              <p:cNvSpPr/>
              <p:nvPr/>
            </p:nvSpPr>
            <p:spPr>
              <a:xfrm>
                <a:off x="5764750" y="1754450"/>
                <a:ext cx="295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118" h="68" extrusionOk="0">
                    <a:moveTo>
                      <a:pt x="83" y="1"/>
                    </a:moveTo>
                    <a:lnTo>
                      <a:pt x="0" y="49"/>
                    </a:lnTo>
                    <a:lnTo>
                      <a:pt x="35" y="67"/>
                    </a:lnTo>
                    <a:lnTo>
                      <a:pt x="118" y="21"/>
                    </a:lnTo>
                    <a:lnTo>
                      <a:pt x="83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5645;p50">
                <a:extLst>
                  <a:ext uri="{FF2B5EF4-FFF2-40B4-BE49-F238E27FC236}">
                    <a16:creationId xmlns:a16="http://schemas.microsoft.com/office/drawing/2014/main" id="{58D440AD-CBA8-4A50-B10A-B8F4A8B6350F}"/>
                  </a:ext>
                </a:extLst>
              </p:cNvPr>
              <p:cNvSpPr/>
              <p:nvPr/>
            </p:nvSpPr>
            <p:spPr>
              <a:xfrm>
                <a:off x="5758475" y="1753925"/>
                <a:ext cx="5200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208" h="135" extrusionOk="0">
                    <a:moveTo>
                      <a:pt x="131" y="0"/>
                    </a:moveTo>
                    <a:lnTo>
                      <a:pt x="0" y="73"/>
                    </a:lnTo>
                    <a:lnTo>
                      <a:pt x="0" y="106"/>
                    </a:lnTo>
                    <a:lnTo>
                      <a:pt x="50" y="135"/>
                    </a:lnTo>
                    <a:lnTo>
                      <a:pt x="208" y="45"/>
                    </a:lnTo>
                    <a:lnTo>
                      <a:pt x="131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" name="Google Shape;5646;p50">
                <a:extLst>
                  <a:ext uri="{FF2B5EF4-FFF2-40B4-BE49-F238E27FC236}">
                    <a16:creationId xmlns:a16="http://schemas.microsoft.com/office/drawing/2014/main" id="{32B919E0-E1EE-4CFC-A323-8A53A09D6052}"/>
                  </a:ext>
                </a:extLst>
              </p:cNvPr>
              <p:cNvSpPr/>
              <p:nvPr/>
            </p:nvSpPr>
            <p:spPr>
              <a:xfrm>
                <a:off x="5770650" y="1762650"/>
                <a:ext cx="200" cy="1075"/>
              </a:xfrm>
              <a:custGeom>
                <a:avLst/>
                <a:gdLst/>
                <a:ahLst/>
                <a:cxnLst/>
                <a:rect l="l" t="t" r="r" b="b"/>
                <a:pathLst>
                  <a:path w="8" h="43" extrusionOk="0">
                    <a:moveTo>
                      <a:pt x="8" y="1"/>
                    </a:moveTo>
                    <a:lnTo>
                      <a:pt x="0" y="5"/>
                    </a:lnTo>
                    <a:lnTo>
                      <a:pt x="0" y="38"/>
                    </a:lnTo>
                    <a:lnTo>
                      <a:pt x="8" y="43"/>
                    </a:lnTo>
                    <a:lnTo>
                      <a:pt x="8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5" name="Google Shape;5647;p50">
                <a:extLst>
                  <a:ext uri="{FF2B5EF4-FFF2-40B4-BE49-F238E27FC236}">
                    <a16:creationId xmlns:a16="http://schemas.microsoft.com/office/drawing/2014/main" id="{AF4F6766-3372-4F66-B6F6-F7E1A2CD036C}"/>
                  </a:ext>
                </a:extLst>
              </p:cNvPr>
              <p:cNvSpPr/>
              <p:nvPr/>
            </p:nvSpPr>
            <p:spPr>
              <a:xfrm>
                <a:off x="5785450" y="1769900"/>
                <a:ext cx="4825" cy="2750"/>
              </a:xfrm>
              <a:custGeom>
                <a:avLst/>
                <a:gdLst/>
                <a:ahLst/>
                <a:cxnLst/>
                <a:rect l="l" t="t" r="r" b="b"/>
                <a:pathLst>
                  <a:path w="193" h="110" extrusionOk="0">
                    <a:moveTo>
                      <a:pt x="160" y="1"/>
                    </a:moveTo>
                    <a:lnTo>
                      <a:pt x="0" y="90"/>
                    </a:lnTo>
                    <a:lnTo>
                      <a:pt x="35" y="109"/>
                    </a:lnTo>
                    <a:lnTo>
                      <a:pt x="193" y="19"/>
                    </a:lnTo>
                    <a:lnTo>
                      <a:pt x="160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" name="Google Shape;5648;p50">
                <a:extLst>
                  <a:ext uri="{FF2B5EF4-FFF2-40B4-BE49-F238E27FC236}">
                    <a16:creationId xmlns:a16="http://schemas.microsoft.com/office/drawing/2014/main" id="{5AEFAA3C-86C9-42B8-BE6B-D36E2A0903B3}"/>
                  </a:ext>
                </a:extLst>
              </p:cNvPr>
              <p:cNvSpPr/>
              <p:nvPr/>
            </p:nvSpPr>
            <p:spPr>
              <a:xfrm>
                <a:off x="5757575" y="1749125"/>
                <a:ext cx="950" cy="2925"/>
              </a:xfrm>
              <a:custGeom>
                <a:avLst/>
                <a:gdLst/>
                <a:ahLst/>
                <a:cxnLst/>
                <a:rect l="l" t="t" r="r" b="b"/>
                <a:pathLst>
                  <a:path w="38" h="117" extrusionOk="0">
                    <a:moveTo>
                      <a:pt x="0" y="1"/>
                    </a:moveTo>
                    <a:lnTo>
                      <a:pt x="0" y="95"/>
                    </a:lnTo>
                    <a:lnTo>
                      <a:pt x="38" y="117"/>
                    </a:lnTo>
                    <a:lnTo>
                      <a:pt x="38" y="2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" name="Google Shape;5649;p50">
                <a:extLst>
                  <a:ext uri="{FF2B5EF4-FFF2-40B4-BE49-F238E27FC236}">
                    <a16:creationId xmlns:a16="http://schemas.microsoft.com/office/drawing/2014/main" id="{F18CFE1B-978B-49F9-8F5C-AF6241058996}"/>
                  </a:ext>
                </a:extLst>
              </p:cNvPr>
              <p:cNvSpPr/>
              <p:nvPr/>
            </p:nvSpPr>
            <p:spPr>
              <a:xfrm>
                <a:off x="5747625" y="1745750"/>
                <a:ext cx="3250" cy="3725"/>
              </a:xfrm>
              <a:custGeom>
                <a:avLst/>
                <a:gdLst/>
                <a:ahLst/>
                <a:cxnLst/>
                <a:rect l="l" t="t" r="r" b="b"/>
                <a:pathLst>
                  <a:path w="130" h="149" extrusionOk="0">
                    <a:moveTo>
                      <a:pt x="1" y="1"/>
                    </a:moveTo>
                    <a:lnTo>
                      <a:pt x="1" y="149"/>
                    </a:lnTo>
                    <a:lnTo>
                      <a:pt x="130" y="7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" name="Google Shape;5650;p50">
                <a:extLst>
                  <a:ext uri="{FF2B5EF4-FFF2-40B4-BE49-F238E27FC236}">
                    <a16:creationId xmlns:a16="http://schemas.microsoft.com/office/drawing/2014/main" id="{73BCDDB2-5FB9-45C2-93DB-1F3B7F8254DE}"/>
                  </a:ext>
                </a:extLst>
              </p:cNvPr>
              <p:cNvSpPr/>
              <p:nvPr/>
            </p:nvSpPr>
            <p:spPr>
              <a:xfrm>
                <a:off x="5747600" y="1747600"/>
                <a:ext cx="5250" cy="3775"/>
              </a:xfrm>
              <a:custGeom>
                <a:avLst/>
                <a:gdLst/>
                <a:ahLst/>
                <a:cxnLst/>
                <a:rect l="l" t="t" r="r" b="b"/>
                <a:pathLst>
                  <a:path w="210" h="151" extrusionOk="0">
                    <a:moveTo>
                      <a:pt x="131" y="1"/>
                    </a:moveTo>
                    <a:lnTo>
                      <a:pt x="2" y="75"/>
                    </a:lnTo>
                    <a:lnTo>
                      <a:pt x="0" y="150"/>
                    </a:lnTo>
                    <a:lnTo>
                      <a:pt x="2" y="108"/>
                    </a:lnTo>
                    <a:lnTo>
                      <a:pt x="50" y="137"/>
                    </a:lnTo>
                    <a:lnTo>
                      <a:pt x="209" y="47"/>
                    </a:lnTo>
                    <a:lnTo>
                      <a:pt x="131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9" name="Google Shape;5651;p50">
                <a:extLst>
                  <a:ext uri="{FF2B5EF4-FFF2-40B4-BE49-F238E27FC236}">
                    <a16:creationId xmlns:a16="http://schemas.microsoft.com/office/drawing/2014/main" id="{86C8D017-13E2-47CF-A209-0EEC04A18D85}"/>
                  </a:ext>
                </a:extLst>
              </p:cNvPr>
              <p:cNvSpPr/>
              <p:nvPr/>
            </p:nvSpPr>
            <p:spPr>
              <a:xfrm>
                <a:off x="5748825" y="1748775"/>
                <a:ext cx="5100" cy="2875"/>
              </a:xfrm>
              <a:custGeom>
                <a:avLst/>
                <a:gdLst/>
                <a:ahLst/>
                <a:cxnLst/>
                <a:rect l="l" t="t" r="r" b="b"/>
                <a:pathLst>
                  <a:path w="204" h="115" extrusionOk="0">
                    <a:moveTo>
                      <a:pt x="160" y="0"/>
                    </a:moveTo>
                    <a:lnTo>
                      <a:pt x="1" y="90"/>
                    </a:lnTo>
                    <a:lnTo>
                      <a:pt x="44" y="115"/>
                    </a:lnTo>
                    <a:lnTo>
                      <a:pt x="204" y="25"/>
                    </a:lnTo>
                    <a:lnTo>
                      <a:pt x="160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0" name="Google Shape;5652;p50">
                <a:extLst>
                  <a:ext uri="{FF2B5EF4-FFF2-40B4-BE49-F238E27FC236}">
                    <a16:creationId xmlns:a16="http://schemas.microsoft.com/office/drawing/2014/main" id="{35F0480E-2F1E-4B97-B494-9459666DA50C}"/>
                  </a:ext>
                </a:extLst>
              </p:cNvPr>
              <p:cNvSpPr/>
              <p:nvPr/>
            </p:nvSpPr>
            <p:spPr>
              <a:xfrm>
                <a:off x="5749925" y="1749375"/>
                <a:ext cx="4825" cy="2775"/>
              </a:xfrm>
              <a:custGeom>
                <a:avLst/>
                <a:gdLst/>
                <a:ahLst/>
                <a:cxnLst/>
                <a:rect l="l" t="t" r="r" b="b"/>
                <a:pathLst>
                  <a:path w="193" h="111" extrusionOk="0">
                    <a:moveTo>
                      <a:pt x="160" y="1"/>
                    </a:moveTo>
                    <a:lnTo>
                      <a:pt x="0" y="91"/>
                    </a:lnTo>
                    <a:lnTo>
                      <a:pt x="35" y="111"/>
                    </a:lnTo>
                    <a:lnTo>
                      <a:pt x="193" y="20"/>
                    </a:lnTo>
                    <a:lnTo>
                      <a:pt x="160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1" name="Google Shape;5653;p50">
                <a:extLst>
                  <a:ext uri="{FF2B5EF4-FFF2-40B4-BE49-F238E27FC236}">
                    <a16:creationId xmlns:a16="http://schemas.microsoft.com/office/drawing/2014/main" id="{2D4CB98C-6F82-49E8-B59C-E0A7EFB31F9E}"/>
                  </a:ext>
                </a:extLst>
              </p:cNvPr>
              <p:cNvSpPr/>
              <p:nvPr/>
            </p:nvSpPr>
            <p:spPr>
              <a:xfrm>
                <a:off x="5747625" y="1743400"/>
                <a:ext cx="5325" cy="4225"/>
              </a:xfrm>
              <a:custGeom>
                <a:avLst/>
                <a:gdLst/>
                <a:ahLst/>
                <a:cxnLst/>
                <a:rect l="l" t="t" r="r" b="b"/>
                <a:pathLst>
                  <a:path w="213" h="169" extrusionOk="0">
                    <a:moveTo>
                      <a:pt x="1" y="1"/>
                    </a:moveTo>
                    <a:lnTo>
                      <a:pt x="1" y="95"/>
                    </a:lnTo>
                    <a:lnTo>
                      <a:pt x="130" y="169"/>
                    </a:lnTo>
                    <a:lnTo>
                      <a:pt x="212" y="12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2" name="Google Shape;5654;p50">
                <a:extLst>
                  <a:ext uri="{FF2B5EF4-FFF2-40B4-BE49-F238E27FC236}">
                    <a16:creationId xmlns:a16="http://schemas.microsoft.com/office/drawing/2014/main" id="{AFCCC345-9A24-4B1A-9363-35117EF0AFAA}"/>
                  </a:ext>
                </a:extLst>
              </p:cNvPr>
              <p:cNvSpPr/>
              <p:nvPr/>
            </p:nvSpPr>
            <p:spPr>
              <a:xfrm>
                <a:off x="5752825" y="1747575"/>
                <a:ext cx="3175" cy="1825"/>
              </a:xfrm>
              <a:custGeom>
                <a:avLst/>
                <a:gdLst/>
                <a:ahLst/>
                <a:cxnLst/>
                <a:rect l="l" t="t" r="r" b="b"/>
                <a:pathLst>
                  <a:path w="127" h="73" extrusionOk="0">
                    <a:moveTo>
                      <a:pt x="83" y="0"/>
                    </a:moveTo>
                    <a:lnTo>
                      <a:pt x="0" y="48"/>
                    </a:lnTo>
                    <a:lnTo>
                      <a:pt x="44" y="73"/>
                    </a:lnTo>
                    <a:lnTo>
                      <a:pt x="126" y="25"/>
                    </a:lnTo>
                    <a:lnTo>
                      <a:pt x="8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3" name="Google Shape;5655;p50">
                <a:extLst>
                  <a:ext uri="{FF2B5EF4-FFF2-40B4-BE49-F238E27FC236}">
                    <a16:creationId xmlns:a16="http://schemas.microsoft.com/office/drawing/2014/main" id="{9A37885B-7421-4701-A1F1-A0C58174BA03}"/>
                  </a:ext>
                </a:extLst>
              </p:cNvPr>
              <p:cNvSpPr/>
              <p:nvPr/>
            </p:nvSpPr>
            <p:spPr>
              <a:xfrm>
                <a:off x="5750850" y="1746450"/>
                <a:ext cx="4050" cy="2350"/>
              </a:xfrm>
              <a:custGeom>
                <a:avLst/>
                <a:gdLst/>
                <a:ahLst/>
                <a:cxnLst/>
                <a:rect l="l" t="t" r="r" b="b"/>
                <a:pathLst>
                  <a:path w="162" h="94" extrusionOk="0">
                    <a:moveTo>
                      <a:pt x="83" y="0"/>
                    </a:moveTo>
                    <a:lnTo>
                      <a:pt x="1" y="47"/>
                    </a:lnTo>
                    <a:lnTo>
                      <a:pt x="79" y="93"/>
                    </a:lnTo>
                    <a:lnTo>
                      <a:pt x="162" y="45"/>
                    </a:lnTo>
                    <a:lnTo>
                      <a:pt x="8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4" name="Google Shape;5656;p50">
                <a:extLst>
                  <a:ext uri="{FF2B5EF4-FFF2-40B4-BE49-F238E27FC236}">
                    <a16:creationId xmlns:a16="http://schemas.microsoft.com/office/drawing/2014/main" id="{5DFF15DE-A668-4698-905A-8B684C50D284}"/>
                  </a:ext>
                </a:extLst>
              </p:cNvPr>
              <p:cNvSpPr/>
              <p:nvPr/>
            </p:nvSpPr>
            <p:spPr>
              <a:xfrm>
                <a:off x="5750775" y="1749850"/>
                <a:ext cx="6825" cy="6225"/>
              </a:xfrm>
              <a:custGeom>
                <a:avLst/>
                <a:gdLst/>
                <a:ahLst/>
                <a:cxnLst/>
                <a:rect l="l" t="t" r="r" b="b"/>
                <a:pathLst>
                  <a:path w="273" h="249" extrusionOk="0">
                    <a:moveTo>
                      <a:pt x="159" y="1"/>
                    </a:moveTo>
                    <a:lnTo>
                      <a:pt x="1" y="92"/>
                    </a:lnTo>
                    <a:lnTo>
                      <a:pt x="272" y="249"/>
                    </a:lnTo>
                    <a:lnTo>
                      <a:pt x="272" y="66"/>
                    </a:lnTo>
                    <a:lnTo>
                      <a:pt x="159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5" name="Google Shape;5657;p50">
                <a:extLst>
                  <a:ext uri="{FF2B5EF4-FFF2-40B4-BE49-F238E27FC236}">
                    <a16:creationId xmlns:a16="http://schemas.microsoft.com/office/drawing/2014/main" id="{786ABC1A-4757-4BCC-BFE9-7020C9505CC5}"/>
                  </a:ext>
                </a:extLst>
              </p:cNvPr>
              <p:cNvSpPr/>
              <p:nvPr/>
            </p:nvSpPr>
            <p:spPr>
              <a:xfrm>
                <a:off x="5757575" y="1751475"/>
                <a:ext cx="950" cy="5100"/>
              </a:xfrm>
              <a:custGeom>
                <a:avLst/>
                <a:gdLst/>
                <a:ahLst/>
                <a:cxnLst/>
                <a:rect l="l" t="t" r="r" b="b"/>
                <a:pathLst>
                  <a:path w="38" h="204" extrusionOk="0">
                    <a:moveTo>
                      <a:pt x="0" y="1"/>
                    </a:moveTo>
                    <a:lnTo>
                      <a:pt x="0" y="184"/>
                    </a:lnTo>
                    <a:lnTo>
                      <a:pt x="36" y="204"/>
                    </a:lnTo>
                    <a:lnTo>
                      <a:pt x="38" y="2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6" name="Google Shape;5658;p50">
                <a:extLst>
                  <a:ext uri="{FF2B5EF4-FFF2-40B4-BE49-F238E27FC236}">
                    <a16:creationId xmlns:a16="http://schemas.microsoft.com/office/drawing/2014/main" id="{6A85C3E8-2A85-4E7B-B834-1118C402C9BC}"/>
                  </a:ext>
                </a:extLst>
              </p:cNvPr>
              <p:cNvSpPr/>
              <p:nvPr/>
            </p:nvSpPr>
            <p:spPr>
              <a:xfrm>
                <a:off x="5753900" y="1748175"/>
                <a:ext cx="29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117" h="68" extrusionOk="0">
                    <a:moveTo>
                      <a:pt x="83" y="1"/>
                    </a:moveTo>
                    <a:lnTo>
                      <a:pt x="1" y="49"/>
                    </a:lnTo>
                    <a:lnTo>
                      <a:pt x="34" y="68"/>
                    </a:lnTo>
                    <a:lnTo>
                      <a:pt x="117" y="21"/>
                    </a:lnTo>
                    <a:lnTo>
                      <a:pt x="83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7" name="Google Shape;5659;p50">
                <a:extLst>
                  <a:ext uri="{FF2B5EF4-FFF2-40B4-BE49-F238E27FC236}">
                    <a16:creationId xmlns:a16="http://schemas.microsoft.com/office/drawing/2014/main" id="{47D67992-181C-4943-AFA9-B2CE227763F0}"/>
                  </a:ext>
                </a:extLst>
              </p:cNvPr>
              <p:cNvSpPr/>
              <p:nvPr/>
            </p:nvSpPr>
            <p:spPr>
              <a:xfrm>
                <a:off x="5754725" y="1748700"/>
                <a:ext cx="2875" cy="2800"/>
              </a:xfrm>
              <a:custGeom>
                <a:avLst/>
                <a:gdLst/>
                <a:ahLst/>
                <a:cxnLst/>
                <a:rect l="l" t="t" r="r" b="b"/>
                <a:pathLst>
                  <a:path w="115" h="112" extrusionOk="0">
                    <a:moveTo>
                      <a:pt x="84" y="0"/>
                    </a:moveTo>
                    <a:lnTo>
                      <a:pt x="1" y="47"/>
                    </a:lnTo>
                    <a:lnTo>
                      <a:pt x="114" y="112"/>
                    </a:lnTo>
                    <a:lnTo>
                      <a:pt x="114" y="18"/>
                    </a:lnTo>
                    <a:lnTo>
                      <a:pt x="84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" name="Google Shape;5660;p50">
                <a:extLst>
                  <a:ext uri="{FF2B5EF4-FFF2-40B4-BE49-F238E27FC236}">
                    <a16:creationId xmlns:a16="http://schemas.microsoft.com/office/drawing/2014/main" id="{53C44650-AD75-40B9-9EFF-BC6C8102E3CA}"/>
                  </a:ext>
                </a:extLst>
              </p:cNvPr>
              <p:cNvSpPr/>
              <p:nvPr/>
            </p:nvSpPr>
            <p:spPr>
              <a:xfrm>
                <a:off x="5758475" y="1752025"/>
                <a:ext cx="3275" cy="3725"/>
              </a:xfrm>
              <a:custGeom>
                <a:avLst/>
                <a:gdLst/>
                <a:ahLst/>
                <a:cxnLst/>
                <a:rect l="l" t="t" r="r" b="b"/>
                <a:pathLst>
                  <a:path w="131" h="149" extrusionOk="0">
                    <a:moveTo>
                      <a:pt x="2" y="1"/>
                    </a:moveTo>
                    <a:lnTo>
                      <a:pt x="0" y="149"/>
                    </a:lnTo>
                    <a:lnTo>
                      <a:pt x="131" y="76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9" name="Google Shape;5661;p50">
                <a:extLst>
                  <a:ext uri="{FF2B5EF4-FFF2-40B4-BE49-F238E27FC236}">
                    <a16:creationId xmlns:a16="http://schemas.microsoft.com/office/drawing/2014/main" id="{9C0F3581-CEF1-4E6C-B8A5-DED398FE4C7D}"/>
                  </a:ext>
                </a:extLst>
              </p:cNvPr>
              <p:cNvSpPr/>
              <p:nvPr/>
            </p:nvSpPr>
            <p:spPr>
              <a:xfrm>
                <a:off x="5759700" y="1755025"/>
                <a:ext cx="5075" cy="2900"/>
              </a:xfrm>
              <a:custGeom>
                <a:avLst/>
                <a:gdLst/>
                <a:ahLst/>
                <a:cxnLst/>
                <a:rect l="l" t="t" r="r" b="b"/>
                <a:pathLst>
                  <a:path w="203" h="116" extrusionOk="0">
                    <a:moveTo>
                      <a:pt x="159" y="1"/>
                    </a:moveTo>
                    <a:lnTo>
                      <a:pt x="1" y="91"/>
                    </a:lnTo>
                    <a:lnTo>
                      <a:pt x="44" y="116"/>
                    </a:lnTo>
                    <a:lnTo>
                      <a:pt x="202" y="26"/>
                    </a:lnTo>
                    <a:lnTo>
                      <a:pt x="159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0" name="Google Shape;5662;p50">
                <a:extLst>
                  <a:ext uri="{FF2B5EF4-FFF2-40B4-BE49-F238E27FC236}">
                    <a16:creationId xmlns:a16="http://schemas.microsoft.com/office/drawing/2014/main" id="{6695AE21-DCF7-4493-AEB6-EF001F8FEDC1}"/>
                  </a:ext>
                </a:extLst>
              </p:cNvPr>
              <p:cNvSpPr/>
              <p:nvPr/>
            </p:nvSpPr>
            <p:spPr>
              <a:xfrm>
                <a:off x="5761625" y="1756125"/>
                <a:ext cx="8300" cy="7050"/>
              </a:xfrm>
              <a:custGeom>
                <a:avLst/>
                <a:gdLst/>
                <a:ahLst/>
                <a:cxnLst/>
                <a:rect l="l" t="t" r="r" b="b"/>
                <a:pathLst>
                  <a:path w="332" h="282" extrusionOk="0">
                    <a:moveTo>
                      <a:pt x="160" y="0"/>
                    </a:moveTo>
                    <a:lnTo>
                      <a:pt x="0" y="92"/>
                    </a:lnTo>
                    <a:lnTo>
                      <a:pt x="331" y="282"/>
                    </a:lnTo>
                    <a:lnTo>
                      <a:pt x="331" y="101"/>
                    </a:lnTo>
                    <a:lnTo>
                      <a:pt x="160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1" name="Google Shape;5663;p50">
                <a:extLst>
                  <a:ext uri="{FF2B5EF4-FFF2-40B4-BE49-F238E27FC236}">
                    <a16:creationId xmlns:a16="http://schemas.microsoft.com/office/drawing/2014/main" id="{280442FA-0F98-4AC5-9868-78598E27BBB6}"/>
                  </a:ext>
                </a:extLst>
              </p:cNvPr>
              <p:cNvSpPr/>
              <p:nvPr/>
            </p:nvSpPr>
            <p:spPr>
              <a:xfrm>
                <a:off x="5769900" y="1758625"/>
                <a:ext cx="950" cy="5000"/>
              </a:xfrm>
              <a:custGeom>
                <a:avLst/>
                <a:gdLst/>
                <a:ahLst/>
                <a:cxnLst/>
                <a:rect l="l" t="t" r="r" b="b"/>
                <a:pathLst>
                  <a:path w="38" h="200" extrusionOk="0">
                    <a:moveTo>
                      <a:pt x="0" y="1"/>
                    </a:moveTo>
                    <a:lnTo>
                      <a:pt x="0" y="182"/>
                    </a:lnTo>
                    <a:lnTo>
                      <a:pt x="30" y="199"/>
                    </a:lnTo>
                    <a:lnTo>
                      <a:pt x="30" y="166"/>
                    </a:lnTo>
                    <a:lnTo>
                      <a:pt x="38" y="162"/>
                    </a:lnTo>
                    <a:lnTo>
                      <a:pt x="38" y="2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2" name="Google Shape;5664;p50">
                <a:extLst>
                  <a:ext uri="{FF2B5EF4-FFF2-40B4-BE49-F238E27FC236}">
                    <a16:creationId xmlns:a16="http://schemas.microsoft.com/office/drawing/2014/main" id="{2EC60C31-CD76-4FEE-AC17-664AC1391C6C}"/>
                  </a:ext>
                </a:extLst>
              </p:cNvPr>
              <p:cNvSpPr/>
              <p:nvPr/>
            </p:nvSpPr>
            <p:spPr>
              <a:xfrm>
                <a:off x="5765600" y="1754975"/>
                <a:ext cx="4350" cy="3675"/>
              </a:xfrm>
              <a:custGeom>
                <a:avLst/>
                <a:gdLst/>
                <a:ahLst/>
                <a:cxnLst/>
                <a:rect l="l" t="t" r="r" b="b"/>
                <a:pathLst>
                  <a:path w="174" h="147" extrusionOk="0">
                    <a:moveTo>
                      <a:pt x="84" y="0"/>
                    </a:moveTo>
                    <a:lnTo>
                      <a:pt x="1" y="46"/>
                    </a:lnTo>
                    <a:lnTo>
                      <a:pt x="172" y="147"/>
                    </a:lnTo>
                    <a:lnTo>
                      <a:pt x="173" y="52"/>
                    </a:lnTo>
                    <a:lnTo>
                      <a:pt x="84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" name="Google Shape;5665;p50">
                <a:extLst>
                  <a:ext uri="{FF2B5EF4-FFF2-40B4-BE49-F238E27FC236}">
                    <a16:creationId xmlns:a16="http://schemas.microsoft.com/office/drawing/2014/main" id="{467B4D76-D424-44EE-82DA-C75A58555C9C}"/>
                  </a:ext>
                </a:extLst>
              </p:cNvPr>
              <p:cNvSpPr/>
              <p:nvPr/>
            </p:nvSpPr>
            <p:spPr>
              <a:xfrm>
                <a:off x="5769900" y="1756275"/>
                <a:ext cx="950" cy="2925"/>
              </a:xfrm>
              <a:custGeom>
                <a:avLst/>
                <a:gdLst/>
                <a:ahLst/>
                <a:cxnLst/>
                <a:rect l="l" t="t" r="r" b="b"/>
                <a:pathLst>
                  <a:path w="38" h="117" extrusionOk="0">
                    <a:moveTo>
                      <a:pt x="1" y="0"/>
                    </a:moveTo>
                    <a:lnTo>
                      <a:pt x="0" y="95"/>
                    </a:lnTo>
                    <a:lnTo>
                      <a:pt x="38" y="116"/>
                    </a:lnTo>
                    <a:lnTo>
                      <a:pt x="38" y="2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" name="Google Shape;5666;p50">
                <a:extLst>
                  <a:ext uri="{FF2B5EF4-FFF2-40B4-BE49-F238E27FC236}">
                    <a16:creationId xmlns:a16="http://schemas.microsoft.com/office/drawing/2014/main" id="{6796CAA7-F07F-4777-A0FC-D8FA9382FDCA}"/>
                  </a:ext>
                </a:extLst>
              </p:cNvPr>
              <p:cNvSpPr/>
              <p:nvPr/>
            </p:nvSpPr>
            <p:spPr>
              <a:xfrm>
                <a:off x="5770825" y="1759175"/>
                <a:ext cx="3075" cy="3500"/>
              </a:xfrm>
              <a:custGeom>
                <a:avLst/>
                <a:gdLst/>
                <a:ahLst/>
                <a:cxnLst/>
                <a:rect l="l" t="t" r="r" b="b"/>
                <a:pathLst>
                  <a:path w="123" h="140" extrusionOk="0">
                    <a:moveTo>
                      <a:pt x="1" y="0"/>
                    </a:moveTo>
                    <a:lnTo>
                      <a:pt x="1" y="140"/>
                    </a:lnTo>
                    <a:lnTo>
                      <a:pt x="123" y="7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" name="Google Shape;5667;p50">
                <a:extLst>
                  <a:ext uri="{FF2B5EF4-FFF2-40B4-BE49-F238E27FC236}">
                    <a16:creationId xmlns:a16="http://schemas.microsoft.com/office/drawing/2014/main" id="{4120C028-734E-4CE3-AB52-66F807C918A2}"/>
                  </a:ext>
                </a:extLst>
              </p:cNvPr>
              <p:cNvSpPr/>
              <p:nvPr/>
            </p:nvSpPr>
            <p:spPr>
              <a:xfrm>
                <a:off x="5770825" y="1760900"/>
                <a:ext cx="5025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6" extrusionOk="0">
                    <a:moveTo>
                      <a:pt x="123" y="1"/>
                    </a:moveTo>
                    <a:lnTo>
                      <a:pt x="1" y="71"/>
                    </a:lnTo>
                    <a:lnTo>
                      <a:pt x="1" y="113"/>
                    </a:lnTo>
                    <a:lnTo>
                      <a:pt x="41" y="136"/>
                    </a:lnTo>
                    <a:lnTo>
                      <a:pt x="201" y="46"/>
                    </a:lnTo>
                    <a:lnTo>
                      <a:pt x="123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6" name="Google Shape;5668;p50">
                <a:extLst>
                  <a:ext uri="{FF2B5EF4-FFF2-40B4-BE49-F238E27FC236}">
                    <a16:creationId xmlns:a16="http://schemas.microsoft.com/office/drawing/2014/main" id="{B56B3941-5814-4A51-A429-0CF917C34A48}"/>
                  </a:ext>
                </a:extLst>
              </p:cNvPr>
              <p:cNvSpPr/>
              <p:nvPr/>
            </p:nvSpPr>
            <p:spPr>
              <a:xfrm>
                <a:off x="5771850" y="1762025"/>
                <a:ext cx="5100" cy="2925"/>
              </a:xfrm>
              <a:custGeom>
                <a:avLst/>
                <a:gdLst/>
                <a:ahLst/>
                <a:cxnLst/>
                <a:rect l="l" t="t" r="r" b="b"/>
                <a:pathLst>
                  <a:path w="204" h="117" extrusionOk="0">
                    <a:moveTo>
                      <a:pt x="160" y="1"/>
                    </a:moveTo>
                    <a:lnTo>
                      <a:pt x="0" y="91"/>
                    </a:lnTo>
                    <a:lnTo>
                      <a:pt x="44" y="117"/>
                    </a:lnTo>
                    <a:lnTo>
                      <a:pt x="203" y="27"/>
                    </a:lnTo>
                    <a:lnTo>
                      <a:pt x="160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" name="Google Shape;5669;p50">
                <a:extLst>
                  <a:ext uri="{FF2B5EF4-FFF2-40B4-BE49-F238E27FC236}">
                    <a16:creationId xmlns:a16="http://schemas.microsoft.com/office/drawing/2014/main" id="{1394DD15-9952-4552-9D3C-A637B7EB1A2D}"/>
                  </a:ext>
                </a:extLst>
              </p:cNvPr>
              <p:cNvSpPr/>
              <p:nvPr/>
            </p:nvSpPr>
            <p:spPr>
              <a:xfrm>
                <a:off x="5772925" y="1762675"/>
                <a:ext cx="4850" cy="2750"/>
              </a:xfrm>
              <a:custGeom>
                <a:avLst/>
                <a:gdLst/>
                <a:ahLst/>
                <a:cxnLst/>
                <a:rect l="l" t="t" r="r" b="b"/>
                <a:pathLst>
                  <a:path w="194" h="110" extrusionOk="0">
                    <a:moveTo>
                      <a:pt x="160" y="1"/>
                    </a:moveTo>
                    <a:lnTo>
                      <a:pt x="1" y="91"/>
                    </a:lnTo>
                    <a:lnTo>
                      <a:pt x="36" y="110"/>
                    </a:lnTo>
                    <a:lnTo>
                      <a:pt x="194" y="20"/>
                    </a:lnTo>
                    <a:lnTo>
                      <a:pt x="160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" name="Google Shape;5670;p50">
                <a:extLst>
                  <a:ext uri="{FF2B5EF4-FFF2-40B4-BE49-F238E27FC236}">
                    <a16:creationId xmlns:a16="http://schemas.microsoft.com/office/drawing/2014/main" id="{3F6DA547-FAEC-4FD7-BCCD-D8BF663CA53F}"/>
                  </a:ext>
                </a:extLst>
              </p:cNvPr>
              <p:cNvSpPr/>
              <p:nvPr/>
            </p:nvSpPr>
            <p:spPr>
              <a:xfrm>
                <a:off x="5770825" y="1756775"/>
                <a:ext cx="5150" cy="4150"/>
              </a:xfrm>
              <a:custGeom>
                <a:avLst/>
                <a:gdLst/>
                <a:ahLst/>
                <a:cxnLst/>
                <a:rect l="l" t="t" r="r" b="b"/>
                <a:pathLst>
                  <a:path w="206" h="166" extrusionOk="0">
                    <a:moveTo>
                      <a:pt x="1" y="1"/>
                    </a:moveTo>
                    <a:lnTo>
                      <a:pt x="1" y="96"/>
                    </a:lnTo>
                    <a:lnTo>
                      <a:pt x="123" y="166"/>
                    </a:lnTo>
                    <a:lnTo>
                      <a:pt x="205" y="12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" name="Google Shape;5671;p50">
                <a:extLst>
                  <a:ext uri="{FF2B5EF4-FFF2-40B4-BE49-F238E27FC236}">
                    <a16:creationId xmlns:a16="http://schemas.microsoft.com/office/drawing/2014/main" id="{AD4E5859-0217-45FC-ABD8-C82D7323E88F}"/>
                  </a:ext>
                </a:extLst>
              </p:cNvPr>
              <p:cNvSpPr/>
              <p:nvPr/>
            </p:nvSpPr>
            <p:spPr>
              <a:xfrm>
                <a:off x="5783125" y="1769975"/>
                <a:ext cx="50" cy="850"/>
              </a:xfrm>
              <a:custGeom>
                <a:avLst/>
                <a:gdLst/>
                <a:ahLst/>
                <a:cxnLst/>
                <a:rect l="l" t="t" r="r" b="b"/>
                <a:pathLst>
                  <a:path w="2" h="34" extrusionOk="0">
                    <a:moveTo>
                      <a:pt x="0" y="0"/>
                    </a:moveTo>
                    <a:lnTo>
                      <a:pt x="0" y="34"/>
                    </a:lnTo>
                    <a:lnTo>
                      <a:pt x="2" y="34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0" name="Google Shape;5672;p50">
                <a:extLst>
                  <a:ext uri="{FF2B5EF4-FFF2-40B4-BE49-F238E27FC236}">
                    <a16:creationId xmlns:a16="http://schemas.microsoft.com/office/drawing/2014/main" id="{69F2E57A-A1BF-4496-A4E8-8F72870D60D1}"/>
                  </a:ext>
                </a:extLst>
              </p:cNvPr>
              <p:cNvSpPr/>
              <p:nvPr/>
            </p:nvSpPr>
            <p:spPr>
              <a:xfrm>
                <a:off x="5773875" y="1759750"/>
                <a:ext cx="4050" cy="2300"/>
              </a:xfrm>
              <a:custGeom>
                <a:avLst/>
                <a:gdLst/>
                <a:ahLst/>
                <a:cxnLst/>
                <a:rect l="l" t="t" r="r" b="b"/>
                <a:pathLst>
                  <a:path w="162" h="92" extrusionOk="0">
                    <a:moveTo>
                      <a:pt x="83" y="1"/>
                    </a:moveTo>
                    <a:lnTo>
                      <a:pt x="1" y="47"/>
                    </a:lnTo>
                    <a:lnTo>
                      <a:pt x="79" y="92"/>
                    </a:lnTo>
                    <a:lnTo>
                      <a:pt x="162" y="45"/>
                    </a:lnTo>
                    <a:lnTo>
                      <a:pt x="83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" name="Google Shape;5673;p50">
                <a:extLst>
                  <a:ext uri="{FF2B5EF4-FFF2-40B4-BE49-F238E27FC236}">
                    <a16:creationId xmlns:a16="http://schemas.microsoft.com/office/drawing/2014/main" id="{897E0B64-D6DB-4D29-93BB-139A0A0EC0D9}"/>
                  </a:ext>
                </a:extLst>
              </p:cNvPr>
              <p:cNvSpPr/>
              <p:nvPr/>
            </p:nvSpPr>
            <p:spPr>
              <a:xfrm>
                <a:off x="5775825" y="1760875"/>
                <a:ext cx="3175" cy="1825"/>
              </a:xfrm>
              <a:custGeom>
                <a:avLst/>
                <a:gdLst/>
                <a:ahLst/>
                <a:cxnLst/>
                <a:rect l="l" t="t" r="r" b="b"/>
                <a:pathLst>
                  <a:path w="127" h="73" extrusionOk="0">
                    <a:moveTo>
                      <a:pt x="84" y="0"/>
                    </a:moveTo>
                    <a:lnTo>
                      <a:pt x="1" y="47"/>
                    </a:lnTo>
                    <a:lnTo>
                      <a:pt x="44" y="73"/>
                    </a:lnTo>
                    <a:lnTo>
                      <a:pt x="127" y="25"/>
                    </a:lnTo>
                    <a:lnTo>
                      <a:pt x="84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2" name="Google Shape;5674;p50">
                <a:extLst>
                  <a:ext uri="{FF2B5EF4-FFF2-40B4-BE49-F238E27FC236}">
                    <a16:creationId xmlns:a16="http://schemas.microsoft.com/office/drawing/2014/main" id="{9B28B0A5-B7C6-47E9-B845-C2F0CCCCCC29}"/>
                  </a:ext>
                </a:extLst>
              </p:cNvPr>
              <p:cNvSpPr/>
              <p:nvPr/>
            </p:nvSpPr>
            <p:spPr>
              <a:xfrm>
                <a:off x="5776925" y="1761500"/>
                <a:ext cx="2925" cy="1675"/>
              </a:xfrm>
              <a:custGeom>
                <a:avLst/>
                <a:gdLst/>
                <a:ahLst/>
                <a:cxnLst/>
                <a:rect l="l" t="t" r="r" b="b"/>
                <a:pathLst>
                  <a:path w="117" h="67" extrusionOk="0">
                    <a:moveTo>
                      <a:pt x="83" y="0"/>
                    </a:moveTo>
                    <a:lnTo>
                      <a:pt x="0" y="48"/>
                    </a:lnTo>
                    <a:lnTo>
                      <a:pt x="34" y="67"/>
                    </a:lnTo>
                    <a:lnTo>
                      <a:pt x="116" y="20"/>
                    </a:lnTo>
                    <a:lnTo>
                      <a:pt x="8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3" name="Google Shape;5675;p50">
                <a:extLst>
                  <a:ext uri="{FF2B5EF4-FFF2-40B4-BE49-F238E27FC236}">
                    <a16:creationId xmlns:a16="http://schemas.microsoft.com/office/drawing/2014/main" id="{F6FD2C5E-11CF-4C11-9A88-9260B4367431}"/>
                  </a:ext>
                </a:extLst>
              </p:cNvPr>
              <p:cNvSpPr/>
              <p:nvPr/>
            </p:nvSpPr>
            <p:spPr>
              <a:xfrm>
                <a:off x="5773800" y="1763150"/>
                <a:ext cx="8475" cy="7175"/>
              </a:xfrm>
              <a:custGeom>
                <a:avLst/>
                <a:gdLst/>
                <a:ahLst/>
                <a:cxnLst/>
                <a:rect l="l" t="t" r="r" b="b"/>
                <a:pathLst>
                  <a:path w="339" h="287" extrusionOk="0">
                    <a:moveTo>
                      <a:pt x="159" y="1"/>
                    </a:moveTo>
                    <a:lnTo>
                      <a:pt x="1" y="91"/>
                    </a:lnTo>
                    <a:lnTo>
                      <a:pt x="337" y="286"/>
                    </a:lnTo>
                    <a:lnTo>
                      <a:pt x="339" y="104"/>
                    </a:lnTo>
                    <a:lnTo>
                      <a:pt x="159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" name="Google Shape;5676;p50">
                <a:extLst>
                  <a:ext uri="{FF2B5EF4-FFF2-40B4-BE49-F238E27FC236}">
                    <a16:creationId xmlns:a16="http://schemas.microsoft.com/office/drawing/2014/main" id="{F14DD868-5A53-47D9-875B-D754B8A68CD6}"/>
                  </a:ext>
                </a:extLst>
              </p:cNvPr>
              <p:cNvSpPr/>
              <p:nvPr/>
            </p:nvSpPr>
            <p:spPr>
              <a:xfrm>
                <a:off x="5782225" y="1765725"/>
                <a:ext cx="950" cy="5100"/>
              </a:xfrm>
              <a:custGeom>
                <a:avLst/>
                <a:gdLst/>
                <a:ahLst/>
                <a:cxnLst/>
                <a:rect l="l" t="t" r="r" b="b"/>
                <a:pathLst>
                  <a:path w="38" h="204" extrusionOk="0">
                    <a:moveTo>
                      <a:pt x="2" y="1"/>
                    </a:moveTo>
                    <a:lnTo>
                      <a:pt x="0" y="183"/>
                    </a:lnTo>
                    <a:lnTo>
                      <a:pt x="36" y="204"/>
                    </a:lnTo>
                    <a:lnTo>
                      <a:pt x="36" y="170"/>
                    </a:lnTo>
                    <a:lnTo>
                      <a:pt x="38" y="170"/>
                    </a:lnTo>
                    <a:lnTo>
                      <a:pt x="38" y="23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" name="Google Shape;5677;p50">
                <a:extLst>
                  <a:ext uri="{FF2B5EF4-FFF2-40B4-BE49-F238E27FC236}">
                    <a16:creationId xmlns:a16="http://schemas.microsoft.com/office/drawing/2014/main" id="{27D310BF-E126-4E8F-9C0F-D7FD14361C0A}"/>
                  </a:ext>
                </a:extLst>
              </p:cNvPr>
              <p:cNvSpPr/>
              <p:nvPr/>
            </p:nvSpPr>
            <p:spPr>
              <a:xfrm>
                <a:off x="5777750" y="1762000"/>
                <a:ext cx="4525" cy="3750"/>
              </a:xfrm>
              <a:custGeom>
                <a:avLst/>
                <a:gdLst/>
                <a:ahLst/>
                <a:cxnLst/>
                <a:rect l="l" t="t" r="r" b="b"/>
                <a:pathLst>
                  <a:path w="181" h="150" extrusionOk="0">
                    <a:moveTo>
                      <a:pt x="83" y="0"/>
                    </a:moveTo>
                    <a:lnTo>
                      <a:pt x="1" y="47"/>
                    </a:lnTo>
                    <a:lnTo>
                      <a:pt x="181" y="150"/>
                    </a:lnTo>
                    <a:lnTo>
                      <a:pt x="181" y="56"/>
                    </a:lnTo>
                    <a:lnTo>
                      <a:pt x="8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8" name="Google Shape;5678;p50">
                <a:extLst>
                  <a:ext uri="{FF2B5EF4-FFF2-40B4-BE49-F238E27FC236}">
                    <a16:creationId xmlns:a16="http://schemas.microsoft.com/office/drawing/2014/main" id="{5140BBE1-2DD8-40B3-89E6-4E901CA9C8B9}"/>
                  </a:ext>
                </a:extLst>
              </p:cNvPr>
              <p:cNvSpPr/>
              <p:nvPr/>
            </p:nvSpPr>
            <p:spPr>
              <a:xfrm>
                <a:off x="5782250" y="1763375"/>
                <a:ext cx="925" cy="2925"/>
              </a:xfrm>
              <a:custGeom>
                <a:avLst/>
                <a:gdLst/>
                <a:ahLst/>
                <a:cxnLst/>
                <a:rect l="l" t="t" r="r" b="b"/>
                <a:pathLst>
                  <a:path w="37" h="117" extrusionOk="0">
                    <a:moveTo>
                      <a:pt x="1" y="1"/>
                    </a:moveTo>
                    <a:lnTo>
                      <a:pt x="1" y="95"/>
                    </a:lnTo>
                    <a:lnTo>
                      <a:pt x="37" y="117"/>
                    </a:lnTo>
                    <a:lnTo>
                      <a:pt x="37" y="2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" name="Google Shape;5679;p50">
                <a:extLst>
                  <a:ext uri="{FF2B5EF4-FFF2-40B4-BE49-F238E27FC236}">
                    <a16:creationId xmlns:a16="http://schemas.microsoft.com/office/drawing/2014/main" id="{D60F3825-E921-414B-8FD0-342A41DA8120}"/>
                  </a:ext>
                </a:extLst>
              </p:cNvPr>
              <p:cNvSpPr/>
              <p:nvPr/>
            </p:nvSpPr>
            <p:spPr>
              <a:xfrm>
                <a:off x="5783150" y="1766275"/>
                <a:ext cx="3250" cy="3725"/>
              </a:xfrm>
              <a:custGeom>
                <a:avLst/>
                <a:gdLst/>
                <a:ahLst/>
                <a:cxnLst/>
                <a:rect l="l" t="t" r="r" b="b"/>
                <a:pathLst>
                  <a:path w="130" h="149" extrusionOk="0">
                    <a:moveTo>
                      <a:pt x="1" y="1"/>
                    </a:moveTo>
                    <a:lnTo>
                      <a:pt x="1" y="148"/>
                    </a:lnTo>
                    <a:lnTo>
                      <a:pt x="130" y="7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0" name="Google Shape;5680;p50">
                <a:extLst>
                  <a:ext uri="{FF2B5EF4-FFF2-40B4-BE49-F238E27FC236}">
                    <a16:creationId xmlns:a16="http://schemas.microsoft.com/office/drawing/2014/main" id="{DDEF92DC-1109-46BF-B79D-0F2D2F37C88B}"/>
                  </a:ext>
                </a:extLst>
              </p:cNvPr>
              <p:cNvSpPr/>
              <p:nvPr/>
            </p:nvSpPr>
            <p:spPr>
              <a:xfrm>
                <a:off x="5783150" y="1768125"/>
                <a:ext cx="5225" cy="3425"/>
              </a:xfrm>
              <a:custGeom>
                <a:avLst/>
                <a:gdLst/>
                <a:ahLst/>
                <a:cxnLst/>
                <a:rect l="l" t="t" r="r" b="b"/>
                <a:pathLst>
                  <a:path w="209" h="137" extrusionOk="0">
                    <a:moveTo>
                      <a:pt x="130" y="0"/>
                    </a:moveTo>
                    <a:lnTo>
                      <a:pt x="1" y="74"/>
                    </a:lnTo>
                    <a:lnTo>
                      <a:pt x="1" y="108"/>
                    </a:lnTo>
                    <a:lnTo>
                      <a:pt x="49" y="137"/>
                    </a:lnTo>
                    <a:lnTo>
                      <a:pt x="208" y="45"/>
                    </a:lnTo>
                    <a:lnTo>
                      <a:pt x="130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1" name="Google Shape;5681;p50">
                <a:extLst>
                  <a:ext uri="{FF2B5EF4-FFF2-40B4-BE49-F238E27FC236}">
                    <a16:creationId xmlns:a16="http://schemas.microsoft.com/office/drawing/2014/main" id="{DE553DFB-4CC6-4DEE-ADC2-6F90732B54F6}"/>
                  </a:ext>
                </a:extLst>
              </p:cNvPr>
              <p:cNvSpPr/>
              <p:nvPr/>
            </p:nvSpPr>
            <p:spPr>
              <a:xfrm>
                <a:off x="5747600" y="1750300"/>
                <a:ext cx="45525" cy="27300"/>
              </a:xfrm>
              <a:custGeom>
                <a:avLst/>
                <a:gdLst/>
                <a:ahLst/>
                <a:cxnLst/>
                <a:rect l="l" t="t" r="r" b="b"/>
                <a:pathLst>
                  <a:path w="1821" h="1092" extrusionOk="0">
                    <a:moveTo>
                      <a:pt x="2" y="0"/>
                    </a:moveTo>
                    <a:lnTo>
                      <a:pt x="0" y="42"/>
                    </a:lnTo>
                    <a:lnTo>
                      <a:pt x="13" y="49"/>
                    </a:lnTo>
                    <a:lnTo>
                      <a:pt x="57" y="74"/>
                    </a:lnTo>
                    <a:lnTo>
                      <a:pt x="92" y="94"/>
                    </a:lnTo>
                    <a:lnTo>
                      <a:pt x="399" y="271"/>
                    </a:lnTo>
                    <a:lnTo>
                      <a:pt x="435" y="293"/>
                    </a:lnTo>
                    <a:lnTo>
                      <a:pt x="448" y="300"/>
                    </a:lnTo>
                    <a:lnTo>
                      <a:pt x="492" y="325"/>
                    </a:lnTo>
                    <a:lnTo>
                      <a:pt x="525" y="345"/>
                    </a:lnTo>
                    <a:lnTo>
                      <a:pt x="892" y="557"/>
                    </a:lnTo>
                    <a:lnTo>
                      <a:pt x="936" y="582"/>
                    </a:lnTo>
                    <a:lnTo>
                      <a:pt x="978" y="606"/>
                    </a:lnTo>
                    <a:lnTo>
                      <a:pt x="1012" y="626"/>
                    </a:lnTo>
                    <a:lnTo>
                      <a:pt x="1385" y="841"/>
                    </a:lnTo>
                    <a:lnTo>
                      <a:pt x="1434" y="870"/>
                    </a:lnTo>
                    <a:lnTo>
                      <a:pt x="1478" y="895"/>
                    </a:lnTo>
                    <a:lnTo>
                      <a:pt x="1513" y="915"/>
                    </a:lnTo>
                    <a:lnTo>
                      <a:pt x="1820" y="1092"/>
                    </a:lnTo>
                    <a:lnTo>
                      <a:pt x="1820" y="1051"/>
                    </a:lnTo>
                    <a:lnTo>
                      <a:pt x="1549" y="893"/>
                    </a:lnTo>
                    <a:lnTo>
                      <a:pt x="1514" y="874"/>
                    </a:lnTo>
                    <a:lnTo>
                      <a:pt x="1471" y="850"/>
                    </a:lnTo>
                    <a:lnTo>
                      <a:pt x="1421" y="821"/>
                    </a:lnTo>
                    <a:lnTo>
                      <a:pt x="1385" y="800"/>
                    </a:lnTo>
                    <a:lnTo>
                      <a:pt x="1049" y="605"/>
                    </a:lnTo>
                    <a:lnTo>
                      <a:pt x="1014" y="586"/>
                    </a:lnTo>
                    <a:lnTo>
                      <a:pt x="970" y="560"/>
                    </a:lnTo>
                    <a:lnTo>
                      <a:pt x="930" y="537"/>
                    </a:lnTo>
                    <a:lnTo>
                      <a:pt x="922" y="532"/>
                    </a:lnTo>
                    <a:lnTo>
                      <a:pt x="892" y="515"/>
                    </a:lnTo>
                    <a:lnTo>
                      <a:pt x="561" y="325"/>
                    </a:lnTo>
                    <a:lnTo>
                      <a:pt x="528" y="305"/>
                    </a:lnTo>
                    <a:lnTo>
                      <a:pt x="485" y="280"/>
                    </a:lnTo>
                    <a:lnTo>
                      <a:pt x="435" y="251"/>
                    </a:lnTo>
                    <a:lnTo>
                      <a:pt x="399" y="231"/>
                    </a:lnTo>
                    <a:lnTo>
                      <a:pt x="128" y="74"/>
                    </a:lnTo>
                    <a:lnTo>
                      <a:pt x="93" y="54"/>
                    </a:lnTo>
                    <a:lnTo>
                      <a:pt x="50" y="29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2" name="Google Shape;5682;p50">
                <a:extLst>
                  <a:ext uri="{FF2B5EF4-FFF2-40B4-BE49-F238E27FC236}">
                    <a16:creationId xmlns:a16="http://schemas.microsoft.com/office/drawing/2014/main" id="{D157072B-2EF2-4086-BC4E-F15C724244E9}"/>
                  </a:ext>
                </a:extLst>
              </p:cNvPr>
              <p:cNvSpPr/>
              <p:nvPr/>
            </p:nvSpPr>
            <p:spPr>
              <a:xfrm>
                <a:off x="5784350" y="1769250"/>
                <a:ext cx="5100" cy="2925"/>
              </a:xfrm>
              <a:custGeom>
                <a:avLst/>
                <a:gdLst/>
                <a:ahLst/>
                <a:cxnLst/>
                <a:rect l="l" t="t" r="r" b="b"/>
                <a:pathLst>
                  <a:path w="204" h="117" extrusionOk="0">
                    <a:moveTo>
                      <a:pt x="160" y="0"/>
                    </a:moveTo>
                    <a:lnTo>
                      <a:pt x="1" y="92"/>
                    </a:lnTo>
                    <a:lnTo>
                      <a:pt x="44" y="116"/>
                    </a:lnTo>
                    <a:lnTo>
                      <a:pt x="204" y="27"/>
                    </a:lnTo>
                    <a:lnTo>
                      <a:pt x="160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3" name="Google Shape;5683;p50">
                <a:extLst>
                  <a:ext uri="{FF2B5EF4-FFF2-40B4-BE49-F238E27FC236}">
                    <a16:creationId xmlns:a16="http://schemas.microsoft.com/office/drawing/2014/main" id="{F95387E8-B8B3-4E11-A72A-E6E0E95E6039}"/>
                  </a:ext>
                </a:extLst>
              </p:cNvPr>
              <p:cNvSpPr/>
              <p:nvPr/>
            </p:nvSpPr>
            <p:spPr>
              <a:xfrm>
                <a:off x="5783150" y="1763925"/>
                <a:ext cx="5325" cy="4225"/>
              </a:xfrm>
              <a:custGeom>
                <a:avLst/>
                <a:gdLst/>
                <a:ahLst/>
                <a:cxnLst/>
                <a:rect l="l" t="t" r="r" b="b"/>
                <a:pathLst>
                  <a:path w="213" h="169" extrusionOk="0">
                    <a:moveTo>
                      <a:pt x="1" y="0"/>
                    </a:moveTo>
                    <a:lnTo>
                      <a:pt x="1" y="95"/>
                    </a:lnTo>
                    <a:lnTo>
                      <a:pt x="130" y="168"/>
                    </a:lnTo>
                    <a:lnTo>
                      <a:pt x="212" y="12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4" name="Google Shape;5684;p50">
                <a:extLst>
                  <a:ext uri="{FF2B5EF4-FFF2-40B4-BE49-F238E27FC236}">
                    <a16:creationId xmlns:a16="http://schemas.microsoft.com/office/drawing/2014/main" id="{F59C987F-D1E7-4CB8-BE91-F642D341F7B6}"/>
                  </a:ext>
                </a:extLst>
              </p:cNvPr>
              <p:cNvSpPr/>
              <p:nvPr/>
            </p:nvSpPr>
            <p:spPr>
              <a:xfrm>
                <a:off x="5786375" y="1766975"/>
                <a:ext cx="4050" cy="2300"/>
              </a:xfrm>
              <a:custGeom>
                <a:avLst/>
                <a:gdLst/>
                <a:ahLst/>
                <a:cxnLst/>
                <a:rect l="l" t="t" r="r" b="b"/>
                <a:pathLst>
                  <a:path w="162" h="92" extrusionOk="0">
                    <a:moveTo>
                      <a:pt x="83" y="0"/>
                    </a:moveTo>
                    <a:lnTo>
                      <a:pt x="1" y="46"/>
                    </a:lnTo>
                    <a:lnTo>
                      <a:pt x="79" y="91"/>
                    </a:lnTo>
                    <a:lnTo>
                      <a:pt x="162" y="45"/>
                    </a:lnTo>
                    <a:lnTo>
                      <a:pt x="8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5" name="Google Shape;5685;p50">
                <a:extLst>
                  <a:ext uri="{FF2B5EF4-FFF2-40B4-BE49-F238E27FC236}">
                    <a16:creationId xmlns:a16="http://schemas.microsoft.com/office/drawing/2014/main" id="{9177548C-6A4D-4F67-A480-1A5E6C344DC4}"/>
                  </a:ext>
                </a:extLst>
              </p:cNvPr>
              <p:cNvSpPr/>
              <p:nvPr/>
            </p:nvSpPr>
            <p:spPr>
              <a:xfrm>
                <a:off x="5788350" y="1768100"/>
                <a:ext cx="3175" cy="1825"/>
              </a:xfrm>
              <a:custGeom>
                <a:avLst/>
                <a:gdLst/>
                <a:ahLst/>
                <a:cxnLst/>
                <a:rect l="l" t="t" r="r" b="b"/>
                <a:pathLst>
                  <a:path w="127" h="73" extrusionOk="0">
                    <a:moveTo>
                      <a:pt x="83" y="0"/>
                    </a:moveTo>
                    <a:lnTo>
                      <a:pt x="0" y="46"/>
                    </a:lnTo>
                    <a:lnTo>
                      <a:pt x="44" y="73"/>
                    </a:lnTo>
                    <a:lnTo>
                      <a:pt x="126" y="25"/>
                    </a:lnTo>
                    <a:lnTo>
                      <a:pt x="8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6" name="Google Shape;5686;p50">
                <a:extLst>
                  <a:ext uri="{FF2B5EF4-FFF2-40B4-BE49-F238E27FC236}">
                    <a16:creationId xmlns:a16="http://schemas.microsoft.com/office/drawing/2014/main" id="{777A12AE-4804-4EF0-9760-EBCF7D240C46}"/>
                  </a:ext>
                </a:extLst>
              </p:cNvPr>
              <p:cNvSpPr/>
              <p:nvPr/>
            </p:nvSpPr>
            <p:spPr>
              <a:xfrm>
                <a:off x="5789425" y="1768700"/>
                <a:ext cx="29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117" h="68" extrusionOk="0">
                    <a:moveTo>
                      <a:pt x="83" y="1"/>
                    </a:moveTo>
                    <a:lnTo>
                      <a:pt x="1" y="49"/>
                    </a:lnTo>
                    <a:lnTo>
                      <a:pt x="34" y="67"/>
                    </a:lnTo>
                    <a:lnTo>
                      <a:pt x="117" y="21"/>
                    </a:lnTo>
                    <a:lnTo>
                      <a:pt x="83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7" name="Google Shape;5687;p50">
                <a:extLst>
                  <a:ext uri="{FF2B5EF4-FFF2-40B4-BE49-F238E27FC236}">
                    <a16:creationId xmlns:a16="http://schemas.microsoft.com/office/drawing/2014/main" id="{DD1D7C0A-B0FA-4E62-844D-4AE00616F5E1}"/>
                  </a:ext>
                </a:extLst>
              </p:cNvPr>
              <p:cNvSpPr/>
              <p:nvPr/>
            </p:nvSpPr>
            <p:spPr>
              <a:xfrm>
                <a:off x="5790250" y="1769200"/>
                <a:ext cx="2900" cy="2825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13" extrusionOk="0">
                    <a:moveTo>
                      <a:pt x="84" y="1"/>
                    </a:moveTo>
                    <a:lnTo>
                      <a:pt x="1" y="47"/>
                    </a:lnTo>
                    <a:lnTo>
                      <a:pt x="116" y="113"/>
                    </a:lnTo>
                    <a:lnTo>
                      <a:pt x="116" y="18"/>
                    </a:lnTo>
                    <a:lnTo>
                      <a:pt x="84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8" name="Google Shape;5688;p50">
                <a:extLst>
                  <a:ext uri="{FF2B5EF4-FFF2-40B4-BE49-F238E27FC236}">
                    <a16:creationId xmlns:a16="http://schemas.microsoft.com/office/drawing/2014/main" id="{BC7A476F-9F66-4146-8B10-4A6A93FA0129}"/>
                  </a:ext>
                </a:extLst>
              </p:cNvPr>
              <p:cNvSpPr/>
              <p:nvPr/>
            </p:nvSpPr>
            <p:spPr>
              <a:xfrm>
                <a:off x="5786300" y="1770375"/>
                <a:ext cx="6850" cy="6225"/>
              </a:xfrm>
              <a:custGeom>
                <a:avLst/>
                <a:gdLst/>
                <a:ahLst/>
                <a:cxnLst/>
                <a:rect l="l" t="t" r="r" b="b"/>
                <a:pathLst>
                  <a:path w="274" h="249" extrusionOk="0">
                    <a:moveTo>
                      <a:pt x="159" y="0"/>
                    </a:moveTo>
                    <a:lnTo>
                      <a:pt x="1" y="90"/>
                    </a:lnTo>
                    <a:lnTo>
                      <a:pt x="272" y="248"/>
                    </a:lnTo>
                    <a:lnTo>
                      <a:pt x="274" y="66"/>
                    </a:lnTo>
                    <a:lnTo>
                      <a:pt x="159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9" name="Google Shape;5689;p50">
                <a:extLst>
                  <a:ext uri="{FF2B5EF4-FFF2-40B4-BE49-F238E27FC236}">
                    <a16:creationId xmlns:a16="http://schemas.microsoft.com/office/drawing/2014/main" id="{FC5868E2-084F-44D6-8937-2053C97B51ED}"/>
                  </a:ext>
                </a:extLst>
              </p:cNvPr>
              <p:cNvSpPr/>
              <p:nvPr/>
            </p:nvSpPr>
            <p:spPr>
              <a:xfrm>
                <a:off x="5772925" y="1774975"/>
                <a:ext cx="4825" cy="2775"/>
              </a:xfrm>
              <a:custGeom>
                <a:avLst/>
                <a:gdLst/>
                <a:ahLst/>
                <a:cxnLst/>
                <a:rect l="l" t="t" r="r" b="b"/>
                <a:pathLst>
                  <a:path w="193" h="111" extrusionOk="0">
                    <a:moveTo>
                      <a:pt x="159" y="1"/>
                    </a:moveTo>
                    <a:lnTo>
                      <a:pt x="1" y="90"/>
                    </a:lnTo>
                    <a:lnTo>
                      <a:pt x="34" y="111"/>
                    </a:lnTo>
                    <a:lnTo>
                      <a:pt x="192" y="19"/>
                    </a:lnTo>
                    <a:lnTo>
                      <a:pt x="159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0" name="Google Shape;5690;p50">
                <a:extLst>
                  <a:ext uri="{FF2B5EF4-FFF2-40B4-BE49-F238E27FC236}">
                    <a16:creationId xmlns:a16="http://schemas.microsoft.com/office/drawing/2014/main" id="{3060E273-2E2C-46FE-93BF-C9A06D743177}"/>
                  </a:ext>
                </a:extLst>
              </p:cNvPr>
              <p:cNvSpPr/>
              <p:nvPr/>
            </p:nvSpPr>
            <p:spPr>
              <a:xfrm>
                <a:off x="5747600" y="1755700"/>
                <a:ext cx="5300" cy="4250"/>
              </a:xfrm>
              <a:custGeom>
                <a:avLst/>
                <a:gdLst/>
                <a:ahLst/>
                <a:cxnLst/>
                <a:rect l="l" t="t" r="r" b="b"/>
                <a:pathLst>
                  <a:path w="212" h="170" extrusionOk="0">
                    <a:moveTo>
                      <a:pt x="0" y="0"/>
                    </a:moveTo>
                    <a:lnTo>
                      <a:pt x="0" y="96"/>
                    </a:lnTo>
                    <a:lnTo>
                      <a:pt x="129" y="170"/>
                    </a:lnTo>
                    <a:lnTo>
                      <a:pt x="212" y="12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1" name="Google Shape;5691;p50">
                <a:extLst>
                  <a:ext uri="{FF2B5EF4-FFF2-40B4-BE49-F238E27FC236}">
                    <a16:creationId xmlns:a16="http://schemas.microsoft.com/office/drawing/2014/main" id="{F5EC5884-5EB0-4F84-82FA-ADC08381BBA3}"/>
                  </a:ext>
                </a:extLst>
              </p:cNvPr>
              <p:cNvSpPr/>
              <p:nvPr/>
            </p:nvSpPr>
            <p:spPr>
              <a:xfrm>
                <a:off x="5750825" y="1758725"/>
                <a:ext cx="4050" cy="2350"/>
              </a:xfrm>
              <a:custGeom>
                <a:avLst/>
                <a:gdLst/>
                <a:ahLst/>
                <a:cxnLst/>
                <a:rect l="l" t="t" r="r" b="b"/>
                <a:pathLst>
                  <a:path w="162" h="94" extrusionOk="0">
                    <a:moveTo>
                      <a:pt x="83" y="1"/>
                    </a:moveTo>
                    <a:lnTo>
                      <a:pt x="0" y="49"/>
                    </a:lnTo>
                    <a:lnTo>
                      <a:pt x="79" y="94"/>
                    </a:lnTo>
                    <a:lnTo>
                      <a:pt x="161" y="46"/>
                    </a:lnTo>
                    <a:lnTo>
                      <a:pt x="83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2" name="Google Shape;5692;p50">
                <a:extLst>
                  <a:ext uri="{FF2B5EF4-FFF2-40B4-BE49-F238E27FC236}">
                    <a16:creationId xmlns:a16="http://schemas.microsoft.com/office/drawing/2014/main" id="{6BAB1CE3-96B5-45CA-9865-0F3D09F3E80C}"/>
                  </a:ext>
                </a:extLst>
              </p:cNvPr>
              <p:cNvSpPr/>
              <p:nvPr/>
            </p:nvSpPr>
            <p:spPr>
              <a:xfrm>
                <a:off x="5750750" y="1762175"/>
                <a:ext cx="6800" cy="6200"/>
              </a:xfrm>
              <a:custGeom>
                <a:avLst/>
                <a:gdLst/>
                <a:ahLst/>
                <a:cxnLst/>
                <a:rect l="l" t="t" r="r" b="b"/>
                <a:pathLst>
                  <a:path w="272" h="248" extrusionOk="0">
                    <a:moveTo>
                      <a:pt x="158" y="1"/>
                    </a:moveTo>
                    <a:lnTo>
                      <a:pt x="0" y="91"/>
                    </a:lnTo>
                    <a:lnTo>
                      <a:pt x="272" y="247"/>
                    </a:lnTo>
                    <a:lnTo>
                      <a:pt x="272" y="66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3" name="Google Shape;5693;p50">
                <a:extLst>
                  <a:ext uri="{FF2B5EF4-FFF2-40B4-BE49-F238E27FC236}">
                    <a16:creationId xmlns:a16="http://schemas.microsoft.com/office/drawing/2014/main" id="{A1249621-6795-4F31-89C9-375E216CE1AF}"/>
                  </a:ext>
                </a:extLst>
              </p:cNvPr>
              <p:cNvSpPr/>
              <p:nvPr/>
            </p:nvSpPr>
            <p:spPr>
              <a:xfrm>
                <a:off x="5753875" y="1760500"/>
                <a:ext cx="29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117" h="68" extrusionOk="0">
                    <a:moveTo>
                      <a:pt x="83" y="1"/>
                    </a:moveTo>
                    <a:lnTo>
                      <a:pt x="0" y="47"/>
                    </a:lnTo>
                    <a:lnTo>
                      <a:pt x="33" y="68"/>
                    </a:lnTo>
                    <a:lnTo>
                      <a:pt x="116" y="20"/>
                    </a:lnTo>
                    <a:lnTo>
                      <a:pt x="83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4" name="Google Shape;5694;p50">
                <a:extLst>
                  <a:ext uri="{FF2B5EF4-FFF2-40B4-BE49-F238E27FC236}">
                    <a16:creationId xmlns:a16="http://schemas.microsoft.com/office/drawing/2014/main" id="{5AC11E74-6897-4FC2-910C-3DA0DCE64E37}"/>
                  </a:ext>
                </a:extLst>
              </p:cNvPr>
              <p:cNvSpPr/>
              <p:nvPr/>
            </p:nvSpPr>
            <p:spPr>
              <a:xfrm>
                <a:off x="5752775" y="1759850"/>
                <a:ext cx="3175" cy="1850"/>
              </a:xfrm>
              <a:custGeom>
                <a:avLst/>
                <a:gdLst/>
                <a:ahLst/>
                <a:cxnLst/>
                <a:rect l="l" t="t" r="r" b="b"/>
                <a:pathLst>
                  <a:path w="127" h="74" extrusionOk="0">
                    <a:moveTo>
                      <a:pt x="83" y="1"/>
                    </a:moveTo>
                    <a:lnTo>
                      <a:pt x="1" y="49"/>
                    </a:lnTo>
                    <a:lnTo>
                      <a:pt x="44" y="73"/>
                    </a:lnTo>
                    <a:lnTo>
                      <a:pt x="127" y="27"/>
                    </a:lnTo>
                    <a:lnTo>
                      <a:pt x="83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5" name="Google Shape;5695;p50">
                <a:extLst>
                  <a:ext uri="{FF2B5EF4-FFF2-40B4-BE49-F238E27FC236}">
                    <a16:creationId xmlns:a16="http://schemas.microsoft.com/office/drawing/2014/main" id="{0ECFEB2F-E9A4-4950-BC4D-0027EAC096A3}"/>
                  </a:ext>
                </a:extLst>
              </p:cNvPr>
              <p:cNvSpPr/>
              <p:nvPr/>
            </p:nvSpPr>
            <p:spPr>
              <a:xfrm>
                <a:off x="5757525" y="1763800"/>
                <a:ext cx="975" cy="5100"/>
              </a:xfrm>
              <a:custGeom>
                <a:avLst/>
                <a:gdLst/>
                <a:ahLst/>
                <a:cxnLst/>
                <a:rect l="l" t="t" r="r" b="b"/>
                <a:pathLst>
                  <a:path w="39" h="204" extrusionOk="0">
                    <a:moveTo>
                      <a:pt x="1" y="1"/>
                    </a:moveTo>
                    <a:lnTo>
                      <a:pt x="1" y="182"/>
                    </a:lnTo>
                    <a:lnTo>
                      <a:pt x="37" y="204"/>
                    </a:lnTo>
                    <a:lnTo>
                      <a:pt x="38" y="2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6" name="Google Shape;5696;p50">
                <a:extLst>
                  <a:ext uri="{FF2B5EF4-FFF2-40B4-BE49-F238E27FC236}">
                    <a16:creationId xmlns:a16="http://schemas.microsoft.com/office/drawing/2014/main" id="{5A36A1B6-3D59-4BD9-A996-56A569799968}"/>
                  </a:ext>
                </a:extLst>
              </p:cNvPr>
              <p:cNvSpPr/>
              <p:nvPr/>
            </p:nvSpPr>
            <p:spPr>
              <a:xfrm>
                <a:off x="5754700" y="1760975"/>
                <a:ext cx="2850" cy="2850"/>
              </a:xfrm>
              <a:custGeom>
                <a:avLst/>
                <a:gdLst/>
                <a:ahLst/>
                <a:cxnLst/>
                <a:rect l="l" t="t" r="r" b="b"/>
                <a:pathLst>
                  <a:path w="114" h="114" extrusionOk="0">
                    <a:moveTo>
                      <a:pt x="83" y="1"/>
                    </a:moveTo>
                    <a:lnTo>
                      <a:pt x="0" y="49"/>
                    </a:lnTo>
                    <a:lnTo>
                      <a:pt x="114" y="114"/>
                    </a:lnTo>
                    <a:lnTo>
                      <a:pt x="114" y="20"/>
                    </a:lnTo>
                    <a:lnTo>
                      <a:pt x="83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7" name="Google Shape;5697;p50">
                <a:extLst>
                  <a:ext uri="{FF2B5EF4-FFF2-40B4-BE49-F238E27FC236}">
                    <a16:creationId xmlns:a16="http://schemas.microsoft.com/office/drawing/2014/main" id="{9F6D859B-FBB6-4184-9C30-1DA1B7F70ED6}"/>
                  </a:ext>
                </a:extLst>
              </p:cNvPr>
              <p:cNvSpPr/>
              <p:nvPr/>
            </p:nvSpPr>
            <p:spPr>
              <a:xfrm>
                <a:off x="5757525" y="1761450"/>
                <a:ext cx="975" cy="2925"/>
              </a:xfrm>
              <a:custGeom>
                <a:avLst/>
                <a:gdLst/>
                <a:ahLst/>
                <a:cxnLst/>
                <a:rect l="l" t="t" r="r" b="b"/>
                <a:pathLst>
                  <a:path w="39" h="117" extrusionOk="0">
                    <a:moveTo>
                      <a:pt x="1" y="1"/>
                    </a:moveTo>
                    <a:lnTo>
                      <a:pt x="1" y="95"/>
                    </a:lnTo>
                    <a:lnTo>
                      <a:pt x="38" y="117"/>
                    </a:lnTo>
                    <a:lnTo>
                      <a:pt x="38" y="2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8" name="Google Shape;5698;p50">
                <a:extLst>
                  <a:ext uri="{FF2B5EF4-FFF2-40B4-BE49-F238E27FC236}">
                    <a16:creationId xmlns:a16="http://schemas.microsoft.com/office/drawing/2014/main" id="{AC980FD2-1490-48C0-B6F8-9CCE9115084D}"/>
                  </a:ext>
                </a:extLst>
              </p:cNvPr>
              <p:cNvSpPr/>
              <p:nvPr/>
            </p:nvSpPr>
            <p:spPr>
              <a:xfrm>
                <a:off x="5758425" y="1764350"/>
                <a:ext cx="3300" cy="3725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49" extrusionOk="0">
                    <a:moveTo>
                      <a:pt x="2" y="1"/>
                    </a:moveTo>
                    <a:lnTo>
                      <a:pt x="1" y="149"/>
                    </a:lnTo>
                    <a:lnTo>
                      <a:pt x="131" y="75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9" name="Google Shape;5699;p50">
                <a:extLst>
                  <a:ext uri="{FF2B5EF4-FFF2-40B4-BE49-F238E27FC236}">
                    <a16:creationId xmlns:a16="http://schemas.microsoft.com/office/drawing/2014/main" id="{BA22DDC7-39F3-44FD-B6DB-6AD4A78DE382}"/>
                  </a:ext>
                </a:extLst>
              </p:cNvPr>
              <p:cNvSpPr/>
              <p:nvPr/>
            </p:nvSpPr>
            <p:spPr>
              <a:xfrm>
                <a:off x="5758425" y="1766200"/>
                <a:ext cx="5225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209" h="136" extrusionOk="0">
                    <a:moveTo>
                      <a:pt x="131" y="1"/>
                    </a:moveTo>
                    <a:lnTo>
                      <a:pt x="1" y="75"/>
                    </a:lnTo>
                    <a:lnTo>
                      <a:pt x="1" y="108"/>
                    </a:lnTo>
                    <a:lnTo>
                      <a:pt x="50" y="135"/>
                    </a:lnTo>
                    <a:lnTo>
                      <a:pt x="208" y="46"/>
                    </a:lnTo>
                    <a:lnTo>
                      <a:pt x="131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0" name="Google Shape;5700;p50">
                <a:extLst>
                  <a:ext uri="{FF2B5EF4-FFF2-40B4-BE49-F238E27FC236}">
                    <a16:creationId xmlns:a16="http://schemas.microsoft.com/office/drawing/2014/main" id="{DB84A93E-5078-4658-996B-F3BCB2F07398}"/>
                  </a:ext>
                </a:extLst>
              </p:cNvPr>
              <p:cNvSpPr/>
              <p:nvPr/>
            </p:nvSpPr>
            <p:spPr>
              <a:xfrm>
                <a:off x="5759675" y="1767325"/>
                <a:ext cx="5050" cy="2925"/>
              </a:xfrm>
              <a:custGeom>
                <a:avLst/>
                <a:gdLst/>
                <a:ahLst/>
                <a:cxnLst/>
                <a:rect l="l" t="t" r="r" b="b"/>
                <a:pathLst>
                  <a:path w="202" h="117" extrusionOk="0">
                    <a:moveTo>
                      <a:pt x="158" y="1"/>
                    </a:moveTo>
                    <a:lnTo>
                      <a:pt x="0" y="90"/>
                    </a:lnTo>
                    <a:lnTo>
                      <a:pt x="44" y="117"/>
                    </a:lnTo>
                    <a:lnTo>
                      <a:pt x="202" y="25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1" name="Google Shape;5701;p50">
                <a:extLst>
                  <a:ext uri="{FF2B5EF4-FFF2-40B4-BE49-F238E27FC236}">
                    <a16:creationId xmlns:a16="http://schemas.microsoft.com/office/drawing/2014/main" id="{EE4D1166-4749-4C63-BF9D-B9FBCFCD98D7}"/>
                  </a:ext>
                </a:extLst>
              </p:cNvPr>
              <p:cNvSpPr/>
              <p:nvPr/>
            </p:nvSpPr>
            <p:spPr>
              <a:xfrm>
                <a:off x="5760750" y="1767950"/>
                <a:ext cx="4850" cy="2775"/>
              </a:xfrm>
              <a:custGeom>
                <a:avLst/>
                <a:gdLst/>
                <a:ahLst/>
                <a:cxnLst/>
                <a:rect l="l" t="t" r="r" b="b"/>
                <a:pathLst>
                  <a:path w="194" h="111" extrusionOk="0">
                    <a:moveTo>
                      <a:pt x="159" y="0"/>
                    </a:moveTo>
                    <a:lnTo>
                      <a:pt x="1" y="92"/>
                    </a:lnTo>
                    <a:lnTo>
                      <a:pt x="35" y="110"/>
                    </a:lnTo>
                    <a:lnTo>
                      <a:pt x="193" y="21"/>
                    </a:lnTo>
                    <a:lnTo>
                      <a:pt x="159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2" name="Google Shape;5702;p50">
                <a:extLst>
                  <a:ext uri="{FF2B5EF4-FFF2-40B4-BE49-F238E27FC236}">
                    <a16:creationId xmlns:a16="http://schemas.microsoft.com/office/drawing/2014/main" id="{EF7C7869-6F6F-44D5-8C75-0B5DE83C57FE}"/>
                  </a:ext>
                </a:extLst>
              </p:cNvPr>
              <p:cNvSpPr/>
              <p:nvPr/>
            </p:nvSpPr>
            <p:spPr>
              <a:xfrm>
                <a:off x="5758475" y="1761950"/>
                <a:ext cx="5300" cy="4275"/>
              </a:xfrm>
              <a:custGeom>
                <a:avLst/>
                <a:gdLst/>
                <a:ahLst/>
                <a:cxnLst/>
                <a:rect l="l" t="t" r="r" b="b"/>
                <a:pathLst>
                  <a:path w="212" h="171" extrusionOk="0">
                    <a:moveTo>
                      <a:pt x="0" y="1"/>
                    </a:moveTo>
                    <a:lnTo>
                      <a:pt x="0" y="97"/>
                    </a:lnTo>
                    <a:lnTo>
                      <a:pt x="129" y="171"/>
                    </a:lnTo>
                    <a:lnTo>
                      <a:pt x="212" y="12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3" name="Google Shape;5703;p50">
                <a:extLst>
                  <a:ext uri="{FF2B5EF4-FFF2-40B4-BE49-F238E27FC236}">
                    <a16:creationId xmlns:a16="http://schemas.microsoft.com/office/drawing/2014/main" id="{401A2076-B2B3-4598-A3C7-44929A3922FE}"/>
                  </a:ext>
                </a:extLst>
              </p:cNvPr>
              <p:cNvSpPr/>
              <p:nvPr/>
            </p:nvSpPr>
            <p:spPr>
              <a:xfrm>
                <a:off x="5770625" y="1774975"/>
                <a:ext cx="200" cy="1050"/>
              </a:xfrm>
              <a:custGeom>
                <a:avLst/>
                <a:gdLst/>
                <a:ahLst/>
                <a:cxnLst/>
                <a:rect l="l" t="t" r="r" b="b"/>
                <a:pathLst>
                  <a:path w="8" h="42" extrusionOk="0">
                    <a:moveTo>
                      <a:pt x="7" y="1"/>
                    </a:moveTo>
                    <a:lnTo>
                      <a:pt x="0" y="3"/>
                    </a:lnTo>
                    <a:lnTo>
                      <a:pt x="0" y="37"/>
                    </a:lnTo>
                    <a:lnTo>
                      <a:pt x="7" y="41"/>
                    </a:lnTo>
                    <a:lnTo>
                      <a:pt x="7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4" name="Google Shape;5704;p50">
                <a:extLst>
                  <a:ext uri="{FF2B5EF4-FFF2-40B4-BE49-F238E27FC236}">
                    <a16:creationId xmlns:a16="http://schemas.microsoft.com/office/drawing/2014/main" id="{C5B2A74A-E776-4E98-8DEE-1E8049899A3A}"/>
                  </a:ext>
                </a:extLst>
              </p:cNvPr>
              <p:cNvSpPr/>
              <p:nvPr/>
            </p:nvSpPr>
            <p:spPr>
              <a:xfrm>
                <a:off x="5761700" y="1765000"/>
                <a:ext cx="4000" cy="2350"/>
              </a:xfrm>
              <a:custGeom>
                <a:avLst/>
                <a:gdLst/>
                <a:ahLst/>
                <a:cxnLst/>
                <a:rect l="l" t="t" r="r" b="b"/>
                <a:pathLst>
                  <a:path w="160" h="94" extrusionOk="0">
                    <a:moveTo>
                      <a:pt x="83" y="1"/>
                    </a:moveTo>
                    <a:lnTo>
                      <a:pt x="0" y="49"/>
                    </a:lnTo>
                    <a:lnTo>
                      <a:pt x="77" y="94"/>
                    </a:lnTo>
                    <a:lnTo>
                      <a:pt x="160" y="46"/>
                    </a:lnTo>
                    <a:lnTo>
                      <a:pt x="83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5" name="Google Shape;5705;p50">
                <a:extLst>
                  <a:ext uri="{FF2B5EF4-FFF2-40B4-BE49-F238E27FC236}">
                    <a16:creationId xmlns:a16="http://schemas.microsoft.com/office/drawing/2014/main" id="{491AA44F-7DD4-4285-9EBB-3FDFF0025F40}"/>
                  </a:ext>
                </a:extLst>
              </p:cNvPr>
              <p:cNvSpPr/>
              <p:nvPr/>
            </p:nvSpPr>
            <p:spPr>
              <a:xfrm>
                <a:off x="5763750" y="1765000"/>
                <a:ext cx="2000" cy="1150"/>
              </a:xfrm>
              <a:custGeom>
                <a:avLst/>
                <a:gdLst/>
                <a:ahLst/>
                <a:cxnLst/>
                <a:rect l="l" t="t" r="r" b="b"/>
                <a:pathLst>
                  <a:path w="80" h="46" extrusionOk="0">
                    <a:moveTo>
                      <a:pt x="1" y="1"/>
                    </a:moveTo>
                    <a:lnTo>
                      <a:pt x="78" y="46"/>
                    </a:lnTo>
                    <a:lnTo>
                      <a:pt x="79" y="46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6" name="Google Shape;5706;p50">
                <a:extLst>
                  <a:ext uri="{FF2B5EF4-FFF2-40B4-BE49-F238E27FC236}">
                    <a16:creationId xmlns:a16="http://schemas.microsoft.com/office/drawing/2014/main" id="{9A96F7E2-4D82-4437-9BAE-33FDE5DBAC28}"/>
                  </a:ext>
                </a:extLst>
              </p:cNvPr>
              <p:cNvSpPr/>
              <p:nvPr/>
            </p:nvSpPr>
            <p:spPr>
              <a:xfrm>
                <a:off x="5763625" y="1766125"/>
                <a:ext cx="3200" cy="1850"/>
              </a:xfrm>
              <a:custGeom>
                <a:avLst/>
                <a:gdLst/>
                <a:ahLst/>
                <a:cxnLst/>
                <a:rect l="l" t="t" r="r" b="b"/>
                <a:pathLst>
                  <a:path w="128" h="74" extrusionOk="0">
                    <a:moveTo>
                      <a:pt x="83" y="1"/>
                    </a:moveTo>
                    <a:lnTo>
                      <a:pt x="0" y="49"/>
                    </a:lnTo>
                    <a:lnTo>
                      <a:pt x="44" y="73"/>
                    </a:lnTo>
                    <a:lnTo>
                      <a:pt x="128" y="27"/>
                    </a:lnTo>
                    <a:lnTo>
                      <a:pt x="83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7" name="Google Shape;5707;p50">
                <a:extLst>
                  <a:ext uri="{FF2B5EF4-FFF2-40B4-BE49-F238E27FC236}">
                    <a16:creationId xmlns:a16="http://schemas.microsoft.com/office/drawing/2014/main" id="{D3A2DD08-E66B-4113-807E-E0A25F8CE101}"/>
                  </a:ext>
                </a:extLst>
              </p:cNvPr>
              <p:cNvSpPr/>
              <p:nvPr/>
            </p:nvSpPr>
            <p:spPr>
              <a:xfrm>
                <a:off x="5764700" y="1766775"/>
                <a:ext cx="29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119" h="68" extrusionOk="0">
                    <a:moveTo>
                      <a:pt x="85" y="1"/>
                    </a:moveTo>
                    <a:lnTo>
                      <a:pt x="1" y="47"/>
                    </a:lnTo>
                    <a:lnTo>
                      <a:pt x="35" y="68"/>
                    </a:lnTo>
                    <a:lnTo>
                      <a:pt x="118" y="20"/>
                    </a:lnTo>
                    <a:lnTo>
                      <a:pt x="85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8" name="Google Shape;5708;p50">
                <a:extLst>
                  <a:ext uri="{FF2B5EF4-FFF2-40B4-BE49-F238E27FC236}">
                    <a16:creationId xmlns:a16="http://schemas.microsoft.com/office/drawing/2014/main" id="{1D5C1BC2-4DEB-42D0-8F84-870F3323DA2A}"/>
                  </a:ext>
                </a:extLst>
              </p:cNvPr>
              <p:cNvSpPr/>
              <p:nvPr/>
            </p:nvSpPr>
            <p:spPr>
              <a:xfrm>
                <a:off x="5766800" y="1766775"/>
                <a:ext cx="87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35" h="20" extrusionOk="0">
                    <a:moveTo>
                      <a:pt x="34" y="20"/>
                    </a:moveTo>
                    <a:lnTo>
                      <a:pt x="34" y="20"/>
                    </a:lnTo>
                    <a:lnTo>
                      <a:pt x="1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9" name="Google Shape;5709;p50">
                <a:extLst>
                  <a:ext uri="{FF2B5EF4-FFF2-40B4-BE49-F238E27FC236}">
                    <a16:creationId xmlns:a16="http://schemas.microsoft.com/office/drawing/2014/main" id="{55B6E9ED-C050-454A-8033-64D644BB2668}"/>
                  </a:ext>
                </a:extLst>
              </p:cNvPr>
              <p:cNvSpPr/>
              <p:nvPr/>
            </p:nvSpPr>
            <p:spPr>
              <a:xfrm>
                <a:off x="5761625" y="1768450"/>
                <a:ext cx="8250" cy="7050"/>
              </a:xfrm>
              <a:custGeom>
                <a:avLst/>
                <a:gdLst/>
                <a:ahLst/>
                <a:cxnLst/>
                <a:rect l="l" t="t" r="r" b="b"/>
                <a:pathLst>
                  <a:path w="330" h="282" extrusionOk="0">
                    <a:moveTo>
                      <a:pt x="158" y="1"/>
                    </a:moveTo>
                    <a:lnTo>
                      <a:pt x="0" y="90"/>
                    </a:lnTo>
                    <a:lnTo>
                      <a:pt x="330" y="282"/>
                    </a:lnTo>
                    <a:lnTo>
                      <a:pt x="330" y="99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0" name="Google Shape;5710;p50">
                <a:extLst>
                  <a:ext uri="{FF2B5EF4-FFF2-40B4-BE49-F238E27FC236}">
                    <a16:creationId xmlns:a16="http://schemas.microsoft.com/office/drawing/2014/main" id="{99B29682-616C-417D-AB0C-9E8A874ECFBA}"/>
                  </a:ext>
                </a:extLst>
              </p:cNvPr>
              <p:cNvSpPr/>
              <p:nvPr/>
            </p:nvSpPr>
            <p:spPr>
              <a:xfrm>
                <a:off x="5769850" y="1770925"/>
                <a:ext cx="975" cy="4975"/>
              </a:xfrm>
              <a:custGeom>
                <a:avLst/>
                <a:gdLst/>
                <a:ahLst/>
                <a:cxnLst/>
                <a:rect l="l" t="t" r="r" b="b"/>
                <a:pathLst>
                  <a:path w="39" h="199" extrusionOk="0">
                    <a:moveTo>
                      <a:pt x="1" y="0"/>
                    </a:moveTo>
                    <a:lnTo>
                      <a:pt x="1" y="183"/>
                    </a:lnTo>
                    <a:lnTo>
                      <a:pt x="31" y="199"/>
                    </a:lnTo>
                    <a:lnTo>
                      <a:pt x="31" y="165"/>
                    </a:lnTo>
                    <a:lnTo>
                      <a:pt x="38" y="163"/>
                    </a:lnTo>
                    <a:lnTo>
                      <a:pt x="38" y="2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1" name="Google Shape;5711;p50">
                <a:extLst>
                  <a:ext uri="{FF2B5EF4-FFF2-40B4-BE49-F238E27FC236}">
                    <a16:creationId xmlns:a16="http://schemas.microsoft.com/office/drawing/2014/main" id="{8B1EF1D0-7218-4352-A47E-3ED76C4FCBBB}"/>
                  </a:ext>
                </a:extLst>
              </p:cNvPr>
              <p:cNvSpPr/>
              <p:nvPr/>
            </p:nvSpPr>
            <p:spPr>
              <a:xfrm>
                <a:off x="5765575" y="1767250"/>
                <a:ext cx="4350" cy="3700"/>
              </a:xfrm>
              <a:custGeom>
                <a:avLst/>
                <a:gdLst/>
                <a:ahLst/>
                <a:cxnLst/>
                <a:rect l="l" t="t" r="r" b="b"/>
                <a:pathLst>
                  <a:path w="174" h="148" extrusionOk="0">
                    <a:moveTo>
                      <a:pt x="83" y="1"/>
                    </a:moveTo>
                    <a:lnTo>
                      <a:pt x="0" y="49"/>
                    </a:lnTo>
                    <a:lnTo>
                      <a:pt x="172" y="147"/>
                    </a:lnTo>
                    <a:lnTo>
                      <a:pt x="173" y="53"/>
                    </a:lnTo>
                    <a:lnTo>
                      <a:pt x="83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" name="Google Shape;5712;p50">
                <a:extLst>
                  <a:ext uri="{FF2B5EF4-FFF2-40B4-BE49-F238E27FC236}">
                    <a16:creationId xmlns:a16="http://schemas.microsoft.com/office/drawing/2014/main" id="{A9F6DD0D-F873-4516-ADD9-D235D875F88A}"/>
                  </a:ext>
                </a:extLst>
              </p:cNvPr>
              <p:cNvSpPr/>
              <p:nvPr/>
            </p:nvSpPr>
            <p:spPr>
              <a:xfrm>
                <a:off x="5769850" y="1768550"/>
                <a:ext cx="975" cy="2925"/>
              </a:xfrm>
              <a:custGeom>
                <a:avLst/>
                <a:gdLst/>
                <a:ahLst/>
                <a:cxnLst/>
                <a:rect l="l" t="t" r="r" b="b"/>
                <a:pathLst>
                  <a:path w="39" h="117" extrusionOk="0">
                    <a:moveTo>
                      <a:pt x="2" y="1"/>
                    </a:moveTo>
                    <a:lnTo>
                      <a:pt x="1" y="95"/>
                    </a:lnTo>
                    <a:lnTo>
                      <a:pt x="38" y="117"/>
                    </a:lnTo>
                    <a:lnTo>
                      <a:pt x="38" y="23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3" name="Google Shape;5713;p50">
                <a:extLst>
                  <a:ext uri="{FF2B5EF4-FFF2-40B4-BE49-F238E27FC236}">
                    <a16:creationId xmlns:a16="http://schemas.microsoft.com/office/drawing/2014/main" id="{A652AB23-C27F-45FF-BC21-BCB271B9E801}"/>
                  </a:ext>
                </a:extLst>
              </p:cNvPr>
              <p:cNvSpPr/>
              <p:nvPr/>
            </p:nvSpPr>
            <p:spPr>
              <a:xfrm>
                <a:off x="5770800" y="1773225"/>
                <a:ext cx="5025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6" extrusionOk="0">
                    <a:moveTo>
                      <a:pt x="122" y="1"/>
                    </a:moveTo>
                    <a:lnTo>
                      <a:pt x="0" y="71"/>
                    </a:lnTo>
                    <a:lnTo>
                      <a:pt x="0" y="111"/>
                    </a:lnTo>
                    <a:lnTo>
                      <a:pt x="42" y="136"/>
                    </a:lnTo>
                    <a:lnTo>
                      <a:pt x="200" y="46"/>
                    </a:lnTo>
                    <a:lnTo>
                      <a:pt x="122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" name="Google Shape;5714;p50">
                <a:extLst>
                  <a:ext uri="{FF2B5EF4-FFF2-40B4-BE49-F238E27FC236}">
                    <a16:creationId xmlns:a16="http://schemas.microsoft.com/office/drawing/2014/main" id="{06D9DD57-C310-4068-8C03-AB6FCFE0D517}"/>
                  </a:ext>
                </a:extLst>
              </p:cNvPr>
              <p:cNvSpPr/>
              <p:nvPr/>
            </p:nvSpPr>
            <p:spPr>
              <a:xfrm>
                <a:off x="5771850" y="1774350"/>
                <a:ext cx="5050" cy="2900"/>
              </a:xfrm>
              <a:custGeom>
                <a:avLst/>
                <a:gdLst/>
                <a:ahLst/>
                <a:cxnLst/>
                <a:rect l="l" t="t" r="r" b="b"/>
                <a:pathLst>
                  <a:path w="202" h="116" extrusionOk="0">
                    <a:moveTo>
                      <a:pt x="158" y="1"/>
                    </a:moveTo>
                    <a:lnTo>
                      <a:pt x="0" y="91"/>
                    </a:lnTo>
                    <a:lnTo>
                      <a:pt x="44" y="115"/>
                    </a:lnTo>
                    <a:lnTo>
                      <a:pt x="202" y="26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5" name="Google Shape;5715;p50">
                <a:extLst>
                  <a:ext uri="{FF2B5EF4-FFF2-40B4-BE49-F238E27FC236}">
                    <a16:creationId xmlns:a16="http://schemas.microsoft.com/office/drawing/2014/main" id="{AD78BA9A-2F7B-40CD-A6D3-84AE5D4D889D}"/>
                  </a:ext>
                </a:extLst>
              </p:cNvPr>
              <p:cNvSpPr/>
              <p:nvPr/>
            </p:nvSpPr>
            <p:spPr>
              <a:xfrm>
                <a:off x="5773850" y="1772050"/>
                <a:ext cx="4050" cy="2325"/>
              </a:xfrm>
              <a:custGeom>
                <a:avLst/>
                <a:gdLst/>
                <a:ahLst/>
                <a:cxnLst/>
                <a:rect l="l" t="t" r="r" b="b"/>
                <a:pathLst>
                  <a:path w="162" h="93" extrusionOk="0">
                    <a:moveTo>
                      <a:pt x="83" y="0"/>
                    </a:moveTo>
                    <a:lnTo>
                      <a:pt x="0" y="48"/>
                    </a:lnTo>
                    <a:lnTo>
                      <a:pt x="78" y="93"/>
                    </a:lnTo>
                    <a:lnTo>
                      <a:pt x="161" y="45"/>
                    </a:lnTo>
                    <a:lnTo>
                      <a:pt x="8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6" name="Google Shape;5716;p50">
                <a:extLst>
                  <a:ext uri="{FF2B5EF4-FFF2-40B4-BE49-F238E27FC236}">
                    <a16:creationId xmlns:a16="http://schemas.microsoft.com/office/drawing/2014/main" id="{1A17BD73-D37F-4542-A649-9F237789FB73}"/>
                  </a:ext>
                </a:extLst>
              </p:cNvPr>
              <p:cNvSpPr/>
              <p:nvPr/>
            </p:nvSpPr>
            <p:spPr>
              <a:xfrm>
                <a:off x="5770800" y="1769100"/>
                <a:ext cx="5125" cy="4150"/>
              </a:xfrm>
              <a:custGeom>
                <a:avLst/>
                <a:gdLst/>
                <a:ahLst/>
                <a:cxnLst/>
                <a:rect l="l" t="t" r="r" b="b"/>
                <a:pathLst>
                  <a:path w="205" h="166" extrusionOk="0">
                    <a:moveTo>
                      <a:pt x="0" y="1"/>
                    </a:moveTo>
                    <a:lnTo>
                      <a:pt x="0" y="95"/>
                    </a:lnTo>
                    <a:lnTo>
                      <a:pt x="122" y="166"/>
                    </a:lnTo>
                    <a:lnTo>
                      <a:pt x="205" y="11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7" name="Google Shape;5717;p50">
                <a:extLst>
                  <a:ext uri="{FF2B5EF4-FFF2-40B4-BE49-F238E27FC236}">
                    <a16:creationId xmlns:a16="http://schemas.microsoft.com/office/drawing/2014/main" id="{3A51C81E-61B8-4F43-8A67-C8FBE9FD66B1}"/>
                  </a:ext>
                </a:extLst>
              </p:cNvPr>
              <p:cNvSpPr/>
              <p:nvPr/>
            </p:nvSpPr>
            <p:spPr>
              <a:xfrm>
                <a:off x="5783125" y="1782250"/>
                <a:ext cx="25" cy="900"/>
              </a:xfrm>
              <a:custGeom>
                <a:avLst/>
                <a:gdLst/>
                <a:ahLst/>
                <a:cxnLst/>
                <a:rect l="l" t="t" r="r" b="b"/>
                <a:pathLst>
                  <a:path w="1" h="36" extrusionOk="0">
                    <a:moveTo>
                      <a:pt x="0" y="1"/>
                    </a:moveTo>
                    <a:lnTo>
                      <a:pt x="0" y="36"/>
                    </a:lnTo>
                    <a:lnTo>
                      <a:pt x="0" y="36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8" name="Google Shape;5718;p50">
                <a:extLst>
                  <a:ext uri="{FF2B5EF4-FFF2-40B4-BE49-F238E27FC236}">
                    <a16:creationId xmlns:a16="http://schemas.microsoft.com/office/drawing/2014/main" id="{9BC75E8C-78CC-46E8-8638-1232C462D415}"/>
                  </a:ext>
                </a:extLst>
              </p:cNvPr>
              <p:cNvSpPr/>
              <p:nvPr/>
            </p:nvSpPr>
            <p:spPr>
              <a:xfrm>
                <a:off x="5775900" y="1772050"/>
                <a:ext cx="2000" cy="1150"/>
              </a:xfrm>
              <a:custGeom>
                <a:avLst/>
                <a:gdLst/>
                <a:ahLst/>
                <a:cxnLst/>
                <a:rect l="l" t="t" r="r" b="b"/>
                <a:pathLst>
                  <a:path w="80" h="46" extrusionOk="0">
                    <a:moveTo>
                      <a:pt x="79" y="45"/>
                    </a:moveTo>
                    <a:lnTo>
                      <a:pt x="79" y="45"/>
                    </a:ln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" name="Google Shape;5719;p50">
                <a:extLst>
                  <a:ext uri="{FF2B5EF4-FFF2-40B4-BE49-F238E27FC236}">
                    <a16:creationId xmlns:a16="http://schemas.microsoft.com/office/drawing/2014/main" id="{FBF0FD2D-B43C-42FD-BEBE-73DBB9C06670}"/>
                  </a:ext>
                </a:extLst>
              </p:cNvPr>
              <p:cNvSpPr/>
              <p:nvPr/>
            </p:nvSpPr>
            <p:spPr>
              <a:xfrm>
                <a:off x="5775800" y="1773175"/>
                <a:ext cx="3175" cy="1825"/>
              </a:xfrm>
              <a:custGeom>
                <a:avLst/>
                <a:gdLst/>
                <a:ahLst/>
                <a:cxnLst/>
                <a:rect l="l" t="t" r="r" b="b"/>
                <a:pathLst>
                  <a:path w="127" h="73" extrusionOk="0">
                    <a:moveTo>
                      <a:pt x="83" y="0"/>
                    </a:moveTo>
                    <a:lnTo>
                      <a:pt x="0" y="48"/>
                    </a:lnTo>
                    <a:lnTo>
                      <a:pt x="44" y="73"/>
                    </a:lnTo>
                    <a:lnTo>
                      <a:pt x="127" y="25"/>
                    </a:lnTo>
                    <a:lnTo>
                      <a:pt x="8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0" name="Google Shape;5720;p50">
                <a:extLst>
                  <a:ext uri="{FF2B5EF4-FFF2-40B4-BE49-F238E27FC236}">
                    <a16:creationId xmlns:a16="http://schemas.microsoft.com/office/drawing/2014/main" id="{E74818F3-F0DC-4D04-ADA6-576751F990C5}"/>
                  </a:ext>
                </a:extLst>
              </p:cNvPr>
              <p:cNvSpPr/>
              <p:nvPr/>
            </p:nvSpPr>
            <p:spPr>
              <a:xfrm>
                <a:off x="5776875" y="1773775"/>
                <a:ext cx="29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117" h="68" extrusionOk="0">
                    <a:moveTo>
                      <a:pt x="84" y="1"/>
                    </a:moveTo>
                    <a:lnTo>
                      <a:pt x="1" y="49"/>
                    </a:lnTo>
                    <a:lnTo>
                      <a:pt x="34" y="67"/>
                    </a:lnTo>
                    <a:lnTo>
                      <a:pt x="117" y="21"/>
                    </a:lnTo>
                    <a:lnTo>
                      <a:pt x="84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1" name="Google Shape;5721;p50">
                <a:extLst>
                  <a:ext uri="{FF2B5EF4-FFF2-40B4-BE49-F238E27FC236}">
                    <a16:creationId xmlns:a16="http://schemas.microsoft.com/office/drawing/2014/main" id="{F9EB0D0A-3E7F-4FF1-B723-7AD30AF0B403}"/>
                  </a:ext>
                </a:extLst>
              </p:cNvPr>
              <p:cNvSpPr/>
              <p:nvPr/>
            </p:nvSpPr>
            <p:spPr>
              <a:xfrm>
                <a:off x="5778950" y="1773775"/>
                <a:ext cx="850" cy="525"/>
              </a:xfrm>
              <a:custGeom>
                <a:avLst/>
                <a:gdLst/>
                <a:ahLst/>
                <a:cxnLst/>
                <a:rect l="l" t="t" r="r" b="b"/>
                <a:pathLst>
                  <a:path w="34" h="21" extrusionOk="0">
                    <a:moveTo>
                      <a:pt x="34" y="21"/>
                    </a:moveTo>
                    <a:lnTo>
                      <a:pt x="34" y="21"/>
                    </a:lnTo>
                    <a:lnTo>
                      <a:pt x="1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2" name="Google Shape;5722;p50">
                <a:extLst>
                  <a:ext uri="{FF2B5EF4-FFF2-40B4-BE49-F238E27FC236}">
                    <a16:creationId xmlns:a16="http://schemas.microsoft.com/office/drawing/2014/main" id="{97872BDC-4858-41FE-9FD5-BB1709E60AA5}"/>
                  </a:ext>
                </a:extLst>
              </p:cNvPr>
              <p:cNvSpPr/>
              <p:nvPr/>
            </p:nvSpPr>
            <p:spPr>
              <a:xfrm>
                <a:off x="5773775" y="1775450"/>
                <a:ext cx="8475" cy="7175"/>
              </a:xfrm>
              <a:custGeom>
                <a:avLst/>
                <a:gdLst/>
                <a:ahLst/>
                <a:cxnLst/>
                <a:rect l="l" t="t" r="r" b="b"/>
                <a:pathLst>
                  <a:path w="339" h="287" extrusionOk="0">
                    <a:moveTo>
                      <a:pt x="158" y="0"/>
                    </a:moveTo>
                    <a:lnTo>
                      <a:pt x="0" y="92"/>
                    </a:lnTo>
                    <a:lnTo>
                      <a:pt x="338" y="286"/>
                    </a:lnTo>
                    <a:lnTo>
                      <a:pt x="338" y="105"/>
                    </a:lnTo>
                    <a:lnTo>
                      <a:pt x="158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3" name="Google Shape;5723;p50">
                <a:extLst>
                  <a:ext uri="{FF2B5EF4-FFF2-40B4-BE49-F238E27FC236}">
                    <a16:creationId xmlns:a16="http://schemas.microsoft.com/office/drawing/2014/main" id="{E74B3CA2-D3ED-4BD4-9B0D-A6DA64BBCE7A}"/>
                  </a:ext>
                </a:extLst>
              </p:cNvPr>
              <p:cNvSpPr/>
              <p:nvPr/>
            </p:nvSpPr>
            <p:spPr>
              <a:xfrm>
                <a:off x="5782225" y="1778050"/>
                <a:ext cx="925" cy="5100"/>
              </a:xfrm>
              <a:custGeom>
                <a:avLst/>
                <a:gdLst/>
                <a:ahLst/>
                <a:cxnLst/>
                <a:rect l="l" t="t" r="r" b="b"/>
                <a:pathLst>
                  <a:path w="37" h="204" extrusionOk="0">
                    <a:moveTo>
                      <a:pt x="0" y="1"/>
                    </a:moveTo>
                    <a:lnTo>
                      <a:pt x="0" y="182"/>
                    </a:lnTo>
                    <a:lnTo>
                      <a:pt x="36" y="204"/>
                    </a:lnTo>
                    <a:lnTo>
                      <a:pt x="36" y="170"/>
                    </a:lnTo>
                    <a:lnTo>
                      <a:pt x="36" y="169"/>
                    </a:lnTo>
                    <a:lnTo>
                      <a:pt x="36" y="2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4" name="Google Shape;5724;p50">
                <a:extLst>
                  <a:ext uri="{FF2B5EF4-FFF2-40B4-BE49-F238E27FC236}">
                    <a16:creationId xmlns:a16="http://schemas.microsoft.com/office/drawing/2014/main" id="{6A122C54-9E25-428F-A307-BB89760606A5}"/>
                  </a:ext>
                </a:extLst>
              </p:cNvPr>
              <p:cNvSpPr/>
              <p:nvPr/>
            </p:nvSpPr>
            <p:spPr>
              <a:xfrm>
                <a:off x="5777725" y="1774275"/>
                <a:ext cx="4525" cy="3800"/>
              </a:xfrm>
              <a:custGeom>
                <a:avLst/>
                <a:gdLst/>
                <a:ahLst/>
                <a:cxnLst/>
                <a:rect l="l" t="t" r="r" b="b"/>
                <a:pathLst>
                  <a:path w="181" h="152" extrusionOk="0">
                    <a:moveTo>
                      <a:pt x="83" y="1"/>
                    </a:moveTo>
                    <a:lnTo>
                      <a:pt x="0" y="47"/>
                    </a:lnTo>
                    <a:lnTo>
                      <a:pt x="180" y="152"/>
                    </a:lnTo>
                    <a:lnTo>
                      <a:pt x="180" y="58"/>
                    </a:lnTo>
                    <a:lnTo>
                      <a:pt x="83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5" name="Google Shape;5725;p50">
                <a:extLst>
                  <a:ext uri="{FF2B5EF4-FFF2-40B4-BE49-F238E27FC236}">
                    <a16:creationId xmlns:a16="http://schemas.microsoft.com/office/drawing/2014/main" id="{9A88BEA4-444E-4240-844F-643ED0934511}"/>
                  </a:ext>
                </a:extLst>
              </p:cNvPr>
              <p:cNvSpPr/>
              <p:nvPr/>
            </p:nvSpPr>
            <p:spPr>
              <a:xfrm>
                <a:off x="5782225" y="1775700"/>
                <a:ext cx="950" cy="2925"/>
              </a:xfrm>
              <a:custGeom>
                <a:avLst/>
                <a:gdLst/>
                <a:ahLst/>
                <a:cxnLst/>
                <a:rect l="l" t="t" r="r" b="b"/>
                <a:pathLst>
                  <a:path w="38" h="117" extrusionOk="0">
                    <a:moveTo>
                      <a:pt x="0" y="1"/>
                    </a:moveTo>
                    <a:lnTo>
                      <a:pt x="0" y="95"/>
                    </a:lnTo>
                    <a:lnTo>
                      <a:pt x="36" y="117"/>
                    </a:lnTo>
                    <a:lnTo>
                      <a:pt x="38" y="2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6" name="Google Shape;5726;p50">
                <a:extLst>
                  <a:ext uri="{FF2B5EF4-FFF2-40B4-BE49-F238E27FC236}">
                    <a16:creationId xmlns:a16="http://schemas.microsoft.com/office/drawing/2014/main" id="{82C6324F-FB09-4B8A-99F5-B5F38C15A353}"/>
                  </a:ext>
                </a:extLst>
              </p:cNvPr>
              <p:cNvSpPr/>
              <p:nvPr/>
            </p:nvSpPr>
            <p:spPr>
              <a:xfrm>
                <a:off x="5783125" y="1778600"/>
                <a:ext cx="3250" cy="3675"/>
              </a:xfrm>
              <a:custGeom>
                <a:avLst/>
                <a:gdLst/>
                <a:ahLst/>
                <a:cxnLst/>
                <a:rect l="l" t="t" r="r" b="b"/>
                <a:pathLst>
                  <a:path w="130" h="147" extrusionOk="0">
                    <a:moveTo>
                      <a:pt x="0" y="1"/>
                    </a:moveTo>
                    <a:lnTo>
                      <a:pt x="0" y="147"/>
                    </a:lnTo>
                    <a:lnTo>
                      <a:pt x="129" y="7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7" name="Google Shape;5727;p50">
                <a:extLst>
                  <a:ext uri="{FF2B5EF4-FFF2-40B4-BE49-F238E27FC236}">
                    <a16:creationId xmlns:a16="http://schemas.microsoft.com/office/drawing/2014/main" id="{FCF03108-3BD2-43B0-859A-F1BAFD6D25BA}"/>
                  </a:ext>
                </a:extLst>
              </p:cNvPr>
              <p:cNvSpPr/>
              <p:nvPr/>
            </p:nvSpPr>
            <p:spPr>
              <a:xfrm>
                <a:off x="5783125" y="1780450"/>
                <a:ext cx="5200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208" h="136" extrusionOk="0">
                    <a:moveTo>
                      <a:pt x="129" y="0"/>
                    </a:moveTo>
                    <a:lnTo>
                      <a:pt x="0" y="73"/>
                    </a:lnTo>
                    <a:lnTo>
                      <a:pt x="0" y="108"/>
                    </a:lnTo>
                    <a:lnTo>
                      <a:pt x="48" y="135"/>
                    </a:lnTo>
                    <a:lnTo>
                      <a:pt x="208" y="45"/>
                    </a:lnTo>
                    <a:lnTo>
                      <a:pt x="129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8" name="Google Shape;5728;p50">
                <a:extLst>
                  <a:ext uri="{FF2B5EF4-FFF2-40B4-BE49-F238E27FC236}">
                    <a16:creationId xmlns:a16="http://schemas.microsoft.com/office/drawing/2014/main" id="{7D3DB87A-731F-4FDB-9A32-F470E1C01AE9}"/>
                  </a:ext>
                </a:extLst>
              </p:cNvPr>
              <p:cNvSpPr/>
              <p:nvPr/>
            </p:nvSpPr>
            <p:spPr>
              <a:xfrm>
                <a:off x="5747600" y="1762625"/>
                <a:ext cx="45475" cy="27300"/>
              </a:xfrm>
              <a:custGeom>
                <a:avLst/>
                <a:gdLst/>
                <a:ahLst/>
                <a:cxnLst/>
                <a:rect l="l" t="t" r="r" b="b"/>
                <a:pathLst>
                  <a:path w="1819" h="1092" extrusionOk="0">
                    <a:moveTo>
                      <a:pt x="0" y="0"/>
                    </a:moveTo>
                    <a:lnTo>
                      <a:pt x="0" y="41"/>
                    </a:lnTo>
                    <a:lnTo>
                      <a:pt x="13" y="49"/>
                    </a:lnTo>
                    <a:lnTo>
                      <a:pt x="57" y="74"/>
                    </a:lnTo>
                    <a:lnTo>
                      <a:pt x="90" y="93"/>
                    </a:lnTo>
                    <a:lnTo>
                      <a:pt x="398" y="271"/>
                    </a:lnTo>
                    <a:lnTo>
                      <a:pt x="434" y="292"/>
                    </a:lnTo>
                    <a:lnTo>
                      <a:pt x="447" y="300"/>
                    </a:lnTo>
                    <a:lnTo>
                      <a:pt x="490" y="325"/>
                    </a:lnTo>
                    <a:lnTo>
                      <a:pt x="525" y="344"/>
                    </a:lnTo>
                    <a:lnTo>
                      <a:pt x="891" y="555"/>
                    </a:lnTo>
                    <a:lnTo>
                      <a:pt x="934" y="580"/>
                    </a:lnTo>
                    <a:lnTo>
                      <a:pt x="978" y="606"/>
                    </a:lnTo>
                    <a:lnTo>
                      <a:pt x="1011" y="625"/>
                    </a:lnTo>
                    <a:lnTo>
                      <a:pt x="1385" y="841"/>
                    </a:lnTo>
                    <a:lnTo>
                      <a:pt x="1433" y="869"/>
                    </a:lnTo>
                    <a:lnTo>
                      <a:pt x="1478" y="895"/>
                    </a:lnTo>
                    <a:lnTo>
                      <a:pt x="1511" y="914"/>
                    </a:lnTo>
                    <a:lnTo>
                      <a:pt x="1819" y="1092"/>
                    </a:lnTo>
                    <a:lnTo>
                      <a:pt x="1819" y="1050"/>
                    </a:lnTo>
                    <a:lnTo>
                      <a:pt x="1547" y="893"/>
                    </a:lnTo>
                    <a:lnTo>
                      <a:pt x="1514" y="873"/>
                    </a:lnTo>
                    <a:lnTo>
                      <a:pt x="1469" y="848"/>
                    </a:lnTo>
                    <a:lnTo>
                      <a:pt x="1421" y="821"/>
                    </a:lnTo>
                    <a:lnTo>
                      <a:pt x="1385" y="799"/>
                    </a:lnTo>
                    <a:lnTo>
                      <a:pt x="1047" y="605"/>
                    </a:lnTo>
                    <a:lnTo>
                      <a:pt x="1014" y="584"/>
                    </a:lnTo>
                    <a:lnTo>
                      <a:pt x="970" y="560"/>
                    </a:lnTo>
                    <a:lnTo>
                      <a:pt x="928" y="535"/>
                    </a:lnTo>
                    <a:lnTo>
                      <a:pt x="921" y="531"/>
                    </a:lnTo>
                    <a:lnTo>
                      <a:pt x="891" y="515"/>
                    </a:lnTo>
                    <a:lnTo>
                      <a:pt x="561" y="323"/>
                    </a:lnTo>
                    <a:lnTo>
                      <a:pt x="527" y="305"/>
                    </a:lnTo>
                    <a:lnTo>
                      <a:pt x="483" y="278"/>
                    </a:lnTo>
                    <a:lnTo>
                      <a:pt x="434" y="251"/>
                    </a:lnTo>
                    <a:lnTo>
                      <a:pt x="398" y="229"/>
                    </a:lnTo>
                    <a:lnTo>
                      <a:pt x="126" y="73"/>
                    </a:lnTo>
                    <a:lnTo>
                      <a:pt x="93" y="54"/>
                    </a:lnTo>
                    <a:lnTo>
                      <a:pt x="50" y="2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9" name="Google Shape;5729;p50">
                <a:extLst>
                  <a:ext uri="{FF2B5EF4-FFF2-40B4-BE49-F238E27FC236}">
                    <a16:creationId xmlns:a16="http://schemas.microsoft.com/office/drawing/2014/main" id="{5FC64B2F-5670-4E55-AEA5-2E611E6F54B2}"/>
                  </a:ext>
                </a:extLst>
              </p:cNvPr>
              <p:cNvSpPr/>
              <p:nvPr/>
            </p:nvSpPr>
            <p:spPr>
              <a:xfrm>
                <a:off x="5784325" y="1781575"/>
                <a:ext cx="5100" cy="2875"/>
              </a:xfrm>
              <a:custGeom>
                <a:avLst/>
                <a:gdLst/>
                <a:ahLst/>
                <a:cxnLst/>
                <a:rect l="l" t="t" r="r" b="b"/>
                <a:pathLst>
                  <a:path w="204" h="115" extrusionOk="0">
                    <a:moveTo>
                      <a:pt x="160" y="0"/>
                    </a:moveTo>
                    <a:lnTo>
                      <a:pt x="0" y="90"/>
                    </a:lnTo>
                    <a:lnTo>
                      <a:pt x="45" y="115"/>
                    </a:lnTo>
                    <a:lnTo>
                      <a:pt x="203" y="25"/>
                    </a:lnTo>
                    <a:lnTo>
                      <a:pt x="160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0" name="Google Shape;5730;p50">
                <a:extLst>
                  <a:ext uri="{FF2B5EF4-FFF2-40B4-BE49-F238E27FC236}">
                    <a16:creationId xmlns:a16="http://schemas.microsoft.com/office/drawing/2014/main" id="{CCD82EF2-D1E2-43B3-A1CE-D2E35B2D8611}"/>
                  </a:ext>
                </a:extLst>
              </p:cNvPr>
              <p:cNvSpPr/>
              <p:nvPr/>
            </p:nvSpPr>
            <p:spPr>
              <a:xfrm>
                <a:off x="5785450" y="1782200"/>
                <a:ext cx="4800" cy="2775"/>
              </a:xfrm>
              <a:custGeom>
                <a:avLst/>
                <a:gdLst/>
                <a:ahLst/>
                <a:cxnLst/>
                <a:rect l="l" t="t" r="r" b="b"/>
                <a:pathLst>
                  <a:path w="192" h="111" extrusionOk="0">
                    <a:moveTo>
                      <a:pt x="158" y="0"/>
                    </a:moveTo>
                    <a:lnTo>
                      <a:pt x="0" y="90"/>
                    </a:lnTo>
                    <a:lnTo>
                      <a:pt x="33" y="110"/>
                    </a:lnTo>
                    <a:lnTo>
                      <a:pt x="192" y="20"/>
                    </a:lnTo>
                    <a:lnTo>
                      <a:pt x="158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1" name="Google Shape;5731;p50">
                <a:extLst>
                  <a:ext uri="{FF2B5EF4-FFF2-40B4-BE49-F238E27FC236}">
                    <a16:creationId xmlns:a16="http://schemas.microsoft.com/office/drawing/2014/main" id="{021C798C-4994-428A-9DDC-1AB7E4ED7BC5}"/>
                  </a:ext>
                </a:extLst>
              </p:cNvPr>
              <p:cNvSpPr/>
              <p:nvPr/>
            </p:nvSpPr>
            <p:spPr>
              <a:xfrm>
                <a:off x="5786350" y="1779250"/>
                <a:ext cx="4050" cy="2350"/>
              </a:xfrm>
              <a:custGeom>
                <a:avLst/>
                <a:gdLst/>
                <a:ahLst/>
                <a:cxnLst/>
                <a:rect l="l" t="t" r="r" b="b"/>
                <a:pathLst>
                  <a:path w="162" h="94" extrusionOk="0">
                    <a:moveTo>
                      <a:pt x="83" y="1"/>
                    </a:moveTo>
                    <a:lnTo>
                      <a:pt x="0" y="48"/>
                    </a:lnTo>
                    <a:lnTo>
                      <a:pt x="79" y="93"/>
                    </a:lnTo>
                    <a:lnTo>
                      <a:pt x="161" y="46"/>
                    </a:lnTo>
                    <a:lnTo>
                      <a:pt x="83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2" name="Google Shape;5732;p50">
                <a:extLst>
                  <a:ext uri="{FF2B5EF4-FFF2-40B4-BE49-F238E27FC236}">
                    <a16:creationId xmlns:a16="http://schemas.microsoft.com/office/drawing/2014/main" id="{994D1CA6-D297-4DD3-B654-62EDF701E154}"/>
                  </a:ext>
                </a:extLst>
              </p:cNvPr>
              <p:cNvSpPr/>
              <p:nvPr/>
            </p:nvSpPr>
            <p:spPr>
              <a:xfrm>
                <a:off x="5783125" y="1776200"/>
                <a:ext cx="5325" cy="4275"/>
              </a:xfrm>
              <a:custGeom>
                <a:avLst/>
                <a:gdLst/>
                <a:ahLst/>
                <a:cxnLst/>
                <a:rect l="l" t="t" r="r" b="b"/>
                <a:pathLst>
                  <a:path w="213" h="171" extrusionOk="0">
                    <a:moveTo>
                      <a:pt x="2" y="1"/>
                    </a:moveTo>
                    <a:lnTo>
                      <a:pt x="0" y="97"/>
                    </a:lnTo>
                    <a:lnTo>
                      <a:pt x="129" y="170"/>
                    </a:lnTo>
                    <a:lnTo>
                      <a:pt x="212" y="123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3" name="Google Shape;5733;p50">
                <a:extLst>
                  <a:ext uri="{FF2B5EF4-FFF2-40B4-BE49-F238E27FC236}">
                    <a16:creationId xmlns:a16="http://schemas.microsoft.com/office/drawing/2014/main" id="{03ECF442-8476-4736-8E4E-D0CAB777B32A}"/>
                  </a:ext>
                </a:extLst>
              </p:cNvPr>
              <p:cNvSpPr/>
              <p:nvPr/>
            </p:nvSpPr>
            <p:spPr>
              <a:xfrm>
                <a:off x="5788425" y="1779250"/>
                <a:ext cx="1975" cy="1150"/>
              </a:xfrm>
              <a:custGeom>
                <a:avLst/>
                <a:gdLst/>
                <a:ahLst/>
                <a:cxnLst/>
                <a:rect l="l" t="t" r="r" b="b"/>
                <a:pathLst>
                  <a:path w="79" h="46" extrusionOk="0">
                    <a:moveTo>
                      <a:pt x="78" y="46"/>
                    </a:moveTo>
                    <a:lnTo>
                      <a:pt x="78" y="46"/>
                    </a:lnTo>
                    <a:lnTo>
                      <a:pt x="0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4" name="Google Shape;5734;p50">
                <a:extLst>
                  <a:ext uri="{FF2B5EF4-FFF2-40B4-BE49-F238E27FC236}">
                    <a16:creationId xmlns:a16="http://schemas.microsoft.com/office/drawing/2014/main" id="{B49C968E-A65C-4471-AA75-7582F45FD644}"/>
                  </a:ext>
                </a:extLst>
              </p:cNvPr>
              <p:cNvSpPr/>
              <p:nvPr/>
            </p:nvSpPr>
            <p:spPr>
              <a:xfrm>
                <a:off x="5786275" y="1782700"/>
                <a:ext cx="6850" cy="6175"/>
              </a:xfrm>
              <a:custGeom>
                <a:avLst/>
                <a:gdLst/>
                <a:ahLst/>
                <a:cxnLst/>
                <a:rect l="l" t="t" r="r" b="b"/>
                <a:pathLst>
                  <a:path w="274" h="247" extrusionOk="0">
                    <a:moveTo>
                      <a:pt x="159" y="0"/>
                    </a:moveTo>
                    <a:lnTo>
                      <a:pt x="0" y="90"/>
                    </a:lnTo>
                    <a:lnTo>
                      <a:pt x="272" y="247"/>
                    </a:lnTo>
                    <a:lnTo>
                      <a:pt x="273" y="66"/>
                    </a:lnTo>
                    <a:lnTo>
                      <a:pt x="159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5" name="Google Shape;5735;p50">
                <a:extLst>
                  <a:ext uri="{FF2B5EF4-FFF2-40B4-BE49-F238E27FC236}">
                    <a16:creationId xmlns:a16="http://schemas.microsoft.com/office/drawing/2014/main" id="{7A0D23CF-070E-4C25-8CEE-E04299CE9F6B}"/>
                  </a:ext>
                </a:extLst>
              </p:cNvPr>
              <p:cNvSpPr/>
              <p:nvPr/>
            </p:nvSpPr>
            <p:spPr>
              <a:xfrm>
                <a:off x="5788300" y="1780375"/>
                <a:ext cx="3175" cy="1850"/>
              </a:xfrm>
              <a:custGeom>
                <a:avLst/>
                <a:gdLst/>
                <a:ahLst/>
                <a:cxnLst/>
                <a:rect l="l" t="t" r="r" b="b"/>
                <a:pathLst>
                  <a:path w="127" h="74" extrusionOk="0">
                    <a:moveTo>
                      <a:pt x="83" y="1"/>
                    </a:moveTo>
                    <a:lnTo>
                      <a:pt x="1" y="48"/>
                    </a:lnTo>
                    <a:lnTo>
                      <a:pt x="44" y="73"/>
                    </a:lnTo>
                    <a:lnTo>
                      <a:pt x="127" y="27"/>
                    </a:lnTo>
                    <a:lnTo>
                      <a:pt x="83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6" name="Google Shape;5736;p50">
                <a:extLst>
                  <a:ext uri="{FF2B5EF4-FFF2-40B4-BE49-F238E27FC236}">
                    <a16:creationId xmlns:a16="http://schemas.microsoft.com/office/drawing/2014/main" id="{8DBFDE2F-A8D6-49C9-AB7C-428ECB9DF406}"/>
                  </a:ext>
                </a:extLst>
              </p:cNvPr>
              <p:cNvSpPr/>
              <p:nvPr/>
            </p:nvSpPr>
            <p:spPr>
              <a:xfrm>
                <a:off x="5789400" y="1781025"/>
                <a:ext cx="29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117" h="68" extrusionOk="0">
                    <a:moveTo>
                      <a:pt x="83" y="1"/>
                    </a:moveTo>
                    <a:lnTo>
                      <a:pt x="0" y="47"/>
                    </a:lnTo>
                    <a:lnTo>
                      <a:pt x="34" y="67"/>
                    </a:lnTo>
                    <a:lnTo>
                      <a:pt x="116" y="20"/>
                    </a:lnTo>
                    <a:lnTo>
                      <a:pt x="83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7" name="Google Shape;5737;p50">
                <a:extLst>
                  <a:ext uri="{FF2B5EF4-FFF2-40B4-BE49-F238E27FC236}">
                    <a16:creationId xmlns:a16="http://schemas.microsoft.com/office/drawing/2014/main" id="{17E35864-0FE2-4F71-A5B9-99C4BE4D2AED}"/>
                  </a:ext>
                </a:extLst>
              </p:cNvPr>
              <p:cNvSpPr/>
              <p:nvPr/>
            </p:nvSpPr>
            <p:spPr>
              <a:xfrm>
                <a:off x="5790225" y="1781500"/>
                <a:ext cx="2900" cy="2850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14" extrusionOk="0">
                    <a:moveTo>
                      <a:pt x="83" y="1"/>
                    </a:moveTo>
                    <a:lnTo>
                      <a:pt x="1" y="48"/>
                    </a:lnTo>
                    <a:lnTo>
                      <a:pt x="115" y="114"/>
                    </a:lnTo>
                    <a:lnTo>
                      <a:pt x="115" y="19"/>
                    </a:lnTo>
                    <a:lnTo>
                      <a:pt x="83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8" name="Google Shape;5738;p50">
                <a:extLst>
                  <a:ext uri="{FF2B5EF4-FFF2-40B4-BE49-F238E27FC236}">
                    <a16:creationId xmlns:a16="http://schemas.microsoft.com/office/drawing/2014/main" id="{B6F13D4A-C4E5-4C98-B837-54DD3876DA58}"/>
                  </a:ext>
                </a:extLst>
              </p:cNvPr>
              <p:cNvSpPr/>
              <p:nvPr/>
            </p:nvSpPr>
            <p:spPr>
              <a:xfrm>
                <a:off x="5749925" y="1761675"/>
                <a:ext cx="4800" cy="2775"/>
              </a:xfrm>
              <a:custGeom>
                <a:avLst/>
                <a:gdLst/>
                <a:ahLst/>
                <a:cxnLst/>
                <a:rect l="l" t="t" r="r" b="b"/>
                <a:pathLst>
                  <a:path w="192" h="111" extrusionOk="0">
                    <a:moveTo>
                      <a:pt x="158" y="0"/>
                    </a:moveTo>
                    <a:lnTo>
                      <a:pt x="0" y="92"/>
                    </a:lnTo>
                    <a:lnTo>
                      <a:pt x="33" y="111"/>
                    </a:lnTo>
                    <a:lnTo>
                      <a:pt x="191" y="21"/>
                    </a:lnTo>
                    <a:lnTo>
                      <a:pt x="158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9" name="Google Shape;5739;p50">
                <a:extLst>
                  <a:ext uri="{FF2B5EF4-FFF2-40B4-BE49-F238E27FC236}">
                    <a16:creationId xmlns:a16="http://schemas.microsoft.com/office/drawing/2014/main" id="{48D7334A-1AE1-4EB0-8579-BDC16EC19903}"/>
                  </a:ext>
                </a:extLst>
              </p:cNvPr>
              <p:cNvSpPr/>
              <p:nvPr/>
            </p:nvSpPr>
            <p:spPr>
              <a:xfrm>
                <a:off x="5748825" y="1761050"/>
                <a:ext cx="5075" cy="2925"/>
              </a:xfrm>
              <a:custGeom>
                <a:avLst/>
                <a:gdLst/>
                <a:ahLst/>
                <a:cxnLst/>
                <a:rect l="l" t="t" r="r" b="b"/>
                <a:pathLst>
                  <a:path w="203" h="117" extrusionOk="0">
                    <a:moveTo>
                      <a:pt x="159" y="1"/>
                    </a:moveTo>
                    <a:lnTo>
                      <a:pt x="1" y="91"/>
                    </a:lnTo>
                    <a:lnTo>
                      <a:pt x="44" y="117"/>
                    </a:lnTo>
                    <a:lnTo>
                      <a:pt x="202" y="25"/>
                    </a:lnTo>
                    <a:lnTo>
                      <a:pt x="159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0" name="Google Shape;5740;p50">
                <a:extLst>
                  <a:ext uri="{FF2B5EF4-FFF2-40B4-BE49-F238E27FC236}">
                    <a16:creationId xmlns:a16="http://schemas.microsoft.com/office/drawing/2014/main" id="{64449282-A241-410F-B564-35AB7110F1DA}"/>
                  </a:ext>
                </a:extLst>
              </p:cNvPr>
              <p:cNvSpPr/>
              <p:nvPr/>
            </p:nvSpPr>
            <p:spPr>
              <a:xfrm>
                <a:off x="5747600" y="1759925"/>
                <a:ext cx="5200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208" h="136" extrusionOk="0">
                    <a:moveTo>
                      <a:pt x="129" y="1"/>
                    </a:moveTo>
                    <a:lnTo>
                      <a:pt x="0" y="75"/>
                    </a:lnTo>
                    <a:lnTo>
                      <a:pt x="0" y="108"/>
                    </a:lnTo>
                    <a:lnTo>
                      <a:pt x="50" y="136"/>
                    </a:lnTo>
                    <a:lnTo>
                      <a:pt x="208" y="46"/>
                    </a:lnTo>
                    <a:lnTo>
                      <a:pt x="129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1" name="Google Shape;5741;p50">
                <a:extLst>
                  <a:ext uri="{FF2B5EF4-FFF2-40B4-BE49-F238E27FC236}">
                    <a16:creationId xmlns:a16="http://schemas.microsoft.com/office/drawing/2014/main" id="{8E08A2FC-038F-48C7-AF6C-19C17344840C}"/>
                  </a:ext>
                </a:extLst>
              </p:cNvPr>
              <p:cNvSpPr/>
              <p:nvPr/>
            </p:nvSpPr>
            <p:spPr>
              <a:xfrm>
                <a:off x="5747600" y="1758075"/>
                <a:ext cx="3250" cy="3725"/>
              </a:xfrm>
              <a:custGeom>
                <a:avLst/>
                <a:gdLst/>
                <a:ahLst/>
                <a:cxnLst/>
                <a:rect l="l" t="t" r="r" b="b"/>
                <a:pathLst>
                  <a:path w="130" h="149" extrusionOk="0">
                    <a:moveTo>
                      <a:pt x="0" y="1"/>
                    </a:moveTo>
                    <a:lnTo>
                      <a:pt x="0" y="149"/>
                    </a:lnTo>
                    <a:lnTo>
                      <a:pt x="129" y="75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2" name="Google Shape;5742;p50">
                <a:extLst>
                  <a:ext uri="{FF2B5EF4-FFF2-40B4-BE49-F238E27FC236}">
                    <a16:creationId xmlns:a16="http://schemas.microsoft.com/office/drawing/2014/main" id="{FBB834C6-3F88-4648-BDE3-87273F1D9BEB}"/>
                  </a:ext>
                </a:extLst>
              </p:cNvPr>
              <p:cNvSpPr/>
              <p:nvPr/>
            </p:nvSpPr>
            <p:spPr>
              <a:xfrm>
                <a:off x="5770800" y="1771450"/>
                <a:ext cx="3075" cy="3550"/>
              </a:xfrm>
              <a:custGeom>
                <a:avLst/>
                <a:gdLst/>
                <a:ahLst/>
                <a:cxnLst/>
                <a:rect l="l" t="t" r="r" b="b"/>
                <a:pathLst>
                  <a:path w="123" h="142" extrusionOk="0">
                    <a:moveTo>
                      <a:pt x="0" y="1"/>
                    </a:moveTo>
                    <a:lnTo>
                      <a:pt x="0" y="142"/>
                    </a:lnTo>
                    <a:lnTo>
                      <a:pt x="122" y="7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3" name="Google Shape;5743;p50">
                <a:extLst>
                  <a:ext uri="{FF2B5EF4-FFF2-40B4-BE49-F238E27FC236}">
                    <a16:creationId xmlns:a16="http://schemas.microsoft.com/office/drawing/2014/main" id="{3B77A1F6-1587-4CDC-9F77-1FC60CE4C90B}"/>
                  </a:ext>
                </a:extLst>
              </p:cNvPr>
              <p:cNvSpPr/>
              <p:nvPr/>
            </p:nvSpPr>
            <p:spPr>
              <a:xfrm>
                <a:off x="5752875" y="1758725"/>
                <a:ext cx="2000" cy="1150"/>
              </a:xfrm>
              <a:custGeom>
                <a:avLst/>
                <a:gdLst/>
                <a:ahLst/>
                <a:cxnLst/>
                <a:rect l="l" t="t" r="r" b="b"/>
                <a:pathLst>
                  <a:path w="80" h="46" extrusionOk="0">
                    <a:moveTo>
                      <a:pt x="79" y="46"/>
                    </a:moveTo>
                    <a:lnTo>
                      <a:pt x="79" y="46"/>
                    </a:lnTo>
                    <a:lnTo>
                      <a:pt x="1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4" name="Google Shape;5744;p50">
                <a:extLst>
                  <a:ext uri="{FF2B5EF4-FFF2-40B4-BE49-F238E27FC236}">
                    <a16:creationId xmlns:a16="http://schemas.microsoft.com/office/drawing/2014/main" id="{723E03F9-11DA-4604-B1A1-054E1BAD75F2}"/>
                  </a:ext>
                </a:extLst>
              </p:cNvPr>
              <p:cNvSpPr/>
              <p:nvPr/>
            </p:nvSpPr>
            <p:spPr>
              <a:xfrm>
                <a:off x="5755925" y="1760500"/>
                <a:ext cx="87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35" h="20" extrusionOk="0">
                    <a:moveTo>
                      <a:pt x="34" y="20"/>
                    </a:moveTo>
                    <a:lnTo>
                      <a:pt x="34" y="20"/>
                    </a:lnTo>
                    <a:lnTo>
                      <a:pt x="1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5" name="Google Shape;5745;p50">
                <a:extLst>
                  <a:ext uri="{FF2B5EF4-FFF2-40B4-BE49-F238E27FC236}">
                    <a16:creationId xmlns:a16="http://schemas.microsoft.com/office/drawing/2014/main" id="{A75F0143-A912-4367-820E-26CA9BEC4101}"/>
                  </a:ext>
                </a:extLst>
              </p:cNvPr>
              <p:cNvSpPr/>
              <p:nvPr/>
            </p:nvSpPr>
            <p:spPr>
              <a:xfrm>
                <a:off x="5791450" y="1781000"/>
                <a:ext cx="875" cy="525"/>
              </a:xfrm>
              <a:custGeom>
                <a:avLst/>
                <a:gdLst/>
                <a:ahLst/>
                <a:cxnLst/>
                <a:rect l="l" t="t" r="r" b="b"/>
                <a:pathLst>
                  <a:path w="35" h="21" extrusionOk="0">
                    <a:moveTo>
                      <a:pt x="1" y="0"/>
                    </a:moveTo>
                    <a:lnTo>
                      <a:pt x="1" y="2"/>
                    </a:lnTo>
                    <a:lnTo>
                      <a:pt x="34" y="21"/>
                    </a:lnTo>
                    <a:lnTo>
                      <a:pt x="34" y="2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6" name="Google Shape;5746;p50">
                <a:extLst>
                  <a:ext uri="{FF2B5EF4-FFF2-40B4-BE49-F238E27FC236}">
                    <a16:creationId xmlns:a16="http://schemas.microsoft.com/office/drawing/2014/main" id="{D8F90735-5723-4B78-99E8-68AE9EB1400B}"/>
                  </a:ext>
                </a:extLst>
              </p:cNvPr>
              <p:cNvSpPr/>
              <p:nvPr/>
            </p:nvSpPr>
            <p:spPr>
              <a:xfrm>
                <a:off x="5750675" y="1774475"/>
                <a:ext cx="6850" cy="6175"/>
              </a:xfrm>
              <a:custGeom>
                <a:avLst/>
                <a:gdLst/>
                <a:ahLst/>
                <a:cxnLst/>
                <a:rect l="l" t="t" r="r" b="b"/>
                <a:pathLst>
                  <a:path w="274" h="247" extrusionOk="0">
                    <a:moveTo>
                      <a:pt x="160" y="0"/>
                    </a:moveTo>
                    <a:lnTo>
                      <a:pt x="1" y="92"/>
                    </a:lnTo>
                    <a:lnTo>
                      <a:pt x="272" y="247"/>
                    </a:lnTo>
                    <a:lnTo>
                      <a:pt x="273" y="65"/>
                    </a:lnTo>
                    <a:lnTo>
                      <a:pt x="160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7" name="Google Shape;5747;p50">
                <a:extLst>
                  <a:ext uri="{FF2B5EF4-FFF2-40B4-BE49-F238E27FC236}">
                    <a16:creationId xmlns:a16="http://schemas.microsoft.com/office/drawing/2014/main" id="{BF8B7BD3-8FCD-4F37-81F4-2BBA934D450F}"/>
                  </a:ext>
                </a:extLst>
              </p:cNvPr>
              <p:cNvSpPr/>
              <p:nvPr/>
            </p:nvSpPr>
            <p:spPr>
              <a:xfrm>
                <a:off x="5757450" y="1776100"/>
                <a:ext cx="975" cy="5100"/>
              </a:xfrm>
              <a:custGeom>
                <a:avLst/>
                <a:gdLst/>
                <a:ahLst/>
                <a:cxnLst/>
                <a:rect l="l" t="t" r="r" b="b"/>
                <a:pathLst>
                  <a:path w="39" h="204" extrusionOk="0">
                    <a:moveTo>
                      <a:pt x="2" y="0"/>
                    </a:moveTo>
                    <a:lnTo>
                      <a:pt x="1" y="182"/>
                    </a:lnTo>
                    <a:lnTo>
                      <a:pt x="38" y="203"/>
                    </a:lnTo>
                    <a:lnTo>
                      <a:pt x="38" y="22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8" name="Google Shape;5748;p50">
                <a:extLst>
                  <a:ext uri="{FF2B5EF4-FFF2-40B4-BE49-F238E27FC236}">
                    <a16:creationId xmlns:a16="http://schemas.microsoft.com/office/drawing/2014/main" id="{99E43FA9-31E6-4970-8544-DB9E567A21CD}"/>
                  </a:ext>
                </a:extLst>
              </p:cNvPr>
              <p:cNvSpPr/>
              <p:nvPr/>
            </p:nvSpPr>
            <p:spPr>
              <a:xfrm>
                <a:off x="5783050" y="1794600"/>
                <a:ext cx="50" cy="850"/>
              </a:xfrm>
              <a:custGeom>
                <a:avLst/>
                <a:gdLst/>
                <a:ahLst/>
                <a:cxnLst/>
                <a:rect l="l" t="t" r="r" b="b"/>
                <a:pathLst>
                  <a:path w="2" h="34" extrusionOk="0">
                    <a:moveTo>
                      <a:pt x="0" y="0"/>
                    </a:moveTo>
                    <a:lnTo>
                      <a:pt x="0" y="33"/>
                    </a:lnTo>
                    <a:lnTo>
                      <a:pt x="2" y="33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9" name="Google Shape;5749;p50">
                <a:extLst>
                  <a:ext uri="{FF2B5EF4-FFF2-40B4-BE49-F238E27FC236}">
                    <a16:creationId xmlns:a16="http://schemas.microsoft.com/office/drawing/2014/main" id="{61055725-886E-4E12-A40A-87272BC954C9}"/>
                  </a:ext>
                </a:extLst>
              </p:cNvPr>
              <p:cNvSpPr/>
              <p:nvPr/>
            </p:nvSpPr>
            <p:spPr>
              <a:xfrm>
                <a:off x="5783075" y="1788525"/>
                <a:ext cx="5300" cy="4250"/>
              </a:xfrm>
              <a:custGeom>
                <a:avLst/>
                <a:gdLst/>
                <a:ahLst/>
                <a:cxnLst/>
                <a:rect l="l" t="t" r="r" b="b"/>
                <a:pathLst>
                  <a:path w="212" h="170" extrusionOk="0">
                    <a:moveTo>
                      <a:pt x="1" y="1"/>
                    </a:moveTo>
                    <a:lnTo>
                      <a:pt x="1" y="95"/>
                    </a:lnTo>
                    <a:lnTo>
                      <a:pt x="128" y="169"/>
                    </a:lnTo>
                    <a:lnTo>
                      <a:pt x="211" y="12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0" name="Google Shape;5750;p50">
                <a:extLst>
                  <a:ext uri="{FF2B5EF4-FFF2-40B4-BE49-F238E27FC236}">
                    <a16:creationId xmlns:a16="http://schemas.microsoft.com/office/drawing/2014/main" id="{4BE9D8F2-D63A-4F7A-A903-08725C6AF480}"/>
                  </a:ext>
                </a:extLst>
              </p:cNvPr>
              <p:cNvSpPr/>
              <p:nvPr/>
            </p:nvSpPr>
            <p:spPr>
              <a:xfrm>
                <a:off x="5782150" y="1790350"/>
                <a:ext cx="950" cy="5100"/>
              </a:xfrm>
              <a:custGeom>
                <a:avLst/>
                <a:gdLst/>
                <a:ahLst/>
                <a:cxnLst/>
                <a:rect l="l" t="t" r="r" b="b"/>
                <a:pathLst>
                  <a:path w="38" h="204" extrusionOk="0">
                    <a:moveTo>
                      <a:pt x="0" y="0"/>
                    </a:moveTo>
                    <a:lnTo>
                      <a:pt x="0" y="183"/>
                    </a:lnTo>
                    <a:lnTo>
                      <a:pt x="36" y="203"/>
                    </a:lnTo>
                    <a:lnTo>
                      <a:pt x="36" y="170"/>
                    </a:lnTo>
                    <a:lnTo>
                      <a:pt x="38" y="170"/>
                    </a:lnTo>
                    <a:lnTo>
                      <a:pt x="38" y="2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" name="Google Shape;5751;p50">
                <a:extLst>
                  <a:ext uri="{FF2B5EF4-FFF2-40B4-BE49-F238E27FC236}">
                    <a16:creationId xmlns:a16="http://schemas.microsoft.com/office/drawing/2014/main" id="{554B2374-48DF-4873-81AF-03CCBEF44316}"/>
                  </a:ext>
                </a:extLst>
              </p:cNvPr>
              <p:cNvSpPr/>
              <p:nvPr/>
            </p:nvSpPr>
            <p:spPr>
              <a:xfrm>
                <a:off x="5782150" y="1788000"/>
                <a:ext cx="950" cy="2925"/>
              </a:xfrm>
              <a:custGeom>
                <a:avLst/>
                <a:gdLst/>
                <a:ahLst/>
                <a:cxnLst/>
                <a:rect l="l" t="t" r="r" b="b"/>
                <a:pathLst>
                  <a:path w="38" h="117" extrusionOk="0">
                    <a:moveTo>
                      <a:pt x="0" y="0"/>
                    </a:moveTo>
                    <a:lnTo>
                      <a:pt x="0" y="94"/>
                    </a:lnTo>
                    <a:lnTo>
                      <a:pt x="38" y="116"/>
                    </a:lnTo>
                    <a:lnTo>
                      <a:pt x="38" y="2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" name="Google Shape;5752;p50">
                <a:extLst>
                  <a:ext uri="{FF2B5EF4-FFF2-40B4-BE49-F238E27FC236}">
                    <a16:creationId xmlns:a16="http://schemas.microsoft.com/office/drawing/2014/main" id="{09316AAD-51B2-445A-869D-1F606A29FE10}"/>
                  </a:ext>
                </a:extLst>
              </p:cNvPr>
              <p:cNvSpPr/>
              <p:nvPr/>
            </p:nvSpPr>
            <p:spPr>
              <a:xfrm>
                <a:off x="5770550" y="1787275"/>
                <a:ext cx="200" cy="1075"/>
              </a:xfrm>
              <a:custGeom>
                <a:avLst/>
                <a:gdLst/>
                <a:ahLst/>
                <a:cxnLst/>
                <a:rect l="l" t="t" r="r" b="b"/>
                <a:pathLst>
                  <a:path w="8" h="43" extrusionOk="0">
                    <a:moveTo>
                      <a:pt x="7" y="0"/>
                    </a:moveTo>
                    <a:lnTo>
                      <a:pt x="0" y="4"/>
                    </a:lnTo>
                    <a:lnTo>
                      <a:pt x="0" y="38"/>
                    </a:lnTo>
                    <a:lnTo>
                      <a:pt x="7" y="42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" name="Google Shape;5753;p50">
                <a:extLst>
                  <a:ext uri="{FF2B5EF4-FFF2-40B4-BE49-F238E27FC236}">
                    <a16:creationId xmlns:a16="http://schemas.microsoft.com/office/drawing/2014/main" id="{DCFE7851-74E7-4DE4-A90F-FE12D0DCA720}"/>
                  </a:ext>
                </a:extLst>
              </p:cNvPr>
              <p:cNvSpPr/>
              <p:nvPr/>
            </p:nvSpPr>
            <p:spPr>
              <a:xfrm>
                <a:off x="5769825" y="1783250"/>
                <a:ext cx="950" cy="4975"/>
              </a:xfrm>
              <a:custGeom>
                <a:avLst/>
                <a:gdLst/>
                <a:ahLst/>
                <a:cxnLst/>
                <a:rect l="l" t="t" r="r" b="b"/>
                <a:pathLst>
                  <a:path w="38" h="199" extrusionOk="0">
                    <a:moveTo>
                      <a:pt x="0" y="0"/>
                    </a:moveTo>
                    <a:lnTo>
                      <a:pt x="0" y="181"/>
                    </a:lnTo>
                    <a:lnTo>
                      <a:pt x="29" y="199"/>
                    </a:lnTo>
                    <a:lnTo>
                      <a:pt x="29" y="165"/>
                    </a:lnTo>
                    <a:lnTo>
                      <a:pt x="36" y="161"/>
                    </a:lnTo>
                    <a:lnTo>
                      <a:pt x="38" y="2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" name="Google Shape;5754;p50">
                <a:extLst>
                  <a:ext uri="{FF2B5EF4-FFF2-40B4-BE49-F238E27FC236}">
                    <a16:creationId xmlns:a16="http://schemas.microsoft.com/office/drawing/2014/main" id="{6DC89E8E-8D65-4304-B3EA-34D25238734D}"/>
                  </a:ext>
                </a:extLst>
              </p:cNvPr>
              <p:cNvSpPr/>
              <p:nvPr/>
            </p:nvSpPr>
            <p:spPr>
              <a:xfrm>
                <a:off x="5769825" y="1780850"/>
                <a:ext cx="950" cy="2950"/>
              </a:xfrm>
              <a:custGeom>
                <a:avLst/>
                <a:gdLst/>
                <a:ahLst/>
                <a:cxnLst/>
                <a:rect l="l" t="t" r="r" b="b"/>
                <a:pathLst>
                  <a:path w="38" h="118" extrusionOk="0">
                    <a:moveTo>
                      <a:pt x="0" y="0"/>
                    </a:moveTo>
                    <a:lnTo>
                      <a:pt x="0" y="96"/>
                    </a:lnTo>
                    <a:lnTo>
                      <a:pt x="38" y="118"/>
                    </a:lnTo>
                    <a:lnTo>
                      <a:pt x="38" y="2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5" name="Google Shape;5755;p50">
                <a:extLst>
                  <a:ext uri="{FF2B5EF4-FFF2-40B4-BE49-F238E27FC236}">
                    <a16:creationId xmlns:a16="http://schemas.microsoft.com/office/drawing/2014/main" id="{0FBA15FC-0BAF-403C-A364-F15BB7550238}"/>
                  </a:ext>
                </a:extLst>
              </p:cNvPr>
              <p:cNvSpPr/>
              <p:nvPr/>
            </p:nvSpPr>
            <p:spPr>
              <a:xfrm>
                <a:off x="5770725" y="1783775"/>
                <a:ext cx="3075" cy="3525"/>
              </a:xfrm>
              <a:custGeom>
                <a:avLst/>
                <a:gdLst/>
                <a:ahLst/>
                <a:cxnLst/>
                <a:rect l="l" t="t" r="r" b="b"/>
                <a:pathLst>
                  <a:path w="123" h="141" extrusionOk="0">
                    <a:moveTo>
                      <a:pt x="2" y="1"/>
                    </a:moveTo>
                    <a:lnTo>
                      <a:pt x="0" y="140"/>
                    </a:lnTo>
                    <a:lnTo>
                      <a:pt x="122" y="71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6" name="Google Shape;5756;p50">
                <a:extLst>
                  <a:ext uri="{FF2B5EF4-FFF2-40B4-BE49-F238E27FC236}">
                    <a16:creationId xmlns:a16="http://schemas.microsoft.com/office/drawing/2014/main" id="{0F30AFE2-A5FA-42B9-8069-606683A48D06}"/>
                  </a:ext>
                </a:extLst>
              </p:cNvPr>
              <p:cNvSpPr/>
              <p:nvPr/>
            </p:nvSpPr>
            <p:spPr>
              <a:xfrm>
                <a:off x="5770725" y="1785525"/>
                <a:ext cx="5025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6" extrusionOk="0">
                    <a:moveTo>
                      <a:pt x="122" y="1"/>
                    </a:moveTo>
                    <a:lnTo>
                      <a:pt x="0" y="70"/>
                    </a:lnTo>
                    <a:lnTo>
                      <a:pt x="0" y="112"/>
                    </a:lnTo>
                    <a:lnTo>
                      <a:pt x="42" y="135"/>
                    </a:lnTo>
                    <a:lnTo>
                      <a:pt x="201" y="45"/>
                    </a:lnTo>
                    <a:lnTo>
                      <a:pt x="122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7" name="Google Shape;5757;p50">
                <a:extLst>
                  <a:ext uri="{FF2B5EF4-FFF2-40B4-BE49-F238E27FC236}">
                    <a16:creationId xmlns:a16="http://schemas.microsoft.com/office/drawing/2014/main" id="{D36439DD-17B8-40FB-98A9-FA08ED7D687E}"/>
                  </a:ext>
                </a:extLst>
              </p:cNvPr>
              <p:cNvSpPr/>
              <p:nvPr/>
            </p:nvSpPr>
            <p:spPr>
              <a:xfrm>
                <a:off x="5771775" y="1786650"/>
                <a:ext cx="5050" cy="2925"/>
              </a:xfrm>
              <a:custGeom>
                <a:avLst/>
                <a:gdLst/>
                <a:ahLst/>
                <a:cxnLst/>
                <a:rect l="l" t="t" r="r" b="b"/>
                <a:pathLst>
                  <a:path w="202" h="117" extrusionOk="0">
                    <a:moveTo>
                      <a:pt x="159" y="0"/>
                    </a:moveTo>
                    <a:lnTo>
                      <a:pt x="0" y="90"/>
                    </a:lnTo>
                    <a:lnTo>
                      <a:pt x="44" y="116"/>
                    </a:lnTo>
                    <a:lnTo>
                      <a:pt x="202" y="25"/>
                    </a:lnTo>
                    <a:lnTo>
                      <a:pt x="159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" name="Google Shape;5758;p50">
                <a:extLst>
                  <a:ext uri="{FF2B5EF4-FFF2-40B4-BE49-F238E27FC236}">
                    <a16:creationId xmlns:a16="http://schemas.microsoft.com/office/drawing/2014/main" id="{0168115C-FF70-49B3-B7FB-E77ECBB6C03D}"/>
                  </a:ext>
                </a:extLst>
              </p:cNvPr>
              <p:cNvSpPr/>
              <p:nvPr/>
            </p:nvSpPr>
            <p:spPr>
              <a:xfrm>
                <a:off x="5772850" y="1787275"/>
                <a:ext cx="4850" cy="2775"/>
              </a:xfrm>
              <a:custGeom>
                <a:avLst/>
                <a:gdLst/>
                <a:ahLst/>
                <a:cxnLst/>
                <a:rect l="l" t="t" r="r" b="b"/>
                <a:pathLst>
                  <a:path w="194" h="111" extrusionOk="0">
                    <a:moveTo>
                      <a:pt x="159" y="0"/>
                    </a:moveTo>
                    <a:lnTo>
                      <a:pt x="1" y="91"/>
                    </a:lnTo>
                    <a:lnTo>
                      <a:pt x="34" y="110"/>
                    </a:lnTo>
                    <a:lnTo>
                      <a:pt x="194" y="20"/>
                    </a:lnTo>
                    <a:lnTo>
                      <a:pt x="159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" name="Google Shape;5759;p50">
                <a:extLst>
                  <a:ext uri="{FF2B5EF4-FFF2-40B4-BE49-F238E27FC236}">
                    <a16:creationId xmlns:a16="http://schemas.microsoft.com/office/drawing/2014/main" id="{10C44858-691C-4099-8638-58674BFE5237}"/>
                  </a:ext>
                </a:extLst>
              </p:cNvPr>
              <p:cNvSpPr/>
              <p:nvPr/>
            </p:nvSpPr>
            <p:spPr>
              <a:xfrm>
                <a:off x="5770750" y="1781400"/>
                <a:ext cx="5150" cy="4150"/>
              </a:xfrm>
              <a:custGeom>
                <a:avLst/>
                <a:gdLst/>
                <a:ahLst/>
                <a:cxnLst/>
                <a:rect l="l" t="t" r="r" b="b"/>
                <a:pathLst>
                  <a:path w="206" h="166" extrusionOk="0">
                    <a:moveTo>
                      <a:pt x="1" y="0"/>
                    </a:moveTo>
                    <a:lnTo>
                      <a:pt x="1" y="96"/>
                    </a:lnTo>
                    <a:lnTo>
                      <a:pt x="121" y="166"/>
                    </a:lnTo>
                    <a:lnTo>
                      <a:pt x="205" y="1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0" name="Google Shape;5760;p50">
                <a:extLst>
                  <a:ext uri="{FF2B5EF4-FFF2-40B4-BE49-F238E27FC236}">
                    <a16:creationId xmlns:a16="http://schemas.microsoft.com/office/drawing/2014/main" id="{C2FF8CFC-34C7-47B4-8827-21EF292A4F75}"/>
                  </a:ext>
                </a:extLst>
              </p:cNvPr>
              <p:cNvSpPr/>
              <p:nvPr/>
            </p:nvSpPr>
            <p:spPr>
              <a:xfrm>
                <a:off x="5773775" y="1784325"/>
                <a:ext cx="4075" cy="2350"/>
              </a:xfrm>
              <a:custGeom>
                <a:avLst/>
                <a:gdLst/>
                <a:ahLst/>
                <a:cxnLst/>
                <a:rect l="l" t="t" r="r" b="b"/>
                <a:pathLst>
                  <a:path w="163" h="94" extrusionOk="0">
                    <a:moveTo>
                      <a:pt x="84" y="1"/>
                    </a:moveTo>
                    <a:lnTo>
                      <a:pt x="0" y="49"/>
                    </a:lnTo>
                    <a:lnTo>
                      <a:pt x="79" y="93"/>
                    </a:lnTo>
                    <a:lnTo>
                      <a:pt x="163" y="46"/>
                    </a:lnTo>
                    <a:lnTo>
                      <a:pt x="84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1" name="Google Shape;5761;p50">
                <a:extLst>
                  <a:ext uri="{FF2B5EF4-FFF2-40B4-BE49-F238E27FC236}">
                    <a16:creationId xmlns:a16="http://schemas.microsoft.com/office/drawing/2014/main" id="{823FD250-223E-4401-A855-DB52F9244509}"/>
                  </a:ext>
                </a:extLst>
              </p:cNvPr>
              <p:cNvSpPr/>
              <p:nvPr/>
            </p:nvSpPr>
            <p:spPr>
              <a:xfrm>
                <a:off x="5775725" y="1785450"/>
                <a:ext cx="3225" cy="1850"/>
              </a:xfrm>
              <a:custGeom>
                <a:avLst/>
                <a:gdLst/>
                <a:ahLst/>
                <a:cxnLst/>
                <a:rect l="l" t="t" r="r" b="b"/>
                <a:pathLst>
                  <a:path w="129" h="74" extrusionOk="0">
                    <a:moveTo>
                      <a:pt x="85" y="1"/>
                    </a:moveTo>
                    <a:lnTo>
                      <a:pt x="1" y="48"/>
                    </a:lnTo>
                    <a:lnTo>
                      <a:pt x="44" y="73"/>
                    </a:lnTo>
                    <a:lnTo>
                      <a:pt x="128" y="27"/>
                    </a:lnTo>
                    <a:lnTo>
                      <a:pt x="85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2" name="Google Shape;5762;p50">
                <a:extLst>
                  <a:ext uri="{FF2B5EF4-FFF2-40B4-BE49-F238E27FC236}">
                    <a16:creationId xmlns:a16="http://schemas.microsoft.com/office/drawing/2014/main" id="{7B5154B4-C845-4466-8FDA-B87B41C75BAE}"/>
                  </a:ext>
                </a:extLst>
              </p:cNvPr>
              <p:cNvSpPr/>
              <p:nvPr/>
            </p:nvSpPr>
            <p:spPr>
              <a:xfrm>
                <a:off x="5776825" y="1786100"/>
                <a:ext cx="295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118" h="68" extrusionOk="0">
                    <a:moveTo>
                      <a:pt x="84" y="1"/>
                    </a:moveTo>
                    <a:lnTo>
                      <a:pt x="0" y="47"/>
                    </a:lnTo>
                    <a:lnTo>
                      <a:pt x="35" y="67"/>
                    </a:lnTo>
                    <a:lnTo>
                      <a:pt x="117" y="20"/>
                    </a:lnTo>
                    <a:lnTo>
                      <a:pt x="84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3" name="Google Shape;5763;p50">
                <a:extLst>
                  <a:ext uri="{FF2B5EF4-FFF2-40B4-BE49-F238E27FC236}">
                    <a16:creationId xmlns:a16="http://schemas.microsoft.com/office/drawing/2014/main" id="{EF47A60A-B5EC-4B4D-A655-6D6912601E14}"/>
                  </a:ext>
                </a:extLst>
              </p:cNvPr>
              <p:cNvSpPr/>
              <p:nvPr/>
            </p:nvSpPr>
            <p:spPr>
              <a:xfrm>
                <a:off x="5773700" y="1787775"/>
                <a:ext cx="8475" cy="7175"/>
              </a:xfrm>
              <a:custGeom>
                <a:avLst/>
                <a:gdLst/>
                <a:ahLst/>
                <a:cxnLst/>
                <a:rect l="l" t="t" r="r" b="b"/>
                <a:pathLst>
                  <a:path w="339" h="287" extrusionOk="0">
                    <a:moveTo>
                      <a:pt x="160" y="0"/>
                    </a:moveTo>
                    <a:lnTo>
                      <a:pt x="0" y="90"/>
                    </a:lnTo>
                    <a:lnTo>
                      <a:pt x="338" y="286"/>
                    </a:lnTo>
                    <a:lnTo>
                      <a:pt x="338" y="103"/>
                    </a:lnTo>
                    <a:lnTo>
                      <a:pt x="160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4" name="Google Shape;5764;p50">
                <a:extLst>
                  <a:ext uri="{FF2B5EF4-FFF2-40B4-BE49-F238E27FC236}">
                    <a16:creationId xmlns:a16="http://schemas.microsoft.com/office/drawing/2014/main" id="{F3D519F9-911B-47A6-B26D-495C72E3B88F}"/>
                  </a:ext>
                </a:extLst>
              </p:cNvPr>
              <p:cNvSpPr/>
              <p:nvPr/>
            </p:nvSpPr>
            <p:spPr>
              <a:xfrm>
                <a:off x="5777675" y="1786575"/>
                <a:ext cx="4500" cy="3800"/>
              </a:xfrm>
              <a:custGeom>
                <a:avLst/>
                <a:gdLst/>
                <a:ahLst/>
                <a:cxnLst/>
                <a:rect l="l" t="t" r="r" b="b"/>
                <a:pathLst>
                  <a:path w="180" h="152" extrusionOk="0">
                    <a:moveTo>
                      <a:pt x="83" y="1"/>
                    </a:moveTo>
                    <a:lnTo>
                      <a:pt x="1" y="48"/>
                    </a:lnTo>
                    <a:lnTo>
                      <a:pt x="179" y="151"/>
                    </a:lnTo>
                    <a:lnTo>
                      <a:pt x="179" y="57"/>
                    </a:lnTo>
                    <a:lnTo>
                      <a:pt x="83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5" name="Google Shape;5765;p50">
                <a:extLst>
                  <a:ext uri="{FF2B5EF4-FFF2-40B4-BE49-F238E27FC236}">
                    <a16:creationId xmlns:a16="http://schemas.microsoft.com/office/drawing/2014/main" id="{37699491-3FE5-42FA-A3AD-65EA79D829F3}"/>
                  </a:ext>
                </a:extLst>
              </p:cNvPr>
              <p:cNvSpPr/>
              <p:nvPr/>
            </p:nvSpPr>
            <p:spPr>
              <a:xfrm>
                <a:off x="5788225" y="1792700"/>
                <a:ext cx="3175" cy="1850"/>
              </a:xfrm>
              <a:custGeom>
                <a:avLst/>
                <a:gdLst/>
                <a:ahLst/>
                <a:cxnLst/>
                <a:rect l="l" t="t" r="r" b="b"/>
                <a:pathLst>
                  <a:path w="127" h="74" extrusionOk="0">
                    <a:moveTo>
                      <a:pt x="83" y="1"/>
                    </a:moveTo>
                    <a:lnTo>
                      <a:pt x="1" y="47"/>
                    </a:lnTo>
                    <a:lnTo>
                      <a:pt x="44" y="73"/>
                    </a:lnTo>
                    <a:lnTo>
                      <a:pt x="127" y="25"/>
                    </a:lnTo>
                    <a:lnTo>
                      <a:pt x="83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6" name="Google Shape;5766;p50">
                <a:extLst>
                  <a:ext uri="{FF2B5EF4-FFF2-40B4-BE49-F238E27FC236}">
                    <a16:creationId xmlns:a16="http://schemas.microsoft.com/office/drawing/2014/main" id="{EBA10FB2-871F-4F11-816D-48932A82F6F8}"/>
                  </a:ext>
                </a:extLst>
              </p:cNvPr>
              <p:cNvSpPr/>
              <p:nvPr/>
            </p:nvSpPr>
            <p:spPr>
              <a:xfrm>
                <a:off x="5786275" y="1791550"/>
                <a:ext cx="4050" cy="2350"/>
              </a:xfrm>
              <a:custGeom>
                <a:avLst/>
                <a:gdLst/>
                <a:ahLst/>
                <a:cxnLst/>
                <a:rect l="l" t="t" r="r" b="b"/>
                <a:pathLst>
                  <a:path w="162" h="94" extrusionOk="0">
                    <a:moveTo>
                      <a:pt x="83" y="0"/>
                    </a:moveTo>
                    <a:lnTo>
                      <a:pt x="0" y="48"/>
                    </a:lnTo>
                    <a:lnTo>
                      <a:pt x="79" y="93"/>
                    </a:lnTo>
                    <a:lnTo>
                      <a:pt x="161" y="47"/>
                    </a:lnTo>
                    <a:lnTo>
                      <a:pt x="8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7" name="Google Shape;5767;p50">
                <a:extLst>
                  <a:ext uri="{FF2B5EF4-FFF2-40B4-BE49-F238E27FC236}">
                    <a16:creationId xmlns:a16="http://schemas.microsoft.com/office/drawing/2014/main" id="{EBF5D8C2-6A72-45D9-ADDC-DD9C5D60E814}"/>
                  </a:ext>
                </a:extLst>
              </p:cNvPr>
              <p:cNvSpPr/>
              <p:nvPr/>
            </p:nvSpPr>
            <p:spPr>
              <a:xfrm>
                <a:off x="5747525" y="1770375"/>
                <a:ext cx="3250" cy="3725"/>
              </a:xfrm>
              <a:custGeom>
                <a:avLst/>
                <a:gdLst/>
                <a:ahLst/>
                <a:cxnLst/>
                <a:rect l="l" t="t" r="r" b="b"/>
                <a:pathLst>
                  <a:path w="130" h="149" extrusionOk="0">
                    <a:moveTo>
                      <a:pt x="0" y="0"/>
                    </a:moveTo>
                    <a:lnTo>
                      <a:pt x="0" y="148"/>
                    </a:lnTo>
                    <a:lnTo>
                      <a:pt x="129" y="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8" name="Google Shape;5768;p50">
                <a:extLst>
                  <a:ext uri="{FF2B5EF4-FFF2-40B4-BE49-F238E27FC236}">
                    <a16:creationId xmlns:a16="http://schemas.microsoft.com/office/drawing/2014/main" id="{621BC944-3854-4B21-B29A-BCD3CB2453F0}"/>
                  </a:ext>
                </a:extLst>
              </p:cNvPr>
              <p:cNvSpPr/>
              <p:nvPr/>
            </p:nvSpPr>
            <p:spPr>
              <a:xfrm>
                <a:off x="5747525" y="1774900"/>
                <a:ext cx="45525" cy="27325"/>
              </a:xfrm>
              <a:custGeom>
                <a:avLst/>
                <a:gdLst/>
                <a:ahLst/>
                <a:cxnLst/>
                <a:rect l="l" t="t" r="r" b="b"/>
                <a:pathLst>
                  <a:path w="1821" h="1093" extrusionOk="0">
                    <a:moveTo>
                      <a:pt x="0" y="1"/>
                    </a:moveTo>
                    <a:lnTo>
                      <a:pt x="0" y="43"/>
                    </a:lnTo>
                    <a:lnTo>
                      <a:pt x="13" y="50"/>
                    </a:lnTo>
                    <a:lnTo>
                      <a:pt x="57" y="75"/>
                    </a:lnTo>
                    <a:lnTo>
                      <a:pt x="90" y="95"/>
                    </a:lnTo>
                    <a:lnTo>
                      <a:pt x="398" y="272"/>
                    </a:lnTo>
                    <a:lnTo>
                      <a:pt x="435" y="294"/>
                    </a:lnTo>
                    <a:lnTo>
                      <a:pt x="448" y="301"/>
                    </a:lnTo>
                    <a:lnTo>
                      <a:pt x="492" y="325"/>
                    </a:lnTo>
                    <a:lnTo>
                      <a:pt x="525" y="346"/>
                    </a:lnTo>
                    <a:lnTo>
                      <a:pt x="892" y="557"/>
                    </a:lnTo>
                    <a:lnTo>
                      <a:pt x="934" y="582"/>
                    </a:lnTo>
                    <a:lnTo>
                      <a:pt x="978" y="607"/>
                    </a:lnTo>
                    <a:lnTo>
                      <a:pt x="1013" y="626"/>
                    </a:lnTo>
                    <a:lnTo>
                      <a:pt x="1385" y="842"/>
                    </a:lnTo>
                    <a:lnTo>
                      <a:pt x="1434" y="871"/>
                    </a:lnTo>
                    <a:lnTo>
                      <a:pt x="1478" y="895"/>
                    </a:lnTo>
                    <a:lnTo>
                      <a:pt x="1511" y="916"/>
                    </a:lnTo>
                    <a:lnTo>
                      <a:pt x="1820" y="1093"/>
                    </a:lnTo>
                    <a:lnTo>
                      <a:pt x="1820" y="1052"/>
                    </a:lnTo>
                    <a:lnTo>
                      <a:pt x="1548" y="894"/>
                    </a:lnTo>
                    <a:lnTo>
                      <a:pt x="1514" y="875"/>
                    </a:lnTo>
                    <a:lnTo>
                      <a:pt x="1471" y="850"/>
                    </a:lnTo>
                    <a:lnTo>
                      <a:pt x="1421" y="821"/>
                    </a:lnTo>
                    <a:lnTo>
                      <a:pt x="1385" y="801"/>
                    </a:lnTo>
                    <a:lnTo>
                      <a:pt x="1047" y="605"/>
                    </a:lnTo>
                    <a:lnTo>
                      <a:pt x="1014" y="586"/>
                    </a:lnTo>
                    <a:lnTo>
                      <a:pt x="970" y="560"/>
                    </a:lnTo>
                    <a:lnTo>
                      <a:pt x="928" y="537"/>
                    </a:lnTo>
                    <a:lnTo>
                      <a:pt x="921" y="533"/>
                    </a:lnTo>
                    <a:lnTo>
                      <a:pt x="892" y="515"/>
                    </a:lnTo>
                    <a:lnTo>
                      <a:pt x="562" y="325"/>
                    </a:lnTo>
                    <a:lnTo>
                      <a:pt x="528" y="305"/>
                    </a:lnTo>
                    <a:lnTo>
                      <a:pt x="485" y="280"/>
                    </a:lnTo>
                    <a:lnTo>
                      <a:pt x="435" y="251"/>
                    </a:lnTo>
                    <a:lnTo>
                      <a:pt x="398" y="230"/>
                    </a:lnTo>
                    <a:lnTo>
                      <a:pt x="127" y="75"/>
                    </a:lnTo>
                    <a:lnTo>
                      <a:pt x="93" y="54"/>
                    </a:lnTo>
                    <a:lnTo>
                      <a:pt x="50" y="3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9" name="Google Shape;5769;p50">
                <a:extLst>
                  <a:ext uri="{FF2B5EF4-FFF2-40B4-BE49-F238E27FC236}">
                    <a16:creationId xmlns:a16="http://schemas.microsoft.com/office/drawing/2014/main" id="{907B4458-C37B-4B83-BCCF-2BF5D7B76367}"/>
                  </a:ext>
                </a:extLst>
              </p:cNvPr>
              <p:cNvSpPr/>
              <p:nvPr/>
            </p:nvSpPr>
            <p:spPr>
              <a:xfrm>
                <a:off x="5747525" y="1772225"/>
                <a:ext cx="5200" cy="3425"/>
              </a:xfrm>
              <a:custGeom>
                <a:avLst/>
                <a:gdLst/>
                <a:ahLst/>
                <a:cxnLst/>
                <a:rect l="l" t="t" r="r" b="b"/>
                <a:pathLst>
                  <a:path w="208" h="137" extrusionOk="0">
                    <a:moveTo>
                      <a:pt x="129" y="0"/>
                    </a:moveTo>
                    <a:lnTo>
                      <a:pt x="0" y="74"/>
                    </a:lnTo>
                    <a:lnTo>
                      <a:pt x="0" y="108"/>
                    </a:lnTo>
                    <a:lnTo>
                      <a:pt x="50" y="137"/>
                    </a:lnTo>
                    <a:lnTo>
                      <a:pt x="208" y="45"/>
                    </a:lnTo>
                    <a:lnTo>
                      <a:pt x="129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0" name="Google Shape;5770;p50">
                <a:extLst>
                  <a:ext uri="{FF2B5EF4-FFF2-40B4-BE49-F238E27FC236}">
                    <a16:creationId xmlns:a16="http://schemas.microsoft.com/office/drawing/2014/main" id="{CF1F18C5-3C4C-4DBF-BD28-EE9D4D72D53C}"/>
                  </a:ext>
                </a:extLst>
              </p:cNvPr>
              <p:cNvSpPr/>
              <p:nvPr/>
            </p:nvSpPr>
            <p:spPr>
              <a:xfrm>
                <a:off x="5748750" y="1773350"/>
                <a:ext cx="5075" cy="2925"/>
              </a:xfrm>
              <a:custGeom>
                <a:avLst/>
                <a:gdLst/>
                <a:ahLst/>
                <a:cxnLst/>
                <a:rect l="l" t="t" r="r" b="b"/>
                <a:pathLst>
                  <a:path w="203" h="117" extrusionOk="0">
                    <a:moveTo>
                      <a:pt x="159" y="0"/>
                    </a:moveTo>
                    <a:lnTo>
                      <a:pt x="1" y="92"/>
                    </a:lnTo>
                    <a:lnTo>
                      <a:pt x="44" y="116"/>
                    </a:lnTo>
                    <a:lnTo>
                      <a:pt x="202" y="26"/>
                    </a:lnTo>
                    <a:lnTo>
                      <a:pt x="159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1" name="Google Shape;5771;p50">
                <a:extLst>
                  <a:ext uri="{FF2B5EF4-FFF2-40B4-BE49-F238E27FC236}">
                    <a16:creationId xmlns:a16="http://schemas.microsoft.com/office/drawing/2014/main" id="{EA4880A5-8D2C-42BF-B0FD-0A2886F54522}"/>
                  </a:ext>
                </a:extLst>
              </p:cNvPr>
              <p:cNvSpPr/>
              <p:nvPr/>
            </p:nvSpPr>
            <p:spPr>
              <a:xfrm>
                <a:off x="5749850" y="1774000"/>
                <a:ext cx="4850" cy="2775"/>
              </a:xfrm>
              <a:custGeom>
                <a:avLst/>
                <a:gdLst/>
                <a:ahLst/>
                <a:cxnLst/>
                <a:rect l="l" t="t" r="r" b="b"/>
                <a:pathLst>
                  <a:path w="194" h="111" extrusionOk="0">
                    <a:moveTo>
                      <a:pt x="158" y="0"/>
                    </a:moveTo>
                    <a:lnTo>
                      <a:pt x="0" y="90"/>
                    </a:lnTo>
                    <a:lnTo>
                      <a:pt x="34" y="111"/>
                    </a:lnTo>
                    <a:lnTo>
                      <a:pt x="193" y="19"/>
                    </a:lnTo>
                    <a:lnTo>
                      <a:pt x="158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2" name="Google Shape;5772;p50">
                <a:extLst>
                  <a:ext uri="{FF2B5EF4-FFF2-40B4-BE49-F238E27FC236}">
                    <a16:creationId xmlns:a16="http://schemas.microsoft.com/office/drawing/2014/main" id="{144636B5-8841-4ABB-8E58-774EEEDD900D}"/>
                  </a:ext>
                </a:extLst>
              </p:cNvPr>
              <p:cNvSpPr/>
              <p:nvPr/>
            </p:nvSpPr>
            <p:spPr>
              <a:xfrm>
                <a:off x="5747525" y="1767975"/>
                <a:ext cx="5350" cy="4275"/>
              </a:xfrm>
              <a:custGeom>
                <a:avLst/>
                <a:gdLst/>
                <a:ahLst/>
                <a:cxnLst/>
                <a:rect l="l" t="t" r="r" b="b"/>
                <a:pathLst>
                  <a:path w="214" h="171" extrusionOk="0">
                    <a:moveTo>
                      <a:pt x="2" y="1"/>
                    </a:moveTo>
                    <a:lnTo>
                      <a:pt x="0" y="96"/>
                    </a:lnTo>
                    <a:lnTo>
                      <a:pt x="129" y="170"/>
                    </a:lnTo>
                    <a:lnTo>
                      <a:pt x="214" y="124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" name="Google Shape;5773;p50">
                <a:extLst>
                  <a:ext uri="{FF2B5EF4-FFF2-40B4-BE49-F238E27FC236}">
                    <a16:creationId xmlns:a16="http://schemas.microsoft.com/office/drawing/2014/main" id="{2C37A1A4-C9A1-48DE-B08B-28FFBC43626A}"/>
                  </a:ext>
                </a:extLst>
              </p:cNvPr>
              <p:cNvSpPr/>
              <p:nvPr/>
            </p:nvSpPr>
            <p:spPr>
              <a:xfrm>
                <a:off x="5750750" y="1771050"/>
                <a:ext cx="4050" cy="2325"/>
              </a:xfrm>
              <a:custGeom>
                <a:avLst/>
                <a:gdLst/>
                <a:ahLst/>
                <a:cxnLst/>
                <a:rect l="l" t="t" r="r" b="b"/>
                <a:pathLst>
                  <a:path w="162" h="93" extrusionOk="0">
                    <a:moveTo>
                      <a:pt x="85" y="1"/>
                    </a:moveTo>
                    <a:lnTo>
                      <a:pt x="0" y="47"/>
                    </a:lnTo>
                    <a:lnTo>
                      <a:pt x="79" y="92"/>
                    </a:lnTo>
                    <a:lnTo>
                      <a:pt x="161" y="46"/>
                    </a:lnTo>
                    <a:lnTo>
                      <a:pt x="85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" name="Google Shape;5774;p50">
                <a:extLst>
                  <a:ext uri="{FF2B5EF4-FFF2-40B4-BE49-F238E27FC236}">
                    <a16:creationId xmlns:a16="http://schemas.microsoft.com/office/drawing/2014/main" id="{DB090C2C-F112-461D-9607-82477CE0FC6F}"/>
                  </a:ext>
                </a:extLst>
              </p:cNvPr>
              <p:cNvSpPr/>
              <p:nvPr/>
            </p:nvSpPr>
            <p:spPr>
              <a:xfrm>
                <a:off x="5752700" y="1772175"/>
                <a:ext cx="3175" cy="1850"/>
              </a:xfrm>
              <a:custGeom>
                <a:avLst/>
                <a:gdLst/>
                <a:ahLst/>
                <a:cxnLst/>
                <a:rect l="l" t="t" r="r" b="b"/>
                <a:pathLst>
                  <a:path w="127" h="74" extrusionOk="0">
                    <a:moveTo>
                      <a:pt x="83" y="1"/>
                    </a:moveTo>
                    <a:lnTo>
                      <a:pt x="1" y="47"/>
                    </a:lnTo>
                    <a:lnTo>
                      <a:pt x="44" y="73"/>
                    </a:lnTo>
                    <a:lnTo>
                      <a:pt x="127" y="26"/>
                    </a:lnTo>
                    <a:lnTo>
                      <a:pt x="83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5" name="Google Shape;5775;p50">
                <a:extLst>
                  <a:ext uri="{FF2B5EF4-FFF2-40B4-BE49-F238E27FC236}">
                    <a16:creationId xmlns:a16="http://schemas.microsoft.com/office/drawing/2014/main" id="{85E06958-EBEB-4FC4-A770-EA69BF412321}"/>
                  </a:ext>
                </a:extLst>
              </p:cNvPr>
              <p:cNvSpPr/>
              <p:nvPr/>
            </p:nvSpPr>
            <p:spPr>
              <a:xfrm>
                <a:off x="5753800" y="1772800"/>
                <a:ext cx="295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118" h="68" extrusionOk="0">
                    <a:moveTo>
                      <a:pt x="83" y="1"/>
                    </a:moveTo>
                    <a:lnTo>
                      <a:pt x="0" y="48"/>
                    </a:lnTo>
                    <a:lnTo>
                      <a:pt x="35" y="67"/>
                    </a:lnTo>
                    <a:lnTo>
                      <a:pt x="118" y="21"/>
                    </a:lnTo>
                    <a:lnTo>
                      <a:pt x="83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6" name="Google Shape;5776;p50">
                <a:extLst>
                  <a:ext uri="{FF2B5EF4-FFF2-40B4-BE49-F238E27FC236}">
                    <a16:creationId xmlns:a16="http://schemas.microsoft.com/office/drawing/2014/main" id="{02D673FB-9EDE-47F9-BCA0-8AF8FAC10F64}"/>
                  </a:ext>
                </a:extLst>
              </p:cNvPr>
              <p:cNvSpPr/>
              <p:nvPr/>
            </p:nvSpPr>
            <p:spPr>
              <a:xfrm>
                <a:off x="5754675" y="1773300"/>
                <a:ext cx="2850" cy="2825"/>
              </a:xfrm>
              <a:custGeom>
                <a:avLst/>
                <a:gdLst/>
                <a:ahLst/>
                <a:cxnLst/>
                <a:rect l="l" t="t" r="r" b="b"/>
                <a:pathLst>
                  <a:path w="114" h="113" extrusionOk="0">
                    <a:moveTo>
                      <a:pt x="83" y="1"/>
                    </a:moveTo>
                    <a:lnTo>
                      <a:pt x="0" y="47"/>
                    </a:lnTo>
                    <a:lnTo>
                      <a:pt x="113" y="112"/>
                    </a:lnTo>
                    <a:lnTo>
                      <a:pt x="113" y="18"/>
                    </a:lnTo>
                    <a:lnTo>
                      <a:pt x="83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7" name="Google Shape;5777;p50">
                <a:extLst>
                  <a:ext uri="{FF2B5EF4-FFF2-40B4-BE49-F238E27FC236}">
                    <a16:creationId xmlns:a16="http://schemas.microsoft.com/office/drawing/2014/main" id="{E5F38CB3-5D97-4712-92AC-7639070638E3}"/>
                  </a:ext>
                </a:extLst>
              </p:cNvPr>
              <p:cNvSpPr/>
              <p:nvPr/>
            </p:nvSpPr>
            <p:spPr>
              <a:xfrm>
                <a:off x="5757500" y="1773750"/>
                <a:ext cx="925" cy="2925"/>
              </a:xfrm>
              <a:custGeom>
                <a:avLst/>
                <a:gdLst/>
                <a:ahLst/>
                <a:cxnLst/>
                <a:rect l="l" t="t" r="r" b="b"/>
                <a:pathLst>
                  <a:path w="37" h="117" extrusionOk="0">
                    <a:moveTo>
                      <a:pt x="0" y="0"/>
                    </a:moveTo>
                    <a:lnTo>
                      <a:pt x="0" y="94"/>
                    </a:lnTo>
                    <a:lnTo>
                      <a:pt x="36" y="116"/>
                    </a:lnTo>
                    <a:lnTo>
                      <a:pt x="36" y="2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8" name="Google Shape;5778;p50">
                <a:extLst>
                  <a:ext uri="{FF2B5EF4-FFF2-40B4-BE49-F238E27FC236}">
                    <a16:creationId xmlns:a16="http://schemas.microsoft.com/office/drawing/2014/main" id="{0F6D5F16-F734-4530-91AA-B465B0000CF6}"/>
                  </a:ext>
                </a:extLst>
              </p:cNvPr>
              <p:cNvSpPr/>
              <p:nvPr/>
            </p:nvSpPr>
            <p:spPr>
              <a:xfrm>
                <a:off x="5758400" y="1776650"/>
                <a:ext cx="3250" cy="3725"/>
              </a:xfrm>
              <a:custGeom>
                <a:avLst/>
                <a:gdLst/>
                <a:ahLst/>
                <a:cxnLst/>
                <a:rect l="l" t="t" r="r" b="b"/>
                <a:pathLst>
                  <a:path w="130" h="149" extrusionOk="0">
                    <a:moveTo>
                      <a:pt x="0" y="0"/>
                    </a:moveTo>
                    <a:lnTo>
                      <a:pt x="0" y="148"/>
                    </a:lnTo>
                    <a:lnTo>
                      <a:pt x="129" y="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9" name="Google Shape;5779;p50">
                <a:extLst>
                  <a:ext uri="{FF2B5EF4-FFF2-40B4-BE49-F238E27FC236}">
                    <a16:creationId xmlns:a16="http://schemas.microsoft.com/office/drawing/2014/main" id="{AEA6A72A-BD9B-4617-8042-69BD74C3A8D3}"/>
                  </a:ext>
                </a:extLst>
              </p:cNvPr>
              <p:cNvSpPr/>
              <p:nvPr/>
            </p:nvSpPr>
            <p:spPr>
              <a:xfrm>
                <a:off x="5758400" y="1778500"/>
                <a:ext cx="5200" cy="3425"/>
              </a:xfrm>
              <a:custGeom>
                <a:avLst/>
                <a:gdLst/>
                <a:ahLst/>
                <a:cxnLst/>
                <a:rect l="l" t="t" r="r" b="b"/>
                <a:pathLst>
                  <a:path w="208" h="137" extrusionOk="0">
                    <a:moveTo>
                      <a:pt x="129" y="0"/>
                    </a:moveTo>
                    <a:lnTo>
                      <a:pt x="0" y="74"/>
                    </a:lnTo>
                    <a:lnTo>
                      <a:pt x="0" y="107"/>
                    </a:lnTo>
                    <a:lnTo>
                      <a:pt x="50" y="136"/>
                    </a:lnTo>
                    <a:lnTo>
                      <a:pt x="208" y="45"/>
                    </a:lnTo>
                    <a:lnTo>
                      <a:pt x="129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5780;p50">
                <a:extLst>
                  <a:ext uri="{FF2B5EF4-FFF2-40B4-BE49-F238E27FC236}">
                    <a16:creationId xmlns:a16="http://schemas.microsoft.com/office/drawing/2014/main" id="{A0292087-3AB8-40B2-998F-16814B9C6BCA}"/>
                  </a:ext>
                </a:extLst>
              </p:cNvPr>
              <p:cNvSpPr/>
              <p:nvPr/>
            </p:nvSpPr>
            <p:spPr>
              <a:xfrm>
                <a:off x="5759625" y="1779625"/>
                <a:ext cx="5075" cy="2925"/>
              </a:xfrm>
              <a:custGeom>
                <a:avLst/>
                <a:gdLst/>
                <a:ahLst/>
                <a:cxnLst/>
                <a:rect l="l" t="t" r="r" b="b"/>
                <a:pathLst>
                  <a:path w="203" h="117" extrusionOk="0">
                    <a:moveTo>
                      <a:pt x="159" y="0"/>
                    </a:moveTo>
                    <a:lnTo>
                      <a:pt x="1" y="91"/>
                    </a:lnTo>
                    <a:lnTo>
                      <a:pt x="44" y="116"/>
                    </a:lnTo>
                    <a:lnTo>
                      <a:pt x="202" y="26"/>
                    </a:lnTo>
                    <a:lnTo>
                      <a:pt x="159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5781;p50">
                <a:extLst>
                  <a:ext uri="{FF2B5EF4-FFF2-40B4-BE49-F238E27FC236}">
                    <a16:creationId xmlns:a16="http://schemas.microsoft.com/office/drawing/2014/main" id="{E1813367-2C9E-43D4-A894-D6C6E266D481}"/>
                  </a:ext>
                </a:extLst>
              </p:cNvPr>
              <p:cNvSpPr/>
              <p:nvPr/>
            </p:nvSpPr>
            <p:spPr>
              <a:xfrm>
                <a:off x="5760725" y="1780275"/>
                <a:ext cx="4800" cy="2775"/>
              </a:xfrm>
              <a:custGeom>
                <a:avLst/>
                <a:gdLst/>
                <a:ahLst/>
                <a:cxnLst/>
                <a:rect l="l" t="t" r="r" b="b"/>
                <a:pathLst>
                  <a:path w="192" h="111" extrusionOk="0">
                    <a:moveTo>
                      <a:pt x="158" y="0"/>
                    </a:moveTo>
                    <a:lnTo>
                      <a:pt x="0" y="90"/>
                    </a:lnTo>
                    <a:lnTo>
                      <a:pt x="34" y="110"/>
                    </a:lnTo>
                    <a:lnTo>
                      <a:pt x="192" y="19"/>
                    </a:lnTo>
                    <a:lnTo>
                      <a:pt x="158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" name="Google Shape;5782;p50">
                <a:extLst>
                  <a:ext uri="{FF2B5EF4-FFF2-40B4-BE49-F238E27FC236}">
                    <a16:creationId xmlns:a16="http://schemas.microsoft.com/office/drawing/2014/main" id="{D1BA2B18-C884-413F-A916-59BC377641F7}"/>
                  </a:ext>
                </a:extLst>
              </p:cNvPr>
              <p:cNvSpPr/>
              <p:nvPr/>
            </p:nvSpPr>
            <p:spPr>
              <a:xfrm>
                <a:off x="5758400" y="1774275"/>
                <a:ext cx="5325" cy="4250"/>
              </a:xfrm>
              <a:custGeom>
                <a:avLst/>
                <a:gdLst/>
                <a:ahLst/>
                <a:cxnLst/>
                <a:rect l="l" t="t" r="r" b="b"/>
                <a:pathLst>
                  <a:path w="213" h="170" extrusionOk="0">
                    <a:moveTo>
                      <a:pt x="0" y="1"/>
                    </a:moveTo>
                    <a:lnTo>
                      <a:pt x="0" y="95"/>
                    </a:lnTo>
                    <a:lnTo>
                      <a:pt x="129" y="169"/>
                    </a:lnTo>
                    <a:lnTo>
                      <a:pt x="212" y="12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3" name="Google Shape;5783;p50">
                <a:extLst>
                  <a:ext uri="{FF2B5EF4-FFF2-40B4-BE49-F238E27FC236}">
                    <a16:creationId xmlns:a16="http://schemas.microsoft.com/office/drawing/2014/main" id="{C42BC288-86E9-4722-A371-7163234281B8}"/>
                  </a:ext>
                </a:extLst>
              </p:cNvPr>
              <p:cNvSpPr/>
              <p:nvPr/>
            </p:nvSpPr>
            <p:spPr>
              <a:xfrm>
                <a:off x="5761625" y="1777325"/>
                <a:ext cx="4050" cy="2325"/>
              </a:xfrm>
              <a:custGeom>
                <a:avLst/>
                <a:gdLst/>
                <a:ahLst/>
                <a:cxnLst/>
                <a:rect l="l" t="t" r="r" b="b"/>
                <a:pathLst>
                  <a:path w="162" h="93" extrusionOk="0">
                    <a:moveTo>
                      <a:pt x="83" y="1"/>
                    </a:moveTo>
                    <a:lnTo>
                      <a:pt x="0" y="47"/>
                    </a:lnTo>
                    <a:lnTo>
                      <a:pt x="79" y="92"/>
                    </a:lnTo>
                    <a:lnTo>
                      <a:pt x="161" y="46"/>
                    </a:lnTo>
                    <a:lnTo>
                      <a:pt x="83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5784;p50">
                <a:extLst>
                  <a:ext uri="{FF2B5EF4-FFF2-40B4-BE49-F238E27FC236}">
                    <a16:creationId xmlns:a16="http://schemas.microsoft.com/office/drawing/2014/main" id="{DCDDEA28-E4E8-43C5-9104-78B162DF8599}"/>
                  </a:ext>
                </a:extLst>
              </p:cNvPr>
              <p:cNvSpPr/>
              <p:nvPr/>
            </p:nvSpPr>
            <p:spPr>
              <a:xfrm>
                <a:off x="5763575" y="1778450"/>
                <a:ext cx="3175" cy="1850"/>
              </a:xfrm>
              <a:custGeom>
                <a:avLst/>
                <a:gdLst/>
                <a:ahLst/>
                <a:cxnLst/>
                <a:rect l="l" t="t" r="r" b="b"/>
                <a:pathLst>
                  <a:path w="127" h="74" extrusionOk="0">
                    <a:moveTo>
                      <a:pt x="83" y="1"/>
                    </a:moveTo>
                    <a:lnTo>
                      <a:pt x="1" y="47"/>
                    </a:lnTo>
                    <a:lnTo>
                      <a:pt x="44" y="73"/>
                    </a:lnTo>
                    <a:lnTo>
                      <a:pt x="127" y="25"/>
                    </a:lnTo>
                    <a:lnTo>
                      <a:pt x="83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" name="Google Shape;5785;p50">
                <a:extLst>
                  <a:ext uri="{FF2B5EF4-FFF2-40B4-BE49-F238E27FC236}">
                    <a16:creationId xmlns:a16="http://schemas.microsoft.com/office/drawing/2014/main" id="{8D75B592-1C16-49F1-9C76-899F48926FBD}"/>
                  </a:ext>
                </a:extLst>
              </p:cNvPr>
              <p:cNvSpPr/>
              <p:nvPr/>
            </p:nvSpPr>
            <p:spPr>
              <a:xfrm>
                <a:off x="5764675" y="1779075"/>
                <a:ext cx="29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117" h="68" extrusionOk="0">
                    <a:moveTo>
                      <a:pt x="83" y="0"/>
                    </a:moveTo>
                    <a:lnTo>
                      <a:pt x="0" y="48"/>
                    </a:lnTo>
                    <a:lnTo>
                      <a:pt x="34" y="67"/>
                    </a:lnTo>
                    <a:lnTo>
                      <a:pt x="116" y="21"/>
                    </a:lnTo>
                    <a:lnTo>
                      <a:pt x="8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6" name="Google Shape;5786;p50">
                <a:extLst>
                  <a:ext uri="{FF2B5EF4-FFF2-40B4-BE49-F238E27FC236}">
                    <a16:creationId xmlns:a16="http://schemas.microsoft.com/office/drawing/2014/main" id="{6709283C-6783-4306-8BF5-95BF8CE993B5}"/>
                  </a:ext>
                </a:extLst>
              </p:cNvPr>
              <p:cNvSpPr/>
              <p:nvPr/>
            </p:nvSpPr>
            <p:spPr>
              <a:xfrm>
                <a:off x="5761550" y="1780750"/>
                <a:ext cx="8300" cy="7050"/>
              </a:xfrm>
              <a:custGeom>
                <a:avLst/>
                <a:gdLst/>
                <a:ahLst/>
                <a:cxnLst/>
                <a:rect l="l" t="t" r="r" b="b"/>
                <a:pathLst>
                  <a:path w="332" h="282" extrusionOk="0">
                    <a:moveTo>
                      <a:pt x="159" y="0"/>
                    </a:moveTo>
                    <a:lnTo>
                      <a:pt x="1" y="91"/>
                    </a:lnTo>
                    <a:lnTo>
                      <a:pt x="331" y="281"/>
                    </a:lnTo>
                    <a:lnTo>
                      <a:pt x="331" y="100"/>
                    </a:lnTo>
                    <a:lnTo>
                      <a:pt x="159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7" name="Google Shape;5787;p50">
                <a:extLst>
                  <a:ext uri="{FF2B5EF4-FFF2-40B4-BE49-F238E27FC236}">
                    <a16:creationId xmlns:a16="http://schemas.microsoft.com/office/drawing/2014/main" id="{4261C3E0-497C-4B1E-8C4B-91D2F557F86E}"/>
                  </a:ext>
                </a:extLst>
              </p:cNvPr>
              <p:cNvSpPr/>
              <p:nvPr/>
            </p:nvSpPr>
            <p:spPr>
              <a:xfrm>
                <a:off x="5765500" y="1779575"/>
                <a:ext cx="4350" cy="3700"/>
              </a:xfrm>
              <a:custGeom>
                <a:avLst/>
                <a:gdLst/>
                <a:ahLst/>
                <a:cxnLst/>
                <a:rect l="l" t="t" r="r" b="b"/>
                <a:pathLst>
                  <a:path w="174" h="148" extrusionOk="0">
                    <a:moveTo>
                      <a:pt x="83" y="1"/>
                    </a:moveTo>
                    <a:lnTo>
                      <a:pt x="1" y="47"/>
                    </a:lnTo>
                    <a:lnTo>
                      <a:pt x="173" y="147"/>
                    </a:lnTo>
                    <a:lnTo>
                      <a:pt x="173" y="51"/>
                    </a:lnTo>
                    <a:lnTo>
                      <a:pt x="83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8" name="Google Shape;5788;p50">
                <a:extLst>
                  <a:ext uri="{FF2B5EF4-FFF2-40B4-BE49-F238E27FC236}">
                    <a16:creationId xmlns:a16="http://schemas.microsoft.com/office/drawing/2014/main" id="{185C77DC-6C15-4BE5-A379-634867EC58E4}"/>
                  </a:ext>
                </a:extLst>
              </p:cNvPr>
              <p:cNvSpPr/>
              <p:nvPr/>
            </p:nvSpPr>
            <p:spPr>
              <a:xfrm>
                <a:off x="5783075" y="1790900"/>
                <a:ext cx="3225" cy="3725"/>
              </a:xfrm>
              <a:custGeom>
                <a:avLst/>
                <a:gdLst/>
                <a:ahLst/>
                <a:cxnLst/>
                <a:rect l="l" t="t" r="r" b="b"/>
                <a:pathLst>
                  <a:path w="129" h="149" extrusionOk="0">
                    <a:moveTo>
                      <a:pt x="1" y="0"/>
                    </a:moveTo>
                    <a:lnTo>
                      <a:pt x="1" y="148"/>
                    </a:lnTo>
                    <a:lnTo>
                      <a:pt x="128" y="7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" name="Google Shape;5789;p50">
                <a:extLst>
                  <a:ext uri="{FF2B5EF4-FFF2-40B4-BE49-F238E27FC236}">
                    <a16:creationId xmlns:a16="http://schemas.microsoft.com/office/drawing/2014/main" id="{74798E88-C212-4FDB-988F-62132595CDF4}"/>
                  </a:ext>
                </a:extLst>
              </p:cNvPr>
              <p:cNvSpPr/>
              <p:nvPr/>
            </p:nvSpPr>
            <p:spPr>
              <a:xfrm>
                <a:off x="5783075" y="1792750"/>
                <a:ext cx="5175" cy="3425"/>
              </a:xfrm>
              <a:custGeom>
                <a:avLst/>
                <a:gdLst/>
                <a:ahLst/>
                <a:cxnLst/>
                <a:rect l="l" t="t" r="r" b="b"/>
                <a:pathLst>
                  <a:path w="207" h="137" extrusionOk="0">
                    <a:moveTo>
                      <a:pt x="128" y="0"/>
                    </a:moveTo>
                    <a:lnTo>
                      <a:pt x="1" y="74"/>
                    </a:lnTo>
                    <a:lnTo>
                      <a:pt x="1" y="107"/>
                    </a:lnTo>
                    <a:lnTo>
                      <a:pt x="49" y="136"/>
                    </a:lnTo>
                    <a:lnTo>
                      <a:pt x="207" y="45"/>
                    </a:lnTo>
                    <a:lnTo>
                      <a:pt x="128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0" name="Google Shape;5790;p50">
                <a:extLst>
                  <a:ext uri="{FF2B5EF4-FFF2-40B4-BE49-F238E27FC236}">
                    <a16:creationId xmlns:a16="http://schemas.microsoft.com/office/drawing/2014/main" id="{43EAC655-4988-40AF-A916-73848AE93579}"/>
                  </a:ext>
                </a:extLst>
              </p:cNvPr>
              <p:cNvSpPr/>
              <p:nvPr/>
            </p:nvSpPr>
            <p:spPr>
              <a:xfrm>
                <a:off x="5784275" y="1793875"/>
                <a:ext cx="5075" cy="2925"/>
              </a:xfrm>
              <a:custGeom>
                <a:avLst/>
                <a:gdLst/>
                <a:ahLst/>
                <a:cxnLst/>
                <a:rect l="l" t="t" r="r" b="b"/>
                <a:pathLst>
                  <a:path w="203" h="117" extrusionOk="0">
                    <a:moveTo>
                      <a:pt x="159" y="0"/>
                    </a:moveTo>
                    <a:lnTo>
                      <a:pt x="1" y="91"/>
                    </a:lnTo>
                    <a:lnTo>
                      <a:pt x="44" y="116"/>
                    </a:lnTo>
                    <a:lnTo>
                      <a:pt x="202" y="26"/>
                    </a:lnTo>
                    <a:lnTo>
                      <a:pt x="159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" name="Google Shape;5791;p50">
                <a:extLst>
                  <a:ext uri="{FF2B5EF4-FFF2-40B4-BE49-F238E27FC236}">
                    <a16:creationId xmlns:a16="http://schemas.microsoft.com/office/drawing/2014/main" id="{04AAF865-CF95-48A8-98CA-891B8D504753}"/>
                  </a:ext>
                </a:extLst>
              </p:cNvPr>
              <p:cNvSpPr/>
              <p:nvPr/>
            </p:nvSpPr>
            <p:spPr>
              <a:xfrm>
                <a:off x="5785375" y="1794525"/>
                <a:ext cx="4850" cy="2725"/>
              </a:xfrm>
              <a:custGeom>
                <a:avLst/>
                <a:gdLst/>
                <a:ahLst/>
                <a:cxnLst/>
                <a:rect l="l" t="t" r="r" b="b"/>
                <a:pathLst>
                  <a:path w="194" h="109" extrusionOk="0">
                    <a:moveTo>
                      <a:pt x="158" y="0"/>
                    </a:moveTo>
                    <a:lnTo>
                      <a:pt x="0" y="90"/>
                    </a:lnTo>
                    <a:lnTo>
                      <a:pt x="34" y="109"/>
                    </a:lnTo>
                    <a:lnTo>
                      <a:pt x="193" y="19"/>
                    </a:lnTo>
                    <a:lnTo>
                      <a:pt x="158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5792;p50">
                <a:extLst>
                  <a:ext uri="{FF2B5EF4-FFF2-40B4-BE49-F238E27FC236}">
                    <a16:creationId xmlns:a16="http://schemas.microsoft.com/office/drawing/2014/main" id="{35FEB239-021C-4A4B-AE50-A88DB48A24AD}"/>
                  </a:ext>
                </a:extLst>
              </p:cNvPr>
              <p:cNvSpPr/>
              <p:nvPr/>
            </p:nvSpPr>
            <p:spPr>
              <a:xfrm>
                <a:off x="5789325" y="1793325"/>
                <a:ext cx="2950" cy="1675"/>
              </a:xfrm>
              <a:custGeom>
                <a:avLst/>
                <a:gdLst/>
                <a:ahLst/>
                <a:cxnLst/>
                <a:rect l="l" t="t" r="r" b="b"/>
                <a:pathLst>
                  <a:path w="118" h="67" extrusionOk="0">
                    <a:moveTo>
                      <a:pt x="83" y="0"/>
                    </a:moveTo>
                    <a:lnTo>
                      <a:pt x="0" y="48"/>
                    </a:lnTo>
                    <a:lnTo>
                      <a:pt x="35" y="67"/>
                    </a:lnTo>
                    <a:lnTo>
                      <a:pt x="118" y="19"/>
                    </a:lnTo>
                    <a:lnTo>
                      <a:pt x="8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" name="Google Shape;5793;p50">
                <a:extLst>
                  <a:ext uri="{FF2B5EF4-FFF2-40B4-BE49-F238E27FC236}">
                    <a16:creationId xmlns:a16="http://schemas.microsoft.com/office/drawing/2014/main" id="{95CB4912-7328-483A-A3D9-65B96A37C398}"/>
                  </a:ext>
                </a:extLst>
              </p:cNvPr>
              <p:cNvSpPr/>
              <p:nvPr/>
            </p:nvSpPr>
            <p:spPr>
              <a:xfrm>
                <a:off x="5790200" y="1793800"/>
                <a:ext cx="2850" cy="2850"/>
              </a:xfrm>
              <a:custGeom>
                <a:avLst/>
                <a:gdLst/>
                <a:ahLst/>
                <a:cxnLst/>
                <a:rect l="l" t="t" r="r" b="b"/>
                <a:pathLst>
                  <a:path w="114" h="114" extrusionOk="0">
                    <a:moveTo>
                      <a:pt x="83" y="0"/>
                    </a:moveTo>
                    <a:lnTo>
                      <a:pt x="0" y="48"/>
                    </a:lnTo>
                    <a:lnTo>
                      <a:pt x="113" y="113"/>
                    </a:lnTo>
                    <a:lnTo>
                      <a:pt x="113" y="19"/>
                    </a:lnTo>
                    <a:lnTo>
                      <a:pt x="8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4" name="Google Shape;5794;p50">
                <a:extLst>
                  <a:ext uri="{FF2B5EF4-FFF2-40B4-BE49-F238E27FC236}">
                    <a16:creationId xmlns:a16="http://schemas.microsoft.com/office/drawing/2014/main" id="{AAA2125E-32DC-4053-A821-3F4B18F46A43}"/>
                  </a:ext>
                </a:extLst>
              </p:cNvPr>
              <p:cNvSpPr/>
              <p:nvPr/>
            </p:nvSpPr>
            <p:spPr>
              <a:xfrm>
                <a:off x="5786200" y="1794975"/>
                <a:ext cx="6850" cy="6225"/>
              </a:xfrm>
              <a:custGeom>
                <a:avLst/>
                <a:gdLst/>
                <a:ahLst/>
                <a:cxnLst/>
                <a:rect l="l" t="t" r="r" b="b"/>
                <a:pathLst>
                  <a:path w="274" h="249" extrusionOk="0">
                    <a:moveTo>
                      <a:pt x="160" y="1"/>
                    </a:moveTo>
                    <a:lnTo>
                      <a:pt x="1" y="91"/>
                    </a:lnTo>
                    <a:lnTo>
                      <a:pt x="273" y="249"/>
                    </a:lnTo>
                    <a:lnTo>
                      <a:pt x="273" y="66"/>
                    </a:lnTo>
                    <a:lnTo>
                      <a:pt x="160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5" name="Google Shape;5795;p50">
                <a:extLst>
                  <a:ext uri="{FF2B5EF4-FFF2-40B4-BE49-F238E27FC236}">
                    <a16:creationId xmlns:a16="http://schemas.microsoft.com/office/drawing/2014/main" id="{AB2273C1-D615-4980-9928-F21D7A4EA8C8}"/>
                  </a:ext>
                </a:extLst>
              </p:cNvPr>
              <p:cNvSpPr/>
              <p:nvPr/>
            </p:nvSpPr>
            <p:spPr>
              <a:xfrm>
                <a:off x="5769825" y="1793175"/>
                <a:ext cx="950" cy="2925"/>
              </a:xfrm>
              <a:custGeom>
                <a:avLst/>
                <a:gdLst/>
                <a:ahLst/>
                <a:cxnLst/>
                <a:rect l="l" t="t" r="r" b="b"/>
                <a:pathLst>
                  <a:path w="38" h="117" extrusionOk="0">
                    <a:moveTo>
                      <a:pt x="0" y="0"/>
                    </a:moveTo>
                    <a:lnTo>
                      <a:pt x="0" y="95"/>
                    </a:lnTo>
                    <a:lnTo>
                      <a:pt x="38" y="116"/>
                    </a:lnTo>
                    <a:lnTo>
                      <a:pt x="38" y="2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6" name="Google Shape;5796;p50">
                <a:extLst>
                  <a:ext uri="{FF2B5EF4-FFF2-40B4-BE49-F238E27FC236}">
                    <a16:creationId xmlns:a16="http://schemas.microsoft.com/office/drawing/2014/main" id="{5FE954B6-31C0-4BE1-AF7A-98CA57A4EB2C}"/>
                  </a:ext>
                </a:extLst>
              </p:cNvPr>
              <p:cNvSpPr/>
              <p:nvPr/>
            </p:nvSpPr>
            <p:spPr>
              <a:xfrm>
                <a:off x="5782175" y="1800275"/>
                <a:ext cx="925" cy="2975"/>
              </a:xfrm>
              <a:custGeom>
                <a:avLst/>
                <a:gdLst/>
                <a:ahLst/>
                <a:cxnLst/>
                <a:rect l="l" t="t" r="r" b="b"/>
                <a:pathLst>
                  <a:path w="37" h="119" extrusionOk="0">
                    <a:moveTo>
                      <a:pt x="1" y="1"/>
                    </a:moveTo>
                    <a:lnTo>
                      <a:pt x="1" y="96"/>
                    </a:lnTo>
                    <a:lnTo>
                      <a:pt x="37" y="118"/>
                    </a:lnTo>
                    <a:lnTo>
                      <a:pt x="37" y="2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7" name="Google Shape;5797;p50">
                <a:extLst>
                  <a:ext uri="{FF2B5EF4-FFF2-40B4-BE49-F238E27FC236}">
                    <a16:creationId xmlns:a16="http://schemas.microsoft.com/office/drawing/2014/main" id="{673B2D39-C480-4219-9916-BA627E169C63}"/>
                  </a:ext>
                </a:extLst>
              </p:cNvPr>
              <p:cNvSpPr/>
              <p:nvPr/>
            </p:nvSpPr>
            <p:spPr>
              <a:xfrm>
                <a:off x="5747525" y="1782650"/>
                <a:ext cx="3275" cy="3775"/>
              </a:xfrm>
              <a:custGeom>
                <a:avLst/>
                <a:gdLst/>
                <a:ahLst/>
                <a:cxnLst/>
                <a:rect l="l" t="t" r="r" b="b"/>
                <a:pathLst>
                  <a:path w="131" h="151" extrusionOk="0">
                    <a:moveTo>
                      <a:pt x="2" y="1"/>
                    </a:moveTo>
                    <a:lnTo>
                      <a:pt x="0" y="150"/>
                    </a:lnTo>
                    <a:lnTo>
                      <a:pt x="0" y="150"/>
                    </a:lnTo>
                    <a:lnTo>
                      <a:pt x="131" y="76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8" name="Google Shape;5798;p50">
                <a:extLst>
                  <a:ext uri="{FF2B5EF4-FFF2-40B4-BE49-F238E27FC236}">
                    <a16:creationId xmlns:a16="http://schemas.microsoft.com/office/drawing/2014/main" id="{981D4E0C-7EC8-4306-ACC1-0ED1BD968F9C}"/>
                  </a:ext>
                </a:extLst>
              </p:cNvPr>
              <p:cNvSpPr/>
              <p:nvPr/>
            </p:nvSpPr>
            <p:spPr>
              <a:xfrm>
                <a:off x="5747525" y="1787225"/>
                <a:ext cx="45525" cy="27300"/>
              </a:xfrm>
              <a:custGeom>
                <a:avLst/>
                <a:gdLst/>
                <a:ahLst/>
                <a:cxnLst/>
                <a:rect l="l" t="t" r="r" b="b"/>
                <a:pathLst>
                  <a:path w="1821" h="1092" extrusionOk="0">
                    <a:moveTo>
                      <a:pt x="0" y="1"/>
                    </a:moveTo>
                    <a:lnTo>
                      <a:pt x="0" y="41"/>
                    </a:lnTo>
                    <a:lnTo>
                      <a:pt x="13" y="49"/>
                    </a:lnTo>
                    <a:lnTo>
                      <a:pt x="57" y="75"/>
                    </a:lnTo>
                    <a:lnTo>
                      <a:pt x="92" y="93"/>
                    </a:lnTo>
                    <a:lnTo>
                      <a:pt x="399" y="270"/>
                    </a:lnTo>
                    <a:lnTo>
                      <a:pt x="435" y="292"/>
                    </a:lnTo>
                    <a:lnTo>
                      <a:pt x="448" y="299"/>
                    </a:lnTo>
                    <a:lnTo>
                      <a:pt x="492" y="325"/>
                    </a:lnTo>
                    <a:lnTo>
                      <a:pt x="525" y="344"/>
                    </a:lnTo>
                    <a:lnTo>
                      <a:pt x="892" y="556"/>
                    </a:lnTo>
                    <a:lnTo>
                      <a:pt x="934" y="581"/>
                    </a:lnTo>
                    <a:lnTo>
                      <a:pt x="978" y="605"/>
                    </a:lnTo>
                    <a:lnTo>
                      <a:pt x="1013" y="626"/>
                    </a:lnTo>
                    <a:lnTo>
                      <a:pt x="1385" y="840"/>
                    </a:lnTo>
                    <a:lnTo>
                      <a:pt x="1434" y="869"/>
                    </a:lnTo>
                    <a:lnTo>
                      <a:pt x="1478" y="894"/>
                    </a:lnTo>
                    <a:lnTo>
                      <a:pt x="1513" y="914"/>
                    </a:lnTo>
                    <a:lnTo>
                      <a:pt x="1820" y="1091"/>
                    </a:lnTo>
                    <a:lnTo>
                      <a:pt x="1820" y="1051"/>
                    </a:lnTo>
                    <a:lnTo>
                      <a:pt x="1548" y="894"/>
                    </a:lnTo>
                    <a:lnTo>
                      <a:pt x="1514" y="874"/>
                    </a:lnTo>
                    <a:lnTo>
                      <a:pt x="1471" y="849"/>
                    </a:lnTo>
                    <a:lnTo>
                      <a:pt x="1421" y="820"/>
                    </a:lnTo>
                    <a:lnTo>
                      <a:pt x="1385" y="800"/>
                    </a:lnTo>
                    <a:lnTo>
                      <a:pt x="1049" y="605"/>
                    </a:lnTo>
                    <a:lnTo>
                      <a:pt x="1014" y="585"/>
                    </a:lnTo>
                    <a:lnTo>
                      <a:pt x="970" y="560"/>
                    </a:lnTo>
                    <a:lnTo>
                      <a:pt x="928" y="536"/>
                    </a:lnTo>
                    <a:lnTo>
                      <a:pt x="921" y="531"/>
                    </a:lnTo>
                    <a:lnTo>
                      <a:pt x="892" y="514"/>
                    </a:lnTo>
                    <a:lnTo>
                      <a:pt x="562" y="324"/>
                    </a:lnTo>
                    <a:lnTo>
                      <a:pt x="528" y="304"/>
                    </a:lnTo>
                    <a:lnTo>
                      <a:pt x="485" y="279"/>
                    </a:lnTo>
                    <a:lnTo>
                      <a:pt x="435" y="252"/>
                    </a:lnTo>
                    <a:lnTo>
                      <a:pt x="399" y="230"/>
                    </a:lnTo>
                    <a:lnTo>
                      <a:pt x="128" y="73"/>
                    </a:lnTo>
                    <a:lnTo>
                      <a:pt x="93" y="53"/>
                    </a:lnTo>
                    <a:lnTo>
                      <a:pt x="50" y="2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9" name="Google Shape;5799;p50">
                <a:extLst>
                  <a:ext uri="{FF2B5EF4-FFF2-40B4-BE49-F238E27FC236}">
                    <a16:creationId xmlns:a16="http://schemas.microsoft.com/office/drawing/2014/main" id="{297EE983-192D-4F6A-8B6E-385724A7D93E}"/>
                  </a:ext>
                </a:extLst>
              </p:cNvPr>
              <p:cNvSpPr/>
              <p:nvPr/>
            </p:nvSpPr>
            <p:spPr>
              <a:xfrm>
                <a:off x="5747525" y="1784550"/>
                <a:ext cx="5200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208" h="136" extrusionOk="0">
                    <a:moveTo>
                      <a:pt x="131" y="0"/>
                    </a:moveTo>
                    <a:lnTo>
                      <a:pt x="0" y="74"/>
                    </a:lnTo>
                    <a:lnTo>
                      <a:pt x="0" y="108"/>
                    </a:lnTo>
                    <a:lnTo>
                      <a:pt x="50" y="135"/>
                    </a:lnTo>
                    <a:lnTo>
                      <a:pt x="208" y="45"/>
                    </a:lnTo>
                    <a:lnTo>
                      <a:pt x="131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0" name="Google Shape;5800;p50">
                <a:extLst>
                  <a:ext uri="{FF2B5EF4-FFF2-40B4-BE49-F238E27FC236}">
                    <a16:creationId xmlns:a16="http://schemas.microsoft.com/office/drawing/2014/main" id="{7DAFCC5E-B1A0-4BD3-A0BF-5DF93F46D232}"/>
                  </a:ext>
                </a:extLst>
              </p:cNvPr>
              <p:cNvSpPr/>
              <p:nvPr/>
            </p:nvSpPr>
            <p:spPr>
              <a:xfrm>
                <a:off x="5748750" y="1785675"/>
                <a:ext cx="5075" cy="2875"/>
              </a:xfrm>
              <a:custGeom>
                <a:avLst/>
                <a:gdLst/>
                <a:ahLst/>
                <a:cxnLst/>
                <a:rect l="l" t="t" r="r" b="b"/>
                <a:pathLst>
                  <a:path w="203" h="115" extrusionOk="0">
                    <a:moveTo>
                      <a:pt x="159" y="0"/>
                    </a:moveTo>
                    <a:lnTo>
                      <a:pt x="1" y="90"/>
                    </a:lnTo>
                    <a:lnTo>
                      <a:pt x="44" y="115"/>
                    </a:lnTo>
                    <a:lnTo>
                      <a:pt x="202" y="25"/>
                    </a:lnTo>
                    <a:lnTo>
                      <a:pt x="159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1" name="Google Shape;5801;p50">
                <a:extLst>
                  <a:ext uri="{FF2B5EF4-FFF2-40B4-BE49-F238E27FC236}">
                    <a16:creationId xmlns:a16="http://schemas.microsoft.com/office/drawing/2014/main" id="{143C3087-FE56-4BAF-9730-FE1218056050}"/>
                  </a:ext>
                </a:extLst>
              </p:cNvPr>
              <p:cNvSpPr/>
              <p:nvPr/>
            </p:nvSpPr>
            <p:spPr>
              <a:xfrm>
                <a:off x="5749850" y="1786275"/>
                <a:ext cx="4850" cy="2800"/>
              </a:xfrm>
              <a:custGeom>
                <a:avLst/>
                <a:gdLst/>
                <a:ahLst/>
                <a:cxnLst/>
                <a:rect l="l" t="t" r="r" b="b"/>
                <a:pathLst>
                  <a:path w="194" h="112" extrusionOk="0">
                    <a:moveTo>
                      <a:pt x="158" y="1"/>
                    </a:moveTo>
                    <a:lnTo>
                      <a:pt x="0" y="91"/>
                    </a:lnTo>
                    <a:lnTo>
                      <a:pt x="35" y="111"/>
                    </a:lnTo>
                    <a:lnTo>
                      <a:pt x="193" y="21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2" name="Google Shape;5802;p50">
                <a:extLst>
                  <a:ext uri="{FF2B5EF4-FFF2-40B4-BE49-F238E27FC236}">
                    <a16:creationId xmlns:a16="http://schemas.microsoft.com/office/drawing/2014/main" id="{9CFE3475-9C73-4013-AD29-DAF42861B559}"/>
                  </a:ext>
                </a:extLst>
              </p:cNvPr>
              <p:cNvSpPr/>
              <p:nvPr/>
            </p:nvSpPr>
            <p:spPr>
              <a:xfrm>
                <a:off x="5750775" y="1783350"/>
                <a:ext cx="4050" cy="2350"/>
              </a:xfrm>
              <a:custGeom>
                <a:avLst/>
                <a:gdLst/>
                <a:ahLst/>
                <a:cxnLst/>
                <a:rect l="l" t="t" r="r" b="b"/>
                <a:pathLst>
                  <a:path w="162" h="94" extrusionOk="0">
                    <a:moveTo>
                      <a:pt x="84" y="0"/>
                    </a:moveTo>
                    <a:lnTo>
                      <a:pt x="1" y="48"/>
                    </a:lnTo>
                    <a:lnTo>
                      <a:pt x="78" y="93"/>
                    </a:lnTo>
                    <a:lnTo>
                      <a:pt x="162" y="45"/>
                    </a:lnTo>
                    <a:lnTo>
                      <a:pt x="84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3" name="Google Shape;5803;p50">
                <a:extLst>
                  <a:ext uri="{FF2B5EF4-FFF2-40B4-BE49-F238E27FC236}">
                    <a16:creationId xmlns:a16="http://schemas.microsoft.com/office/drawing/2014/main" id="{F2CEDB41-EA98-4E6F-BA8C-B4466CA6A6BA}"/>
                  </a:ext>
                </a:extLst>
              </p:cNvPr>
              <p:cNvSpPr/>
              <p:nvPr/>
            </p:nvSpPr>
            <p:spPr>
              <a:xfrm>
                <a:off x="5747550" y="1780300"/>
                <a:ext cx="5325" cy="4275"/>
              </a:xfrm>
              <a:custGeom>
                <a:avLst/>
                <a:gdLst/>
                <a:ahLst/>
                <a:cxnLst/>
                <a:rect l="l" t="t" r="r" b="b"/>
                <a:pathLst>
                  <a:path w="213" h="171" extrusionOk="0">
                    <a:moveTo>
                      <a:pt x="1" y="1"/>
                    </a:moveTo>
                    <a:lnTo>
                      <a:pt x="1" y="95"/>
                    </a:lnTo>
                    <a:lnTo>
                      <a:pt x="130" y="170"/>
                    </a:lnTo>
                    <a:lnTo>
                      <a:pt x="213" y="12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4" name="Google Shape;5804;p50">
                <a:extLst>
                  <a:ext uri="{FF2B5EF4-FFF2-40B4-BE49-F238E27FC236}">
                    <a16:creationId xmlns:a16="http://schemas.microsoft.com/office/drawing/2014/main" id="{36D855C4-D27A-4D4A-BBAB-CBFC5F15209E}"/>
                  </a:ext>
                </a:extLst>
              </p:cNvPr>
              <p:cNvSpPr/>
              <p:nvPr/>
            </p:nvSpPr>
            <p:spPr>
              <a:xfrm>
                <a:off x="5750700" y="1786800"/>
                <a:ext cx="6825" cy="6175"/>
              </a:xfrm>
              <a:custGeom>
                <a:avLst/>
                <a:gdLst/>
                <a:ahLst/>
                <a:cxnLst/>
                <a:rect l="l" t="t" r="r" b="b"/>
                <a:pathLst>
                  <a:path w="273" h="247" extrusionOk="0">
                    <a:moveTo>
                      <a:pt x="159" y="0"/>
                    </a:moveTo>
                    <a:lnTo>
                      <a:pt x="1" y="90"/>
                    </a:lnTo>
                    <a:lnTo>
                      <a:pt x="272" y="247"/>
                    </a:lnTo>
                    <a:lnTo>
                      <a:pt x="272" y="66"/>
                    </a:lnTo>
                    <a:lnTo>
                      <a:pt x="159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5" name="Google Shape;5805;p50">
                <a:extLst>
                  <a:ext uri="{FF2B5EF4-FFF2-40B4-BE49-F238E27FC236}">
                    <a16:creationId xmlns:a16="http://schemas.microsoft.com/office/drawing/2014/main" id="{C9BC7259-22B5-4AC4-B321-762B35A72C1D}"/>
                  </a:ext>
                </a:extLst>
              </p:cNvPr>
              <p:cNvSpPr/>
              <p:nvPr/>
            </p:nvSpPr>
            <p:spPr>
              <a:xfrm>
                <a:off x="5752700" y="1784475"/>
                <a:ext cx="3225" cy="1825"/>
              </a:xfrm>
              <a:custGeom>
                <a:avLst/>
                <a:gdLst/>
                <a:ahLst/>
                <a:cxnLst/>
                <a:rect l="l" t="t" r="r" b="b"/>
                <a:pathLst>
                  <a:path w="129" h="73" extrusionOk="0">
                    <a:moveTo>
                      <a:pt x="85" y="0"/>
                    </a:moveTo>
                    <a:lnTo>
                      <a:pt x="1" y="48"/>
                    </a:lnTo>
                    <a:lnTo>
                      <a:pt x="44" y="73"/>
                    </a:lnTo>
                    <a:lnTo>
                      <a:pt x="128" y="27"/>
                    </a:lnTo>
                    <a:lnTo>
                      <a:pt x="85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6" name="Google Shape;5806;p50">
                <a:extLst>
                  <a:ext uri="{FF2B5EF4-FFF2-40B4-BE49-F238E27FC236}">
                    <a16:creationId xmlns:a16="http://schemas.microsoft.com/office/drawing/2014/main" id="{658E7BBE-3536-4791-AE42-242EE96FB9C8}"/>
                  </a:ext>
                </a:extLst>
              </p:cNvPr>
              <p:cNvSpPr/>
              <p:nvPr/>
            </p:nvSpPr>
            <p:spPr>
              <a:xfrm>
                <a:off x="5757500" y="1788425"/>
                <a:ext cx="950" cy="5100"/>
              </a:xfrm>
              <a:custGeom>
                <a:avLst/>
                <a:gdLst/>
                <a:ahLst/>
                <a:cxnLst/>
                <a:rect l="l" t="t" r="r" b="b"/>
                <a:pathLst>
                  <a:path w="38" h="204" extrusionOk="0">
                    <a:moveTo>
                      <a:pt x="0" y="1"/>
                    </a:moveTo>
                    <a:lnTo>
                      <a:pt x="0" y="182"/>
                    </a:lnTo>
                    <a:lnTo>
                      <a:pt x="36" y="204"/>
                    </a:lnTo>
                    <a:lnTo>
                      <a:pt x="38" y="2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7" name="Google Shape;5807;p50">
                <a:extLst>
                  <a:ext uri="{FF2B5EF4-FFF2-40B4-BE49-F238E27FC236}">
                    <a16:creationId xmlns:a16="http://schemas.microsoft.com/office/drawing/2014/main" id="{476E5932-786C-45AC-B89E-A3ED98C93294}"/>
                  </a:ext>
                </a:extLst>
              </p:cNvPr>
              <p:cNvSpPr/>
              <p:nvPr/>
            </p:nvSpPr>
            <p:spPr>
              <a:xfrm>
                <a:off x="5753800" y="1785125"/>
                <a:ext cx="295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118" h="68" extrusionOk="0">
                    <a:moveTo>
                      <a:pt x="84" y="1"/>
                    </a:moveTo>
                    <a:lnTo>
                      <a:pt x="0" y="47"/>
                    </a:lnTo>
                    <a:lnTo>
                      <a:pt x="35" y="67"/>
                    </a:lnTo>
                    <a:lnTo>
                      <a:pt x="118" y="19"/>
                    </a:lnTo>
                    <a:lnTo>
                      <a:pt x="84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8" name="Google Shape;5808;p50">
                <a:extLst>
                  <a:ext uri="{FF2B5EF4-FFF2-40B4-BE49-F238E27FC236}">
                    <a16:creationId xmlns:a16="http://schemas.microsoft.com/office/drawing/2014/main" id="{9E18E72A-3DA7-49D4-8F2C-E2CEEAD278B3}"/>
                  </a:ext>
                </a:extLst>
              </p:cNvPr>
              <p:cNvSpPr/>
              <p:nvPr/>
            </p:nvSpPr>
            <p:spPr>
              <a:xfrm>
                <a:off x="5754675" y="1785600"/>
                <a:ext cx="2850" cy="2850"/>
              </a:xfrm>
              <a:custGeom>
                <a:avLst/>
                <a:gdLst/>
                <a:ahLst/>
                <a:cxnLst/>
                <a:rect l="l" t="t" r="r" b="b"/>
                <a:pathLst>
                  <a:path w="114" h="114" extrusionOk="0">
                    <a:moveTo>
                      <a:pt x="83" y="0"/>
                    </a:moveTo>
                    <a:lnTo>
                      <a:pt x="0" y="48"/>
                    </a:lnTo>
                    <a:lnTo>
                      <a:pt x="113" y="114"/>
                    </a:lnTo>
                    <a:lnTo>
                      <a:pt x="113" y="18"/>
                    </a:lnTo>
                    <a:lnTo>
                      <a:pt x="8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9" name="Google Shape;5809;p50">
                <a:extLst>
                  <a:ext uri="{FF2B5EF4-FFF2-40B4-BE49-F238E27FC236}">
                    <a16:creationId xmlns:a16="http://schemas.microsoft.com/office/drawing/2014/main" id="{402184F2-7306-4C32-B0F5-E153A04FD0A5}"/>
                  </a:ext>
                </a:extLst>
              </p:cNvPr>
              <p:cNvSpPr/>
              <p:nvPr/>
            </p:nvSpPr>
            <p:spPr>
              <a:xfrm>
                <a:off x="5757500" y="1786025"/>
                <a:ext cx="950" cy="2975"/>
              </a:xfrm>
              <a:custGeom>
                <a:avLst/>
                <a:gdLst/>
                <a:ahLst/>
                <a:cxnLst/>
                <a:rect l="l" t="t" r="r" b="b"/>
                <a:pathLst>
                  <a:path w="38" h="119" extrusionOk="0">
                    <a:moveTo>
                      <a:pt x="0" y="1"/>
                    </a:moveTo>
                    <a:lnTo>
                      <a:pt x="0" y="97"/>
                    </a:lnTo>
                    <a:lnTo>
                      <a:pt x="38" y="118"/>
                    </a:lnTo>
                    <a:lnTo>
                      <a:pt x="38" y="2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0" name="Google Shape;5810;p50">
                <a:extLst>
                  <a:ext uri="{FF2B5EF4-FFF2-40B4-BE49-F238E27FC236}">
                    <a16:creationId xmlns:a16="http://schemas.microsoft.com/office/drawing/2014/main" id="{8835FFA3-A67F-40A8-9246-863D57FCD6D9}"/>
                  </a:ext>
                </a:extLst>
              </p:cNvPr>
              <p:cNvSpPr/>
              <p:nvPr/>
            </p:nvSpPr>
            <p:spPr>
              <a:xfrm>
                <a:off x="5758400" y="1788975"/>
                <a:ext cx="3250" cy="3725"/>
              </a:xfrm>
              <a:custGeom>
                <a:avLst/>
                <a:gdLst/>
                <a:ahLst/>
                <a:cxnLst/>
                <a:rect l="l" t="t" r="r" b="b"/>
                <a:pathLst>
                  <a:path w="130" h="149" extrusionOk="0">
                    <a:moveTo>
                      <a:pt x="2" y="0"/>
                    </a:moveTo>
                    <a:lnTo>
                      <a:pt x="0" y="148"/>
                    </a:lnTo>
                    <a:lnTo>
                      <a:pt x="0" y="148"/>
                    </a:lnTo>
                    <a:lnTo>
                      <a:pt x="129" y="74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1" name="Google Shape;5811;p50">
                <a:extLst>
                  <a:ext uri="{FF2B5EF4-FFF2-40B4-BE49-F238E27FC236}">
                    <a16:creationId xmlns:a16="http://schemas.microsoft.com/office/drawing/2014/main" id="{40E81C70-68E9-4ADA-9CC7-5B8FE279F88B}"/>
                  </a:ext>
                </a:extLst>
              </p:cNvPr>
              <p:cNvSpPr/>
              <p:nvPr/>
            </p:nvSpPr>
            <p:spPr>
              <a:xfrm>
                <a:off x="5758400" y="1790825"/>
                <a:ext cx="5200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208" h="136" extrusionOk="0">
                    <a:moveTo>
                      <a:pt x="129" y="0"/>
                    </a:moveTo>
                    <a:lnTo>
                      <a:pt x="0" y="74"/>
                    </a:lnTo>
                    <a:lnTo>
                      <a:pt x="0" y="108"/>
                    </a:lnTo>
                    <a:lnTo>
                      <a:pt x="50" y="135"/>
                    </a:lnTo>
                    <a:lnTo>
                      <a:pt x="208" y="45"/>
                    </a:lnTo>
                    <a:lnTo>
                      <a:pt x="129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2" name="Google Shape;5812;p50">
                <a:extLst>
                  <a:ext uri="{FF2B5EF4-FFF2-40B4-BE49-F238E27FC236}">
                    <a16:creationId xmlns:a16="http://schemas.microsoft.com/office/drawing/2014/main" id="{DD027207-55E5-4383-B13A-14D224CAA543}"/>
                  </a:ext>
                </a:extLst>
              </p:cNvPr>
              <p:cNvSpPr/>
              <p:nvPr/>
            </p:nvSpPr>
            <p:spPr>
              <a:xfrm>
                <a:off x="5759625" y="1791950"/>
                <a:ext cx="5075" cy="2875"/>
              </a:xfrm>
              <a:custGeom>
                <a:avLst/>
                <a:gdLst/>
                <a:ahLst/>
                <a:cxnLst/>
                <a:rect l="l" t="t" r="r" b="b"/>
                <a:pathLst>
                  <a:path w="203" h="115" extrusionOk="0">
                    <a:moveTo>
                      <a:pt x="159" y="0"/>
                    </a:moveTo>
                    <a:lnTo>
                      <a:pt x="1" y="90"/>
                    </a:lnTo>
                    <a:lnTo>
                      <a:pt x="44" y="115"/>
                    </a:lnTo>
                    <a:lnTo>
                      <a:pt x="202" y="25"/>
                    </a:lnTo>
                    <a:lnTo>
                      <a:pt x="159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3" name="Google Shape;5813;p50">
                <a:extLst>
                  <a:ext uri="{FF2B5EF4-FFF2-40B4-BE49-F238E27FC236}">
                    <a16:creationId xmlns:a16="http://schemas.microsoft.com/office/drawing/2014/main" id="{00C8C63B-AE48-4770-82FE-32AF78750386}"/>
                  </a:ext>
                </a:extLst>
              </p:cNvPr>
              <p:cNvSpPr/>
              <p:nvPr/>
            </p:nvSpPr>
            <p:spPr>
              <a:xfrm>
                <a:off x="5760725" y="1792550"/>
                <a:ext cx="4850" cy="2800"/>
              </a:xfrm>
              <a:custGeom>
                <a:avLst/>
                <a:gdLst/>
                <a:ahLst/>
                <a:cxnLst/>
                <a:rect l="l" t="t" r="r" b="b"/>
                <a:pathLst>
                  <a:path w="194" h="112" extrusionOk="0">
                    <a:moveTo>
                      <a:pt x="158" y="1"/>
                    </a:moveTo>
                    <a:lnTo>
                      <a:pt x="0" y="91"/>
                    </a:lnTo>
                    <a:lnTo>
                      <a:pt x="34" y="111"/>
                    </a:lnTo>
                    <a:lnTo>
                      <a:pt x="193" y="21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4" name="Google Shape;5814;p50">
                <a:extLst>
                  <a:ext uri="{FF2B5EF4-FFF2-40B4-BE49-F238E27FC236}">
                    <a16:creationId xmlns:a16="http://schemas.microsoft.com/office/drawing/2014/main" id="{6AD89DE9-1A9C-4A2E-97C5-A7AE79E76670}"/>
                  </a:ext>
                </a:extLst>
              </p:cNvPr>
              <p:cNvSpPr/>
              <p:nvPr/>
            </p:nvSpPr>
            <p:spPr>
              <a:xfrm>
                <a:off x="5758425" y="1786575"/>
                <a:ext cx="5325" cy="4275"/>
              </a:xfrm>
              <a:custGeom>
                <a:avLst/>
                <a:gdLst/>
                <a:ahLst/>
                <a:cxnLst/>
                <a:rect l="l" t="t" r="r" b="b"/>
                <a:pathLst>
                  <a:path w="213" h="171" extrusionOk="0">
                    <a:moveTo>
                      <a:pt x="1" y="1"/>
                    </a:moveTo>
                    <a:lnTo>
                      <a:pt x="1" y="96"/>
                    </a:lnTo>
                    <a:lnTo>
                      <a:pt x="128" y="170"/>
                    </a:lnTo>
                    <a:lnTo>
                      <a:pt x="213" y="12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5" name="Google Shape;5815;p50">
                <a:extLst>
                  <a:ext uri="{FF2B5EF4-FFF2-40B4-BE49-F238E27FC236}">
                    <a16:creationId xmlns:a16="http://schemas.microsoft.com/office/drawing/2014/main" id="{AA7F0B12-9DD1-4D8B-B11D-50787DAB8BD6}"/>
                  </a:ext>
                </a:extLst>
              </p:cNvPr>
              <p:cNvSpPr/>
              <p:nvPr/>
            </p:nvSpPr>
            <p:spPr>
              <a:xfrm>
                <a:off x="5770550" y="1799550"/>
                <a:ext cx="225" cy="1075"/>
              </a:xfrm>
              <a:custGeom>
                <a:avLst/>
                <a:gdLst/>
                <a:ahLst/>
                <a:cxnLst/>
                <a:rect l="l" t="t" r="r" b="b"/>
                <a:pathLst>
                  <a:path w="9" h="43" extrusionOk="0">
                    <a:moveTo>
                      <a:pt x="9" y="1"/>
                    </a:moveTo>
                    <a:lnTo>
                      <a:pt x="2" y="5"/>
                    </a:lnTo>
                    <a:lnTo>
                      <a:pt x="0" y="38"/>
                    </a:lnTo>
                    <a:lnTo>
                      <a:pt x="7" y="43"/>
                    </a:lnTo>
                    <a:lnTo>
                      <a:pt x="9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6" name="Google Shape;5816;p50">
                <a:extLst>
                  <a:ext uri="{FF2B5EF4-FFF2-40B4-BE49-F238E27FC236}">
                    <a16:creationId xmlns:a16="http://schemas.microsoft.com/office/drawing/2014/main" id="{C470287A-D69D-4D10-977F-087B8626B011}"/>
                  </a:ext>
                </a:extLst>
              </p:cNvPr>
              <p:cNvSpPr/>
              <p:nvPr/>
            </p:nvSpPr>
            <p:spPr>
              <a:xfrm>
                <a:off x="5761625" y="1789625"/>
                <a:ext cx="4050" cy="2350"/>
              </a:xfrm>
              <a:custGeom>
                <a:avLst/>
                <a:gdLst/>
                <a:ahLst/>
                <a:cxnLst/>
                <a:rect l="l" t="t" r="r" b="b"/>
                <a:pathLst>
                  <a:path w="162" h="94" extrusionOk="0">
                    <a:moveTo>
                      <a:pt x="85" y="0"/>
                    </a:moveTo>
                    <a:lnTo>
                      <a:pt x="0" y="48"/>
                    </a:lnTo>
                    <a:lnTo>
                      <a:pt x="79" y="93"/>
                    </a:lnTo>
                    <a:lnTo>
                      <a:pt x="161" y="45"/>
                    </a:lnTo>
                    <a:lnTo>
                      <a:pt x="85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7" name="Google Shape;5817;p50">
                <a:extLst>
                  <a:ext uri="{FF2B5EF4-FFF2-40B4-BE49-F238E27FC236}">
                    <a16:creationId xmlns:a16="http://schemas.microsoft.com/office/drawing/2014/main" id="{100DEE4D-3B4C-4323-BA47-FA9A402101F1}"/>
                  </a:ext>
                </a:extLst>
              </p:cNvPr>
              <p:cNvSpPr/>
              <p:nvPr/>
            </p:nvSpPr>
            <p:spPr>
              <a:xfrm>
                <a:off x="5763575" y="1790750"/>
                <a:ext cx="3175" cy="1825"/>
              </a:xfrm>
              <a:custGeom>
                <a:avLst/>
                <a:gdLst/>
                <a:ahLst/>
                <a:cxnLst/>
                <a:rect l="l" t="t" r="r" b="b"/>
                <a:pathLst>
                  <a:path w="127" h="73" extrusionOk="0">
                    <a:moveTo>
                      <a:pt x="83" y="0"/>
                    </a:moveTo>
                    <a:lnTo>
                      <a:pt x="1" y="48"/>
                    </a:lnTo>
                    <a:lnTo>
                      <a:pt x="44" y="73"/>
                    </a:lnTo>
                    <a:lnTo>
                      <a:pt x="127" y="26"/>
                    </a:lnTo>
                    <a:lnTo>
                      <a:pt x="8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8" name="Google Shape;5818;p50">
                <a:extLst>
                  <a:ext uri="{FF2B5EF4-FFF2-40B4-BE49-F238E27FC236}">
                    <a16:creationId xmlns:a16="http://schemas.microsoft.com/office/drawing/2014/main" id="{D3A8EDE0-7756-4F1A-9B92-6E58793FF84E}"/>
                  </a:ext>
                </a:extLst>
              </p:cNvPr>
              <p:cNvSpPr/>
              <p:nvPr/>
            </p:nvSpPr>
            <p:spPr>
              <a:xfrm>
                <a:off x="5764675" y="1791400"/>
                <a:ext cx="295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118" h="68" extrusionOk="0">
                    <a:moveTo>
                      <a:pt x="83" y="0"/>
                    </a:moveTo>
                    <a:lnTo>
                      <a:pt x="0" y="47"/>
                    </a:lnTo>
                    <a:lnTo>
                      <a:pt x="35" y="67"/>
                    </a:lnTo>
                    <a:lnTo>
                      <a:pt x="118" y="19"/>
                    </a:lnTo>
                    <a:lnTo>
                      <a:pt x="8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9" name="Google Shape;5819;p50">
                <a:extLst>
                  <a:ext uri="{FF2B5EF4-FFF2-40B4-BE49-F238E27FC236}">
                    <a16:creationId xmlns:a16="http://schemas.microsoft.com/office/drawing/2014/main" id="{C7014E2D-CAC5-4A24-82E6-7B8AC9097436}"/>
                  </a:ext>
                </a:extLst>
              </p:cNvPr>
              <p:cNvSpPr/>
              <p:nvPr/>
            </p:nvSpPr>
            <p:spPr>
              <a:xfrm>
                <a:off x="5761550" y="1793075"/>
                <a:ext cx="8300" cy="7000"/>
              </a:xfrm>
              <a:custGeom>
                <a:avLst/>
                <a:gdLst/>
                <a:ahLst/>
                <a:cxnLst/>
                <a:rect l="l" t="t" r="r" b="b"/>
                <a:pathLst>
                  <a:path w="332" h="280" extrusionOk="0">
                    <a:moveTo>
                      <a:pt x="160" y="0"/>
                    </a:moveTo>
                    <a:lnTo>
                      <a:pt x="1" y="90"/>
                    </a:lnTo>
                    <a:lnTo>
                      <a:pt x="331" y="280"/>
                    </a:lnTo>
                    <a:lnTo>
                      <a:pt x="331" y="99"/>
                    </a:lnTo>
                    <a:lnTo>
                      <a:pt x="160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0" name="Google Shape;5820;p50">
                <a:extLst>
                  <a:ext uri="{FF2B5EF4-FFF2-40B4-BE49-F238E27FC236}">
                    <a16:creationId xmlns:a16="http://schemas.microsoft.com/office/drawing/2014/main" id="{F0910E37-58A7-4C2B-A53B-6B593FFA90EE}"/>
                  </a:ext>
                </a:extLst>
              </p:cNvPr>
              <p:cNvSpPr/>
              <p:nvPr/>
            </p:nvSpPr>
            <p:spPr>
              <a:xfrm>
                <a:off x="5769825" y="1795525"/>
                <a:ext cx="950" cy="5000"/>
              </a:xfrm>
              <a:custGeom>
                <a:avLst/>
                <a:gdLst/>
                <a:ahLst/>
                <a:cxnLst/>
                <a:rect l="l" t="t" r="r" b="b"/>
                <a:pathLst>
                  <a:path w="38" h="200" extrusionOk="0">
                    <a:moveTo>
                      <a:pt x="0" y="1"/>
                    </a:moveTo>
                    <a:lnTo>
                      <a:pt x="0" y="182"/>
                    </a:lnTo>
                    <a:lnTo>
                      <a:pt x="29" y="199"/>
                    </a:lnTo>
                    <a:lnTo>
                      <a:pt x="31" y="166"/>
                    </a:lnTo>
                    <a:lnTo>
                      <a:pt x="38" y="162"/>
                    </a:lnTo>
                    <a:lnTo>
                      <a:pt x="38" y="2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1" name="Google Shape;5821;p50">
                <a:extLst>
                  <a:ext uri="{FF2B5EF4-FFF2-40B4-BE49-F238E27FC236}">
                    <a16:creationId xmlns:a16="http://schemas.microsoft.com/office/drawing/2014/main" id="{6EC6E006-23E9-486B-B288-B94F1385DF5E}"/>
                  </a:ext>
                </a:extLst>
              </p:cNvPr>
              <p:cNvSpPr/>
              <p:nvPr/>
            </p:nvSpPr>
            <p:spPr>
              <a:xfrm>
                <a:off x="5765550" y="1791875"/>
                <a:ext cx="4300" cy="3675"/>
              </a:xfrm>
              <a:custGeom>
                <a:avLst/>
                <a:gdLst/>
                <a:ahLst/>
                <a:cxnLst/>
                <a:rect l="l" t="t" r="r" b="b"/>
                <a:pathLst>
                  <a:path w="172" h="147" extrusionOk="0">
                    <a:moveTo>
                      <a:pt x="83" y="0"/>
                    </a:moveTo>
                    <a:lnTo>
                      <a:pt x="0" y="48"/>
                    </a:lnTo>
                    <a:lnTo>
                      <a:pt x="171" y="147"/>
                    </a:lnTo>
                    <a:lnTo>
                      <a:pt x="171" y="52"/>
                    </a:lnTo>
                    <a:lnTo>
                      <a:pt x="8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2" name="Google Shape;5822;p50">
                <a:extLst>
                  <a:ext uri="{FF2B5EF4-FFF2-40B4-BE49-F238E27FC236}">
                    <a16:creationId xmlns:a16="http://schemas.microsoft.com/office/drawing/2014/main" id="{4FE2C18B-8288-4325-AC2A-635EC9E762C4}"/>
                  </a:ext>
                </a:extLst>
              </p:cNvPr>
              <p:cNvSpPr/>
              <p:nvPr/>
            </p:nvSpPr>
            <p:spPr>
              <a:xfrm>
                <a:off x="5770750" y="1796075"/>
                <a:ext cx="3075" cy="3500"/>
              </a:xfrm>
              <a:custGeom>
                <a:avLst/>
                <a:gdLst/>
                <a:ahLst/>
                <a:cxnLst/>
                <a:rect l="l" t="t" r="r" b="b"/>
                <a:pathLst>
                  <a:path w="123" h="140" extrusionOk="0">
                    <a:moveTo>
                      <a:pt x="1" y="0"/>
                    </a:moveTo>
                    <a:lnTo>
                      <a:pt x="1" y="140"/>
                    </a:lnTo>
                    <a:lnTo>
                      <a:pt x="123" y="7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3" name="Google Shape;5823;p50">
                <a:extLst>
                  <a:ext uri="{FF2B5EF4-FFF2-40B4-BE49-F238E27FC236}">
                    <a16:creationId xmlns:a16="http://schemas.microsoft.com/office/drawing/2014/main" id="{8D008F8F-EC76-4044-B935-21E70789044B}"/>
                  </a:ext>
                </a:extLst>
              </p:cNvPr>
              <p:cNvSpPr/>
              <p:nvPr/>
            </p:nvSpPr>
            <p:spPr>
              <a:xfrm>
                <a:off x="5770725" y="1797825"/>
                <a:ext cx="5050" cy="3425"/>
              </a:xfrm>
              <a:custGeom>
                <a:avLst/>
                <a:gdLst/>
                <a:ahLst/>
                <a:cxnLst/>
                <a:rect l="l" t="t" r="r" b="b"/>
                <a:pathLst>
                  <a:path w="202" h="137" extrusionOk="0">
                    <a:moveTo>
                      <a:pt x="124" y="0"/>
                    </a:moveTo>
                    <a:lnTo>
                      <a:pt x="2" y="70"/>
                    </a:lnTo>
                    <a:lnTo>
                      <a:pt x="0" y="112"/>
                    </a:lnTo>
                    <a:lnTo>
                      <a:pt x="42" y="136"/>
                    </a:lnTo>
                    <a:lnTo>
                      <a:pt x="202" y="46"/>
                    </a:lnTo>
                    <a:lnTo>
                      <a:pt x="124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4" name="Google Shape;5824;p50">
                <a:extLst>
                  <a:ext uri="{FF2B5EF4-FFF2-40B4-BE49-F238E27FC236}">
                    <a16:creationId xmlns:a16="http://schemas.microsoft.com/office/drawing/2014/main" id="{CB41D37A-0A62-41B8-A109-10407F346549}"/>
                  </a:ext>
                </a:extLst>
              </p:cNvPr>
              <p:cNvSpPr/>
              <p:nvPr/>
            </p:nvSpPr>
            <p:spPr>
              <a:xfrm>
                <a:off x="5771775" y="1798975"/>
                <a:ext cx="5100" cy="2900"/>
              </a:xfrm>
              <a:custGeom>
                <a:avLst/>
                <a:gdLst/>
                <a:ahLst/>
                <a:cxnLst/>
                <a:rect l="l" t="t" r="r" b="b"/>
                <a:pathLst>
                  <a:path w="204" h="116" extrusionOk="0">
                    <a:moveTo>
                      <a:pt x="160" y="0"/>
                    </a:moveTo>
                    <a:lnTo>
                      <a:pt x="0" y="90"/>
                    </a:lnTo>
                    <a:lnTo>
                      <a:pt x="44" y="115"/>
                    </a:lnTo>
                    <a:lnTo>
                      <a:pt x="203" y="25"/>
                    </a:lnTo>
                    <a:lnTo>
                      <a:pt x="160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5" name="Google Shape;5825;p50">
                <a:extLst>
                  <a:ext uri="{FF2B5EF4-FFF2-40B4-BE49-F238E27FC236}">
                    <a16:creationId xmlns:a16="http://schemas.microsoft.com/office/drawing/2014/main" id="{5500B65F-AA7F-496A-98BE-886A3B5C6FD5}"/>
                  </a:ext>
                </a:extLst>
              </p:cNvPr>
              <p:cNvSpPr/>
              <p:nvPr/>
            </p:nvSpPr>
            <p:spPr>
              <a:xfrm>
                <a:off x="5772850" y="1799600"/>
                <a:ext cx="4850" cy="2775"/>
              </a:xfrm>
              <a:custGeom>
                <a:avLst/>
                <a:gdLst/>
                <a:ahLst/>
                <a:cxnLst/>
                <a:rect l="l" t="t" r="r" b="b"/>
                <a:pathLst>
                  <a:path w="194" h="111" extrusionOk="0">
                    <a:moveTo>
                      <a:pt x="160" y="0"/>
                    </a:moveTo>
                    <a:lnTo>
                      <a:pt x="1" y="90"/>
                    </a:lnTo>
                    <a:lnTo>
                      <a:pt x="36" y="110"/>
                    </a:lnTo>
                    <a:lnTo>
                      <a:pt x="194" y="19"/>
                    </a:lnTo>
                    <a:lnTo>
                      <a:pt x="160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6" name="Google Shape;5826;p50">
                <a:extLst>
                  <a:ext uri="{FF2B5EF4-FFF2-40B4-BE49-F238E27FC236}">
                    <a16:creationId xmlns:a16="http://schemas.microsoft.com/office/drawing/2014/main" id="{D2BE4B2C-41D4-42CC-9A34-89313DB5103A}"/>
                  </a:ext>
                </a:extLst>
              </p:cNvPr>
              <p:cNvSpPr/>
              <p:nvPr/>
            </p:nvSpPr>
            <p:spPr>
              <a:xfrm>
                <a:off x="5770750" y="1793675"/>
                <a:ext cx="5150" cy="4175"/>
              </a:xfrm>
              <a:custGeom>
                <a:avLst/>
                <a:gdLst/>
                <a:ahLst/>
                <a:cxnLst/>
                <a:rect l="l" t="t" r="r" b="b"/>
                <a:pathLst>
                  <a:path w="206" h="167" extrusionOk="0">
                    <a:moveTo>
                      <a:pt x="1" y="1"/>
                    </a:moveTo>
                    <a:lnTo>
                      <a:pt x="1" y="96"/>
                    </a:lnTo>
                    <a:lnTo>
                      <a:pt x="123" y="166"/>
                    </a:lnTo>
                    <a:lnTo>
                      <a:pt x="205" y="12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7" name="Google Shape;5827;p50">
                <a:extLst>
                  <a:ext uri="{FF2B5EF4-FFF2-40B4-BE49-F238E27FC236}">
                    <a16:creationId xmlns:a16="http://schemas.microsoft.com/office/drawing/2014/main" id="{2A6D390C-F6D3-404D-ABE1-A92276CA64DA}"/>
                  </a:ext>
                </a:extLst>
              </p:cNvPr>
              <p:cNvSpPr/>
              <p:nvPr/>
            </p:nvSpPr>
            <p:spPr>
              <a:xfrm>
                <a:off x="5783050" y="1806875"/>
                <a:ext cx="50" cy="900"/>
              </a:xfrm>
              <a:custGeom>
                <a:avLst/>
                <a:gdLst/>
                <a:ahLst/>
                <a:cxnLst/>
                <a:rect l="l" t="t" r="r" b="b"/>
                <a:pathLst>
                  <a:path w="2" h="36" extrusionOk="0">
                    <a:moveTo>
                      <a:pt x="0" y="1"/>
                    </a:moveTo>
                    <a:lnTo>
                      <a:pt x="0" y="34"/>
                    </a:lnTo>
                    <a:lnTo>
                      <a:pt x="2" y="35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8" name="Google Shape;5828;p50">
                <a:extLst>
                  <a:ext uri="{FF2B5EF4-FFF2-40B4-BE49-F238E27FC236}">
                    <a16:creationId xmlns:a16="http://schemas.microsoft.com/office/drawing/2014/main" id="{3E42EA45-1EDF-4295-A622-E150F05F1046}"/>
                  </a:ext>
                </a:extLst>
              </p:cNvPr>
              <p:cNvSpPr/>
              <p:nvPr/>
            </p:nvSpPr>
            <p:spPr>
              <a:xfrm>
                <a:off x="5773800" y="1796650"/>
                <a:ext cx="4050" cy="2350"/>
              </a:xfrm>
              <a:custGeom>
                <a:avLst/>
                <a:gdLst/>
                <a:ahLst/>
                <a:cxnLst/>
                <a:rect l="l" t="t" r="r" b="b"/>
                <a:pathLst>
                  <a:path w="162" h="94" extrusionOk="0">
                    <a:moveTo>
                      <a:pt x="83" y="1"/>
                    </a:moveTo>
                    <a:lnTo>
                      <a:pt x="1" y="47"/>
                    </a:lnTo>
                    <a:lnTo>
                      <a:pt x="79" y="93"/>
                    </a:lnTo>
                    <a:lnTo>
                      <a:pt x="162" y="46"/>
                    </a:lnTo>
                    <a:lnTo>
                      <a:pt x="83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9" name="Google Shape;5829;p50">
                <a:extLst>
                  <a:ext uri="{FF2B5EF4-FFF2-40B4-BE49-F238E27FC236}">
                    <a16:creationId xmlns:a16="http://schemas.microsoft.com/office/drawing/2014/main" id="{14C53EC1-AAFB-44DD-8635-C05FB18E4A85}"/>
                  </a:ext>
                </a:extLst>
              </p:cNvPr>
              <p:cNvSpPr/>
              <p:nvPr/>
            </p:nvSpPr>
            <p:spPr>
              <a:xfrm>
                <a:off x="5775750" y="1797775"/>
                <a:ext cx="3200" cy="1850"/>
              </a:xfrm>
              <a:custGeom>
                <a:avLst/>
                <a:gdLst/>
                <a:ahLst/>
                <a:cxnLst/>
                <a:rect l="l" t="t" r="r" b="b"/>
                <a:pathLst>
                  <a:path w="128" h="74" extrusionOk="0">
                    <a:moveTo>
                      <a:pt x="84" y="1"/>
                    </a:moveTo>
                    <a:lnTo>
                      <a:pt x="1" y="48"/>
                    </a:lnTo>
                    <a:lnTo>
                      <a:pt x="44" y="73"/>
                    </a:lnTo>
                    <a:lnTo>
                      <a:pt x="127" y="25"/>
                    </a:lnTo>
                    <a:lnTo>
                      <a:pt x="84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0" name="Google Shape;5830;p50">
                <a:extLst>
                  <a:ext uri="{FF2B5EF4-FFF2-40B4-BE49-F238E27FC236}">
                    <a16:creationId xmlns:a16="http://schemas.microsoft.com/office/drawing/2014/main" id="{944FE143-3F64-42AA-B882-F7DE633AC5B3}"/>
                  </a:ext>
                </a:extLst>
              </p:cNvPr>
              <p:cNvSpPr/>
              <p:nvPr/>
            </p:nvSpPr>
            <p:spPr>
              <a:xfrm>
                <a:off x="5776850" y="1798400"/>
                <a:ext cx="2925" cy="1675"/>
              </a:xfrm>
              <a:custGeom>
                <a:avLst/>
                <a:gdLst/>
                <a:ahLst/>
                <a:cxnLst/>
                <a:rect l="l" t="t" r="r" b="b"/>
                <a:pathLst>
                  <a:path w="117" h="67" extrusionOk="0">
                    <a:moveTo>
                      <a:pt x="83" y="0"/>
                    </a:moveTo>
                    <a:lnTo>
                      <a:pt x="0" y="48"/>
                    </a:lnTo>
                    <a:lnTo>
                      <a:pt x="34" y="67"/>
                    </a:lnTo>
                    <a:lnTo>
                      <a:pt x="116" y="21"/>
                    </a:lnTo>
                    <a:lnTo>
                      <a:pt x="8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1" name="Google Shape;5831;p50">
                <a:extLst>
                  <a:ext uri="{FF2B5EF4-FFF2-40B4-BE49-F238E27FC236}">
                    <a16:creationId xmlns:a16="http://schemas.microsoft.com/office/drawing/2014/main" id="{336B9435-7D41-4B0C-8ACC-14A68AE341D7}"/>
                  </a:ext>
                </a:extLst>
              </p:cNvPr>
              <p:cNvSpPr/>
              <p:nvPr/>
            </p:nvSpPr>
            <p:spPr>
              <a:xfrm>
                <a:off x="5782150" y="1802675"/>
                <a:ext cx="950" cy="5050"/>
              </a:xfrm>
              <a:custGeom>
                <a:avLst/>
                <a:gdLst/>
                <a:ahLst/>
                <a:cxnLst/>
                <a:rect l="l" t="t" r="r" b="b"/>
                <a:pathLst>
                  <a:path w="38" h="202" extrusionOk="0">
                    <a:moveTo>
                      <a:pt x="2" y="0"/>
                    </a:moveTo>
                    <a:lnTo>
                      <a:pt x="0" y="182"/>
                    </a:lnTo>
                    <a:lnTo>
                      <a:pt x="36" y="202"/>
                    </a:lnTo>
                    <a:lnTo>
                      <a:pt x="36" y="169"/>
                    </a:lnTo>
                    <a:lnTo>
                      <a:pt x="38" y="169"/>
                    </a:lnTo>
                    <a:lnTo>
                      <a:pt x="38" y="22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2" name="Google Shape;5832;p50">
                <a:extLst>
                  <a:ext uri="{FF2B5EF4-FFF2-40B4-BE49-F238E27FC236}">
                    <a16:creationId xmlns:a16="http://schemas.microsoft.com/office/drawing/2014/main" id="{06354D02-27B3-44CE-8157-16C6F8E48232}"/>
                  </a:ext>
                </a:extLst>
              </p:cNvPr>
              <p:cNvSpPr/>
              <p:nvPr/>
            </p:nvSpPr>
            <p:spPr>
              <a:xfrm>
                <a:off x="5777675" y="1798900"/>
                <a:ext cx="4525" cy="3800"/>
              </a:xfrm>
              <a:custGeom>
                <a:avLst/>
                <a:gdLst/>
                <a:ahLst/>
                <a:cxnLst/>
                <a:rect l="l" t="t" r="r" b="b"/>
                <a:pathLst>
                  <a:path w="181" h="152" extrusionOk="0">
                    <a:moveTo>
                      <a:pt x="83" y="1"/>
                    </a:moveTo>
                    <a:lnTo>
                      <a:pt x="1" y="47"/>
                    </a:lnTo>
                    <a:lnTo>
                      <a:pt x="181" y="151"/>
                    </a:lnTo>
                    <a:lnTo>
                      <a:pt x="181" y="56"/>
                    </a:lnTo>
                    <a:lnTo>
                      <a:pt x="83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3" name="Google Shape;5833;p50">
                <a:extLst>
                  <a:ext uri="{FF2B5EF4-FFF2-40B4-BE49-F238E27FC236}">
                    <a16:creationId xmlns:a16="http://schemas.microsoft.com/office/drawing/2014/main" id="{2BAA9F78-9035-40B6-92E7-3E84C8E38A88}"/>
                  </a:ext>
                </a:extLst>
              </p:cNvPr>
              <p:cNvSpPr/>
              <p:nvPr/>
            </p:nvSpPr>
            <p:spPr>
              <a:xfrm>
                <a:off x="5783075" y="1803225"/>
                <a:ext cx="3250" cy="3675"/>
              </a:xfrm>
              <a:custGeom>
                <a:avLst/>
                <a:gdLst/>
                <a:ahLst/>
                <a:cxnLst/>
                <a:rect l="l" t="t" r="r" b="b"/>
                <a:pathLst>
                  <a:path w="130" h="147" extrusionOk="0">
                    <a:moveTo>
                      <a:pt x="1" y="0"/>
                    </a:moveTo>
                    <a:lnTo>
                      <a:pt x="1" y="147"/>
                    </a:lnTo>
                    <a:lnTo>
                      <a:pt x="130" y="7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4" name="Google Shape;5834;p50">
                <a:extLst>
                  <a:ext uri="{FF2B5EF4-FFF2-40B4-BE49-F238E27FC236}">
                    <a16:creationId xmlns:a16="http://schemas.microsoft.com/office/drawing/2014/main" id="{F378F168-2950-43E9-A54C-01061F120B26}"/>
                  </a:ext>
                </a:extLst>
              </p:cNvPr>
              <p:cNvSpPr/>
              <p:nvPr/>
            </p:nvSpPr>
            <p:spPr>
              <a:xfrm>
                <a:off x="5783075" y="1805075"/>
                <a:ext cx="5175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207" h="135" extrusionOk="0">
                    <a:moveTo>
                      <a:pt x="130" y="0"/>
                    </a:moveTo>
                    <a:lnTo>
                      <a:pt x="1" y="73"/>
                    </a:lnTo>
                    <a:lnTo>
                      <a:pt x="1" y="107"/>
                    </a:lnTo>
                    <a:lnTo>
                      <a:pt x="49" y="135"/>
                    </a:lnTo>
                    <a:lnTo>
                      <a:pt x="207" y="45"/>
                    </a:lnTo>
                    <a:lnTo>
                      <a:pt x="130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5" name="Google Shape;5835;p50">
                <a:extLst>
                  <a:ext uri="{FF2B5EF4-FFF2-40B4-BE49-F238E27FC236}">
                    <a16:creationId xmlns:a16="http://schemas.microsoft.com/office/drawing/2014/main" id="{1D0ACECC-1B16-45AD-A212-B2B3049FD2F8}"/>
                  </a:ext>
                </a:extLst>
              </p:cNvPr>
              <p:cNvSpPr/>
              <p:nvPr/>
            </p:nvSpPr>
            <p:spPr>
              <a:xfrm>
                <a:off x="5784275" y="1806200"/>
                <a:ext cx="5075" cy="2875"/>
              </a:xfrm>
              <a:custGeom>
                <a:avLst/>
                <a:gdLst/>
                <a:ahLst/>
                <a:cxnLst/>
                <a:rect l="l" t="t" r="r" b="b"/>
                <a:pathLst>
                  <a:path w="203" h="115" extrusionOk="0">
                    <a:moveTo>
                      <a:pt x="159" y="0"/>
                    </a:moveTo>
                    <a:lnTo>
                      <a:pt x="1" y="90"/>
                    </a:lnTo>
                    <a:lnTo>
                      <a:pt x="44" y="115"/>
                    </a:lnTo>
                    <a:lnTo>
                      <a:pt x="202" y="25"/>
                    </a:lnTo>
                    <a:lnTo>
                      <a:pt x="159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6" name="Google Shape;5836;p50">
                <a:extLst>
                  <a:ext uri="{FF2B5EF4-FFF2-40B4-BE49-F238E27FC236}">
                    <a16:creationId xmlns:a16="http://schemas.microsoft.com/office/drawing/2014/main" id="{1B31B45E-E841-4707-81A4-BD3751B9D457}"/>
                  </a:ext>
                </a:extLst>
              </p:cNvPr>
              <p:cNvSpPr/>
              <p:nvPr/>
            </p:nvSpPr>
            <p:spPr>
              <a:xfrm>
                <a:off x="5785375" y="1806800"/>
                <a:ext cx="4850" cy="2775"/>
              </a:xfrm>
              <a:custGeom>
                <a:avLst/>
                <a:gdLst/>
                <a:ahLst/>
                <a:cxnLst/>
                <a:rect l="l" t="t" r="r" b="b"/>
                <a:pathLst>
                  <a:path w="194" h="111" extrusionOk="0">
                    <a:moveTo>
                      <a:pt x="158" y="1"/>
                    </a:moveTo>
                    <a:lnTo>
                      <a:pt x="0" y="91"/>
                    </a:lnTo>
                    <a:lnTo>
                      <a:pt x="34" y="111"/>
                    </a:lnTo>
                    <a:lnTo>
                      <a:pt x="193" y="20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7" name="Google Shape;5837;p50">
                <a:extLst>
                  <a:ext uri="{FF2B5EF4-FFF2-40B4-BE49-F238E27FC236}">
                    <a16:creationId xmlns:a16="http://schemas.microsoft.com/office/drawing/2014/main" id="{A0118534-7C24-447B-BF88-140AE1182791}"/>
                  </a:ext>
                </a:extLst>
              </p:cNvPr>
              <p:cNvSpPr/>
              <p:nvPr/>
            </p:nvSpPr>
            <p:spPr>
              <a:xfrm>
                <a:off x="5783075" y="1800825"/>
                <a:ext cx="5325" cy="4275"/>
              </a:xfrm>
              <a:custGeom>
                <a:avLst/>
                <a:gdLst/>
                <a:ahLst/>
                <a:cxnLst/>
                <a:rect l="l" t="t" r="r" b="b"/>
                <a:pathLst>
                  <a:path w="213" h="171" extrusionOk="0">
                    <a:moveTo>
                      <a:pt x="1" y="0"/>
                    </a:moveTo>
                    <a:lnTo>
                      <a:pt x="1" y="96"/>
                    </a:lnTo>
                    <a:lnTo>
                      <a:pt x="130" y="170"/>
                    </a:lnTo>
                    <a:lnTo>
                      <a:pt x="213" y="12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8" name="Google Shape;5838;p50">
                <a:extLst>
                  <a:ext uri="{FF2B5EF4-FFF2-40B4-BE49-F238E27FC236}">
                    <a16:creationId xmlns:a16="http://schemas.microsoft.com/office/drawing/2014/main" id="{EA260A04-33FB-4831-A2EB-C868D9CBA8D8}"/>
                  </a:ext>
                </a:extLst>
              </p:cNvPr>
              <p:cNvSpPr/>
              <p:nvPr/>
            </p:nvSpPr>
            <p:spPr>
              <a:xfrm>
                <a:off x="5786300" y="1803875"/>
                <a:ext cx="4050" cy="2350"/>
              </a:xfrm>
              <a:custGeom>
                <a:avLst/>
                <a:gdLst/>
                <a:ahLst/>
                <a:cxnLst/>
                <a:rect l="l" t="t" r="r" b="b"/>
                <a:pathLst>
                  <a:path w="162" h="94" extrusionOk="0">
                    <a:moveTo>
                      <a:pt x="84" y="0"/>
                    </a:moveTo>
                    <a:lnTo>
                      <a:pt x="1" y="48"/>
                    </a:lnTo>
                    <a:lnTo>
                      <a:pt x="78" y="93"/>
                    </a:lnTo>
                    <a:lnTo>
                      <a:pt x="162" y="45"/>
                    </a:lnTo>
                    <a:lnTo>
                      <a:pt x="84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9" name="Google Shape;5839;p50">
                <a:extLst>
                  <a:ext uri="{FF2B5EF4-FFF2-40B4-BE49-F238E27FC236}">
                    <a16:creationId xmlns:a16="http://schemas.microsoft.com/office/drawing/2014/main" id="{C8464081-0C94-4543-A9B0-700A30AB9162}"/>
                  </a:ext>
                </a:extLst>
              </p:cNvPr>
              <p:cNvSpPr/>
              <p:nvPr/>
            </p:nvSpPr>
            <p:spPr>
              <a:xfrm>
                <a:off x="5786200" y="1807275"/>
                <a:ext cx="6850" cy="6225"/>
              </a:xfrm>
              <a:custGeom>
                <a:avLst/>
                <a:gdLst/>
                <a:ahLst/>
                <a:cxnLst/>
                <a:rect l="l" t="t" r="r" b="b"/>
                <a:pathLst>
                  <a:path w="274" h="249" extrusionOk="0">
                    <a:moveTo>
                      <a:pt x="160" y="1"/>
                    </a:moveTo>
                    <a:lnTo>
                      <a:pt x="1" y="92"/>
                    </a:lnTo>
                    <a:lnTo>
                      <a:pt x="273" y="249"/>
                    </a:lnTo>
                    <a:lnTo>
                      <a:pt x="273" y="67"/>
                    </a:lnTo>
                    <a:lnTo>
                      <a:pt x="160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0" name="Google Shape;5840;p50">
                <a:extLst>
                  <a:ext uri="{FF2B5EF4-FFF2-40B4-BE49-F238E27FC236}">
                    <a16:creationId xmlns:a16="http://schemas.microsoft.com/office/drawing/2014/main" id="{21CCAC36-967E-41B4-BCDE-47FCDC5B8DAB}"/>
                  </a:ext>
                </a:extLst>
              </p:cNvPr>
              <p:cNvSpPr/>
              <p:nvPr/>
            </p:nvSpPr>
            <p:spPr>
              <a:xfrm>
                <a:off x="5788225" y="1805000"/>
                <a:ext cx="3225" cy="1825"/>
              </a:xfrm>
              <a:custGeom>
                <a:avLst/>
                <a:gdLst/>
                <a:ahLst/>
                <a:cxnLst/>
                <a:rect l="l" t="t" r="r" b="b"/>
                <a:pathLst>
                  <a:path w="129" h="73" extrusionOk="0">
                    <a:moveTo>
                      <a:pt x="85" y="0"/>
                    </a:moveTo>
                    <a:lnTo>
                      <a:pt x="1" y="48"/>
                    </a:lnTo>
                    <a:lnTo>
                      <a:pt x="44" y="73"/>
                    </a:lnTo>
                    <a:lnTo>
                      <a:pt x="128" y="25"/>
                    </a:lnTo>
                    <a:lnTo>
                      <a:pt x="85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1" name="Google Shape;5841;p50">
                <a:extLst>
                  <a:ext uri="{FF2B5EF4-FFF2-40B4-BE49-F238E27FC236}">
                    <a16:creationId xmlns:a16="http://schemas.microsoft.com/office/drawing/2014/main" id="{76657121-393F-4FB8-ABFD-CDEC5281E74E}"/>
                  </a:ext>
                </a:extLst>
              </p:cNvPr>
              <p:cNvSpPr/>
              <p:nvPr/>
            </p:nvSpPr>
            <p:spPr>
              <a:xfrm>
                <a:off x="5789325" y="1805600"/>
                <a:ext cx="295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118" h="68" extrusionOk="0">
                    <a:moveTo>
                      <a:pt x="84" y="1"/>
                    </a:moveTo>
                    <a:lnTo>
                      <a:pt x="0" y="49"/>
                    </a:lnTo>
                    <a:lnTo>
                      <a:pt x="35" y="68"/>
                    </a:lnTo>
                    <a:lnTo>
                      <a:pt x="118" y="21"/>
                    </a:lnTo>
                    <a:lnTo>
                      <a:pt x="84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2" name="Google Shape;5842;p50">
                <a:extLst>
                  <a:ext uri="{FF2B5EF4-FFF2-40B4-BE49-F238E27FC236}">
                    <a16:creationId xmlns:a16="http://schemas.microsoft.com/office/drawing/2014/main" id="{3AE7ED0A-8C38-4C7B-83AD-856AFC212538}"/>
                  </a:ext>
                </a:extLst>
              </p:cNvPr>
              <p:cNvSpPr/>
              <p:nvPr/>
            </p:nvSpPr>
            <p:spPr>
              <a:xfrm>
                <a:off x="5790200" y="1806125"/>
                <a:ext cx="2875" cy="2850"/>
              </a:xfrm>
              <a:custGeom>
                <a:avLst/>
                <a:gdLst/>
                <a:ahLst/>
                <a:cxnLst/>
                <a:rect l="l" t="t" r="r" b="b"/>
                <a:pathLst>
                  <a:path w="115" h="114" extrusionOk="0">
                    <a:moveTo>
                      <a:pt x="83" y="0"/>
                    </a:moveTo>
                    <a:lnTo>
                      <a:pt x="0" y="47"/>
                    </a:lnTo>
                    <a:lnTo>
                      <a:pt x="113" y="113"/>
                    </a:lnTo>
                    <a:lnTo>
                      <a:pt x="115" y="18"/>
                    </a:lnTo>
                    <a:lnTo>
                      <a:pt x="8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3" name="Google Shape;5843;p50">
                <a:extLst>
                  <a:ext uri="{FF2B5EF4-FFF2-40B4-BE49-F238E27FC236}">
                    <a16:creationId xmlns:a16="http://schemas.microsoft.com/office/drawing/2014/main" id="{C91AEE1A-0880-457E-8FB5-1FA9360B7DD5}"/>
                  </a:ext>
                </a:extLst>
              </p:cNvPr>
              <p:cNvSpPr/>
              <p:nvPr/>
            </p:nvSpPr>
            <p:spPr>
              <a:xfrm>
                <a:off x="5773725" y="1800050"/>
                <a:ext cx="8475" cy="7175"/>
              </a:xfrm>
              <a:custGeom>
                <a:avLst/>
                <a:gdLst/>
                <a:ahLst/>
                <a:cxnLst/>
                <a:rect l="l" t="t" r="r" b="b"/>
                <a:pathLst>
                  <a:path w="339" h="287" extrusionOk="0">
                    <a:moveTo>
                      <a:pt x="159" y="1"/>
                    </a:moveTo>
                    <a:lnTo>
                      <a:pt x="1" y="92"/>
                    </a:lnTo>
                    <a:lnTo>
                      <a:pt x="337" y="287"/>
                    </a:lnTo>
                    <a:lnTo>
                      <a:pt x="339" y="105"/>
                    </a:lnTo>
                    <a:lnTo>
                      <a:pt x="159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4" name="Google Shape;5844;p50">
                <a:extLst>
                  <a:ext uri="{FF2B5EF4-FFF2-40B4-BE49-F238E27FC236}">
                    <a16:creationId xmlns:a16="http://schemas.microsoft.com/office/drawing/2014/main" id="{FE788A1A-DD14-4C4C-A5AB-6047610E9E02}"/>
                  </a:ext>
                </a:extLst>
              </p:cNvPr>
              <p:cNvSpPr/>
              <p:nvPr/>
            </p:nvSpPr>
            <p:spPr>
              <a:xfrm>
                <a:off x="5747425" y="1796825"/>
                <a:ext cx="5200" cy="3450"/>
              </a:xfrm>
              <a:custGeom>
                <a:avLst/>
                <a:gdLst/>
                <a:ahLst/>
                <a:cxnLst/>
                <a:rect l="l" t="t" r="r" b="b"/>
                <a:pathLst>
                  <a:path w="208" h="138" extrusionOk="0">
                    <a:moveTo>
                      <a:pt x="129" y="1"/>
                    </a:moveTo>
                    <a:lnTo>
                      <a:pt x="0" y="75"/>
                    </a:lnTo>
                    <a:lnTo>
                      <a:pt x="0" y="108"/>
                    </a:lnTo>
                    <a:lnTo>
                      <a:pt x="48" y="137"/>
                    </a:lnTo>
                    <a:lnTo>
                      <a:pt x="207" y="46"/>
                    </a:lnTo>
                    <a:lnTo>
                      <a:pt x="129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5" name="Google Shape;5845;p50">
                <a:extLst>
                  <a:ext uri="{FF2B5EF4-FFF2-40B4-BE49-F238E27FC236}">
                    <a16:creationId xmlns:a16="http://schemas.microsoft.com/office/drawing/2014/main" id="{52B0519F-2405-499B-A9BA-C3C932795ECE}"/>
                  </a:ext>
                </a:extLst>
              </p:cNvPr>
              <p:cNvSpPr/>
              <p:nvPr/>
            </p:nvSpPr>
            <p:spPr>
              <a:xfrm>
                <a:off x="5770425" y="1811875"/>
                <a:ext cx="225" cy="1075"/>
              </a:xfrm>
              <a:custGeom>
                <a:avLst/>
                <a:gdLst/>
                <a:ahLst/>
                <a:cxnLst/>
                <a:rect l="l" t="t" r="r" b="b"/>
                <a:pathLst>
                  <a:path w="9" h="43" extrusionOk="0">
                    <a:moveTo>
                      <a:pt x="8" y="1"/>
                    </a:moveTo>
                    <a:lnTo>
                      <a:pt x="1" y="5"/>
                    </a:lnTo>
                    <a:lnTo>
                      <a:pt x="1" y="38"/>
                    </a:lnTo>
                    <a:lnTo>
                      <a:pt x="8" y="43"/>
                    </a:lnTo>
                    <a:lnTo>
                      <a:pt x="8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6" name="Google Shape;5846;p50">
                <a:extLst>
                  <a:ext uri="{FF2B5EF4-FFF2-40B4-BE49-F238E27FC236}">
                    <a16:creationId xmlns:a16="http://schemas.microsoft.com/office/drawing/2014/main" id="{0546E053-C264-46FA-8B3D-AF49A08ABB26}"/>
                  </a:ext>
                </a:extLst>
              </p:cNvPr>
              <p:cNvSpPr/>
              <p:nvPr/>
            </p:nvSpPr>
            <p:spPr>
              <a:xfrm>
                <a:off x="5747425" y="1794975"/>
                <a:ext cx="3250" cy="3725"/>
              </a:xfrm>
              <a:custGeom>
                <a:avLst/>
                <a:gdLst/>
                <a:ahLst/>
                <a:cxnLst/>
                <a:rect l="l" t="t" r="r" b="b"/>
                <a:pathLst>
                  <a:path w="130" h="149" extrusionOk="0">
                    <a:moveTo>
                      <a:pt x="0" y="1"/>
                    </a:moveTo>
                    <a:lnTo>
                      <a:pt x="0" y="149"/>
                    </a:lnTo>
                    <a:lnTo>
                      <a:pt x="129" y="75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7" name="Google Shape;5847;p50">
                <a:extLst>
                  <a:ext uri="{FF2B5EF4-FFF2-40B4-BE49-F238E27FC236}">
                    <a16:creationId xmlns:a16="http://schemas.microsoft.com/office/drawing/2014/main" id="{0F63A327-84BA-4F6B-A59F-914F33112B9F}"/>
                  </a:ext>
                </a:extLst>
              </p:cNvPr>
              <p:cNvSpPr/>
              <p:nvPr/>
            </p:nvSpPr>
            <p:spPr>
              <a:xfrm>
                <a:off x="5748600" y="1797950"/>
                <a:ext cx="5100" cy="2925"/>
              </a:xfrm>
              <a:custGeom>
                <a:avLst/>
                <a:gdLst/>
                <a:ahLst/>
                <a:cxnLst/>
                <a:rect l="l" t="t" r="r" b="b"/>
                <a:pathLst>
                  <a:path w="204" h="117" extrusionOk="0">
                    <a:moveTo>
                      <a:pt x="160" y="1"/>
                    </a:moveTo>
                    <a:lnTo>
                      <a:pt x="1" y="92"/>
                    </a:lnTo>
                    <a:lnTo>
                      <a:pt x="46" y="117"/>
                    </a:lnTo>
                    <a:lnTo>
                      <a:pt x="204" y="27"/>
                    </a:lnTo>
                    <a:lnTo>
                      <a:pt x="160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8" name="Google Shape;5848;p50">
                <a:extLst>
                  <a:ext uri="{FF2B5EF4-FFF2-40B4-BE49-F238E27FC236}">
                    <a16:creationId xmlns:a16="http://schemas.microsoft.com/office/drawing/2014/main" id="{673B4F78-BE8A-47E2-85D5-9CA5A475F05C}"/>
                  </a:ext>
                </a:extLst>
              </p:cNvPr>
              <p:cNvSpPr/>
              <p:nvPr/>
            </p:nvSpPr>
            <p:spPr>
              <a:xfrm>
                <a:off x="5749725" y="1798600"/>
                <a:ext cx="4825" cy="2750"/>
              </a:xfrm>
              <a:custGeom>
                <a:avLst/>
                <a:gdLst/>
                <a:ahLst/>
                <a:cxnLst/>
                <a:rect l="l" t="t" r="r" b="b"/>
                <a:pathLst>
                  <a:path w="193" h="110" extrusionOk="0">
                    <a:moveTo>
                      <a:pt x="159" y="1"/>
                    </a:moveTo>
                    <a:lnTo>
                      <a:pt x="1" y="91"/>
                    </a:lnTo>
                    <a:lnTo>
                      <a:pt x="34" y="110"/>
                    </a:lnTo>
                    <a:lnTo>
                      <a:pt x="192" y="20"/>
                    </a:lnTo>
                    <a:lnTo>
                      <a:pt x="159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9" name="Google Shape;5849;p50">
                <a:extLst>
                  <a:ext uri="{FF2B5EF4-FFF2-40B4-BE49-F238E27FC236}">
                    <a16:creationId xmlns:a16="http://schemas.microsoft.com/office/drawing/2014/main" id="{488C8E2E-4580-492C-9370-F3E8129FD68A}"/>
                  </a:ext>
                </a:extLst>
              </p:cNvPr>
              <p:cNvSpPr/>
              <p:nvPr/>
            </p:nvSpPr>
            <p:spPr>
              <a:xfrm>
                <a:off x="5747425" y="1792600"/>
                <a:ext cx="5300" cy="4250"/>
              </a:xfrm>
              <a:custGeom>
                <a:avLst/>
                <a:gdLst/>
                <a:ahLst/>
                <a:cxnLst/>
                <a:rect l="l" t="t" r="r" b="b"/>
                <a:pathLst>
                  <a:path w="212" h="170" extrusionOk="0">
                    <a:moveTo>
                      <a:pt x="0" y="0"/>
                    </a:moveTo>
                    <a:lnTo>
                      <a:pt x="0" y="96"/>
                    </a:lnTo>
                    <a:lnTo>
                      <a:pt x="129" y="170"/>
                    </a:lnTo>
                    <a:lnTo>
                      <a:pt x="212" y="1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0" name="Google Shape;5850;p50">
                <a:extLst>
                  <a:ext uri="{FF2B5EF4-FFF2-40B4-BE49-F238E27FC236}">
                    <a16:creationId xmlns:a16="http://schemas.microsoft.com/office/drawing/2014/main" id="{E4CFAE8A-D64A-49BD-88B1-9A9957340B45}"/>
                  </a:ext>
                </a:extLst>
              </p:cNvPr>
              <p:cNvSpPr/>
              <p:nvPr/>
            </p:nvSpPr>
            <p:spPr>
              <a:xfrm>
                <a:off x="5750650" y="1795675"/>
                <a:ext cx="4050" cy="2300"/>
              </a:xfrm>
              <a:custGeom>
                <a:avLst/>
                <a:gdLst/>
                <a:ahLst/>
                <a:cxnLst/>
                <a:rect l="l" t="t" r="r" b="b"/>
                <a:pathLst>
                  <a:path w="162" h="92" extrusionOk="0">
                    <a:moveTo>
                      <a:pt x="83" y="1"/>
                    </a:moveTo>
                    <a:lnTo>
                      <a:pt x="0" y="47"/>
                    </a:lnTo>
                    <a:lnTo>
                      <a:pt x="78" y="92"/>
                    </a:lnTo>
                    <a:lnTo>
                      <a:pt x="161" y="45"/>
                    </a:lnTo>
                    <a:lnTo>
                      <a:pt x="83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1" name="Google Shape;5851;p50">
                <a:extLst>
                  <a:ext uri="{FF2B5EF4-FFF2-40B4-BE49-F238E27FC236}">
                    <a16:creationId xmlns:a16="http://schemas.microsoft.com/office/drawing/2014/main" id="{14409464-488F-43D2-B052-44EF827F6D48}"/>
                  </a:ext>
                </a:extLst>
              </p:cNvPr>
              <p:cNvSpPr/>
              <p:nvPr/>
            </p:nvSpPr>
            <p:spPr>
              <a:xfrm>
                <a:off x="5752600" y="1796800"/>
                <a:ext cx="3175" cy="1825"/>
              </a:xfrm>
              <a:custGeom>
                <a:avLst/>
                <a:gdLst/>
                <a:ahLst/>
                <a:cxnLst/>
                <a:rect l="l" t="t" r="r" b="b"/>
                <a:pathLst>
                  <a:path w="127" h="73" extrusionOk="0">
                    <a:moveTo>
                      <a:pt x="83" y="0"/>
                    </a:moveTo>
                    <a:lnTo>
                      <a:pt x="0" y="47"/>
                    </a:lnTo>
                    <a:lnTo>
                      <a:pt x="44" y="73"/>
                    </a:lnTo>
                    <a:lnTo>
                      <a:pt x="127" y="25"/>
                    </a:lnTo>
                    <a:lnTo>
                      <a:pt x="8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2" name="Google Shape;5852;p50">
                <a:extLst>
                  <a:ext uri="{FF2B5EF4-FFF2-40B4-BE49-F238E27FC236}">
                    <a16:creationId xmlns:a16="http://schemas.microsoft.com/office/drawing/2014/main" id="{180EEF58-929D-4710-A6E9-DE5E1D202831}"/>
                  </a:ext>
                </a:extLst>
              </p:cNvPr>
              <p:cNvSpPr/>
              <p:nvPr/>
            </p:nvSpPr>
            <p:spPr>
              <a:xfrm>
                <a:off x="5757350" y="1800725"/>
                <a:ext cx="975" cy="5100"/>
              </a:xfrm>
              <a:custGeom>
                <a:avLst/>
                <a:gdLst/>
                <a:ahLst/>
                <a:cxnLst/>
                <a:rect l="l" t="t" r="r" b="b"/>
                <a:pathLst>
                  <a:path w="39" h="204" extrusionOk="0">
                    <a:moveTo>
                      <a:pt x="0" y="0"/>
                    </a:moveTo>
                    <a:lnTo>
                      <a:pt x="0" y="181"/>
                    </a:lnTo>
                    <a:lnTo>
                      <a:pt x="38" y="203"/>
                    </a:lnTo>
                    <a:lnTo>
                      <a:pt x="38" y="2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3" name="Google Shape;5853;p50">
                <a:extLst>
                  <a:ext uri="{FF2B5EF4-FFF2-40B4-BE49-F238E27FC236}">
                    <a16:creationId xmlns:a16="http://schemas.microsoft.com/office/drawing/2014/main" id="{BCDC0858-66E8-4ADB-91D8-2DF77E9BA27F}"/>
                  </a:ext>
                </a:extLst>
              </p:cNvPr>
              <p:cNvSpPr/>
              <p:nvPr/>
            </p:nvSpPr>
            <p:spPr>
              <a:xfrm>
                <a:off x="5753675" y="1797425"/>
                <a:ext cx="2925" cy="1675"/>
              </a:xfrm>
              <a:custGeom>
                <a:avLst/>
                <a:gdLst/>
                <a:ahLst/>
                <a:cxnLst/>
                <a:rect l="l" t="t" r="r" b="b"/>
                <a:pathLst>
                  <a:path w="117" h="67" extrusionOk="0">
                    <a:moveTo>
                      <a:pt x="84" y="0"/>
                    </a:moveTo>
                    <a:lnTo>
                      <a:pt x="1" y="48"/>
                    </a:lnTo>
                    <a:lnTo>
                      <a:pt x="34" y="67"/>
                    </a:lnTo>
                    <a:lnTo>
                      <a:pt x="117" y="20"/>
                    </a:lnTo>
                    <a:lnTo>
                      <a:pt x="84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4" name="Google Shape;5854;p50">
                <a:extLst>
                  <a:ext uri="{FF2B5EF4-FFF2-40B4-BE49-F238E27FC236}">
                    <a16:creationId xmlns:a16="http://schemas.microsoft.com/office/drawing/2014/main" id="{9F9C04FB-0E37-4C77-99A5-FD3CBCDBCC4D}"/>
                  </a:ext>
                </a:extLst>
              </p:cNvPr>
              <p:cNvSpPr/>
              <p:nvPr/>
            </p:nvSpPr>
            <p:spPr>
              <a:xfrm>
                <a:off x="5754525" y="1797925"/>
                <a:ext cx="2875" cy="2825"/>
              </a:xfrm>
              <a:custGeom>
                <a:avLst/>
                <a:gdLst/>
                <a:ahLst/>
                <a:cxnLst/>
                <a:rect l="l" t="t" r="r" b="b"/>
                <a:pathLst>
                  <a:path w="115" h="113" extrusionOk="0">
                    <a:moveTo>
                      <a:pt x="83" y="0"/>
                    </a:moveTo>
                    <a:lnTo>
                      <a:pt x="0" y="47"/>
                    </a:lnTo>
                    <a:lnTo>
                      <a:pt x="113" y="112"/>
                    </a:lnTo>
                    <a:lnTo>
                      <a:pt x="115" y="18"/>
                    </a:lnTo>
                    <a:lnTo>
                      <a:pt x="8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5" name="Google Shape;5855;p50">
                <a:extLst>
                  <a:ext uri="{FF2B5EF4-FFF2-40B4-BE49-F238E27FC236}">
                    <a16:creationId xmlns:a16="http://schemas.microsoft.com/office/drawing/2014/main" id="{802289CB-158D-4360-AA7F-DF33EE8A2BD9}"/>
                  </a:ext>
                </a:extLst>
              </p:cNvPr>
              <p:cNvSpPr/>
              <p:nvPr/>
            </p:nvSpPr>
            <p:spPr>
              <a:xfrm>
                <a:off x="5757350" y="1798350"/>
                <a:ext cx="975" cy="2925"/>
              </a:xfrm>
              <a:custGeom>
                <a:avLst/>
                <a:gdLst/>
                <a:ahLst/>
                <a:cxnLst/>
                <a:rect l="l" t="t" r="r" b="b"/>
                <a:pathLst>
                  <a:path w="39" h="117" extrusionOk="0">
                    <a:moveTo>
                      <a:pt x="2" y="1"/>
                    </a:moveTo>
                    <a:lnTo>
                      <a:pt x="0" y="95"/>
                    </a:lnTo>
                    <a:lnTo>
                      <a:pt x="38" y="117"/>
                    </a:lnTo>
                    <a:lnTo>
                      <a:pt x="38" y="21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6" name="Google Shape;5856;p50">
                <a:extLst>
                  <a:ext uri="{FF2B5EF4-FFF2-40B4-BE49-F238E27FC236}">
                    <a16:creationId xmlns:a16="http://schemas.microsoft.com/office/drawing/2014/main" id="{69DC4A5D-1EFB-493D-B7B9-C8E14C65AD21}"/>
                  </a:ext>
                </a:extLst>
              </p:cNvPr>
              <p:cNvSpPr/>
              <p:nvPr/>
            </p:nvSpPr>
            <p:spPr>
              <a:xfrm>
                <a:off x="5758300" y="1803100"/>
                <a:ext cx="5150" cy="3450"/>
              </a:xfrm>
              <a:custGeom>
                <a:avLst/>
                <a:gdLst/>
                <a:ahLst/>
                <a:cxnLst/>
                <a:rect l="l" t="t" r="r" b="b"/>
                <a:pathLst>
                  <a:path w="206" h="138" extrusionOk="0">
                    <a:moveTo>
                      <a:pt x="129" y="1"/>
                    </a:moveTo>
                    <a:lnTo>
                      <a:pt x="0" y="75"/>
                    </a:lnTo>
                    <a:lnTo>
                      <a:pt x="0" y="108"/>
                    </a:lnTo>
                    <a:lnTo>
                      <a:pt x="48" y="137"/>
                    </a:lnTo>
                    <a:lnTo>
                      <a:pt x="206" y="46"/>
                    </a:lnTo>
                    <a:lnTo>
                      <a:pt x="129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7" name="Google Shape;5857;p50">
                <a:extLst>
                  <a:ext uri="{FF2B5EF4-FFF2-40B4-BE49-F238E27FC236}">
                    <a16:creationId xmlns:a16="http://schemas.microsoft.com/office/drawing/2014/main" id="{0C5076FE-3CAC-4781-B074-09ED50FE36BD}"/>
                  </a:ext>
                </a:extLst>
              </p:cNvPr>
              <p:cNvSpPr/>
              <p:nvPr/>
            </p:nvSpPr>
            <p:spPr>
              <a:xfrm>
                <a:off x="5758300" y="1801250"/>
                <a:ext cx="3250" cy="3725"/>
              </a:xfrm>
              <a:custGeom>
                <a:avLst/>
                <a:gdLst/>
                <a:ahLst/>
                <a:cxnLst/>
                <a:rect l="l" t="t" r="r" b="b"/>
                <a:pathLst>
                  <a:path w="130" h="149" extrusionOk="0">
                    <a:moveTo>
                      <a:pt x="0" y="1"/>
                    </a:moveTo>
                    <a:lnTo>
                      <a:pt x="0" y="149"/>
                    </a:lnTo>
                    <a:lnTo>
                      <a:pt x="129" y="75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8" name="Google Shape;5858;p50">
                <a:extLst>
                  <a:ext uri="{FF2B5EF4-FFF2-40B4-BE49-F238E27FC236}">
                    <a16:creationId xmlns:a16="http://schemas.microsoft.com/office/drawing/2014/main" id="{F48B2EE4-F98D-442F-9721-756DCD2C8982}"/>
                  </a:ext>
                </a:extLst>
              </p:cNvPr>
              <p:cNvSpPr/>
              <p:nvPr/>
            </p:nvSpPr>
            <p:spPr>
              <a:xfrm>
                <a:off x="5759475" y="1804225"/>
                <a:ext cx="5075" cy="2925"/>
              </a:xfrm>
              <a:custGeom>
                <a:avLst/>
                <a:gdLst/>
                <a:ahLst/>
                <a:cxnLst/>
                <a:rect l="l" t="t" r="r" b="b"/>
                <a:pathLst>
                  <a:path w="203" h="117" extrusionOk="0">
                    <a:moveTo>
                      <a:pt x="159" y="1"/>
                    </a:moveTo>
                    <a:lnTo>
                      <a:pt x="1" y="92"/>
                    </a:lnTo>
                    <a:lnTo>
                      <a:pt x="44" y="117"/>
                    </a:lnTo>
                    <a:lnTo>
                      <a:pt x="202" y="27"/>
                    </a:lnTo>
                    <a:lnTo>
                      <a:pt x="159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9" name="Google Shape;5859;p50">
                <a:extLst>
                  <a:ext uri="{FF2B5EF4-FFF2-40B4-BE49-F238E27FC236}">
                    <a16:creationId xmlns:a16="http://schemas.microsoft.com/office/drawing/2014/main" id="{5F3FFC8F-9DE3-4053-9244-A5760AA021D5}"/>
                  </a:ext>
                </a:extLst>
              </p:cNvPr>
              <p:cNvSpPr/>
              <p:nvPr/>
            </p:nvSpPr>
            <p:spPr>
              <a:xfrm>
                <a:off x="5760575" y="1804875"/>
                <a:ext cx="4850" cy="2750"/>
              </a:xfrm>
              <a:custGeom>
                <a:avLst/>
                <a:gdLst/>
                <a:ahLst/>
                <a:cxnLst/>
                <a:rect l="l" t="t" r="r" b="b"/>
                <a:pathLst>
                  <a:path w="194" h="110" extrusionOk="0">
                    <a:moveTo>
                      <a:pt x="158" y="1"/>
                    </a:moveTo>
                    <a:lnTo>
                      <a:pt x="0" y="91"/>
                    </a:lnTo>
                    <a:lnTo>
                      <a:pt x="35" y="110"/>
                    </a:lnTo>
                    <a:lnTo>
                      <a:pt x="193" y="20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0" name="Google Shape;5860;p50">
                <a:extLst>
                  <a:ext uri="{FF2B5EF4-FFF2-40B4-BE49-F238E27FC236}">
                    <a16:creationId xmlns:a16="http://schemas.microsoft.com/office/drawing/2014/main" id="{A4C62E2C-258F-4583-9702-6A1D9A8A24C8}"/>
                  </a:ext>
                </a:extLst>
              </p:cNvPr>
              <p:cNvSpPr/>
              <p:nvPr/>
            </p:nvSpPr>
            <p:spPr>
              <a:xfrm>
                <a:off x="5758300" y="1798875"/>
                <a:ext cx="5300" cy="4250"/>
              </a:xfrm>
              <a:custGeom>
                <a:avLst/>
                <a:gdLst/>
                <a:ahLst/>
                <a:cxnLst/>
                <a:rect l="l" t="t" r="r" b="b"/>
                <a:pathLst>
                  <a:path w="212" h="170" extrusionOk="0">
                    <a:moveTo>
                      <a:pt x="0" y="0"/>
                    </a:moveTo>
                    <a:lnTo>
                      <a:pt x="0" y="96"/>
                    </a:lnTo>
                    <a:lnTo>
                      <a:pt x="129" y="170"/>
                    </a:lnTo>
                    <a:lnTo>
                      <a:pt x="212" y="1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1" name="Google Shape;5861;p50">
                <a:extLst>
                  <a:ext uri="{FF2B5EF4-FFF2-40B4-BE49-F238E27FC236}">
                    <a16:creationId xmlns:a16="http://schemas.microsoft.com/office/drawing/2014/main" id="{A106827E-14F8-4BAF-AA2E-995F5DC589C3}"/>
                  </a:ext>
                </a:extLst>
              </p:cNvPr>
              <p:cNvSpPr/>
              <p:nvPr/>
            </p:nvSpPr>
            <p:spPr>
              <a:xfrm>
                <a:off x="5763425" y="1803075"/>
                <a:ext cx="3225" cy="1825"/>
              </a:xfrm>
              <a:custGeom>
                <a:avLst/>
                <a:gdLst/>
                <a:ahLst/>
                <a:cxnLst/>
                <a:rect l="l" t="t" r="r" b="b"/>
                <a:pathLst>
                  <a:path w="129" h="73" extrusionOk="0">
                    <a:moveTo>
                      <a:pt x="85" y="0"/>
                    </a:moveTo>
                    <a:lnTo>
                      <a:pt x="1" y="47"/>
                    </a:lnTo>
                    <a:lnTo>
                      <a:pt x="44" y="73"/>
                    </a:lnTo>
                    <a:lnTo>
                      <a:pt x="129" y="25"/>
                    </a:lnTo>
                    <a:lnTo>
                      <a:pt x="85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2" name="Google Shape;5862;p50">
                <a:extLst>
                  <a:ext uri="{FF2B5EF4-FFF2-40B4-BE49-F238E27FC236}">
                    <a16:creationId xmlns:a16="http://schemas.microsoft.com/office/drawing/2014/main" id="{8F132A46-DCB1-488E-B9FE-8111C40FFE2D}"/>
                  </a:ext>
                </a:extLst>
              </p:cNvPr>
              <p:cNvSpPr/>
              <p:nvPr/>
            </p:nvSpPr>
            <p:spPr>
              <a:xfrm>
                <a:off x="5761525" y="1801950"/>
                <a:ext cx="4050" cy="2300"/>
              </a:xfrm>
              <a:custGeom>
                <a:avLst/>
                <a:gdLst/>
                <a:ahLst/>
                <a:cxnLst/>
                <a:rect l="l" t="t" r="r" b="b"/>
                <a:pathLst>
                  <a:path w="162" h="92" extrusionOk="0">
                    <a:moveTo>
                      <a:pt x="83" y="0"/>
                    </a:moveTo>
                    <a:lnTo>
                      <a:pt x="0" y="47"/>
                    </a:lnTo>
                    <a:lnTo>
                      <a:pt x="77" y="92"/>
                    </a:lnTo>
                    <a:lnTo>
                      <a:pt x="161" y="45"/>
                    </a:lnTo>
                    <a:lnTo>
                      <a:pt x="8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3" name="Google Shape;5863;p50">
                <a:extLst>
                  <a:ext uri="{FF2B5EF4-FFF2-40B4-BE49-F238E27FC236}">
                    <a16:creationId xmlns:a16="http://schemas.microsoft.com/office/drawing/2014/main" id="{C919A919-B6E3-4E19-A3C8-6B2658B709B2}"/>
                  </a:ext>
                </a:extLst>
              </p:cNvPr>
              <p:cNvSpPr/>
              <p:nvPr/>
            </p:nvSpPr>
            <p:spPr>
              <a:xfrm>
                <a:off x="5764525" y="1803675"/>
                <a:ext cx="295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118" h="68" extrusionOk="0">
                    <a:moveTo>
                      <a:pt x="85" y="1"/>
                    </a:moveTo>
                    <a:lnTo>
                      <a:pt x="0" y="49"/>
                    </a:lnTo>
                    <a:lnTo>
                      <a:pt x="35" y="68"/>
                    </a:lnTo>
                    <a:lnTo>
                      <a:pt x="118" y="21"/>
                    </a:lnTo>
                    <a:lnTo>
                      <a:pt x="85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4" name="Google Shape;5864;p50">
                <a:extLst>
                  <a:ext uri="{FF2B5EF4-FFF2-40B4-BE49-F238E27FC236}">
                    <a16:creationId xmlns:a16="http://schemas.microsoft.com/office/drawing/2014/main" id="{0049921D-5F23-4064-8CB1-C8FF5576F288}"/>
                  </a:ext>
                </a:extLst>
              </p:cNvPr>
              <p:cNvSpPr/>
              <p:nvPr/>
            </p:nvSpPr>
            <p:spPr>
              <a:xfrm>
                <a:off x="5769675" y="1807850"/>
                <a:ext cx="975" cy="5000"/>
              </a:xfrm>
              <a:custGeom>
                <a:avLst/>
                <a:gdLst/>
                <a:ahLst/>
                <a:cxnLst/>
                <a:rect l="l" t="t" r="r" b="b"/>
                <a:pathLst>
                  <a:path w="39" h="200" extrusionOk="0">
                    <a:moveTo>
                      <a:pt x="2" y="1"/>
                    </a:moveTo>
                    <a:lnTo>
                      <a:pt x="0" y="182"/>
                    </a:lnTo>
                    <a:lnTo>
                      <a:pt x="31" y="199"/>
                    </a:lnTo>
                    <a:lnTo>
                      <a:pt x="31" y="166"/>
                    </a:lnTo>
                    <a:lnTo>
                      <a:pt x="38" y="162"/>
                    </a:lnTo>
                    <a:lnTo>
                      <a:pt x="38" y="21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5" name="Google Shape;5865;p50">
                <a:extLst>
                  <a:ext uri="{FF2B5EF4-FFF2-40B4-BE49-F238E27FC236}">
                    <a16:creationId xmlns:a16="http://schemas.microsoft.com/office/drawing/2014/main" id="{85F9EA0E-72F7-43CB-B242-66BFB7FC8F2E}"/>
                  </a:ext>
                </a:extLst>
              </p:cNvPr>
              <p:cNvSpPr/>
              <p:nvPr/>
            </p:nvSpPr>
            <p:spPr>
              <a:xfrm>
                <a:off x="5765400" y="1804200"/>
                <a:ext cx="4325" cy="3675"/>
              </a:xfrm>
              <a:custGeom>
                <a:avLst/>
                <a:gdLst/>
                <a:ahLst/>
                <a:cxnLst/>
                <a:rect l="l" t="t" r="r" b="b"/>
                <a:pathLst>
                  <a:path w="173" h="147" extrusionOk="0">
                    <a:moveTo>
                      <a:pt x="83" y="0"/>
                    </a:moveTo>
                    <a:lnTo>
                      <a:pt x="0" y="47"/>
                    </a:lnTo>
                    <a:lnTo>
                      <a:pt x="173" y="147"/>
                    </a:lnTo>
                    <a:lnTo>
                      <a:pt x="173" y="51"/>
                    </a:lnTo>
                    <a:lnTo>
                      <a:pt x="8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6" name="Google Shape;5866;p50">
                <a:extLst>
                  <a:ext uri="{FF2B5EF4-FFF2-40B4-BE49-F238E27FC236}">
                    <a16:creationId xmlns:a16="http://schemas.microsoft.com/office/drawing/2014/main" id="{5BE23D63-2595-4616-9412-F05CB8C5DCF3}"/>
                  </a:ext>
                </a:extLst>
              </p:cNvPr>
              <p:cNvSpPr/>
              <p:nvPr/>
            </p:nvSpPr>
            <p:spPr>
              <a:xfrm>
                <a:off x="5769700" y="1805475"/>
                <a:ext cx="950" cy="2925"/>
              </a:xfrm>
              <a:custGeom>
                <a:avLst/>
                <a:gdLst/>
                <a:ahLst/>
                <a:cxnLst/>
                <a:rect l="l" t="t" r="r" b="b"/>
                <a:pathLst>
                  <a:path w="38" h="117" extrusionOk="0">
                    <a:moveTo>
                      <a:pt x="1" y="0"/>
                    </a:moveTo>
                    <a:lnTo>
                      <a:pt x="1" y="96"/>
                    </a:lnTo>
                    <a:lnTo>
                      <a:pt x="37" y="116"/>
                    </a:lnTo>
                    <a:lnTo>
                      <a:pt x="37" y="2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7" name="Google Shape;5867;p50">
                <a:extLst>
                  <a:ext uri="{FF2B5EF4-FFF2-40B4-BE49-F238E27FC236}">
                    <a16:creationId xmlns:a16="http://schemas.microsoft.com/office/drawing/2014/main" id="{A8FFD89B-2308-41A9-A5CC-273049402463}"/>
                  </a:ext>
                </a:extLst>
              </p:cNvPr>
              <p:cNvSpPr/>
              <p:nvPr/>
            </p:nvSpPr>
            <p:spPr>
              <a:xfrm>
                <a:off x="5770625" y="1808375"/>
                <a:ext cx="3050" cy="3525"/>
              </a:xfrm>
              <a:custGeom>
                <a:avLst/>
                <a:gdLst/>
                <a:ahLst/>
                <a:cxnLst/>
                <a:rect l="l" t="t" r="r" b="b"/>
                <a:pathLst>
                  <a:path w="122" h="141" extrusionOk="0">
                    <a:moveTo>
                      <a:pt x="0" y="0"/>
                    </a:moveTo>
                    <a:lnTo>
                      <a:pt x="0" y="141"/>
                    </a:lnTo>
                    <a:lnTo>
                      <a:pt x="122" y="7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8" name="Google Shape;5868;p50">
                <a:extLst>
                  <a:ext uri="{FF2B5EF4-FFF2-40B4-BE49-F238E27FC236}">
                    <a16:creationId xmlns:a16="http://schemas.microsoft.com/office/drawing/2014/main" id="{10AF0A28-77A8-424A-8B7E-2E90777089C6}"/>
                  </a:ext>
                </a:extLst>
              </p:cNvPr>
              <p:cNvSpPr/>
              <p:nvPr/>
            </p:nvSpPr>
            <p:spPr>
              <a:xfrm>
                <a:off x="5770625" y="1810150"/>
                <a:ext cx="5025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5" extrusionOk="0">
                    <a:moveTo>
                      <a:pt x="122" y="0"/>
                    </a:moveTo>
                    <a:lnTo>
                      <a:pt x="0" y="70"/>
                    </a:lnTo>
                    <a:lnTo>
                      <a:pt x="0" y="112"/>
                    </a:lnTo>
                    <a:lnTo>
                      <a:pt x="42" y="135"/>
                    </a:lnTo>
                    <a:lnTo>
                      <a:pt x="200" y="45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9" name="Google Shape;5869;p50">
                <a:extLst>
                  <a:ext uri="{FF2B5EF4-FFF2-40B4-BE49-F238E27FC236}">
                    <a16:creationId xmlns:a16="http://schemas.microsoft.com/office/drawing/2014/main" id="{8BBB5B50-F71B-4C1B-AF5F-63C2E4303D8E}"/>
                  </a:ext>
                </a:extLst>
              </p:cNvPr>
              <p:cNvSpPr/>
              <p:nvPr/>
            </p:nvSpPr>
            <p:spPr>
              <a:xfrm>
                <a:off x="5771675" y="1811275"/>
                <a:ext cx="5050" cy="2925"/>
              </a:xfrm>
              <a:custGeom>
                <a:avLst/>
                <a:gdLst/>
                <a:ahLst/>
                <a:cxnLst/>
                <a:rect l="l" t="t" r="r" b="b"/>
                <a:pathLst>
                  <a:path w="202" h="117" extrusionOk="0">
                    <a:moveTo>
                      <a:pt x="158" y="0"/>
                    </a:moveTo>
                    <a:lnTo>
                      <a:pt x="0" y="90"/>
                    </a:lnTo>
                    <a:lnTo>
                      <a:pt x="44" y="116"/>
                    </a:lnTo>
                    <a:lnTo>
                      <a:pt x="202" y="25"/>
                    </a:lnTo>
                    <a:lnTo>
                      <a:pt x="158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0" name="Google Shape;5870;p50">
                <a:extLst>
                  <a:ext uri="{FF2B5EF4-FFF2-40B4-BE49-F238E27FC236}">
                    <a16:creationId xmlns:a16="http://schemas.microsoft.com/office/drawing/2014/main" id="{6FB3DEA4-280D-4893-9846-A19BDE71B9CF}"/>
                  </a:ext>
                </a:extLst>
              </p:cNvPr>
              <p:cNvSpPr/>
              <p:nvPr/>
            </p:nvSpPr>
            <p:spPr>
              <a:xfrm>
                <a:off x="5772750" y="1811875"/>
                <a:ext cx="4800" cy="2775"/>
              </a:xfrm>
              <a:custGeom>
                <a:avLst/>
                <a:gdLst/>
                <a:ahLst/>
                <a:cxnLst/>
                <a:rect l="l" t="t" r="r" b="b"/>
                <a:pathLst>
                  <a:path w="192" h="111" extrusionOk="0">
                    <a:moveTo>
                      <a:pt x="159" y="1"/>
                    </a:moveTo>
                    <a:lnTo>
                      <a:pt x="1" y="92"/>
                    </a:lnTo>
                    <a:lnTo>
                      <a:pt x="34" y="111"/>
                    </a:lnTo>
                    <a:lnTo>
                      <a:pt x="192" y="21"/>
                    </a:lnTo>
                    <a:lnTo>
                      <a:pt x="159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1" name="Google Shape;5871;p50">
                <a:extLst>
                  <a:ext uri="{FF2B5EF4-FFF2-40B4-BE49-F238E27FC236}">
                    <a16:creationId xmlns:a16="http://schemas.microsoft.com/office/drawing/2014/main" id="{29EA2202-F5C8-4A64-897D-626BCF064C0C}"/>
                  </a:ext>
                </a:extLst>
              </p:cNvPr>
              <p:cNvSpPr/>
              <p:nvPr/>
            </p:nvSpPr>
            <p:spPr>
              <a:xfrm>
                <a:off x="5770625" y="1806000"/>
                <a:ext cx="5125" cy="4175"/>
              </a:xfrm>
              <a:custGeom>
                <a:avLst/>
                <a:gdLst/>
                <a:ahLst/>
                <a:cxnLst/>
                <a:rect l="l" t="t" r="r" b="b"/>
                <a:pathLst>
                  <a:path w="205" h="167" extrusionOk="0">
                    <a:moveTo>
                      <a:pt x="0" y="1"/>
                    </a:moveTo>
                    <a:lnTo>
                      <a:pt x="0" y="95"/>
                    </a:lnTo>
                    <a:lnTo>
                      <a:pt x="122" y="166"/>
                    </a:lnTo>
                    <a:lnTo>
                      <a:pt x="205" y="11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2" name="Google Shape;5872;p50">
                <a:extLst>
                  <a:ext uri="{FF2B5EF4-FFF2-40B4-BE49-F238E27FC236}">
                    <a16:creationId xmlns:a16="http://schemas.microsoft.com/office/drawing/2014/main" id="{D926E077-9573-4425-80AC-0EACAF4814CB}"/>
                  </a:ext>
                </a:extLst>
              </p:cNvPr>
              <p:cNvSpPr/>
              <p:nvPr/>
            </p:nvSpPr>
            <p:spPr>
              <a:xfrm>
                <a:off x="5782950" y="1819200"/>
                <a:ext cx="25" cy="850"/>
              </a:xfrm>
              <a:custGeom>
                <a:avLst/>
                <a:gdLst/>
                <a:ahLst/>
                <a:cxnLst/>
                <a:rect l="l" t="t" r="r" b="b"/>
                <a:pathLst>
                  <a:path w="1" h="34" extrusionOk="0">
                    <a:moveTo>
                      <a:pt x="0" y="1"/>
                    </a:moveTo>
                    <a:lnTo>
                      <a:pt x="0" y="34"/>
                    </a:lnTo>
                    <a:lnTo>
                      <a:pt x="0" y="3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3" name="Google Shape;5873;p50">
                <a:extLst>
                  <a:ext uri="{FF2B5EF4-FFF2-40B4-BE49-F238E27FC236}">
                    <a16:creationId xmlns:a16="http://schemas.microsoft.com/office/drawing/2014/main" id="{2E43B024-9C49-4F28-B5EB-BC9D15A9347E}"/>
                  </a:ext>
                </a:extLst>
              </p:cNvPr>
              <p:cNvSpPr/>
              <p:nvPr/>
            </p:nvSpPr>
            <p:spPr>
              <a:xfrm>
                <a:off x="5773650" y="1808950"/>
                <a:ext cx="4050" cy="2350"/>
              </a:xfrm>
              <a:custGeom>
                <a:avLst/>
                <a:gdLst/>
                <a:ahLst/>
                <a:cxnLst/>
                <a:rect l="l" t="t" r="r" b="b"/>
                <a:pathLst>
                  <a:path w="162" h="94" extrusionOk="0">
                    <a:moveTo>
                      <a:pt x="84" y="0"/>
                    </a:moveTo>
                    <a:lnTo>
                      <a:pt x="1" y="48"/>
                    </a:lnTo>
                    <a:lnTo>
                      <a:pt x="79" y="93"/>
                    </a:lnTo>
                    <a:lnTo>
                      <a:pt x="162" y="45"/>
                    </a:lnTo>
                    <a:lnTo>
                      <a:pt x="84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4" name="Google Shape;5874;p50">
                <a:extLst>
                  <a:ext uri="{FF2B5EF4-FFF2-40B4-BE49-F238E27FC236}">
                    <a16:creationId xmlns:a16="http://schemas.microsoft.com/office/drawing/2014/main" id="{585F7EA1-66C0-4DAA-A30C-678532775465}"/>
                  </a:ext>
                </a:extLst>
              </p:cNvPr>
              <p:cNvSpPr/>
              <p:nvPr/>
            </p:nvSpPr>
            <p:spPr>
              <a:xfrm>
                <a:off x="5775625" y="1810075"/>
                <a:ext cx="3175" cy="1825"/>
              </a:xfrm>
              <a:custGeom>
                <a:avLst/>
                <a:gdLst/>
                <a:ahLst/>
                <a:cxnLst/>
                <a:rect l="l" t="t" r="r" b="b"/>
                <a:pathLst>
                  <a:path w="127" h="73" extrusionOk="0">
                    <a:moveTo>
                      <a:pt x="83" y="0"/>
                    </a:moveTo>
                    <a:lnTo>
                      <a:pt x="0" y="48"/>
                    </a:lnTo>
                    <a:lnTo>
                      <a:pt x="44" y="73"/>
                    </a:lnTo>
                    <a:lnTo>
                      <a:pt x="126" y="26"/>
                    </a:lnTo>
                    <a:lnTo>
                      <a:pt x="8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5" name="Google Shape;5875;p50">
                <a:extLst>
                  <a:ext uri="{FF2B5EF4-FFF2-40B4-BE49-F238E27FC236}">
                    <a16:creationId xmlns:a16="http://schemas.microsoft.com/office/drawing/2014/main" id="{BB70E5DA-3D13-48E6-8987-77577125084A}"/>
                  </a:ext>
                </a:extLst>
              </p:cNvPr>
              <p:cNvSpPr/>
              <p:nvPr/>
            </p:nvSpPr>
            <p:spPr>
              <a:xfrm>
                <a:off x="5776700" y="1810725"/>
                <a:ext cx="2975" cy="1675"/>
              </a:xfrm>
              <a:custGeom>
                <a:avLst/>
                <a:gdLst/>
                <a:ahLst/>
                <a:cxnLst/>
                <a:rect l="l" t="t" r="r" b="b"/>
                <a:pathLst>
                  <a:path w="119" h="67" extrusionOk="0">
                    <a:moveTo>
                      <a:pt x="83" y="0"/>
                    </a:moveTo>
                    <a:lnTo>
                      <a:pt x="1" y="47"/>
                    </a:lnTo>
                    <a:lnTo>
                      <a:pt x="34" y="67"/>
                    </a:lnTo>
                    <a:lnTo>
                      <a:pt x="118" y="19"/>
                    </a:lnTo>
                    <a:lnTo>
                      <a:pt x="8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6" name="Google Shape;5876;p50">
                <a:extLst>
                  <a:ext uri="{FF2B5EF4-FFF2-40B4-BE49-F238E27FC236}">
                    <a16:creationId xmlns:a16="http://schemas.microsoft.com/office/drawing/2014/main" id="{BC1C634E-CA69-4ED5-A7CC-EF7F28B61F90}"/>
                  </a:ext>
                </a:extLst>
              </p:cNvPr>
              <p:cNvSpPr/>
              <p:nvPr/>
            </p:nvSpPr>
            <p:spPr>
              <a:xfrm>
                <a:off x="5773575" y="1812400"/>
                <a:ext cx="8475" cy="7150"/>
              </a:xfrm>
              <a:custGeom>
                <a:avLst/>
                <a:gdLst/>
                <a:ahLst/>
                <a:cxnLst/>
                <a:rect l="l" t="t" r="r" b="b"/>
                <a:pathLst>
                  <a:path w="339" h="286" extrusionOk="0">
                    <a:moveTo>
                      <a:pt x="159" y="0"/>
                    </a:moveTo>
                    <a:lnTo>
                      <a:pt x="1" y="90"/>
                    </a:lnTo>
                    <a:lnTo>
                      <a:pt x="339" y="286"/>
                    </a:lnTo>
                    <a:lnTo>
                      <a:pt x="339" y="103"/>
                    </a:lnTo>
                    <a:lnTo>
                      <a:pt x="159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7" name="Google Shape;5877;p50">
                <a:extLst>
                  <a:ext uri="{FF2B5EF4-FFF2-40B4-BE49-F238E27FC236}">
                    <a16:creationId xmlns:a16="http://schemas.microsoft.com/office/drawing/2014/main" id="{7E0DECCD-1769-4B36-9875-C868B422FBEC}"/>
                  </a:ext>
                </a:extLst>
              </p:cNvPr>
              <p:cNvSpPr/>
              <p:nvPr/>
            </p:nvSpPr>
            <p:spPr>
              <a:xfrm>
                <a:off x="5782025" y="1814950"/>
                <a:ext cx="975" cy="5100"/>
              </a:xfrm>
              <a:custGeom>
                <a:avLst/>
                <a:gdLst/>
                <a:ahLst/>
                <a:cxnLst/>
                <a:rect l="l" t="t" r="r" b="b"/>
                <a:pathLst>
                  <a:path w="39" h="204" extrusionOk="0">
                    <a:moveTo>
                      <a:pt x="1" y="1"/>
                    </a:moveTo>
                    <a:lnTo>
                      <a:pt x="1" y="184"/>
                    </a:lnTo>
                    <a:lnTo>
                      <a:pt x="37" y="204"/>
                    </a:lnTo>
                    <a:lnTo>
                      <a:pt x="37" y="171"/>
                    </a:lnTo>
                    <a:lnTo>
                      <a:pt x="39" y="2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8" name="Google Shape;5878;p50">
                <a:extLst>
                  <a:ext uri="{FF2B5EF4-FFF2-40B4-BE49-F238E27FC236}">
                    <a16:creationId xmlns:a16="http://schemas.microsoft.com/office/drawing/2014/main" id="{392F1CBC-8040-4F46-B7E7-0C790557969D}"/>
                  </a:ext>
                </a:extLst>
              </p:cNvPr>
              <p:cNvSpPr/>
              <p:nvPr/>
            </p:nvSpPr>
            <p:spPr>
              <a:xfrm>
                <a:off x="5777550" y="1811200"/>
                <a:ext cx="4500" cy="3775"/>
              </a:xfrm>
              <a:custGeom>
                <a:avLst/>
                <a:gdLst/>
                <a:ahLst/>
                <a:cxnLst/>
                <a:rect l="l" t="t" r="r" b="b"/>
                <a:pathLst>
                  <a:path w="180" h="151" extrusionOk="0">
                    <a:moveTo>
                      <a:pt x="84" y="0"/>
                    </a:moveTo>
                    <a:lnTo>
                      <a:pt x="0" y="48"/>
                    </a:lnTo>
                    <a:lnTo>
                      <a:pt x="180" y="151"/>
                    </a:lnTo>
                    <a:lnTo>
                      <a:pt x="180" y="57"/>
                    </a:lnTo>
                    <a:lnTo>
                      <a:pt x="84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9" name="Google Shape;5879;p50">
                <a:extLst>
                  <a:ext uri="{FF2B5EF4-FFF2-40B4-BE49-F238E27FC236}">
                    <a16:creationId xmlns:a16="http://schemas.microsoft.com/office/drawing/2014/main" id="{DFC8F867-41DC-4A2C-8200-A283A0357297}"/>
                  </a:ext>
                </a:extLst>
              </p:cNvPr>
              <p:cNvSpPr/>
              <p:nvPr/>
            </p:nvSpPr>
            <p:spPr>
              <a:xfrm>
                <a:off x="5782025" y="1812600"/>
                <a:ext cx="975" cy="2925"/>
              </a:xfrm>
              <a:custGeom>
                <a:avLst/>
                <a:gdLst/>
                <a:ahLst/>
                <a:cxnLst/>
                <a:rect l="l" t="t" r="r" b="b"/>
                <a:pathLst>
                  <a:path w="39" h="117" extrusionOk="0">
                    <a:moveTo>
                      <a:pt x="1" y="1"/>
                    </a:moveTo>
                    <a:lnTo>
                      <a:pt x="1" y="95"/>
                    </a:lnTo>
                    <a:lnTo>
                      <a:pt x="39" y="117"/>
                    </a:lnTo>
                    <a:lnTo>
                      <a:pt x="39" y="2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0" name="Google Shape;5880;p50">
                <a:extLst>
                  <a:ext uri="{FF2B5EF4-FFF2-40B4-BE49-F238E27FC236}">
                    <a16:creationId xmlns:a16="http://schemas.microsoft.com/office/drawing/2014/main" id="{BCF62387-7C62-44F2-AFD3-43F5B651841E}"/>
                  </a:ext>
                </a:extLst>
              </p:cNvPr>
              <p:cNvSpPr/>
              <p:nvPr/>
            </p:nvSpPr>
            <p:spPr>
              <a:xfrm>
                <a:off x="5782950" y="1815500"/>
                <a:ext cx="3250" cy="3725"/>
              </a:xfrm>
              <a:custGeom>
                <a:avLst/>
                <a:gdLst/>
                <a:ahLst/>
                <a:cxnLst/>
                <a:rect l="l" t="t" r="r" b="b"/>
                <a:pathLst>
                  <a:path w="130" h="149" extrusionOk="0">
                    <a:moveTo>
                      <a:pt x="2" y="1"/>
                    </a:moveTo>
                    <a:lnTo>
                      <a:pt x="0" y="149"/>
                    </a:lnTo>
                    <a:lnTo>
                      <a:pt x="129" y="75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1" name="Google Shape;5881;p50">
                <a:extLst>
                  <a:ext uri="{FF2B5EF4-FFF2-40B4-BE49-F238E27FC236}">
                    <a16:creationId xmlns:a16="http://schemas.microsoft.com/office/drawing/2014/main" id="{BCA600D3-11E9-4B32-A95F-301C3F0F2718}"/>
                  </a:ext>
                </a:extLst>
              </p:cNvPr>
              <p:cNvSpPr/>
              <p:nvPr/>
            </p:nvSpPr>
            <p:spPr>
              <a:xfrm>
                <a:off x="5782950" y="1817350"/>
                <a:ext cx="5200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208" h="136" extrusionOk="0">
                    <a:moveTo>
                      <a:pt x="129" y="1"/>
                    </a:moveTo>
                    <a:lnTo>
                      <a:pt x="0" y="75"/>
                    </a:lnTo>
                    <a:lnTo>
                      <a:pt x="0" y="108"/>
                    </a:lnTo>
                    <a:lnTo>
                      <a:pt x="48" y="136"/>
                    </a:lnTo>
                    <a:lnTo>
                      <a:pt x="207" y="46"/>
                    </a:lnTo>
                    <a:lnTo>
                      <a:pt x="129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2" name="Google Shape;5882;p50">
                <a:extLst>
                  <a:ext uri="{FF2B5EF4-FFF2-40B4-BE49-F238E27FC236}">
                    <a16:creationId xmlns:a16="http://schemas.microsoft.com/office/drawing/2014/main" id="{781909CF-BF9A-4C1B-883D-7D36CB4F966B}"/>
                  </a:ext>
                </a:extLst>
              </p:cNvPr>
              <p:cNvSpPr/>
              <p:nvPr/>
            </p:nvSpPr>
            <p:spPr>
              <a:xfrm>
                <a:off x="5747425" y="1799525"/>
                <a:ext cx="45475" cy="27325"/>
              </a:xfrm>
              <a:custGeom>
                <a:avLst/>
                <a:gdLst/>
                <a:ahLst/>
                <a:cxnLst/>
                <a:rect l="l" t="t" r="r" b="b"/>
                <a:pathLst>
                  <a:path w="1819" h="1093" extrusionOk="0">
                    <a:moveTo>
                      <a:pt x="0" y="0"/>
                    </a:moveTo>
                    <a:lnTo>
                      <a:pt x="0" y="41"/>
                    </a:lnTo>
                    <a:lnTo>
                      <a:pt x="13" y="50"/>
                    </a:lnTo>
                    <a:lnTo>
                      <a:pt x="57" y="74"/>
                    </a:lnTo>
                    <a:lnTo>
                      <a:pt x="90" y="93"/>
                    </a:lnTo>
                    <a:lnTo>
                      <a:pt x="397" y="271"/>
                    </a:lnTo>
                    <a:lnTo>
                      <a:pt x="434" y="293"/>
                    </a:lnTo>
                    <a:lnTo>
                      <a:pt x="447" y="300"/>
                    </a:lnTo>
                    <a:lnTo>
                      <a:pt x="490" y="325"/>
                    </a:lnTo>
                    <a:lnTo>
                      <a:pt x="525" y="345"/>
                    </a:lnTo>
                    <a:lnTo>
                      <a:pt x="890" y="556"/>
                    </a:lnTo>
                    <a:lnTo>
                      <a:pt x="934" y="580"/>
                    </a:lnTo>
                    <a:lnTo>
                      <a:pt x="977" y="606"/>
                    </a:lnTo>
                    <a:lnTo>
                      <a:pt x="1011" y="625"/>
                    </a:lnTo>
                    <a:lnTo>
                      <a:pt x="1385" y="841"/>
                    </a:lnTo>
                    <a:lnTo>
                      <a:pt x="1434" y="869"/>
                    </a:lnTo>
                    <a:lnTo>
                      <a:pt x="1478" y="895"/>
                    </a:lnTo>
                    <a:lnTo>
                      <a:pt x="1511" y="914"/>
                    </a:lnTo>
                    <a:lnTo>
                      <a:pt x="1818" y="1092"/>
                    </a:lnTo>
                    <a:lnTo>
                      <a:pt x="1818" y="1050"/>
                    </a:lnTo>
                    <a:lnTo>
                      <a:pt x="1547" y="893"/>
                    </a:lnTo>
                    <a:lnTo>
                      <a:pt x="1512" y="875"/>
                    </a:lnTo>
                    <a:lnTo>
                      <a:pt x="1469" y="849"/>
                    </a:lnTo>
                    <a:lnTo>
                      <a:pt x="1421" y="821"/>
                    </a:lnTo>
                    <a:lnTo>
                      <a:pt x="1385" y="801"/>
                    </a:lnTo>
                    <a:lnTo>
                      <a:pt x="1047" y="605"/>
                    </a:lnTo>
                    <a:lnTo>
                      <a:pt x="1014" y="586"/>
                    </a:lnTo>
                    <a:lnTo>
                      <a:pt x="970" y="560"/>
                    </a:lnTo>
                    <a:lnTo>
                      <a:pt x="928" y="537"/>
                    </a:lnTo>
                    <a:lnTo>
                      <a:pt x="921" y="532"/>
                    </a:lnTo>
                    <a:lnTo>
                      <a:pt x="890" y="515"/>
                    </a:lnTo>
                    <a:lnTo>
                      <a:pt x="561" y="324"/>
                    </a:lnTo>
                    <a:lnTo>
                      <a:pt x="526" y="305"/>
                    </a:lnTo>
                    <a:lnTo>
                      <a:pt x="483" y="280"/>
                    </a:lnTo>
                    <a:lnTo>
                      <a:pt x="435" y="251"/>
                    </a:lnTo>
                    <a:lnTo>
                      <a:pt x="397" y="229"/>
                    </a:lnTo>
                    <a:lnTo>
                      <a:pt x="126" y="73"/>
                    </a:lnTo>
                    <a:lnTo>
                      <a:pt x="93" y="54"/>
                    </a:lnTo>
                    <a:lnTo>
                      <a:pt x="48" y="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3" name="Google Shape;5883;p50">
                <a:extLst>
                  <a:ext uri="{FF2B5EF4-FFF2-40B4-BE49-F238E27FC236}">
                    <a16:creationId xmlns:a16="http://schemas.microsoft.com/office/drawing/2014/main" id="{DF1E1A06-766D-456C-B755-D588DD2E6585}"/>
                  </a:ext>
                </a:extLst>
              </p:cNvPr>
              <p:cNvSpPr/>
              <p:nvPr/>
            </p:nvSpPr>
            <p:spPr>
              <a:xfrm>
                <a:off x="5784125" y="1818475"/>
                <a:ext cx="5100" cy="2925"/>
              </a:xfrm>
              <a:custGeom>
                <a:avLst/>
                <a:gdLst/>
                <a:ahLst/>
                <a:cxnLst/>
                <a:rect l="l" t="t" r="r" b="b"/>
                <a:pathLst>
                  <a:path w="204" h="117" extrusionOk="0">
                    <a:moveTo>
                      <a:pt x="160" y="1"/>
                    </a:moveTo>
                    <a:lnTo>
                      <a:pt x="1" y="91"/>
                    </a:lnTo>
                    <a:lnTo>
                      <a:pt x="44" y="117"/>
                    </a:lnTo>
                    <a:lnTo>
                      <a:pt x="204" y="25"/>
                    </a:lnTo>
                    <a:lnTo>
                      <a:pt x="160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4" name="Google Shape;5884;p50">
                <a:extLst>
                  <a:ext uri="{FF2B5EF4-FFF2-40B4-BE49-F238E27FC236}">
                    <a16:creationId xmlns:a16="http://schemas.microsoft.com/office/drawing/2014/main" id="{A92DFFDF-B134-4392-9E2A-13EFC1CA978D}"/>
                  </a:ext>
                </a:extLst>
              </p:cNvPr>
              <p:cNvSpPr/>
              <p:nvPr/>
            </p:nvSpPr>
            <p:spPr>
              <a:xfrm>
                <a:off x="5785225" y="1819100"/>
                <a:ext cx="4850" cy="2775"/>
              </a:xfrm>
              <a:custGeom>
                <a:avLst/>
                <a:gdLst/>
                <a:ahLst/>
                <a:cxnLst/>
                <a:rect l="l" t="t" r="r" b="b"/>
                <a:pathLst>
                  <a:path w="194" h="111" extrusionOk="0">
                    <a:moveTo>
                      <a:pt x="160" y="0"/>
                    </a:moveTo>
                    <a:lnTo>
                      <a:pt x="0" y="92"/>
                    </a:lnTo>
                    <a:lnTo>
                      <a:pt x="35" y="110"/>
                    </a:lnTo>
                    <a:lnTo>
                      <a:pt x="193" y="21"/>
                    </a:lnTo>
                    <a:lnTo>
                      <a:pt x="160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5" name="Google Shape;5885;p50">
                <a:extLst>
                  <a:ext uri="{FF2B5EF4-FFF2-40B4-BE49-F238E27FC236}">
                    <a16:creationId xmlns:a16="http://schemas.microsoft.com/office/drawing/2014/main" id="{371B30D6-02A6-481A-A7B9-60306CD704C9}"/>
                  </a:ext>
                </a:extLst>
              </p:cNvPr>
              <p:cNvSpPr/>
              <p:nvPr/>
            </p:nvSpPr>
            <p:spPr>
              <a:xfrm>
                <a:off x="5782975" y="1813125"/>
                <a:ext cx="5275" cy="4250"/>
              </a:xfrm>
              <a:custGeom>
                <a:avLst/>
                <a:gdLst/>
                <a:ahLst/>
                <a:cxnLst/>
                <a:rect l="l" t="t" r="r" b="b"/>
                <a:pathLst>
                  <a:path w="211" h="170" extrusionOk="0">
                    <a:moveTo>
                      <a:pt x="1" y="0"/>
                    </a:moveTo>
                    <a:lnTo>
                      <a:pt x="1" y="96"/>
                    </a:lnTo>
                    <a:lnTo>
                      <a:pt x="128" y="170"/>
                    </a:lnTo>
                    <a:lnTo>
                      <a:pt x="211" y="12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6" name="Google Shape;5886;p50">
                <a:extLst>
                  <a:ext uri="{FF2B5EF4-FFF2-40B4-BE49-F238E27FC236}">
                    <a16:creationId xmlns:a16="http://schemas.microsoft.com/office/drawing/2014/main" id="{7C7E26EC-00EA-47BE-A0AF-A526069D2341}"/>
                  </a:ext>
                </a:extLst>
              </p:cNvPr>
              <p:cNvSpPr/>
              <p:nvPr/>
            </p:nvSpPr>
            <p:spPr>
              <a:xfrm>
                <a:off x="5786175" y="1816150"/>
                <a:ext cx="4050" cy="2350"/>
              </a:xfrm>
              <a:custGeom>
                <a:avLst/>
                <a:gdLst/>
                <a:ahLst/>
                <a:cxnLst/>
                <a:rect l="l" t="t" r="r" b="b"/>
                <a:pathLst>
                  <a:path w="162" h="94" extrusionOk="0">
                    <a:moveTo>
                      <a:pt x="83" y="1"/>
                    </a:moveTo>
                    <a:lnTo>
                      <a:pt x="0" y="49"/>
                    </a:lnTo>
                    <a:lnTo>
                      <a:pt x="78" y="94"/>
                    </a:lnTo>
                    <a:lnTo>
                      <a:pt x="161" y="46"/>
                    </a:lnTo>
                    <a:lnTo>
                      <a:pt x="83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7" name="Google Shape;5887;p50">
                <a:extLst>
                  <a:ext uri="{FF2B5EF4-FFF2-40B4-BE49-F238E27FC236}">
                    <a16:creationId xmlns:a16="http://schemas.microsoft.com/office/drawing/2014/main" id="{00AB42E4-BA49-4B8A-8C30-A45FE60D4379}"/>
                  </a:ext>
                </a:extLst>
              </p:cNvPr>
              <p:cNvSpPr/>
              <p:nvPr/>
            </p:nvSpPr>
            <p:spPr>
              <a:xfrm>
                <a:off x="5788125" y="1817275"/>
                <a:ext cx="3175" cy="1850"/>
              </a:xfrm>
              <a:custGeom>
                <a:avLst/>
                <a:gdLst/>
                <a:ahLst/>
                <a:cxnLst/>
                <a:rect l="l" t="t" r="r" b="b"/>
                <a:pathLst>
                  <a:path w="127" h="74" extrusionOk="0">
                    <a:moveTo>
                      <a:pt x="83" y="1"/>
                    </a:moveTo>
                    <a:lnTo>
                      <a:pt x="0" y="49"/>
                    </a:lnTo>
                    <a:lnTo>
                      <a:pt x="44" y="73"/>
                    </a:lnTo>
                    <a:lnTo>
                      <a:pt x="127" y="27"/>
                    </a:lnTo>
                    <a:lnTo>
                      <a:pt x="83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8" name="Google Shape;5888;p50">
                <a:extLst>
                  <a:ext uri="{FF2B5EF4-FFF2-40B4-BE49-F238E27FC236}">
                    <a16:creationId xmlns:a16="http://schemas.microsoft.com/office/drawing/2014/main" id="{288FCA47-8619-4DA8-B07E-871F420C1ADD}"/>
                  </a:ext>
                </a:extLst>
              </p:cNvPr>
              <p:cNvSpPr/>
              <p:nvPr/>
            </p:nvSpPr>
            <p:spPr>
              <a:xfrm>
                <a:off x="5789200" y="1817925"/>
                <a:ext cx="29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117" h="68" extrusionOk="0">
                    <a:moveTo>
                      <a:pt x="84" y="1"/>
                    </a:moveTo>
                    <a:lnTo>
                      <a:pt x="1" y="47"/>
                    </a:lnTo>
                    <a:lnTo>
                      <a:pt x="34" y="68"/>
                    </a:lnTo>
                    <a:lnTo>
                      <a:pt x="117" y="20"/>
                    </a:lnTo>
                    <a:lnTo>
                      <a:pt x="84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9" name="Google Shape;5889;p50">
                <a:extLst>
                  <a:ext uri="{FF2B5EF4-FFF2-40B4-BE49-F238E27FC236}">
                    <a16:creationId xmlns:a16="http://schemas.microsoft.com/office/drawing/2014/main" id="{0D2B1AF4-5A52-4591-9F43-02EF5E36B859}"/>
                  </a:ext>
                </a:extLst>
              </p:cNvPr>
              <p:cNvSpPr/>
              <p:nvPr/>
            </p:nvSpPr>
            <p:spPr>
              <a:xfrm>
                <a:off x="5790050" y="1818400"/>
                <a:ext cx="2875" cy="2850"/>
              </a:xfrm>
              <a:custGeom>
                <a:avLst/>
                <a:gdLst/>
                <a:ahLst/>
                <a:cxnLst/>
                <a:rect l="l" t="t" r="r" b="b"/>
                <a:pathLst>
                  <a:path w="115" h="114" extrusionOk="0">
                    <a:moveTo>
                      <a:pt x="83" y="1"/>
                    </a:moveTo>
                    <a:lnTo>
                      <a:pt x="0" y="49"/>
                    </a:lnTo>
                    <a:lnTo>
                      <a:pt x="115" y="114"/>
                    </a:lnTo>
                    <a:lnTo>
                      <a:pt x="115" y="20"/>
                    </a:lnTo>
                    <a:lnTo>
                      <a:pt x="83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0" name="Google Shape;5890;p50">
                <a:extLst>
                  <a:ext uri="{FF2B5EF4-FFF2-40B4-BE49-F238E27FC236}">
                    <a16:creationId xmlns:a16="http://schemas.microsoft.com/office/drawing/2014/main" id="{2BBDB9F0-27E1-41CA-8E3A-EE2510A9DFCD}"/>
                  </a:ext>
                </a:extLst>
              </p:cNvPr>
              <p:cNvSpPr/>
              <p:nvPr/>
            </p:nvSpPr>
            <p:spPr>
              <a:xfrm>
                <a:off x="5786100" y="1819600"/>
                <a:ext cx="6825" cy="6200"/>
              </a:xfrm>
              <a:custGeom>
                <a:avLst/>
                <a:gdLst/>
                <a:ahLst/>
                <a:cxnLst/>
                <a:rect l="l" t="t" r="r" b="b"/>
                <a:pathLst>
                  <a:path w="273" h="248" extrusionOk="0">
                    <a:moveTo>
                      <a:pt x="158" y="1"/>
                    </a:moveTo>
                    <a:lnTo>
                      <a:pt x="0" y="90"/>
                    </a:lnTo>
                    <a:lnTo>
                      <a:pt x="271" y="247"/>
                    </a:lnTo>
                    <a:lnTo>
                      <a:pt x="273" y="66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1" name="Google Shape;5891;p50">
                <a:extLst>
                  <a:ext uri="{FF2B5EF4-FFF2-40B4-BE49-F238E27FC236}">
                    <a16:creationId xmlns:a16="http://schemas.microsoft.com/office/drawing/2014/main" id="{F29ECB18-7DA3-4EE4-9E57-8F712337CC33}"/>
                  </a:ext>
                </a:extLst>
              </p:cNvPr>
              <p:cNvSpPr/>
              <p:nvPr/>
            </p:nvSpPr>
            <p:spPr>
              <a:xfrm>
                <a:off x="5750575" y="1799075"/>
                <a:ext cx="6800" cy="6200"/>
              </a:xfrm>
              <a:custGeom>
                <a:avLst/>
                <a:gdLst/>
                <a:ahLst/>
                <a:cxnLst/>
                <a:rect l="l" t="t" r="r" b="b"/>
                <a:pathLst>
                  <a:path w="272" h="248" extrusionOk="0">
                    <a:moveTo>
                      <a:pt x="158" y="1"/>
                    </a:moveTo>
                    <a:lnTo>
                      <a:pt x="0" y="91"/>
                    </a:lnTo>
                    <a:lnTo>
                      <a:pt x="271" y="247"/>
                    </a:lnTo>
                    <a:lnTo>
                      <a:pt x="271" y="66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2" name="Google Shape;5892;p50">
                <a:extLst>
                  <a:ext uri="{FF2B5EF4-FFF2-40B4-BE49-F238E27FC236}">
                    <a16:creationId xmlns:a16="http://schemas.microsoft.com/office/drawing/2014/main" id="{F8180AF5-5F3A-4337-BD22-ECE95664B6A5}"/>
                  </a:ext>
                </a:extLst>
              </p:cNvPr>
              <p:cNvSpPr/>
              <p:nvPr/>
            </p:nvSpPr>
            <p:spPr>
              <a:xfrm>
                <a:off x="5761450" y="1805350"/>
                <a:ext cx="8275" cy="7050"/>
              </a:xfrm>
              <a:custGeom>
                <a:avLst/>
                <a:gdLst/>
                <a:ahLst/>
                <a:cxnLst/>
                <a:rect l="l" t="t" r="r" b="b"/>
                <a:pathLst>
                  <a:path w="331" h="282" extrusionOk="0">
                    <a:moveTo>
                      <a:pt x="158" y="1"/>
                    </a:moveTo>
                    <a:lnTo>
                      <a:pt x="0" y="91"/>
                    </a:lnTo>
                    <a:lnTo>
                      <a:pt x="329" y="282"/>
                    </a:lnTo>
                    <a:lnTo>
                      <a:pt x="331" y="101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3" name="Google Shape;5893;p50">
                <a:extLst>
                  <a:ext uri="{FF2B5EF4-FFF2-40B4-BE49-F238E27FC236}">
                    <a16:creationId xmlns:a16="http://schemas.microsoft.com/office/drawing/2014/main" id="{1242B2A4-19EB-4D4A-B680-8E67090DC031}"/>
                  </a:ext>
                </a:extLst>
              </p:cNvPr>
              <p:cNvSpPr/>
              <p:nvPr/>
            </p:nvSpPr>
            <p:spPr>
              <a:xfrm>
                <a:off x="5770425" y="1824175"/>
                <a:ext cx="225" cy="1075"/>
              </a:xfrm>
              <a:custGeom>
                <a:avLst/>
                <a:gdLst/>
                <a:ahLst/>
                <a:cxnLst/>
                <a:rect l="l" t="t" r="r" b="b"/>
                <a:pathLst>
                  <a:path w="9" h="43" extrusionOk="0">
                    <a:moveTo>
                      <a:pt x="8" y="0"/>
                    </a:moveTo>
                    <a:lnTo>
                      <a:pt x="1" y="5"/>
                    </a:lnTo>
                    <a:lnTo>
                      <a:pt x="1" y="38"/>
                    </a:lnTo>
                    <a:lnTo>
                      <a:pt x="8" y="42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4" name="Google Shape;5894;p50">
                <a:extLst>
                  <a:ext uri="{FF2B5EF4-FFF2-40B4-BE49-F238E27FC236}">
                    <a16:creationId xmlns:a16="http://schemas.microsoft.com/office/drawing/2014/main" id="{377F9285-7525-4B61-80E8-06C355AADFB2}"/>
                  </a:ext>
                </a:extLst>
              </p:cNvPr>
              <p:cNvSpPr/>
              <p:nvPr/>
            </p:nvSpPr>
            <p:spPr>
              <a:xfrm>
                <a:off x="5747425" y="1807275"/>
                <a:ext cx="3250" cy="3750"/>
              </a:xfrm>
              <a:custGeom>
                <a:avLst/>
                <a:gdLst/>
                <a:ahLst/>
                <a:cxnLst/>
                <a:rect l="l" t="t" r="r" b="b"/>
                <a:pathLst>
                  <a:path w="130" h="150" extrusionOk="0">
                    <a:moveTo>
                      <a:pt x="0" y="1"/>
                    </a:moveTo>
                    <a:lnTo>
                      <a:pt x="0" y="150"/>
                    </a:lnTo>
                    <a:lnTo>
                      <a:pt x="129" y="7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5" name="Google Shape;5895;p50">
                <a:extLst>
                  <a:ext uri="{FF2B5EF4-FFF2-40B4-BE49-F238E27FC236}">
                    <a16:creationId xmlns:a16="http://schemas.microsoft.com/office/drawing/2014/main" id="{BDB972F6-99F5-4E6B-B415-32E379230777}"/>
                  </a:ext>
                </a:extLst>
              </p:cNvPr>
              <p:cNvSpPr/>
              <p:nvPr/>
            </p:nvSpPr>
            <p:spPr>
              <a:xfrm>
                <a:off x="5747425" y="1809150"/>
                <a:ext cx="5200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208" h="136" extrusionOk="0">
                    <a:moveTo>
                      <a:pt x="129" y="1"/>
                    </a:moveTo>
                    <a:lnTo>
                      <a:pt x="0" y="75"/>
                    </a:lnTo>
                    <a:lnTo>
                      <a:pt x="0" y="108"/>
                    </a:lnTo>
                    <a:lnTo>
                      <a:pt x="48" y="136"/>
                    </a:lnTo>
                    <a:lnTo>
                      <a:pt x="207" y="46"/>
                    </a:lnTo>
                    <a:lnTo>
                      <a:pt x="129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6" name="Google Shape;5896;p50">
                <a:extLst>
                  <a:ext uri="{FF2B5EF4-FFF2-40B4-BE49-F238E27FC236}">
                    <a16:creationId xmlns:a16="http://schemas.microsoft.com/office/drawing/2014/main" id="{9B690A7F-1CE9-497B-80F7-9EFED19285A1}"/>
                  </a:ext>
                </a:extLst>
              </p:cNvPr>
              <p:cNvSpPr/>
              <p:nvPr/>
            </p:nvSpPr>
            <p:spPr>
              <a:xfrm>
                <a:off x="5748600" y="1810275"/>
                <a:ext cx="5100" cy="2900"/>
              </a:xfrm>
              <a:custGeom>
                <a:avLst/>
                <a:gdLst/>
                <a:ahLst/>
                <a:cxnLst/>
                <a:rect l="l" t="t" r="r" b="b"/>
                <a:pathLst>
                  <a:path w="204" h="116" extrusionOk="0">
                    <a:moveTo>
                      <a:pt x="160" y="1"/>
                    </a:moveTo>
                    <a:lnTo>
                      <a:pt x="1" y="91"/>
                    </a:lnTo>
                    <a:lnTo>
                      <a:pt x="46" y="115"/>
                    </a:lnTo>
                    <a:lnTo>
                      <a:pt x="204" y="26"/>
                    </a:lnTo>
                    <a:lnTo>
                      <a:pt x="160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7" name="Google Shape;5897;p50">
                <a:extLst>
                  <a:ext uri="{FF2B5EF4-FFF2-40B4-BE49-F238E27FC236}">
                    <a16:creationId xmlns:a16="http://schemas.microsoft.com/office/drawing/2014/main" id="{7DE310AC-1A14-446A-99BE-7F663C963788}"/>
                  </a:ext>
                </a:extLst>
              </p:cNvPr>
              <p:cNvSpPr/>
              <p:nvPr/>
            </p:nvSpPr>
            <p:spPr>
              <a:xfrm>
                <a:off x="5749725" y="1810900"/>
                <a:ext cx="4825" cy="2775"/>
              </a:xfrm>
              <a:custGeom>
                <a:avLst/>
                <a:gdLst/>
                <a:ahLst/>
                <a:cxnLst/>
                <a:rect l="l" t="t" r="r" b="b"/>
                <a:pathLst>
                  <a:path w="193" h="111" extrusionOk="0">
                    <a:moveTo>
                      <a:pt x="159" y="1"/>
                    </a:moveTo>
                    <a:lnTo>
                      <a:pt x="1" y="90"/>
                    </a:lnTo>
                    <a:lnTo>
                      <a:pt x="34" y="111"/>
                    </a:lnTo>
                    <a:lnTo>
                      <a:pt x="192" y="21"/>
                    </a:lnTo>
                    <a:lnTo>
                      <a:pt x="159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8" name="Google Shape;5898;p50">
                <a:extLst>
                  <a:ext uri="{FF2B5EF4-FFF2-40B4-BE49-F238E27FC236}">
                    <a16:creationId xmlns:a16="http://schemas.microsoft.com/office/drawing/2014/main" id="{D10BDA93-290A-42C8-A2D3-65D93051E561}"/>
                  </a:ext>
                </a:extLst>
              </p:cNvPr>
              <p:cNvSpPr/>
              <p:nvPr/>
            </p:nvSpPr>
            <p:spPr>
              <a:xfrm>
                <a:off x="5747425" y="1804925"/>
                <a:ext cx="5300" cy="4250"/>
              </a:xfrm>
              <a:custGeom>
                <a:avLst/>
                <a:gdLst/>
                <a:ahLst/>
                <a:cxnLst/>
                <a:rect l="l" t="t" r="r" b="b"/>
                <a:pathLst>
                  <a:path w="212" h="170" extrusionOk="0">
                    <a:moveTo>
                      <a:pt x="0" y="0"/>
                    </a:moveTo>
                    <a:lnTo>
                      <a:pt x="0" y="95"/>
                    </a:lnTo>
                    <a:lnTo>
                      <a:pt x="129" y="170"/>
                    </a:lnTo>
                    <a:lnTo>
                      <a:pt x="212" y="12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9" name="Google Shape;5899;p50">
                <a:extLst>
                  <a:ext uri="{FF2B5EF4-FFF2-40B4-BE49-F238E27FC236}">
                    <a16:creationId xmlns:a16="http://schemas.microsoft.com/office/drawing/2014/main" id="{D3FB8597-E362-47FE-A3FE-EEBA24794568}"/>
                  </a:ext>
                </a:extLst>
              </p:cNvPr>
              <p:cNvSpPr/>
              <p:nvPr/>
            </p:nvSpPr>
            <p:spPr>
              <a:xfrm>
                <a:off x="5750650" y="1807975"/>
                <a:ext cx="4050" cy="2325"/>
              </a:xfrm>
              <a:custGeom>
                <a:avLst/>
                <a:gdLst/>
                <a:ahLst/>
                <a:cxnLst/>
                <a:rect l="l" t="t" r="r" b="b"/>
                <a:pathLst>
                  <a:path w="162" h="93" extrusionOk="0">
                    <a:moveTo>
                      <a:pt x="83" y="0"/>
                    </a:moveTo>
                    <a:lnTo>
                      <a:pt x="0" y="48"/>
                    </a:lnTo>
                    <a:lnTo>
                      <a:pt x="78" y="93"/>
                    </a:lnTo>
                    <a:lnTo>
                      <a:pt x="161" y="45"/>
                    </a:lnTo>
                    <a:lnTo>
                      <a:pt x="8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0" name="Google Shape;5900;p50">
                <a:extLst>
                  <a:ext uri="{FF2B5EF4-FFF2-40B4-BE49-F238E27FC236}">
                    <a16:creationId xmlns:a16="http://schemas.microsoft.com/office/drawing/2014/main" id="{0168F299-2B1E-4A8B-B571-071A7C88E1EA}"/>
                  </a:ext>
                </a:extLst>
              </p:cNvPr>
              <p:cNvSpPr/>
              <p:nvPr/>
            </p:nvSpPr>
            <p:spPr>
              <a:xfrm>
                <a:off x="5750575" y="1811400"/>
                <a:ext cx="6800" cy="6200"/>
              </a:xfrm>
              <a:custGeom>
                <a:avLst/>
                <a:gdLst/>
                <a:ahLst/>
                <a:cxnLst/>
                <a:rect l="l" t="t" r="r" b="b"/>
                <a:pathLst>
                  <a:path w="272" h="248" extrusionOk="0">
                    <a:moveTo>
                      <a:pt x="158" y="1"/>
                    </a:moveTo>
                    <a:lnTo>
                      <a:pt x="0" y="91"/>
                    </a:lnTo>
                    <a:lnTo>
                      <a:pt x="271" y="247"/>
                    </a:lnTo>
                    <a:lnTo>
                      <a:pt x="271" y="66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1" name="Google Shape;5901;p50">
                <a:extLst>
                  <a:ext uri="{FF2B5EF4-FFF2-40B4-BE49-F238E27FC236}">
                    <a16:creationId xmlns:a16="http://schemas.microsoft.com/office/drawing/2014/main" id="{5F483882-7411-414F-B23A-38C7916B8EAD}"/>
                  </a:ext>
                </a:extLst>
              </p:cNvPr>
              <p:cNvSpPr/>
              <p:nvPr/>
            </p:nvSpPr>
            <p:spPr>
              <a:xfrm>
                <a:off x="5752600" y="1809100"/>
                <a:ext cx="3175" cy="1825"/>
              </a:xfrm>
              <a:custGeom>
                <a:avLst/>
                <a:gdLst/>
                <a:ahLst/>
                <a:cxnLst/>
                <a:rect l="l" t="t" r="r" b="b"/>
                <a:pathLst>
                  <a:path w="127" h="73" extrusionOk="0">
                    <a:moveTo>
                      <a:pt x="83" y="0"/>
                    </a:moveTo>
                    <a:lnTo>
                      <a:pt x="0" y="48"/>
                    </a:lnTo>
                    <a:lnTo>
                      <a:pt x="44" y="73"/>
                    </a:lnTo>
                    <a:lnTo>
                      <a:pt x="127" y="25"/>
                    </a:lnTo>
                    <a:lnTo>
                      <a:pt x="8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2" name="Google Shape;5902;p50">
                <a:extLst>
                  <a:ext uri="{FF2B5EF4-FFF2-40B4-BE49-F238E27FC236}">
                    <a16:creationId xmlns:a16="http://schemas.microsoft.com/office/drawing/2014/main" id="{B4F55BCF-928C-410A-BF58-CCBE7B33AC9B}"/>
                  </a:ext>
                </a:extLst>
              </p:cNvPr>
              <p:cNvSpPr/>
              <p:nvPr/>
            </p:nvSpPr>
            <p:spPr>
              <a:xfrm>
                <a:off x="5757350" y="1813050"/>
                <a:ext cx="975" cy="5100"/>
              </a:xfrm>
              <a:custGeom>
                <a:avLst/>
                <a:gdLst/>
                <a:ahLst/>
                <a:cxnLst/>
                <a:rect l="l" t="t" r="r" b="b"/>
                <a:pathLst>
                  <a:path w="39" h="204" extrusionOk="0">
                    <a:moveTo>
                      <a:pt x="0" y="0"/>
                    </a:moveTo>
                    <a:lnTo>
                      <a:pt x="0" y="181"/>
                    </a:lnTo>
                    <a:lnTo>
                      <a:pt x="38" y="203"/>
                    </a:lnTo>
                    <a:lnTo>
                      <a:pt x="38" y="2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3" name="Google Shape;5903;p50">
                <a:extLst>
                  <a:ext uri="{FF2B5EF4-FFF2-40B4-BE49-F238E27FC236}">
                    <a16:creationId xmlns:a16="http://schemas.microsoft.com/office/drawing/2014/main" id="{287DE8DB-0999-4EF4-8AAA-B46DB1EB0777}"/>
                  </a:ext>
                </a:extLst>
              </p:cNvPr>
              <p:cNvSpPr/>
              <p:nvPr/>
            </p:nvSpPr>
            <p:spPr>
              <a:xfrm>
                <a:off x="5753675" y="1809700"/>
                <a:ext cx="2925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117" h="69" extrusionOk="0">
                    <a:moveTo>
                      <a:pt x="84" y="1"/>
                    </a:moveTo>
                    <a:lnTo>
                      <a:pt x="1" y="49"/>
                    </a:lnTo>
                    <a:lnTo>
                      <a:pt x="34" y="69"/>
                    </a:lnTo>
                    <a:lnTo>
                      <a:pt x="117" y="21"/>
                    </a:lnTo>
                    <a:lnTo>
                      <a:pt x="84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4" name="Google Shape;5904;p50">
                <a:extLst>
                  <a:ext uri="{FF2B5EF4-FFF2-40B4-BE49-F238E27FC236}">
                    <a16:creationId xmlns:a16="http://schemas.microsoft.com/office/drawing/2014/main" id="{DCD12117-9316-4277-AE11-D983147F97CE}"/>
                  </a:ext>
                </a:extLst>
              </p:cNvPr>
              <p:cNvSpPr/>
              <p:nvPr/>
            </p:nvSpPr>
            <p:spPr>
              <a:xfrm>
                <a:off x="5754525" y="1810200"/>
                <a:ext cx="2875" cy="2875"/>
              </a:xfrm>
              <a:custGeom>
                <a:avLst/>
                <a:gdLst/>
                <a:ahLst/>
                <a:cxnLst/>
                <a:rect l="l" t="t" r="r" b="b"/>
                <a:pathLst>
                  <a:path w="115" h="115" extrusionOk="0">
                    <a:moveTo>
                      <a:pt x="83" y="1"/>
                    </a:moveTo>
                    <a:lnTo>
                      <a:pt x="0" y="49"/>
                    </a:lnTo>
                    <a:lnTo>
                      <a:pt x="113" y="114"/>
                    </a:lnTo>
                    <a:lnTo>
                      <a:pt x="115" y="18"/>
                    </a:lnTo>
                    <a:lnTo>
                      <a:pt x="83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5" name="Google Shape;5905;p50">
                <a:extLst>
                  <a:ext uri="{FF2B5EF4-FFF2-40B4-BE49-F238E27FC236}">
                    <a16:creationId xmlns:a16="http://schemas.microsoft.com/office/drawing/2014/main" id="{B0B3E9E1-F411-4C96-9B6D-69A5124CA5CD}"/>
                  </a:ext>
                </a:extLst>
              </p:cNvPr>
              <p:cNvSpPr/>
              <p:nvPr/>
            </p:nvSpPr>
            <p:spPr>
              <a:xfrm>
                <a:off x="5757350" y="1810650"/>
                <a:ext cx="975" cy="2925"/>
              </a:xfrm>
              <a:custGeom>
                <a:avLst/>
                <a:gdLst/>
                <a:ahLst/>
                <a:cxnLst/>
                <a:rect l="l" t="t" r="r" b="b"/>
                <a:pathLst>
                  <a:path w="39" h="117" extrusionOk="0">
                    <a:moveTo>
                      <a:pt x="2" y="0"/>
                    </a:moveTo>
                    <a:lnTo>
                      <a:pt x="0" y="96"/>
                    </a:lnTo>
                    <a:lnTo>
                      <a:pt x="38" y="116"/>
                    </a:lnTo>
                    <a:lnTo>
                      <a:pt x="38" y="22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6" name="Google Shape;5906;p50">
                <a:extLst>
                  <a:ext uri="{FF2B5EF4-FFF2-40B4-BE49-F238E27FC236}">
                    <a16:creationId xmlns:a16="http://schemas.microsoft.com/office/drawing/2014/main" id="{EBED4B09-B8A1-4ABB-A40C-22F2D904D7C1}"/>
                  </a:ext>
                </a:extLst>
              </p:cNvPr>
              <p:cNvSpPr/>
              <p:nvPr/>
            </p:nvSpPr>
            <p:spPr>
              <a:xfrm>
                <a:off x="5758300" y="1813550"/>
                <a:ext cx="3250" cy="3750"/>
              </a:xfrm>
              <a:custGeom>
                <a:avLst/>
                <a:gdLst/>
                <a:ahLst/>
                <a:cxnLst/>
                <a:rect l="l" t="t" r="r" b="b"/>
                <a:pathLst>
                  <a:path w="130" h="150" extrusionOk="0">
                    <a:moveTo>
                      <a:pt x="0" y="0"/>
                    </a:moveTo>
                    <a:lnTo>
                      <a:pt x="0" y="150"/>
                    </a:lnTo>
                    <a:lnTo>
                      <a:pt x="129" y="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7" name="Google Shape;5907;p50">
                <a:extLst>
                  <a:ext uri="{FF2B5EF4-FFF2-40B4-BE49-F238E27FC236}">
                    <a16:creationId xmlns:a16="http://schemas.microsoft.com/office/drawing/2014/main" id="{A511C1A2-B24F-400D-BAF6-4C6EE420F58C}"/>
                  </a:ext>
                </a:extLst>
              </p:cNvPr>
              <p:cNvSpPr/>
              <p:nvPr/>
            </p:nvSpPr>
            <p:spPr>
              <a:xfrm>
                <a:off x="5758300" y="1815425"/>
                <a:ext cx="5150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206" h="136" extrusionOk="0">
                    <a:moveTo>
                      <a:pt x="129" y="1"/>
                    </a:moveTo>
                    <a:lnTo>
                      <a:pt x="0" y="75"/>
                    </a:lnTo>
                    <a:lnTo>
                      <a:pt x="0" y="108"/>
                    </a:lnTo>
                    <a:lnTo>
                      <a:pt x="48" y="136"/>
                    </a:lnTo>
                    <a:lnTo>
                      <a:pt x="206" y="46"/>
                    </a:lnTo>
                    <a:lnTo>
                      <a:pt x="129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8" name="Google Shape;5908;p50">
                <a:extLst>
                  <a:ext uri="{FF2B5EF4-FFF2-40B4-BE49-F238E27FC236}">
                    <a16:creationId xmlns:a16="http://schemas.microsoft.com/office/drawing/2014/main" id="{0BD4E293-F3ED-4C65-B7EC-FAF34C852C09}"/>
                  </a:ext>
                </a:extLst>
              </p:cNvPr>
              <p:cNvSpPr/>
              <p:nvPr/>
            </p:nvSpPr>
            <p:spPr>
              <a:xfrm>
                <a:off x="5759475" y="1816550"/>
                <a:ext cx="5075" cy="2900"/>
              </a:xfrm>
              <a:custGeom>
                <a:avLst/>
                <a:gdLst/>
                <a:ahLst/>
                <a:cxnLst/>
                <a:rect l="l" t="t" r="r" b="b"/>
                <a:pathLst>
                  <a:path w="203" h="116" extrusionOk="0">
                    <a:moveTo>
                      <a:pt x="159" y="1"/>
                    </a:moveTo>
                    <a:lnTo>
                      <a:pt x="1" y="91"/>
                    </a:lnTo>
                    <a:lnTo>
                      <a:pt x="44" y="115"/>
                    </a:lnTo>
                    <a:lnTo>
                      <a:pt x="202" y="25"/>
                    </a:lnTo>
                    <a:lnTo>
                      <a:pt x="159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9" name="Google Shape;5909;p50">
                <a:extLst>
                  <a:ext uri="{FF2B5EF4-FFF2-40B4-BE49-F238E27FC236}">
                    <a16:creationId xmlns:a16="http://schemas.microsoft.com/office/drawing/2014/main" id="{CC130AAA-3B02-4DA9-9998-6F1CCBA253FB}"/>
                  </a:ext>
                </a:extLst>
              </p:cNvPr>
              <p:cNvSpPr/>
              <p:nvPr/>
            </p:nvSpPr>
            <p:spPr>
              <a:xfrm>
                <a:off x="5760575" y="1817175"/>
                <a:ext cx="4850" cy="2775"/>
              </a:xfrm>
              <a:custGeom>
                <a:avLst/>
                <a:gdLst/>
                <a:ahLst/>
                <a:cxnLst/>
                <a:rect l="l" t="t" r="r" b="b"/>
                <a:pathLst>
                  <a:path w="194" h="111" extrusionOk="0">
                    <a:moveTo>
                      <a:pt x="158" y="0"/>
                    </a:moveTo>
                    <a:lnTo>
                      <a:pt x="0" y="90"/>
                    </a:lnTo>
                    <a:lnTo>
                      <a:pt x="35" y="111"/>
                    </a:lnTo>
                    <a:lnTo>
                      <a:pt x="193" y="21"/>
                    </a:lnTo>
                    <a:lnTo>
                      <a:pt x="158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0" name="Google Shape;5910;p50">
                <a:extLst>
                  <a:ext uri="{FF2B5EF4-FFF2-40B4-BE49-F238E27FC236}">
                    <a16:creationId xmlns:a16="http://schemas.microsoft.com/office/drawing/2014/main" id="{4673C96C-F780-40EB-AA47-77C71BAB10D6}"/>
                  </a:ext>
                </a:extLst>
              </p:cNvPr>
              <p:cNvSpPr/>
              <p:nvPr/>
            </p:nvSpPr>
            <p:spPr>
              <a:xfrm>
                <a:off x="5758300" y="1811200"/>
                <a:ext cx="5300" cy="4250"/>
              </a:xfrm>
              <a:custGeom>
                <a:avLst/>
                <a:gdLst/>
                <a:ahLst/>
                <a:cxnLst/>
                <a:rect l="l" t="t" r="r" b="b"/>
                <a:pathLst>
                  <a:path w="212" h="170" extrusionOk="0">
                    <a:moveTo>
                      <a:pt x="0" y="0"/>
                    </a:moveTo>
                    <a:lnTo>
                      <a:pt x="0" y="94"/>
                    </a:lnTo>
                    <a:lnTo>
                      <a:pt x="129" y="170"/>
                    </a:lnTo>
                    <a:lnTo>
                      <a:pt x="212" y="12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1" name="Google Shape;5911;p50">
                <a:extLst>
                  <a:ext uri="{FF2B5EF4-FFF2-40B4-BE49-F238E27FC236}">
                    <a16:creationId xmlns:a16="http://schemas.microsoft.com/office/drawing/2014/main" id="{28286342-5156-4676-A5B9-271E1975F2C9}"/>
                  </a:ext>
                </a:extLst>
              </p:cNvPr>
              <p:cNvSpPr/>
              <p:nvPr/>
            </p:nvSpPr>
            <p:spPr>
              <a:xfrm>
                <a:off x="5763425" y="1815350"/>
                <a:ext cx="3225" cy="1850"/>
              </a:xfrm>
              <a:custGeom>
                <a:avLst/>
                <a:gdLst/>
                <a:ahLst/>
                <a:cxnLst/>
                <a:rect l="l" t="t" r="r" b="b"/>
                <a:pathLst>
                  <a:path w="129" h="74" extrusionOk="0">
                    <a:moveTo>
                      <a:pt x="85" y="1"/>
                    </a:moveTo>
                    <a:lnTo>
                      <a:pt x="1" y="49"/>
                    </a:lnTo>
                    <a:lnTo>
                      <a:pt x="44" y="73"/>
                    </a:lnTo>
                    <a:lnTo>
                      <a:pt x="129" y="26"/>
                    </a:lnTo>
                    <a:lnTo>
                      <a:pt x="85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2" name="Google Shape;5912;p50">
                <a:extLst>
                  <a:ext uri="{FF2B5EF4-FFF2-40B4-BE49-F238E27FC236}">
                    <a16:creationId xmlns:a16="http://schemas.microsoft.com/office/drawing/2014/main" id="{7B91EE14-5FEE-42D4-A340-700367C8B89F}"/>
                  </a:ext>
                </a:extLst>
              </p:cNvPr>
              <p:cNvSpPr/>
              <p:nvPr/>
            </p:nvSpPr>
            <p:spPr>
              <a:xfrm>
                <a:off x="5761525" y="1814225"/>
                <a:ext cx="4050" cy="2350"/>
              </a:xfrm>
              <a:custGeom>
                <a:avLst/>
                <a:gdLst/>
                <a:ahLst/>
                <a:cxnLst/>
                <a:rect l="l" t="t" r="r" b="b"/>
                <a:pathLst>
                  <a:path w="162" h="94" extrusionOk="0">
                    <a:moveTo>
                      <a:pt x="83" y="1"/>
                    </a:moveTo>
                    <a:lnTo>
                      <a:pt x="0" y="49"/>
                    </a:lnTo>
                    <a:lnTo>
                      <a:pt x="77" y="94"/>
                    </a:lnTo>
                    <a:lnTo>
                      <a:pt x="161" y="46"/>
                    </a:lnTo>
                    <a:lnTo>
                      <a:pt x="83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3" name="Google Shape;5913;p50">
                <a:extLst>
                  <a:ext uri="{FF2B5EF4-FFF2-40B4-BE49-F238E27FC236}">
                    <a16:creationId xmlns:a16="http://schemas.microsoft.com/office/drawing/2014/main" id="{E0AEFBB8-E923-46DD-9F90-F64D21371666}"/>
                  </a:ext>
                </a:extLst>
              </p:cNvPr>
              <p:cNvSpPr/>
              <p:nvPr/>
            </p:nvSpPr>
            <p:spPr>
              <a:xfrm>
                <a:off x="5764525" y="1815975"/>
                <a:ext cx="295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118" h="69" extrusionOk="0">
                    <a:moveTo>
                      <a:pt x="85" y="1"/>
                    </a:moveTo>
                    <a:lnTo>
                      <a:pt x="0" y="48"/>
                    </a:lnTo>
                    <a:lnTo>
                      <a:pt x="35" y="69"/>
                    </a:lnTo>
                    <a:lnTo>
                      <a:pt x="118" y="21"/>
                    </a:lnTo>
                    <a:lnTo>
                      <a:pt x="85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4" name="Google Shape;5914;p50">
                <a:extLst>
                  <a:ext uri="{FF2B5EF4-FFF2-40B4-BE49-F238E27FC236}">
                    <a16:creationId xmlns:a16="http://schemas.microsoft.com/office/drawing/2014/main" id="{82B9D151-3989-4CF0-8433-91BA916022C0}"/>
                  </a:ext>
                </a:extLst>
              </p:cNvPr>
              <p:cNvSpPr/>
              <p:nvPr/>
            </p:nvSpPr>
            <p:spPr>
              <a:xfrm>
                <a:off x="5761450" y="1817675"/>
                <a:ext cx="8275" cy="7025"/>
              </a:xfrm>
              <a:custGeom>
                <a:avLst/>
                <a:gdLst/>
                <a:ahLst/>
                <a:cxnLst/>
                <a:rect l="l" t="t" r="r" b="b"/>
                <a:pathLst>
                  <a:path w="331" h="281" extrusionOk="0">
                    <a:moveTo>
                      <a:pt x="158" y="1"/>
                    </a:moveTo>
                    <a:lnTo>
                      <a:pt x="0" y="91"/>
                    </a:lnTo>
                    <a:lnTo>
                      <a:pt x="329" y="281"/>
                    </a:lnTo>
                    <a:lnTo>
                      <a:pt x="331" y="99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5" name="Google Shape;5915;p50">
                <a:extLst>
                  <a:ext uri="{FF2B5EF4-FFF2-40B4-BE49-F238E27FC236}">
                    <a16:creationId xmlns:a16="http://schemas.microsoft.com/office/drawing/2014/main" id="{F92612B1-0FFF-4CB8-90E0-CA0009AD1E81}"/>
                  </a:ext>
                </a:extLst>
              </p:cNvPr>
              <p:cNvSpPr/>
              <p:nvPr/>
            </p:nvSpPr>
            <p:spPr>
              <a:xfrm>
                <a:off x="5769675" y="1820150"/>
                <a:ext cx="975" cy="4975"/>
              </a:xfrm>
              <a:custGeom>
                <a:avLst/>
                <a:gdLst/>
                <a:ahLst/>
                <a:cxnLst/>
                <a:rect l="l" t="t" r="r" b="b"/>
                <a:pathLst>
                  <a:path w="39" h="199" extrusionOk="0">
                    <a:moveTo>
                      <a:pt x="2" y="0"/>
                    </a:moveTo>
                    <a:lnTo>
                      <a:pt x="0" y="182"/>
                    </a:lnTo>
                    <a:lnTo>
                      <a:pt x="31" y="199"/>
                    </a:lnTo>
                    <a:lnTo>
                      <a:pt x="31" y="166"/>
                    </a:lnTo>
                    <a:lnTo>
                      <a:pt x="38" y="161"/>
                    </a:lnTo>
                    <a:lnTo>
                      <a:pt x="38" y="22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6" name="Google Shape;5916;p50">
                <a:extLst>
                  <a:ext uri="{FF2B5EF4-FFF2-40B4-BE49-F238E27FC236}">
                    <a16:creationId xmlns:a16="http://schemas.microsoft.com/office/drawing/2014/main" id="{5DEC442B-DB44-44D2-BF38-7852818867DC}"/>
                  </a:ext>
                </a:extLst>
              </p:cNvPr>
              <p:cNvSpPr/>
              <p:nvPr/>
            </p:nvSpPr>
            <p:spPr>
              <a:xfrm>
                <a:off x="5765400" y="1816475"/>
                <a:ext cx="4325" cy="3700"/>
              </a:xfrm>
              <a:custGeom>
                <a:avLst/>
                <a:gdLst/>
                <a:ahLst/>
                <a:cxnLst/>
                <a:rect l="l" t="t" r="r" b="b"/>
                <a:pathLst>
                  <a:path w="173" h="148" extrusionOk="0">
                    <a:moveTo>
                      <a:pt x="83" y="1"/>
                    </a:moveTo>
                    <a:lnTo>
                      <a:pt x="0" y="49"/>
                    </a:lnTo>
                    <a:lnTo>
                      <a:pt x="173" y="147"/>
                    </a:lnTo>
                    <a:lnTo>
                      <a:pt x="173" y="53"/>
                    </a:lnTo>
                    <a:lnTo>
                      <a:pt x="83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7" name="Google Shape;5917;p50">
                <a:extLst>
                  <a:ext uri="{FF2B5EF4-FFF2-40B4-BE49-F238E27FC236}">
                    <a16:creationId xmlns:a16="http://schemas.microsoft.com/office/drawing/2014/main" id="{69884D57-8B57-4356-BD2A-849F8D0D9CDA}"/>
                  </a:ext>
                </a:extLst>
              </p:cNvPr>
              <p:cNvSpPr/>
              <p:nvPr/>
            </p:nvSpPr>
            <p:spPr>
              <a:xfrm>
                <a:off x="5769700" y="1817800"/>
                <a:ext cx="950" cy="2925"/>
              </a:xfrm>
              <a:custGeom>
                <a:avLst/>
                <a:gdLst/>
                <a:ahLst/>
                <a:cxnLst/>
                <a:rect l="l" t="t" r="r" b="b"/>
                <a:pathLst>
                  <a:path w="38" h="117" extrusionOk="0">
                    <a:moveTo>
                      <a:pt x="1" y="0"/>
                    </a:moveTo>
                    <a:lnTo>
                      <a:pt x="1" y="94"/>
                    </a:lnTo>
                    <a:lnTo>
                      <a:pt x="37" y="116"/>
                    </a:lnTo>
                    <a:lnTo>
                      <a:pt x="37" y="2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8" name="Google Shape;5918;p50">
                <a:extLst>
                  <a:ext uri="{FF2B5EF4-FFF2-40B4-BE49-F238E27FC236}">
                    <a16:creationId xmlns:a16="http://schemas.microsoft.com/office/drawing/2014/main" id="{2B409732-3D8A-4B81-84B4-83B8A07E32DC}"/>
                  </a:ext>
                </a:extLst>
              </p:cNvPr>
              <p:cNvSpPr/>
              <p:nvPr/>
            </p:nvSpPr>
            <p:spPr>
              <a:xfrm>
                <a:off x="5770625" y="1820700"/>
                <a:ext cx="3050" cy="3500"/>
              </a:xfrm>
              <a:custGeom>
                <a:avLst/>
                <a:gdLst/>
                <a:ahLst/>
                <a:cxnLst/>
                <a:rect l="l" t="t" r="r" b="b"/>
                <a:pathLst>
                  <a:path w="122" h="140" extrusionOk="0">
                    <a:moveTo>
                      <a:pt x="0" y="0"/>
                    </a:moveTo>
                    <a:lnTo>
                      <a:pt x="0" y="139"/>
                    </a:lnTo>
                    <a:lnTo>
                      <a:pt x="122" y="7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9" name="Google Shape;5919;p50">
                <a:extLst>
                  <a:ext uri="{FF2B5EF4-FFF2-40B4-BE49-F238E27FC236}">
                    <a16:creationId xmlns:a16="http://schemas.microsoft.com/office/drawing/2014/main" id="{221A6C51-80BA-44F7-853F-899544FBE697}"/>
                  </a:ext>
                </a:extLst>
              </p:cNvPr>
              <p:cNvSpPr/>
              <p:nvPr/>
            </p:nvSpPr>
            <p:spPr>
              <a:xfrm>
                <a:off x="5770625" y="1822425"/>
                <a:ext cx="5025" cy="3425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7" extrusionOk="0">
                    <a:moveTo>
                      <a:pt x="122" y="1"/>
                    </a:moveTo>
                    <a:lnTo>
                      <a:pt x="0" y="70"/>
                    </a:lnTo>
                    <a:lnTo>
                      <a:pt x="0" y="112"/>
                    </a:lnTo>
                    <a:lnTo>
                      <a:pt x="42" y="137"/>
                    </a:lnTo>
                    <a:lnTo>
                      <a:pt x="200" y="46"/>
                    </a:lnTo>
                    <a:lnTo>
                      <a:pt x="122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0" name="Google Shape;5920;p50">
                <a:extLst>
                  <a:ext uri="{FF2B5EF4-FFF2-40B4-BE49-F238E27FC236}">
                    <a16:creationId xmlns:a16="http://schemas.microsoft.com/office/drawing/2014/main" id="{0611C159-BAA2-4711-BDDC-A130E75267D0}"/>
                  </a:ext>
                </a:extLst>
              </p:cNvPr>
              <p:cNvSpPr/>
              <p:nvPr/>
            </p:nvSpPr>
            <p:spPr>
              <a:xfrm>
                <a:off x="5771675" y="1823550"/>
                <a:ext cx="5050" cy="2925"/>
              </a:xfrm>
              <a:custGeom>
                <a:avLst/>
                <a:gdLst/>
                <a:ahLst/>
                <a:cxnLst/>
                <a:rect l="l" t="t" r="r" b="b"/>
                <a:pathLst>
                  <a:path w="202" h="117" extrusionOk="0">
                    <a:moveTo>
                      <a:pt x="158" y="1"/>
                    </a:moveTo>
                    <a:lnTo>
                      <a:pt x="0" y="92"/>
                    </a:lnTo>
                    <a:lnTo>
                      <a:pt x="44" y="117"/>
                    </a:lnTo>
                    <a:lnTo>
                      <a:pt x="202" y="27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1" name="Google Shape;5921;p50">
                <a:extLst>
                  <a:ext uri="{FF2B5EF4-FFF2-40B4-BE49-F238E27FC236}">
                    <a16:creationId xmlns:a16="http://schemas.microsoft.com/office/drawing/2014/main" id="{20DE6543-5A7A-4949-99C6-43C3F6C7400C}"/>
                  </a:ext>
                </a:extLst>
              </p:cNvPr>
              <p:cNvSpPr/>
              <p:nvPr/>
            </p:nvSpPr>
            <p:spPr>
              <a:xfrm>
                <a:off x="5772750" y="1824200"/>
                <a:ext cx="4800" cy="2775"/>
              </a:xfrm>
              <a:custGeom>
                <a:avLst/>
                <a:gdLst/>
                <a:ahLst/>
                <a:cxnLst/>
                <a:rect l="l" t="t" r="r" b="b"/>
                <a:pathLst>
                  <a:path w="192" h="111" extrusionOk="0">
                    <a:moveTo>
                      <a:pt x="159" y="1"/>
                    </a:moveTo>
                    <a:lnTo>
                      <a:pt x="1" y="91"/>
                    </a:lnTo>
                    <a:lnTo>
                      <a:pt x="34" y="111"/>
                    </a:lnTo>
                    <a:lnTo>
                      <a:pt x="192" y="20"/>
                    </a:lnTo>
                    <a:lnTo>
                      <a:pt x="159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2" name="Google Shape;5922;p50">
                <a:extLst>
                  <a:ext uri="{FF2B5EF4-FFF2-40B4-BE49-F238E27FC236}">
                    <a16:creationId xmlns:a16="http://schemas.microsoft.com/office/drawing/2014/main" id="{D427522E-D025-48A7-8EB6-4E1820F4F2BC}"/>
                  </a:ext>
                </a:extLst>
              </p:cNvPr>
              <p:cNvSpPr/>
              <p:nvPr/>
            </p:nvSpPr>
            <p:spPr>
              <a:xfrm>
                <a:off x="5770625" y="1818300"/>
                <a:ext cx="5125" cy="4150"/>
              </a:xfrm>
              <a:custGeom>
                <a:avLst/>
                <a:gdLst/>
                <a:ahLst/>
                <a:cxnLst/>
                <a:rect l="l" t="t" r="r" b="b"/>
                <a:pathLst>
                  <a:path w="205" h="166" extrusionOk="0">
                    <a:moveTo>
                      <a:pt x="0" y="0"/>
                    </a:moveTo>
                    <a:lnTo>
                      <a:pt x="0" y="96"/>
                    </a:lnTo>
                    <a:lnTo>
                      <a:pt x="122" y="166"/>
                    </a:lnTo>
                    <a:lnTo>
                      <a:pt x="205" y="11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3" name="Google Shape;5923;p50">
                <a:extLst>
                  <a:ext uri="{FF2B5EF4-FFF2-40B4-BE49-F238E27FC236}">
                    <a16:creationId xmlns:a16="http://schemas.microsoft.com/office/drawing/2014/main" id="{E9D0711B-1B8B-4C9C-815D-E48CB3571E3C}"/>
                  </a:ext>
                </a:extLst>
              </p:cNvPr>
              <p:cNvSpPr/>
              <p:nvPr/>
            </p:nvSpPr>
            <p:spPr>
              <a:xfrm>
                <a:off x="5782950" y="1831500"/>
                <a:ext cx="25" cy="875"/>
              </a:xfrm>
              <a:custGeom>
                <a:avLst/>
                <a:gdLst/>
                <a:ahLst/>
                <a:cxnLst/>
                <a:rect l="l" t="t" r="r" b="b"/>
                <a:pathLst>
                  <a:path w="1" h="35" extrusionOk="0">
                    <a:moveTo>
                      <a:pt x="0" y="0"/>
                    </a:moveTo>
                    <a:lnTo>
                      <a:pt x="0" y="35"/>
                    </a:lnTo>
                    <a:lnTo>
                      <a:pt x="0" y="3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4" name="Google Shape;5924;p50">
                <a:extLst>
                  <a:ext uri="{FF2B5EF4-FFF2-40B4-BE49-F238E27FC236}">
                    <a16:creationId xmlns:a16="http://schemas.microsoft.com/office/drawing/2014/main" id="{CB89943E-0309-48BA-ADF2-FADC18D9ED25}"/>
                  </a:ext>
                </a:extLst>
              </p:cNvPr>
              <p:cNvSpPr/>
              <p:nvPr/>
            </p:nvSpPr>
            <p:spPr>
              <a:xfrm>
                <a:off x="5773650" y="1821275"/>
                <a:ext cx="4050" cy="2300"/>
              </a:xfrm>
              <a:custGeom>
                <a:avLst/>
                <a:gdLst/>
                <a:ahLst/>
                <a:cxnLst/>
                <a:rect l="l" t="t" r="r" b="b"/>
                <a:pathLst>
                  <a:path w="162" h="92" extrusionOk="0">
                    <a:moveTo>
                      <a:pt x="84" y="0"/>
                    </a:moveTo>
                    <a:lnTo>
                      <a:pt x="1" y="47"/>
                    </a:lnTo>
                    <a:lnTo>
                      <a:pt x="79" y="92"/>
                    </a:lnTo>
                    <a:lnTo>
                      <a:pt x="162" y="45"/>
                    </a:lnTo>
                    <a:lnTo>
                      <a:pt x="84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5" name="Google Shape;5925;p50">
                <a:extLst>
                  <a:ext uri="{FF2B5EF4-FFF2-40B4-BE49-F238E27FC236}">
                    <a16:creationId xmlns:a16="http://schemas.microsoft.com/office/drawing/2014/main" id="{EDBEA038-0A7D-42EC-8553-B441E6368FAC}"/>
                  </a:ext>
                </a:extLst>
              </p:cNvPr>
              <p:cNvSpPr/>
              <p:nvPr/>
            </p:nvSpPr>
            <p:spPr>
              <a:xfrm>
                <a:off x="5775625" y="1822400"/>
                <a:ext cx="3175" cy="1825"/>
              </a:xfrm>
              <a:custGeom>
                <a:avLst/>
                <a:gdLst/>
                <a:ahLst/>
                <a:cxnLst/>
                <a:rect l="l" t="t" r="r" b="b"/>
                <a:pathLst>
                  <a:path w="127" h="73" extrusionOk="0">
                    <a:moveTo>
                      <a:pt x="83" y="0"/>
                    </a:moveTo>
                    <a:lnTo>
                      <a:pt x="0" y="47"/>
                    </a:lnTo>
                    <a:lnTo>
                      <a:pt x="44" y="73"/>
                    </a:lnTo>
                    <a:lnTo>
                      <a:pt x="126" y="25"/>
                    </a:lnTo>
                    <a:lnTo>
                      <a:pt x="8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6" name="Google Shape;5926;p50">
                <a:extLst>
                  <a:ext uri="{FF2B5EF4-FFF2-40B4-BE49-F238E27FC236}">
                    <a16:creationId xmlns:a16="http://schemas.microsoft.com/office/drawing/2014/main" id="{E09469B5-66A3-40AD-9B08-04E634B65687}"/>
                  </a:ext>
                </a:extLst>
              </p:cNvPr>
              <p:cNvSpPr/>
              <p:nvPr/>
            </p:nvSpPr>
            <p:spPr>
              <a:xfrm>
                <a:off x="5776700" y="1823000"/>
                <a:ext cx="29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119" h="68" extrusionOk="0">
                    <a:moveTo>
                      <a:pt x="83" y="1"/>
                    </a:moveTo>
                    <a:lnTo>
                      <a:pt x="1" y="49"/>
                    </a:lnTo>
                    <a:lnTo>
                      <a:pt x="34" y="68"/>
                    </a:lnTo>
                    <a:lnTo>
                      <a:pt x="118" y="21"/>
                    </a:lnTo>
                    <a:lnTo>
                      <a:pt x="83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7" name="Google Shape;5927;p50">
                <a:extLst>
                  <a:ext uri="{FF2B5EF4-FFF2-40B4-BE49-F238E27FC236}">
                    <a16:creationId xmlns:a16="http://schemas.microsoft.com/office/drawing/2014/main" id="{E41297B2-454D-4FD9-B354-4E9500BEF133}"/>
                  </a:ext>
                </a:extLst>
              </p:cNvPr>
              <p:cNvSpPr/>
              <p:nvPr/>
            </p:nvSpPr>
            <p:spPr>
              <a:xfrm>
                <a:off x="5773575" y="1824675"/>
                <a:ext cx="8475" cy="7175"/>
              </a:xfrm>
              <a:custGeom>
                <a:avLst/>
                <a:gdLst/>
                <a:ahLst/>
                <a:cxnLst/>
                <a:rect l="l" t="t" r="r" b="b"/>
                <a:pathLst>
                  <a:path w="339" h="287" extrusionOk="0">
                    <a:moveTo>
                      <a:pt x="159" y="1"/>
                    </a:moveTo>
                    <a:lnTo>
                      <a:pt x="1" y="92"/>
                    </a:lnTo>
                    <a:lnTo>
                      <a:pt x="339" y="286"/>
                    </a:lnTo>
                    <a:lnTo>
                      <a:pt x="339" y="105"/>
                    </a:lnTo>
                    <a:lnTo>
                      <a:pt x="159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8" name="Google Shape;5928;p50">
                <a:extLst>
                  <a:ext uri="{FF2B5EF4-FFF2-40B4-BE49-F238E27FC236}">
                    <a16:creationId xmlns:a16="http://schemas.microsoft.com/office/drawing/2014/main" id="{9B38C18E-0836-46AA-BC16-3EE986000842}"/>
                  </a:ext>
                </a:extLst>
              </p:cNvPr>
              <p:cNvSpPr/>
              <p:nvPr/>
            </p:nvSpPr>
            <p:spPr>
              <a:xfrm>
                <a:off x="5782025" y="1827275"/>
                <a:ext cx="975" cy="5075"/>
              </a:xfrm>
              <a:custGeom>
                <a:avLst/>
                <a:gdLst/>
                <a:ahLst/>
                <a:cxnLst/>
                <a:rect l="l" t="t" r="r" b="b"/>
                <a:pathLst>
                  <a:path w="39" h="203" extrusionOk="0">
                    <a:moveTo>
                      <a:pt x="1" y="1"/>
                    </a:moveTo>
                    <a:lnTo>
                      <a:pt x="1" y="182"/>
                    </a:lnTo>
                    <a:lnTo>
                      <a:pt x="37" y="203"/>
                    </a:lnTo>
                    <a:lnTo>
                      <a:pt x="37" y="169"/>
                    </a:lnTo>
                    <a:lnTo>
                      <a:pt x="39" y="2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9" name="Google Shape;5929;p50">
                <a:extLst>
                  <a:ext uri="{FF2B5EF4-FFF2-40B4-BE49-F238E27FC236}">
                    <a16:creationId xmlns:a16="http://schemas.microsoft.com/office/drawing/2014/main" id="{C5989FD6-6A82-4DE2-A85B-7036592A9756}"/>
                  </a:ext>
                </a:extLst>
              </p:cNvPr>
              <p:cNvSpPr/>
              <p:nvPr/>
            </p:nvSpPr>
            <p:spPr>
              <a:xfrm>
                <a:off x="5777550" y="1823525"/>
                <a:ext cx="4500" cy="3775"/>
              </a:xfrm>
              <a:custGeom>
                <a:avLst/>
                <a:gdLst/>
                <a:ahLst/>
                <a:cxnLst/>
                <a:rect l="l" t="t" r="r" b="b"/>
                <a:pathLst>
                  <a:path w="180" h="151" extrusionOk="0">
                    <a:moveTo>
                      <a:pt x="84" y="0"/>
                    </a:moveTo>
                    <a:lnTo>
                      <a:pt x="0" y="47"/>
                    </a:lnTo>
                    <a:lnTo>
                      <a:pt x="180" y="151"/>
                    </a:lnTo>
                    <a:lnTo>
                      <a:pt x="180" y="55"/>
                    </a:lnTo>
                    <a:lnTo>
                      <a:pt x="84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0" name="Google Shape;5930;p50">
                <a:extLst>
                  <a:ext uri="{FF2B5EF4-FFF2-40B4-BE49-F238E27FC236}">
                    <a16:creationId xmlns:a16="http://schemas.microsoft.com/office/drawing/2014/main" id="{2E0B5F13-96B6-4C75-A8A5-223F0ABBE490}"/>
                  </a:ext>
                </a:extLst>
              </p:cNvPr>
              <p:cNvSpPr/>
              <p:nvPr/>
            </p:nvSpPr>
            <p:spPr>
              <a:xfrm>
                <a:off x="5782025" y="1824900"/>
                <a:ext cx="975" cy="2925"/>
              </a:xfrm>
              <a:custGeom>
                <a:avLst/>
                <a:gdLst/>
                <a:ahLst/>
                <a:cxnLst/>
                <a:rect l="l" t="t" r="r" b="b"/>
                <a:pathLst>
                  <a:path w="39" h="117" extrusionOk="0">
                    <a:moveTo>
                      <a:pt x="1" y="0"/>
                    </a:moveTo>
                    <a:lnTo>
                      <a:pt x="1" y="96"/>
                    </a:lnTo>
                    <a:lnTo>
                      <a:pt x="39" y="116"/>
                    </a:lnTo>
                    <a:lnTo>
                      <a:pt x="39" y="2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1" name="Google Shape;5931;p50">
                <a:extLst>
                  <a:ext uri="{FF2B5EF4-FFF2-40B4-BE49-F238E27FC236}">
                    <a16:creationId xmlns:a16="http://schemas.microsoft.com/office/drawing/2014/main" id="{0314AFF7-EAB5-4D6B-9980-4A544FD24605}"/>
                  </a:ext>
                </a:extLst>
              </p:cNvPr>
              <p:cNvSpPr/>
              <p:nvPr/>
            </p:nvSpPr>
            <p:spPr>
              <a:xfrm>
                <a:off x="5782950" y="1827800"/>
                <a:ext cx="3250" cy="3725"/>
              </a:xfrm>
              <a:custGeom>
                <a:avLst/>
                <a:gdLst/>
                <a:ahLst/>
                <a:cxnLst/>
                <a:rect l="l" t="t" r="r" b="b"/>
                <a:pathLst>
                  <a:path w="130" h="149" extrusionOk="0">
                    <a:moveTo>
                      <a:pt x="2" y="0"/>
                    </a:moveTo>
                    <a:lnTo>
                      <a:pt x="0" y="148"/>
                    </a:lnTo>
                    <a:lnTo>
                      <a:pt x="129" y="76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2" name="Google Shape;5932;p50">
                <a:extLst>
                  <a:ext uri="{FF2B5EF4-FFF2-40B4-BE49-F238E27FC236}">
                    <a16:creationId xmlns:a16="http://schemas.microsoft.com/office/drawing/2014/main" id="{46FCBCD0-E0C3-4BD8-BE97-ACEAF556FDC4}"/>
                  </a:ext>
                </a:extLst>
              </p:cNvPr>
              <p:cNvSpPr/>
              <p:nvPr/>
            </p:nvSpPr>
            <p:spPr>
              <a:xfrm>
                <a:off x="5782950" y="1829675"/>
                <a:ext cx="5200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208" h="136" extrusionOk="0">
                    <a:moveTo>
                      <a:pt x="129" y="1"/>
                    </a:moveTo>
                    <a:lnTo>
                      <a:pt x="0" y="73"/>
                    </a:lnTo>
                    <a:lnTo>
                      <a:pt x="0" y="108"/>
                    </a:lnTo>
                    <a:lnTo>
                      <a:pt x="48" y="136"/>
                    </a:lnTo>
                    <a:lnTo>
                      <a:pt x="207" y="46"/>
                    </a:lnTo>
                    <a:lnTo>
                      <a:pt x="129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3" name="Google Shape;5933;p50">
                <a:extLst>
                  <a:ext uri="{FF2B5EF4-FFF2-40B4-BE49-F238E27FC236}">
                    <a16:creationId xmlns:a16="http://schemas.microsoft.com/office/drawing/2014/main" id="{2D739E3E-A158-4593-ADC3-5A5537118BE4}"/>
                  </a:ext>
                </a:extLst>
              </p:cNvPr>
              <p:cNvSpPr/>
              <p:nvPr/>
            </p:nvSpPr>
            <p:spPr>
              <a:xfrm>
                <a:off x="5786100" y="1831900"/>
                <a:ext cx="6825" cy="6225"/>
              </a:xfrm>
              <a:custGeom>
                <a:avLst/>
                <a:gdLst/>
                <a:ahLst/>
                <a:cxnLst/>
                <a:rect l="l" t="t" r="r" b="b"/>
                <a:pathLst>
                  <a:path w="273" h="249" extrusionOk="0">
                    <a:moveTo>
                      <a:pt x="158" y="0"/>
                    </a:moveTo>
                    <a:lnTo>
                      <a:pt x="0" y="91"/>
                    </a:lnTo>
                    <a:lnTo>
                      <a:pt x="271" y="248"/>
                    </a:lnTo>
                    <a:lnTo>
                      <a:pt x="273" y="67"/>
                    </a:lnTo>
                    <a:lnTo>
                      <a:pt x="158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4" name="Google Shape;5934;p50">
                <a:extLst>
                  <a:ext uri="{FF2B5EF4-FFF2-40B4-BE49-F238E27FC236}">
                    <a16:creationId xmlns:a16="http://schemas.microsoft.com/office/drawing/2014/main" id="{B2E5D6EA-5689-4101-A087-DA30CA266A30}"/>
                  </a:ext>
                </a:extLst>
              </p:cNvPr>
              <p:cNvSpPr/>
              <p:nvPr/>
            </p:nvSpPr>
            <p:spPr>
              <a:xfrm>
                <a:off x="5747425" y="1811850"/>
                <a:ext cx="45475" cy="27275"/>
              </a:xfrm>
              <a:custGeom>
                <a:avLst/>
                <a:gdLst/>
                <a:ahLst/>
                <a:cxnLst/>
                <a:rect l="l" t="t" r="r" b="b"/>
                <a:pathLst>
                  <a:path w="1819" h="1091" extrusionOk="0">
                    <a:moveTo>
                      <a:pt x="0" y="0"/>
                    </a:moveTo>
                    <a:lnTo>
                      <a:pt x="0" y="41"/>
                    </a:lnTo>
                    <a:lnTo>
                      <a:pt x="13" y="48"/>
                    </a:lnTo>
                    <a:lnTo>
                      <a:pt x="57" y="73"/>
                    </a:lnTo>
                    <a:lnTo>
                      <a:pt x="90" y="93"/>
                    </a:lnTo>
                    <a:lnTo>
                      <a:pt x="397" y="270"/>
                    </a:lnTo>
                    <a:lnTo>
                      <a:pt x="434" y="292"/>
                    </a:lnTo>
                    <a:lnTo>
                      <a:pt x="447" y="299"/>
                    </a:lnTo>
                    <a:lnTo>
                      <a:pt x="490" y="324"/>
                    </a:lnTo>
                    <a:lnTo>
                      <a:pt x="525" y="344"/>
                    </a:lnTo>
                    <a:lnTo>
                      <a:pt x="890" y="556"/>
                    </a:lnTo>
                    <a:lnTo>
                      <a:pt x="934" y="580"/>
                    </a:lnTo>
                    <a:lnTo>
                      <a:pt x="977" y="605"/>
                    </a:lnTo>
                    <a:lnTo>
                      <a:pt x="1011" y="625"/>
                    </a:lnTo>
                    <a:lnTo>
                      <a:pt x="1385" y="840"/>
                    </a:lnTo>
                    <a:lnTo>
                      <a:pt x="1434" y="869"/>
                    </a:lnTo>
                    <a:lnTo>
                      <a:pt x="1478" y="893"/>
                    </a:lnTo>
                    <a:lnTo>
                      <a:pt x="1511" y="914"/>
                    </a:lnTo>
                    <a:lnTo>
                      <a:pt x="1818" y="1091"/>
                    </a:lnTo>
                    <a:lnTo>
                      <a:pt x="1818" y="1050"/>
                    </a:lnTo>
                    <a:lnTo>
                      <a:pt x="1547" y="893"/>
                    </a:lnTo>
                    <a:lnTo>
                      <a:pt x="1512" y="873"/>
                    </a:lnTo>
                    <a:lnTo>
                      <a:pt x="1469" y="849"/>
                    </a:lnTo>
                    <a:lnTo>
                      <a:pt x="1421" y="820"/>
                    </a:lnTo>
                    <a:lnTo>
                      <a:pt x="1385" y="799"/>
                    </a:lnTo>
                    <a:lnTo>
                      <a:pt x="1047" y="605"/>
                    </a:lnTo>
                    <a:lnTo>
                      <a:pt x="1014" y="585"/>
                    </a:lnTo>
                    <a:lnTo>
                      <a:pt x="970" y="560"/>
                    </a:lnTo>
                    <a:lnTo>
                      <a:pt x="928" y="535"/>
                    </a:lnTo>
                    <a:lnTo>
                      <a:pt x="921" y="531"/>
                    </a:lnTo>
                    <a:lnTo>
                      <a:pt x="890" y="514"/>
                    </a:lnTo>
                    <a:lnTo>
                      <a:pt x="561" y="324"/>
                    </a:lnTo>
                    <a:lnTo>
                      <a:pt x="526" y="303"/>
                    </a:lnTo>
                    <a:lnTo>
                      <a:pt x="483" y="279"/>
                    </a:lnTo>
                    <a:lnTo>
                      <a:pt x="435" y="251"/>
                    </a:lnTo>
                    <a:lnTo>
                      <a:pt x="397" y="229"/>
                    </a:lnTo>
                    <a:lnTo>
                      <a:pt x="126" y="73"/>
                    </a:lnTo>
                    <a:lnTo>
                      <a:pt x="93" y="52"/>
                    </a:lnTo>
                    <a:lnTo>
                      <a:pt x="48" y="2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5" name="Google Shape;5935;p50">
                <a:extLst>
                  <a:ext uri="{FF2B5EF4-FFF2-40B4-BE49-F238E27FC236}">
                    <a16:creationId xmlns:a16="http://schemas.microsoft.com/office/drawing/2014/main" id="{5688DE27-65A4-4844-A67F-89461247A38F}"/>
                  </a:ext>
                </a:extLst>
              </p:cNvPr>
              <p:cNvSpPr/>
              <p:nvPr/>
            </p:nvSpPr>
            <p:spPr>
              <a:xfrm>
                <a:off x="5784125" y="1830800"/>
                <a:ext cx="5100" cy="2900"/>
              </a:xfrm>
              <a:custGeom>
                <a:avLst/>
                <a:gdLst/>
                <a:ahLst/>
                <a:cxnLst/>
                <a:rect l="l" t="t" r="r" b="b"/>
                <a:pathLst>
                  <a:path w="204" h="116" extrusionOk="0">
                    <a:moveTo>
                      <a:pt x="160" y="1"/>
                    </a:moveTo>
                    <a:lnTo>
                      <a:pt x="1" y="91"/>
                    </a:lnTo>
                    <a:lnTo>
                      <a:pt x="44" y="115"/>
                    </a:lnTo>
                    <a:lnTo>
                      <a:pt x="204" y="25"/>
                    </a:lnTo>
                    <a:lnTo>
                      <a:pt x="160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6" name="Google Shape;5936;p50">
                <a:extLst>
                  <a:ext uri="{FF2B5EF4-FFF2-40B4-BE49-F238E27FC236}">
                    <a16:creationId xmlns:a16="http://schemas.microsoft.com/office/drawing/2014/main" id="{CFAADE1E-94F4-401E-8FDD-3129E43C791D}"/>
                  </a:ext>
                </a:extLst>
              </p:cNvPr>
              <p:cNvSpPr/>
              <p:nvPr/>
            </p:nvSpPr>
            <p:spPr>
              <a:xfrm>
                <a:off x="5785225" y="1831425"/>
                <a:ext cx="4850" cy="2775"/>
              </a:xfrm>
              <a:custGeom>
                <a:avLst/>
                <a:gdLst/>
                <a:ahLst/>
                <a:cxnLst/>
                <a:rect l="l" t="t" r="r" b="b"/>
                <a:pathLst>
                  <a:path w="194" h="111" extrusionOk="0">
                    <a:moveTo>
                      <a:pt x="160" y="0"/>
                    </a:moveTo>
                    <a:lnTo>
                      <a:pt x="0" y="90"/>
                    </a:lnTo>
                    <a:lnTo>
                      <a:pt x="35" y="110"/>
                    </a:lnTo>
                    <a:lnTo>
                      <a:pt x="193" y="19"/>
                    </a:lnTo>
                    <a:lnTo>
                      <a:pt x="160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7" name="Google Shape;5937;p50">
                <a:extLst>
                  <a:ext uri="{FF2B5EF4-FFF2-40B4-BE49-F238E27FC236}">
                    <a16:creationId xmlns:a16="http://schemas.microsoft.com/office/drawing/2014/main" id="{72CC70AE-7990-46CB-B04F-C2DE12A1A221}"/>
                  </a:ext>
                </a:extLst>
              </p:cNvPr>
              <p:cNvSpPr/>
              <p:nvPr/>
            </p:nvSpPr>
            <p:spPr>
              <a:xfrm>
                <a:off x="5782975" y="1825450"/>
                <a:ext cx="5275" cy="4250"/>
              </a:xfrm>
              <a:custGeom>
                <a:avLst/>
                <a:gdLst/>
                <a:ahLst/>
                <a:cxnLst/>
                <a:rect l="l" t="t" r="r" b="b"/>
                <a:pathLst>
                  <a:path w="211" h="170" extrusionOk="0">
                    <a:moveTo>
                      <a:pt x="1" y="0"/>
                    </a:moveTo>
                    <a:lnTo>
                      <a:pt x="1" y="94"/>
                    </a:lnTo>
                    <a:lnTo>
                      <a:pt x="128" y="170"/>
                    </a:lnTo>
                    <a:lnTo>
                      <a:pt x="211" y="12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8" name="Google Shape;5938;p50">
                <a:extLst>
                  <a:ext uri="{FF2B5EF4-FFF2-40B4-BE49-F238E27FC236}">
                    <a16:creationId xmlns:a16="http://schemas.microsoft.com/office/drawing/2014/main" id="{4B6E6DEF-0B65-428E-B14E-4DD22581715E}"/>
                  </a:ext>
                </a:extLst>
              </p:cNvPr>
              <p:cNvSpPr/>
              <p:nvPr/>
            </p:nvSpPr>
            <p:spPr>
              <a:xfrm>
                <a:off x="5786175" y="1828475"/>
                <a:ext cx="4050" cy="2350"/>
              </a:xfrm>
              <a:custGeom>
                <a:avLst/>
                <a:gdLst/>
                <a:ahLst/>
                <a:cxnLst/>
                <a:rect l="l" t="t" r="r" b="b"/>
                <a:pathLst>
                  <a:path w="162" h="94" extrusionOk="0">
                    <a:moveTo>
                      <a:pt x="83" y="1"/>
                    </a:moveTo>
                    <a:lnTo>
                      <a:pt x="0" y="49"/>
                    </a:lnTo>
                    <a:lnTo>
                      <a:pt x="78" y="94"/>
                    </a:lnTo>
                    <a:lnTo>
                      <a:pt x="161" y="46"/>
                    </a:lnTo>
                    <a:lnTo>
                      <a:pt x="83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9" name="Google Shape;5939;p50">
                <a:extLst>
                  <a:ext uri="{FF2B5EF4-FFF2-40B4-BE49-F238E27FC236}">
                    <a16:creationId xmlns:a16="http://schemas.microsoft.com/office/drawing/2014/main" id="{9CA55331-EC0E-43F3-8ACF-3F07E900BF47}"/>
                  </a:ext>
                </a:extLst>
              </p:cNvPr>
              <p:cNvSpPr/>
              <p:nvPr/>
            </p:nvSpPr>
            <p:spPr>
              <a:xfrm>
                <a:off x="5788125" y="1829600"/>
                <a:ext cx="3175" cy="1850"/>
              </a:xfrm>
              <a:custGeom>
                <a:avLst/>
                <a:gdLst/>
                <a:ahLst/>
                <a:cxnLst/>
                <a:rect l="l" t="t" r="r" b="b"/>
                <a:pathLst>
                  <a:path w="127" h="74" extrusionOk="0">
                    <a:moveTo>
                      <a:pt x="83" y="1"/>
                    </a:moveTo>
                    <a:lnTo>
                      <a:pt x="0" y="49"/>
                    </a:lnTo>
                    <a:lnTo>
                      <a:pt x="44" y="73"/>
                    </a:lnTo>
                    <a:lnTo>
                      <a:pt x="127" y="25"/>
                    </a:lnTo>
                    <a:lnTo>
                      <a:pt x="83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0" name="Google Shape;5940;p50">
                <a:extLst>
                  <a:ext uri="{FF2B5EF4-FFF2-40B4-BE49-F238E27FC236}">
                    <a16:creationId xmlns:a16="http://schemas.microsoft.com/office/drawing/2014/main" id="{35936A3D-DFFD-4385-B644-672CA8EEBB85}"/>
                  </a:ext>
                </a:extLst>
              </p:cNvPr>
              <p:cNvSpPr/>
              <p:nvPr/>
            </p:nvSpPr>
            <p:spPr>
              <a:xfrm>
                <a:off x="5789200" y="1830225"/>
                <a:ext cx="29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117" h="68" extrusionOk="0">
                    <a:moveTo>
                      <a:pt x="84" y="0"/>
                    </a:moveTo>
                    <a:lnTo>
                      <a:pt x="1" y="48"/>
                    </a:lnTo>
                    <a:lnTo>
                      <a:pt x="34" y="67"/>
                    </a:lnTo>
                    <a:lnTo>
                      <a:pt x="117" y="21"/>
                    </a:lnTo>
                    <a:lnTo>
                      <a:pt x="84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1" name="Google Shape;5941;p50">
                <a:extLst>
                  <a:ext uri="{FF2B5EF4-FFF2-40B4-BE49-F238E27FC236}">
                    <a16:creationId xmlns:a16="http://schemas.microsoft.com/office/drawing/2014/main" id="{6318CB9D-558A-4D1F-95F1-048C84F9E35F}"/>
                  </a:ext>
                </a:extLst>
              </p:cNvPr>
              <p:cNvSpPr/>
              <p:nvPr/>
            </p:nvSpPr>
            <p:spPr>
              <a:xfrm>
                <a:off x="5790050" y="1830725"/>
                <a:ext cx="2875" cy="2850"/>
              </a:xfrm>
              <a:custGeom>
                <a:avLst/>
                <a:gdLst/>
                <a:ahLst/>
                <a:cxnLst/>
                <a:rect l="l" t="t" r="r" b="b"/>
                <a:pathLst>
                  <a:path w="115" h="114" extrusionOk="0">
                    <a:moveTo>
                      <a:pt x="83" y="1"/>
                    </a:moveTo>
                    <a:lnTo>
                      <a:pt x="0" y="47"/>
                    </a:lnTo>
                    <a:lnTo>
                      <a:pt x="115" y="114"/>
                    </a:lnTo>
                    <a:lnTo>
                      <a:pt x="115" y="18"/>
                    </a:lnTo>
                    <a:lnTo>
                      <a:pt x="83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2" name="Google Shape;5942;p50">
                <a:extLst>
                  <a:ext uri="{FF2B5EF4-FFF2-40B4-BE49-F238E27FC236}">
                    <a16:creationId xmlns:a16="http://schemas.microsoft.com/office/drawing/2014/main" id="{865862E6-30F8-4B07-8440-7E3FD102C230}"/>
                  </a:ext>
                </a:extLst>
              </p:cNvPr>
              <p:cNvSpPr/>
              <p:nvPr/>
            </p:nvSpPr>
            <p:spPr>
              <a:xfrm>
                <a:off x="5809250" y="1819500"/>
                <a:ext cx="3975" cy="4650"/>
              </a:xfrm>
              <a:custGeom>
                <a:avLst/>
                <a:gdLst/>
                <a:ahLst/>
                <a:cxnLst/>
                <a:rect l="l" t="t" r="r" b="b"/>
                <a:pathLst>
                  <a:path w="159" h="186" extrusionOk="0">
                    <a:moveTo>
                      <a:pt x="157" y="0"/>
                    </a:moveTo>
                    <a:lnTo>
                      <a:pt x="76" y="48"/>
                    </a:lnTo>
                    <a:lnTo>
                      <a:pt x="1" y="186"/>
                    </a:lnTo>
                    <a:lnTo>
                      <a:pt x="159" y="94"/>
                    </a:lnTo>
                    <a:lnTo>
                      <a:pt x="157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3" name="Google Shape;5943;p50">
                <a:extLst>
                  <a:ext uri="{FF2B5EF4-FFF2-40B4-BE49-F238E27FC236}">
                    <a16:creationId xmlns:a16="http://schemas.microsoft.com/office/drawing/2014/main" id="{3CF888E1-897D-4649-B259-06539079140C}"/>
                  </a:ext>
                </a:extLst>
              </p:cNvPr>
              <p:cNvSpPr/>
              <p:nvPr/>
            </p:nvSpPr>
            <p:spPr>
              <a:xfrm>
                <a:off x="5804900" y="1824125"/>
                <a:ext cx="4375" cy="7100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84" extrusionOk="0">
                    <a:moveTo>
                      <a:pt x="175" y="1"/>
                    </a:moveTo>
                    <a:lnTo>
                      <a:pt x="144" y="18"/>
                    </a:lnTo>
                    <a:lnTo>
                      <a:pt x="1" y="284"/>
                    </a:lnTo>
                    <a:lnTo>
                      <a:pt x="1" y="284"/>
                    </a:lnTo>
                    <a:lnTo>
                      <a:pt x="31" y="265"/>
                    </a:lnTo>
                    <a:lnTo>
                      <a:pt x="175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4" name="Google Shape;5944;p50">
                <a:extLst>
                  <a:ext uri="{FF2B5EF4-FFF2-40B4-BE49-F238E27FC236}">
                    <a16:creationId xmlns:a16="http://schemas.microsoft.com/office/drawing/2014/main" id="{9CFFAC71-8AFF-47DF-AADB-2C57DC7A0D59}"/>
                  </a:ext>
                </a:extLst>
              </p:cNvPr>
              <p:cNvSpPr/>
              <p:nvPr/>
            </p:nvSpPr>
            <p:spPr>
              <a:xfrm>
                <a:off x="5808500" y="1820700"/>
                <a:ext cx="2675" cy="3900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56" extrusionOk="0">
                    <a:moveTo>
                      <a:pt x="106" y="0"/>
                    </a:moveTo>
                    <a:lnTo>
                      <a:pt x="76" y="17"/>
                    </a:lnTo>
                    <a:lnTo>
                      <a:pt x="0" y="155"/>
                    </a:lnTo>
                    <a:lnTo>
                      <a:pt x="31" y="138"/>
                    </a:lnTo>
                    <a:lnTo>
                      <a:pt x="106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5" name="Google Shape;5945;p50">
                <a:extLst>
                  <a:ext uri="{FF2B5EF4-FFF2-40B4-BE49-F238E27FC236}">
                    <a16:creationId xmlns:a16="http://schemas.microsoft.com/office/drawing/2014/main" id="{A0F4EF75-C106-406D-B786-62648FE06FF5}"/>
                  </a:ext>
                </a:extLst>
              </p:cNvPr>
              <p:cNvSpPr/>
              <p:nvPr/>
            </p:nvSpPr>
            <p:spPr>
              <a:xfrm>
                <a:off x="5807525" y="1821125"/>
                <a:ext cx="2875" cy="4050"/>
              </a:xfrm>
              <a:custGeom>
                <a:avLst/>
                <a:gdLst/>
                <a:ahLst/>
                <a:cxnLst/>
                <a:rect l="l" t="t" r="r" b="b"/>
                <a:pathLst>
                  <a:path w="115" h="162" extrusionOk="0">
                    <a:moveTo>
                      <a:pt x="115" y="0"/>
                    </a:moveTo>
                    <a:lnTo>
                      <a:pt x="74" y="24"/>
                    </a:lnTo>
                    <a:lnTo>
                      <a:pt x="0" y="161"/>
                    </a:lnTo>
                    <a:lnTo>
                      <a:pt x="0" y="161"/>
                    </a:lnTo>
                    <a:lnTo>
                      <a:pt x="39" y="138"/>
                    </a:lnTo>
                    <a:lnTo>
                      <a:pt x="115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6" name="Google Shape;5946;p50">
                <a:extLst>
                  <a:ext uri="{FF2B5EF4-FFF2-40B4-BE49-F238E27FC236}">
                    <a16:creationId xmlns:a16="http://schemas.microsoft.com/office/drawing/2014/main" id="{09A3AFC9-AB17-4DDA-A6F9-C50EE7E5E3AC}"/>
                  </a:ext>
                </a:extLst>
              </p:cNvPr>
              <p:cNvSpPr/>
              <p:nvPr/>
            </p:nvSpPr>
            <p:spPr>
              <a:xfrm>
                <a:off x="5813900" y="1824900"/>
                <a:ext cx="175" cy="1150"/>
              </a:xfrm>
              <a:custGeom>
                <a:avLst/>
                <a:gdLst/>
                <a:ahLst/>
                <a:cxnLst/>
                <a:rect l="l" t="t" r="r" b="b"/>
                <a:pathLst>
                  <a:path w="7" h="46" extrusionOk="0">
                    <a:moveTo>
                      <a:pt x="6" y="0"/>
                    </a:moveTo>
                    <a:lnTo>
                      <a:pt x="0" y="12"/>
                    </a:lnTo>
                    <a:lnTo>
                      <a:pt x="0" y="45"/>
                    </a:lnTo>
                    <a:lnTo>
                      <a:pt x="6" y="41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7" name="Google Shape;5947;p50">
                <a:extLst>
                  <a:ext uri="{FF2B5EF4-FFF2-40B4-BE49-F238E27FC236}">
                    <a16:creationId xmlns:a16="http://schemas.microsoft.com/office/drawing/2014/main" id="{B4A9ECCE-41EA-47A6-9E45-FB2CDE7B3E7C}"/>
                  </a:ext>
                </a:extLst>
              </p:cNvPr>
              <p:cNvSpPr/>
              <p:nvPr/>
            </p:nvSpPr>
            <p:spPr>
              <a:xfrm>
                <a:off x="5828175" y="1809625"/>
                <a:ext cx="6225" cy="8150"/>
              </a:xfrm>
              <a:custGeom>
                <a:avLst/>
                <a:gdLst/>
                <a:ahLst/>
                <a:cxnLst/>
                <a:rect l="l" t="t" r="r" b="b"/>
                <a:pathLst>
                  <a:path w="249" h="326" extrusionOk="0">
                    <a:moveTo>
                      <a:pt x="247" y="1"/>
                    </a:moveTo>
                    <a:lnTo>
                      <a:pt x="144" y="62"/>
                    </a:lnTo>
                    <a:lnTo>
                      <a:pt x="1" y="326"/>
                    </a:lnTo>
                    <a:lnTo>
                      <a:pt x="249" y="184"/>
                    </a:lnTo>
                    <a:lnTo>
                      <a:pt x="247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8" name="Google Shape;5948;p50">
                <a:extLst>
                  <a:ext uri="{FF2B5EF4-FFF2-40B4-BE49-F238E27FC236}">
                    <a16:creationId xmlns:a16="http://schemas.microsoft.com/office/drawing/2014/main" id="{3AEBF02B-68EA-47BF-9EBC-D4A6BC554C67}"/>
                  </a:ext>
                </a:extLst>
              </p:cNvPr>
              <p:cNvSpPr/>
              <p:nvPr/>
            </p:nvSpPr>
            <p:spPr>
              <a:xfrm>
                <a:off x="5830975" y="1807675"/>
                <a:ext cx="2675" cy="3950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58" extrusionOk="0">
                    <a:moveTo>
                      <a:pt x="106" y="0"/>
                    </a:moveTo>
                    <a:lnTo>
                      <a:pt x="76" y="19"/>
                    </a:lnTo>
                    <a:lnTo>
                      <a:pt x="0" y="157"/>
                    </a:lnTo>
                    <a:lnTo>
                      <a:pt x="0" y="157"/>
                    </a:lnTo>
                    <a:lnTo>
                      <a:pt x="32" y="140"/>
                    </a:lnTo>
                    <a:lnTo>
                      <a:pt x="106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9" name="Google Shape;5949;p50">
                <a:extLst>
                  <a:ext uri="{FF2B5EF4-FFF2-40B4-BE49-F238E27FC236}">
                    <a16:creationId xmlns:a16="http://schemas.microsoft.com/office/drawing/2014/main" id="{729872C8-CAF1-41F8-A4D5-FF61322CA4FE}"/>
                  </a:ext>
                </a:extLst>
              </p:cNvPr>
              <p:cNvSpPr/>
              <p:nvPr/>
            </p:nvSpPr>
            <p:spPr>
              <a:xfrm>
                <a:off x="5831775" y="1807275"/>
                <a:ext cx="2600" cy="3900"/>
              </a:xfrm>
              <a:custGeom>
                <a:avLst/>
                <a:gdLst/>
                <a:ahLst/>
                <a:cxnLst/>
                <a:rect l="l" t="t" r="r" b="b"/>
                <a:pathLst>
                  <a:path w="104" h="156" extrusionOk="0">
                    <a:moveTo>
                      <a:pt x="103" y="1"/>
                    </a:moveTo>
                    <a:lnTo>
                      <a:pt x="74" y="16"/>
                    </a:lnTo>
                    <a:lnTo>
                      <a:pt x="0" y="156"/>
                    </a:lnTo>
                    <a:lnTo>
                      <a:pt x="103" y="95"/>
                    </a:lnTo>
                    <a:lnTo>
                      <a:pt x="103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0" name="Google Shape;5950;p50">
                <a:extLst>
                  <a:ext uri="{FF2B5EF4-FFF2-40B4-BE49-F238E27FC236}">
                    <a16:creationId xmlns:a16="http://schemas.microsoft.com/office/drawing/2014/main" id="{9E398D63-0669-4809-A5F2-9480BB8F02F7}"/>
                  </a:ext>
                </a:extLst>
              </p:cNvPr>
              <p:cNvSpPr/>
              <p:nvPr/>
            </p:nvSpPr>
            <p:spPr>
              <a:xfrm>
                <a:off x="5826400" y="1811600"/>
                <a:ext cx="4600" cy="7200"/>
              </a:xfrm>
              <a:custGeom>
                <a:avLst/>
                <a:gdLst/>
                <a:ahLst/>
                <a:cxnLst/>
                <a:rect l="l" t="t" r="r" b="b"/>
                <a:pathLst>
                  <a:path w="184" h="288" extrusionOk="0">
                    <a:moveTo>
                      <a:pt x="183" y="0"/>
                    </a:moveTo>
                    <a:lnTo>
                      <a:pt x="144" y="23"/>
                    </a:lnTo>
                    <a:lnTo>
                      <a:pt x="1" y="287"/>
                    </a:lnTo>
                    <a:lnTo>
                      <a:pt x="40" y="265"/>
                    </a:lnTo>
                    <a:lnTo>
                      <a:pt x="183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1" name="Google Shape;5951;p50">
                <a:extLst>
                  <a:ext uri="{FF2B5EF4-FFF2-40B4-BE49-F238E27FC236}">
                    <a16:creationId xmlns:a16="http://schemas.microsoft.com/office/drawing/2014/main" id="{67812FE6-19C1-4D08-986D-6AA0B2C587B3}"/>
                  </a:ext>
                </a:extLst>
              </p:cNvPr>
              <p:cNvSpPr/>
              <p:nvPr/>
            </p:nvSpPr>
            <p:spPr>
              <a:xfrm>
                <a:off x="5825325" y="1812175"/>
                <a:ext cx="4700" cy="7275"/>
              </a:xfrm>
              <a:custGeom>
                <a:avLst/>
                <a:gdLst/>
                <a:ahLst/>
                <a:cxnLst/>
                <a:rect l="l" t="t" r="r" b="b"/>
                <a:pathLst>
                  <a:path w="188" h="291" extrusionOk="0">
                    <a:moveTo>
                      <a:pt x="187" y="0"/>
                    </a:moveTo>
                    <a:lnTo>
                      <a:pt x="116" y="41"/>
                    </a:lnTo>
                    <a:lnTo>
                      <a:pt x="0" y="256"/>
                    </a:lnTo>
                    <a:lnTo>
                      <a:pt x="0" y="290"/>
                    </a:lnTo>
                    <a:lnTo>
                      <a:pt x="44" y="264"/>
                    </a:lnTo>
                    <a:lnTo>
                      <a:pt x="187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2" name="Google Shape;5952;p50">
                <a:extLst>
                  <a:ext uri="{FF2B5EF4-FFF2-40B4-BE49-F238E27FC236}">
                    <a16:creationId xmlns:a16="http://schemas.microsoft.com/office/drawing/2014/main" id="{DAA703D6-47CF-46A2-BA0C-74EBE3731D4F}"/>
                  </a:ext>
                </a:extLst>
              </p:cNvPr>
              <p:cNvSpPr/>
              <p:nvPr/>
            </p:nvSpPr>
            <p:spPr>
              <a:xfrm>
                <a:off x="5828225" y="1808725"/>
                <a:ext cx="3675" cy="4475"/>
              </a:xfrm>
              <a:custGeom>
                <a:avLst/>
                <a:gdLst/>
                <a:ahLst/>
                <a:cxnLst/>
                <a:rect l="l" t="t" r="r" b="b"/>
                <a:pathLst>
                  <a:path w="147" h="179" extrusionOk="0">
                    <a:moveTo>
                      <a:pt x="147" y="1"/>
                    </a:moveTo>
                    <a:lnTo>
                      <a:pt x="76" y="41"/>
                    </a:lnTo>
                    <a:lnTo>
                      <a:pt x="0" y="179"/>
                    </a:lnTo>
                    <a:lnTo>
                      <a:pt x="71" y="138"/>
                    </a:lnTo>
                    <a:lnTo>
                      <a:pt x="147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3" name="Google Shape;5953;p50">
                <a:extLst>
                  <a:ext uri="{FF2B5EF4-FFF2-40B4-BE49-F238E27FC236}">
                    <a16:creationId xmlns:a16="http://schemas.microsoft.com/office/drawing/2014/main" id="{66AF5BCF-DDA0-4AB3-8667-5484DD49613E}"/>
                  </a:ext>
                </a:extLst>
              </p:cNvPr>
              <p:cNvSpPr/>
              <p:nvPr/>
            </p:nvSpPr>
            <p:spPr>
              <a:xfrm>
                <a:off x="5830000" y="1808150"/>
                <a:ext cx="2875" cy="4050"/>
              </a:xfrm>
              <a:custGeom>
                <a:avLst/>
                <a:gdLst/>
                <a:ahLst/>
                <a:cxnLst/>
                <a:rect l="l" t="t" r="r" b="b"/>
                <a:pathLst>
                  <a:path w="115" h="162" extrusionOk="0">
                    <a:moveTo>
                      <a:pt x="115" y="0"/>
                    </a:moveTo>
                    <a:lnTo>
                      <a:pt x="76" y="24"/>
                    </a:lnTo>
                    <a:lnTo>
                      <a:pt x="0" y="161"/>
                    </a:lnTo>
                    <a:lnTo>
                      <a:pt x="39" y="138"/>
                    </a:lnTo>
                    <a:lnTo>
                      <a:pt x="115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4" name="Google Shape;5954;p50">
                <a:extLst>
                  <a:ext uri="{FF2B5EF4-FFF2-40B4-BE49-F238E27FC236}">
                    <a16:creationId xmlns:a16="http://schemas.microsoft.com/office/drawing/2014/main" id="{61E3C27D-B394-4D93-9B01-8F05761940B7}"/>
                  </a:ext>
                </a:extLst>
              </p:cNvPr>
              <p:cNvSpPr/>
              <p:nvPr/>
            </p:nvSpPr>
            <p:spPr>
              <a:xfrm>
                <a:off x="5827375" y="1811150"/>
                <a:ext cx="4425" cy="7100"/>
              </a:xfrm>
              <a:custGeom>
                <a:avLst/>
                <a:gdLst/>
                <a:ahLst/>
                <a:cxnLst/>
                <a:rect l="l" t="t" r="r" b="b"/>
                <a:pathLst>
                  <a:path w="177" h="284" extrusionOk="0">
                    <a:moveTo>
                      <a:pt x="176" y="1"/>
                    </a:moveTo>
                    <a:lnTo>
                      <a:pt x="144" y="18"/>
                    </a:lnTo>
                    <a:lnTo>
                      <a:pt x="1" y="283"/>
                    </a:lnTo>
                    <a:lnTo>
                      <a:pt x="33" y="265"/>
                    </a:lnTo>
                    <a:lnTo>
                      <a:pt x="176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5" name="Google Shape;5955;p50">
                <a:extLst>
                  <a:ext uri="{FF2B5EF4-FFF2-40B4-BE49-F238E27FC236}">
                    <a16:creationId xmlns:a16="http://schemas.microsoft.com/office/drawing/2014/main" id="{1E73CE12-7229-4164-BA95-CA69E443EDE4}"/>
                  </a:ext>
                </a:extLst>
              </p:cNvPr>
              <p:cNvSpPr/>
              <p:nvPr/>
            </p:nvSpPr>
            <p:spPr>
              <a:xfrm>
                <a:off x="5825275" y="1818550"/>
                <a:ext cx="75" cy="900"/>
              </a:xfrm>
              <a:custGeom>
                <a:avLst/>
                <a:gdLst/>
                <a:ahLst/>
                <a:cxnLst/>
                <a:rect l="l" t="t" r="r" b="b"/>
                <a:pathLst>
                  <a:path w="3" h="36" extrusionOk="0">
                    <a:moveTo>
                      <a:pt x="2" y="1"/>
                    </a:moveTo>
                    <a:lnTo>
                      <a:pt x="1" y="2"/>
                    </a:lnTo>
                    <a:lnTo>
                      <a:pt x="1" y="35"/>
                    </a:lnTo>
                    <a:lnTo>
                      <a:pt x="2" y="35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6" name="Google Shape;5956;p50">
                <a:extLst>
                  <a:ext uri="{FF2B5EF4-FFF2-40B4-BE49-F238E27FC236}">
                    <a16:creationId xmlns:a16="http://schemas.microsoft.com/office/drawing/2014/main" id="{B4C161DB-E2E1-4967-B1B4-B34961F7F6B8}"/>
                  </a:ext>
                </a:extLst>
              </p:cNvPr>
              <p:cNvSpPr/>
              <p:nvPr/>
            </p:nvSpPr>
            <p:spPr>
              <a:xfrm>
                <a:off x="5825275" y="1813175"/>
                <a:ext cx="2975" cy="5400"/>
              </a:xfrm>
              <a:custGeom>
                <a:avLst/>
                <a:gdLst/>
                <a:ahLst/>
                <a:cxnLst/>
                <a:rect l="l" t="t" r="r" b="b"/>
                <a:pathLst>
                  <a:path w="119" h="216" extrusionOk="0">
                    <a:moveTo>
                      <a:pt x="118" y="1"/>
                    </a:moveTo>
                    <a:lnTo>
                      <a:pt x="1" y="69"/>
                    </a:lnTo>
                    <a:lnTo>
                      <a:pt x="2" y="216"/>
                    </a:lnTo>
                    <a:lnTo>
                      <a:pt x="118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7" name="Google Shape;5957;p50">
                <a:extLst>
                  <a:ext uri="{FF2B5EF4-FFF2-40B4-BE49-F238E27FC236}">
                    <a16:creationId xmlns:a16="http://schemas.microsoft.com/office/drawing/2014/main" id="{51C3E333-42CF-417E-8A98-D999A0B9EB48}"/>
                  </a:ext>
                </a:extLst>
              </p:cNvPr>
              <p:cNvSpPr/>
              <p:nvPr/>
            </p:nvSpPr>
            <p:spPr>
              <a:xfrm>
                <a:off x="5824450" y="1814900"/>
                <a:ext cx="900" cy="5025"/>
              </a:xfrm>
              <a:custGeom>
                <a:avLst/>
                <a:gdLst/>
                <a:ahLst/>
                <a:cxnLst/>
                <a:rect l="l" t="t" r="r" b="b"/>
                <a:pathLst>
                  <a:path w="36" h="201" extrusionOk="0">
                    <a:moveTo>
                      <a:pt x="34" y="0"/>
                    </a:moveTo>
                    <a:lnTo>
                      <a:pt x="0" y="19"/>
                    </a:lnTo>
                    <a:lnTo>
                      <a:pt x="0" y="200"/>
                    </a:lnTo>
                    <a:lnTo>
                      <a:pt x="34" y="181"/>
                    </a:lnTo>
                    <a:lnTo>
                      <a:pt x="34" y="148"/>
                    </a:lnTo>
                    <a:lnTo>
                      <a:pt x="35" y="147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8" name="Google Shape;5958;p50">
                <a:extLst>
                  <a:ext uri="{FF2B5EF4-FFF2-40B4-BE49-F238E27FC236}">
                    <a16:creationId xmlns:a16="http://schemas.microsoft.com/office/drawing/2014/main" id="{EE5C0C62-35A2-435E-967A-61AAB1A4F8EC}"/>
                  </a:ext>
                </a:extLst>
              </p:cNvPr>
              <p:cNvSpPr/>
              <p:nvPr/>
            </p:nvSpPr>
            <p:spPr>
              <a:xfrm>
                <a:off x="5825275" y="1809750"/>
                <a:ext cx="4850" cy="5175"/>
              </a:xfrm>
              <a:custGeom>
                <a:avLst/>
                <a:gdLst/>
                <a:ahLst/>
                <a:cxnLst/>
                <a:rect l="l" t="t" r="r" b="b"/>
                <a:pathLst>
                  <a:path w="194" h="207" extrusionOk="0">
                    <a:moveTo>
                      <a:pt x="194" y="0"/>
                    </a:moveTo>
                    <a:lnTo>
                      <a:pt x="1" y="110"/>
                    </a:lnTo>
                    <a:lnTo>
                      <a:pt x="1" y="206"/>
                    </a:lnTo>
                    <a:lnTo>
                      <a:pt x="118" y="138"/>
                    </a:lnTo>
                    <a:lnTo>
                      <a:pt x="194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9" name="Google Shape;5959;p50">
                <a:extLst>
                  <a:ext uri="{FF2B5EF4-FFF2-40B4-BE49-F238E27FC236}">
                    <a16:creationId xmlns:a16="http://schemas.microsoft.com/office/drawing/2014/main" id="{7FF5DD2D-18A6-4EB5-8C83-7B505D15E87D}"/>
                  </a:ext>
                </a:extLst>
              </p:cNvPr>
              <p:cNvSpPr/>
              <p:nvPr/>
            </p:nvSpPr>
            <p:spPr>
              <a:xfrm>
                <a:off x="5824450" y="1812500"/>
                <a:ext cx="850" cy="2875"/>
              </a:xfrm>
              <a:custGeom>
                <a:avLst/>
                <a:gdLst/>
                <a:ahLst/>
                <a:cxnLst/>
                <a:rect l="l" t="t" r="r" b="b"/>
                <a:pathLst>
                  <a:path w="34" h="115" extrusionOk="0">
                    <a:moveTo>
                      <a:pt x="34" y="0"/>
                    </a:moveTo>
                    <a:lnTo>
                      <a:pt x="0" y="21"/>
                    </a:lnTo>
                    <a:lnTo>
                      <a:pt x="0" y="115"/>
                    </a:lnTo>
                    <a:lnTo>
                      <a:pt x="34" y="96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0" name="Google Shape;5960;p50">
                <a:extLst>
                  <a:ext uri="{FF2B5EF4-FFF2-40B4-BE49-F238E27FC236}">
                    <a16:creationId xmlns:a16="http://schemas.microsoft.com/office/drawing/2014/main" id="{818C63F7-A440-420E-9F74-2DEC5C1003D3}"/>
                  </a:ext>
                </a:extLst>
              </p:cNvPr>
              <p:cNvSpPr/>
              <p:nvPr/>
            </p:nvSpPr>
            <p:spPr>
              <a:xfrm>
                <a:off x="5816750" y="1815350"/>
                <a:ext cx="7725" cy="9025"/>
              </a:xfrm>
              <a:custGeom>
                <a:avLst/>
                <a:gdLst/>
                <a:ahLst/>
                <a:cxnLst/>
                <a:rect l="l" t="t" r="r" b="b"/>
                <a:pathLst>
                  <a:path w="309" h="361" extrusionOk="0">
                    <a:moveTo>
                      <a:pt x="308" y="1"/>
                    </a:moveTo>
                    <a:lnTo>
                      <a:pt x="145" y="95"/>
                    </a:lnTo>
                    <a:lnTo>
                      <a:pt x="1" y="361"/>
                    </a:lnTo>
                    <a:lnTo>
                      <a:pt x="1" y="361"/>
                    </a:lnTo>
                    <a:lnTo>
                      <a:pt x="308" y="182"/>
                    </a:lnTo>
                    <a:lnTo>
                      <a:pt x="308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1" name="Google Shape;5961;p50">
                <a:extLst>
                  <a:ext uri="{FF2B5EF4-FFF2-40B4-BE49-F238E27FC236}">
                    <a16:creationId xmlns:a16="http://schemas.microsoft.com/office/drawing/2014/main" id="{CD5C8827-BBF4-4B5E-AFAC-06B4E1DFE6C1}"/>
                  </a:ext>
                </a:extLst>
              </p:cNvPr>
              <p:cNvSpPr/>
              <p:nvPr/>
            </p:nvSpPr>
            <p:spPr>
              <a:xfrm>
                <a:off x="5820350" y="1813000"/>
                <a:ext cx="4125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165" h="190" extrusionOk="0">
                    <a:moveTo>
                      <a:pt x="164" y="1"/>
                    </a:moveTo>
                    <a:lnTo>
                      <a:pt x="76" y="51"/>
                    </a:lnTo>
                    <a:lnTo>
                      <a:pt x="1" y="189"/>
                    </a:lnTo>
                    <a:lnTo>
                      <a:pt x="1" y="189"/>
                    </a:lnTo>
                    <a:lnTo>
                      <a:pt x="164" y="95"/>
                    </a:lnTo>
                    <a:lnTo>
                      <a:pt x="164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2" name="Google Shape;5962;p50">
                <a:extLst>
                  <a:ext uri="{FF2B5EF4-FFF2-40B4-BE49-F238E27FC236}">
                    <a16:creationId xmlns:a16="http://schemas.microsoft.com/office/drawing/2014/main" id="{25668AAE-A137-41E2-AE5C-971BA7709692}"/>
                  </a:ext>
                </a:extLst>
              </p:cNvPr>
              <p:cNvSpPr/>
              <p:nvPr/>
            </p:nvSpPr>
            <p:spPr>
              <a:xfrm>
                <a:off x="5814975" y="1818200"/>
                <a:ext cx="4650" cy="7200"/>
              </a:xfrm>
              <a:custGeom>
                <a:avLst/>
                <a:gdLst/>
                <a:ahLst/>
                <a:cxnLst/>
                <a:rect l="l" t="t" r="r" b="b"/>
                <a:pathLst>
                  <a:path w="186" h="288" extrusionOk="0">
                    <a:moveTo>
                      <a:pt x="185" y="0"/>
                    </a:moveTo>
                    <a:lnTo>
                      <a:pt x="144" y="22"/>
                    </a:lnTo>
                    <a:lnTo>
                      <a:pt x="1" y="287"/>
                    </a:lnTo>
                    <a:lnTo>
                      <a:pt x="42" y="264"/>
                    </a:lnTo>
                    <a:lnTo>
                      <a:pt x="185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3" name="Google Shape;5963;p50">
                <a:extLst>
                  <a:ext uri="{FF2B5EF4-FFF2-40B4-BE49-F238E27FC236}">
                    <a16:creationId xmlns:a16="http://schemas.microsoft.com/office/drawing/2014/main" id="{E07F7C73-8ADD-43C9-8FC3-EBE417D34884}"/>
                  </a:ext>
                </a:extLst>
              </p:cNvPr>
              <p:cNvSpPr/>
              <p:nvPr/>
            </p:nvSpPr>
            <p:spPr>
              <a:xfrm>
                <a:off x="5816000" y="1817725"/>
                <a:ext cx="4375" cy="7075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83" extrusionOk="0">
                    <a:moveTo>
                      <a:pt x="175" y="0"/>
                    </a:moveTo>
                    <a:lnTo>
                      <a:pt x="144" y="19"/>
                    </a:lnTo>
                    <a:lnTo>
                      <a:pt x="1" y="283"/>
                    </a:lnTo>
                    <a:lnTo>
                      <a:pt x="1" y="283"/>
                    </a:lnTo>
                    <a:lnTo>
                      <a:pt x="31" y="266"/>
                    </a:lnTo>
                    <a:lnTo>
                      <a:pt x="175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4" name="Google Shape;5964;p50">
                <a:extLst>
                  <a:ext uri="{FF2B5EF4-FFF2-40B4-BE49-F238E27FC236}">
                    <a16:creationId xmlns:a16="http://schemas.microsoft.com/office/drawing/2014/main" id="{408926E0-B965-42B2-AC97-20D328406447}"/>
                  </a:ext>
                </a:extLst>
              </p:cNvPr>
              <p:cNvSpPr/>
              <p:nvPr/>
            </p:nvSpPr>
            <p:spPr>
              <a:xfrm>
                <a:off x="5819600" y="1814275"/>
                <a:ext cx="2650" cy="3950"/>
              </a:xfrm>
              <a:custGeom>
                <a:avLst/>
                <a:gdLst/>
                <a:ahLst/>
                <a:cxnLst/>
                <a:rect l="l" t="t" r="r" b="b"/>
                <a:pathLst>
                  <a:path w="106" h="158" extrusionOk="0">
                    <a:moveTo>
                      <a:pt x="106" y="0"/>
                    </a:moveTo>
                    <a:lnTo>
                      <a:pt x="76" y="18"/>
                    </a:lnTo>
                    <a:lnTo>
                      <a:pt x="0" y="157"/>
                    </a:lnTo>
                    <a:lnTo>
                      <a:pt x="31" y="138"/>
                    </a:lnTo>
                    <a:lnTo>
                      <a:pt x="106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5" name="Google Shape;5965;p50">
                <a:extLst>
                  <a:ext uri="{FF2B5EF4-FFF2-40B4-BE49-F238E27FC236}">
                    <a16:creationId xmlns:a16="http://schemas.microsoft.com/office/drawing/2014/main" id="{236577C7-E87B-4B23-8547-4F9EC344EFC0}"/>
                  </a:ext>
                </a:extLst>
              </p:cNvPr>
              <p:cNvSpPr/>
              <p:nvPr/>
            </p:nvSpPr>
            <p:spPr>
              <a:xfrm>
                <a:off x="5816825" y="1815300"/>
                <a:ext cx="3650" cy="4500"/>
              </a:xfrm>
              <a:custGeom>
                <a:avLst/>
                <a:gdLst/>
                <a:ahLst/>
                <a:cxnLst/>
                <a:rect l="l" t="t" r="r" b="b"/>
                <a:pathLst>
                  <a:path w="146" h="180" extrusionOk="0">
                    <a:moveTo>
                      <a:pt x="146" y="0"/>
                    </a:moveTo>
                    <a:lnTo>
                      <a:pt x="75" y="41"/>
                    </a:lnTo>
                    <a:lnTo>
                      <a:pt x="1" y="180"/>
                    </a:lnTo>
                    <a:lnTo>
                      <a:pt x="70" y="138"/>
                    </a:lnTo>
                    <a:lnTo>
                      <a:pt x="146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6" name="Google Shape;5966;p50">
                <a:extLst>
                  <a:ext uri="{FF2B5EF4-FFF2-40B4-BE49-F238E27FC236}">
                    <a16:creationId xmlns:a16="http://schemas.microsoft.com/office/drawing/2014/main" id="{831CB359-7C70-4C9D-995D-6EB1BF6257BE}"/>
                  </a:ext>
                </a:extLst>
              </p:cNvPr>
              <p:cNvSpPr/>
              <p:nvPr/>
            </p:nvSpPr>
            <p:spPr>
              <a:xfrm>
                <a:off x="5818575" y="1814700"/>
                <a:ext cx="2925" cy="4050"/>
              </a:xfrm>
              <a:custGeom>
                <a:avLst/>
                <a:gdLst/>
                <a:ahLst/>
                <a:cxnLst/>
                <a:rect l="l" t="t" r="r" b="b"/>
                <a:pathLst>
                  <a:path w="117" h="162" extrusionOk="0">
                    <a:moveTo>
                      <a:pt x="117" y="1"/>
                    </a:moveTo>
                    <a:lnTo>
                      <a:pt x="76" y="24"/>
                    </a:lnTo>
                    <a:lnTo>
                      <a:pt x="0" y="162"/>
                    </a:lnTo>
                    <a:lnTo>
                      <a:pt x="41" y="140"/>
                    </a:lnTo>
                    <a:lnTo>
                      <a:pt x="117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7" name="Google Shape;5967;p50">
                <a:extLst>
                  <a:ext uri="{FF2B5EF4-FFF2-40B4-BE49-F238E27FC236}">
                    <a16:creationId xmlns:a16="http://schemas.microsoft.com/office/drawing/2014/main" id="{B397CC82-5A69-4016-A928-E4BC025ECC1E}"/>
                  </a:ext>
                </a:extLst>
              </p:cNvPr>
              <p:cNvSpPr/>
              <p:nvPr/>
            </p:nvSpPr>
            <p:spPr>
              <a:xfrm>
                <a:off x="5814050" y="1816300"/>
                <a:ext cx="4650" cy="5100"/>
              </a:xfrm>
              <a:custGeom>
                <a:avLst/>
                <a:gdLst/>
                <a:ahLst/>
                <a:cxnLst/>
                <a:rect l="l" t="t" r="r" b="b"/>
                <a:pathLst>
                  <a:path w="186" h="204" extrusionOk="0">
                    <a:moveTo>
                      <a:pt x="186" y="1"/>
                    </a:moveTo>
                    <a:lnTo>
                      <a:pt x="0" y="109"/>
                    </a:lnTo>
                    <a:lnTo>
                      <a:pt x="0" y="204"/>
                    </a:lnTo>
                    <a:lnTo>
                      <a:pt x="112" y="140"/>
                    </a:lnTo>
                    <a:lnTo>
                      <a:pt x="186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8" name="Google Shape;5968;p50">
                <a:extLst>
                  <a:ext uri="{FF2B5EF4-FFF2-40B4-BE49-F238E27FC236}">
                    <a16:creationId xmlns:a16="http://schemas.microsoft.com/office/drawing/2014/main" id="{FDFC3035-3DD5-477B-9CD0-47FEB3069E3D}"/>
                  </a:ext>
                </a:extLst>
              </p:cNvPr>
              <p:cNvSpPr/>
              <p:nvPr/>
            </p:nvSpPr>
            <p:spPr>
              <a:xfrm>
                <a:off x="5814050" y="1818725"/>
                <a:ext cx="4550" cy="7200"/>
              </a:xfrm>
              <a:custGeom>
                <a:avLst/>
                <a:gdLst/>
                <a:ahLst/>
                <a:cxnLst/>
                <a:rect l="l" t="t" r="r" b="b"/>
                <a:pathLst>
                  <a:path w="182" h="288" extrusionOk="0">
                    <a:moveTo>
                      <a:pt x="181" y="1"/>
                    </a:moveTo>
                    <a:lnTo>
                      <a:pt x="112" y="43"/>
                    </a:lnTo>
                    <a:lnTo>
                      <a:pt x="0" y="247"/>
                    </a:lnTo>
                    <a:lnTo>
                      <a:pt x="0" y="288"/>
                    </a:lnTo>
                    <a:lnTo>
                      <a:pt x="38" y="266"/>
                    </a:lnTo>
                    <a:lnTo>
                      <a:pt x="181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9" name="Google Shape;5969;p50">
                <a:extLst>
                  <a:ext uri="{FF2B5EF4-FFF2-40B4-BE49-F238E27FC236}">
                    <a16:creationId xmlns:a16="http://schemas.microsoft.com/office/drawing/2014/main" id="{E4B2A3EA-4C8D-4C9D-A79D-D4CD1BDEF0A8}"/>
                  </a:ext>
                </a:extLst>
              </p:cNvPr>
              <p:cNvSpPr/>
              <p:nvPr/>
            </p:nvSpPr>
            <p:spPr>
              <a:xfrm>
                <a:off x="5814050" y="1819775"/>
                <a:ext cx="2800" cy="5150"/>
              </a:xfrm>
              <a:custGeom>
                <a:avLst/>
                <a:gdLst/>
                <a:ahLst/>
                <a:cxnLst/>
                <a:rect l="l" t="t" r="r" b="b"/>
                <a:pathLst>
                  <a:path w="112" h="206" extrusionOk="0">
                    <a:moveTo>
                      <a:pt x="112" y="1"/>
                    </a:moveTo>
                    <a:lnTo>
                      <a:pt x="0" y="65"/>
                    </a:lnTo>
                    <a:lnTo>
                      <a:pt x="0" y="205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0" name="Google Shape;5970;p50">
                <a:extLst>
                  <a:ext uri="{FF2B5EF4-FFF2-40B4-BE49-F238E27FC236}">
                    <a16:creationId xmlns:a16="http://schemas.microsoft.com/office/drawing/2014/main" id="{E37550C9-DE5F-4D36-92BB-2617DE9EC687}"/>
                  </a:ext>
                </a:extLst>
              </p:cNvPr>
              <p:cNvSpPr/>
              <p:nvPr/>
            </p:nvSpPr>
            <p:spPr>
              <a:xfrm>
                <a:off x="5813200" y="1821375"/>
                <a:ext cx="875" cy="5075"/>
              </a:xfrm>
              <a:custGeom>
                <a:avLst/>
                <a:gdLst/>
                <a:ahLst/>
                <a:cxnLst/>
                <a:rect l="l" t="t" r="r" b="b"/>
                <a:pathLst>
                  <a:path w="35" h="203" extrusionOk="0">
                    <a:moveTo>
                      <a:pt x="34" y="1"/>
                    </a:moveTo>
                    <a:lnTo>
                      <a:pt x="1" y="19"/>
                    </a:lnTo>
                    <a:lnTo>
                      <a:pt x="1" y="202"/>
                    </a:lnTo>
                    <a:lnTo>
                      <a:pt x="28" y="186"/>
                    </a:lnTo>
                    <a:lnTo>
                      <a:pt x="28" y="153"/>
                    </a:lnTo>
                    <a:lnTo>
                      <a:pt x="34" y="141"/>
                    </a:lnTo>
                    <a:lnTo>
                      <a:pt x="34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1" name="Google Shape;5971;p50">
                <a:extLst>
                  <a:ext uri="{FF2B5EF4-FFF2-40B4-BE49-F238E27FC236}">
                    <a16:creationId xmlns:a16="http://schemas.microsoft.com/office/drawing/2014/main" id="{687303B9-E633-4607-80BD-D150FEBFF4AB}"/>
                  </a:ext>
                </a:extLst>
              </p:cNvPr>
              <p:cNvSpPr/>
              <p:nvPr/>
            </p:nvSpPr>
            <p:spPr>
              <a:xfrm>
                <a:off x="5813175" y="1819025"/>
                <a:ext cx="900" cy="2850"/>
              </a:xfrm>
              <a:custGeom>
                <a:avLst/>
                <a:gdLst/>
                <a:ahLst/>
                <a:cxnLst/>
                <a:rect l="l" t="t" r="r" b="b"/>
                <a:pathLst>
                  <a:path w="36" h="114" extrusionOk="0">
                    <a:moveTo>
                      <a:pt x="35" y="0"/>
                    </a:moveTo>
                    <a:lnTo>
                      <a:pt x="0" y="19"/>
                    </a:lnTo>
                    <a:lnTo>
                      <a:pt x="2" y="113"/>
                    </a:lnTo>
                    <a:lnTo>
                      <a:pt x="35" y="95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2" name="Google Shape;5972;p50">
                <a:extLst>
                  <a:ext uri="{FF2B5EF4-FFF2-40B4-BE49-F238E27FC236}">
                    <a16:creationId xmlns:a16="http://schemas.microsoft.com/office/drawing/2014/main" id="{DEDCEF26-5722-4626-A203-FB04C937275F}"/>
                  </a:ext>
                </a:extLst>
              </p:cNvPr>
              <p:cNvSpPr/>
              <p:nvPr/>
            </p:nvSpPr>
            <p:spPr>
              <a:xfrm>
                <a:off x="5805675" y="1821850"/>
                <a:ext cx="7550" cy="8900"/>
              </a:xfrm>
              <a:custGeom>
                <a:avLst/>
                <a:gdLst/>
                <a:ahLst/>
                <a:cxnLst/>
                <a:rect l="l" t="t" r="r" b="b"/>
                <a:pathLst>
                  <a:path w="302" h="356" extrusionOk="0">
                    <a:moveTo>
                      <a:pt x="302" y="0"/>
                    </a:moveTo>
                    <a:lnTo>
                      <a:pt x="144" y="92"/>
                    </a:lnTo>
                    <a:lnTo>
                      <a:pt x="0" y="356"/>
                    </a:lnTo>
                    <a:lnTo>
                      <a:pt x="0" y="356"/>
                    </a:lnTo>
                    <a:lnTo>
                      <a:pt x="302" y="183"/>
                    </a:lnTo>
                    <a:lnTo>
                      <a:pt x="302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3" name="Google Shape;5973;p50">
                <a:extLst>
                  <a:ext uri="{FF2B5EF4-FFF2-40B4-BE49-F238E27FC236}">
                    <a16:creationId xmlns:a16="http://schemas.microsoft.com/office/drawing/2014/main" id="{A066D637-A465-4AE7-AA6F-B040C0B64CB6}"/>
                  </a:ext>
                </a:extLst>
              </p:cNvPr>
              <p:cNvSpPr/>
              <p:nvPr/>
            </p:nvSpPr>
            <p:spPr>
              <a:xfrm>
                <a:off x="5803925" y="1824575"/>
                <a:ext cx="4600" cy="7225"/>
              </a:xfrm>
              <a:custGeom>
                <a:avLst/>
                <a:gdLst/>
                <a:ahLst/>
                <a:cxnLst/>
                <a:rect l="l" t="t" r="r" b="b"/>
                <a:pathLst>
                  <a:path w="184" h="289" extrusionOk="0">
                    <a:moveTo>
                      <a:pt x="183" y="0"/>
                    </a:moveTo>
                    <a:lnTo>
                      <a:pt x="144" y="23"/>
                    </a:lnTo>
                    <a:lnTo>
                      <a:pt x="1" y="289"/>
                    </a:lnTo>
                    <a:lnTo>
                      <a:pt x="40" y="266"/>
                    </a:lnTo>
                    <a:lnTo>
                      <a:pt x="183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4" name="Google Shape;5974;p50">
                <a:extLst>
                  <a:ext uri="{FF2B5EF4-FFF2-40B4-BE49-F238E27FC236}">
                    <a16:creationId xmlns:a16="http://schemas.microsoft.com/office/drawing/2014/main" id="{24A1C57F-51B5-44AA-8740-E8679A91A1BA}"/>
                  </a:ext>
                </a:extLst>
              </p:cNvPr>
              <p:cNvSpPr/>
              <p:nvPr/>
            </p:nvSpPr>
            <p:spPr>
              <a:xfrm>
                <a:off x="5802800" y="1825150"/>
                <a:ext cx="4750" cy="7275"/>
              </a:xfrm>
              <a:custGeom>
                <a:avLst/>
                <a:gdLst/>
                <a:ahLst/>
                <a:cxnLst/>
                <a:rect l="l" t="t" r="r" b="b"/>
                <a:pathLst>
                  <a:path w="190" h="291" extrusionOk="0">
                    <a:moveTo>
                      <a:pt x="189" y="0"/>
                    </a:moveTo>
                    <a:lnTo>
                      <a:pt x="118" y="41"/>
                    </a:lnTo>
                    <a:lnTo>
                      <a:pt x="1" y="257"/>
                    </a:lnTo>
                    <a:lnTo>
                      <a:pt x="1" y="290"/>
                    </a:lnTo>
                    <a:lnTo>
                      <a:pt x="46" y="266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5" name="Google Shape;5975;p50">
                <a:extLst>
                  <a:ext uri="{FF2B5EF4-FFF2-40B4-BE49-F238E27FC236}">
                    <a16:creationId xmlns:a16="http://schemas.microsoft.com/office/drawing/2014/main" id="{D1A92E6F-D6DC-438A-ADB1-F18900B8D475}"/>
                  </a:ext>
                </a:extLst>
              </p:cNvPr>
              <p:cNvSpPr/>
              <p:nvPr/>
            </p:nvSpPr>
            <p:spPr>
              <a:xfrm>
                <a:off x="5805750" y="1821700"/>
                <a:ext cx="3650" cy="4500"/>
              </a:xfrm>
              <a:custGeom>
                <a:avLst/>
                <a:gdLst/>
                <a:ahLst/>
                <a:cxnLst/>
                <a:rect l="l" t="t" r="r" b="b"/>
                <a:pathLst>
                  <a:path w="146" h="180" extrusionOk="0">
                    <a:moveTo>
                      <a:pt x="145" y="1"/>
                    </a:moveTo>
                    <a:lnTo>
                      <a:pt x="74" y="41"/>
                    </a:lnTo>
                    <a:lnTo>
                      <a:pt x="0" y="179"/>
                    </a:lnTo>
                    <a:lnTo>
                      <a:pt x="71" y="138"/>
                    </a:lnTo>
                    <a:lnTo>
                      <a:pt x="145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6" name="Google Shape;5976;p50">
                <a:extLst>
                  <a:ext uri="{FF2B5EF4-FFF2-40B4-BE49-F238E27FC236}">
                    <a16:creationId xmlns:a16="http://schemas.microsoft.com/office/drawing/2014/main" id="{AF0C1C4A-4D6D-4394-8F92-8E5F41B9609E}"/>
                  </a:ext>
                </a:extLst>
              </p:cNvPr>
              <p:cNvSpPr/>
              <p:nvPr/>
            </p:nvSpPr>
            <p:spPr>
              <a:xfrm>
                <a:off x="5802800" y="1826175"/>
                <a:ext cx="2975" cy="5425"/>
              </a:xfrm>
              <a:custGeom>
                <a:avLst/>
                <a:gdLst/>
                <a:ahLst/>
                <a:cxnLst/>
                <a:rect l="l" t="t" r="r" b="b"/>
                <a:pathLst>
                  <a:path w="119" h="217" extrusionOk="0">
                    <a:moveTo>
                      <a:pt x="118" y="0"/>
                    </a:moveTo>
                    <a:lnTo>
                      <a:pt x="1" y="68"/>
                    </a:lnTo>
                    <a:lnTo>
                      <a:pt x="1" y="216"/>
                    </a:lnTo>
                    <a:lnTo>
                      <a:pt x="118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7" name="Google Shape;5977;p50">
                <a:extLst>
                  <a:ext uri="{FF2B5EF4-FFF2-40B4-BE49-F238E27FC236}">
                    <a16:creationId xmlns:a16="http://schemas.microsoft.com/office/drawing/2014/main" id="{C76D9348-ED67-4481-ADDC-1724FB05057D}"/>
                  </a:ext>
                </a:extLst>
              </p:cNvPr>
              <p:cNvSpPr/>
              <p:nvPr/>
            </p:nvSpPr>
            <p:spPr>
              <a:xfrm>
                <a:off x="5801925" y="1827875"/>
                <a:ext cx="900" cy="5050"/>
              </a:xfrm>
              <a:custGeom>
                <a:avLst/>
                <a:gdLst/>
                <a:ahLst/>
                <a:cxnLst/>
                <a:rect l="l" t="t" r="r" b="b"/>
                <a:pathLst>
                  <a:path w="36" h="202" extrusionOk="0">
                    <a:moveTo>
                      <a:pt x="36" y="0"/>
                    </a:moveTo>
                    <a:lnTo>
                      <a:pt x="1" y="20"/>
                    </a:lnTo>
                    <a:lnTo>
                      <a:pt x="2" y="202"/>
                    </a:lnTo>
                    <a:lnTo>
                      <a:pt x="36" y="181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8" name="Google Shape;5978;p50">
                <a:extLst>
                  <a:ext uri="{FF2B5EF4-FFF2-40B4-BE49-F238E27FC236}">
                    <a16:creationId xmlns:a16="http://schemas.microsoft.com/office/drawing/2014/main" id="{60BC46BA-7CC5-4D43-9832-6010AB64A2EE}"/>
                  </a:ext>
                </a:extLst>
              </p:cNvPr>
              <p:cNvSpPr/>
              <p:nvPr/>
            </p:nvSpPr>
            <p:spPr>
              <a:xfrm>
                <a:off x="5802775" y="1822725"/>
                <a:ext cx="4850" cy="5175"/>
              </a:xfrm>
              <a:custGeom>
                <a:avLst/>
                <a:gdLst/>
                <a:ahLst/>
                <a:cxnLst/>
                <a:rect l="l" t="t" r="r" b="b"/>
                <a:pathLst>
                  <a:path w="194" h="207" extrusionOk="0">
                    <a:moveTo>
                      <a:pt x="193" y="0"/>
                    </a:moveTo>
                    <a:lnTo>
                      <a:pt x="0" y="112"/>
                    </a:lnTo>
                    <a:lnTo>
                      <a:pt x="2" y="206"/>
                    </a:lnTo>
                    <a:lnTo>
                      <a:pt x="119" y="138"/>
                    </a:lnTo>
                    <a:lnTo>
                      <a:pt x="19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9" name="Google Shape;5979;p50">
                <a:extLst>
                  <a:ext uri="{FF2B5EF4-FFF2-40B4-BE49-F238E27FC236}">
                    <a16:creationId xmlns:a16="http://schemas.microsoft.com/office/drawing/2014/main" id="{E9B9ED9B-223A-4D02-B917-21F7B8150FA5}"/>
                  </a:ext>
                </a:extLst>
              </p:cNvPr>
              <p:cNvSpPr/>
              <p:nvPr/>
            </p:nvSpPr>
            <p:spPr>
              <a:xfrm>
                <a:off x="5801925" y="1825500"/>
                <a:ext cx="900" cy="2900"/>
              </a:xfrm>
              <a:custGeom>
                <a:avLst/>
                <a:gdLst/>
                <a:ahLst/>
                <a:cxnLst/>
                <a:rect l="l" t="t" r="r" b="b"/>
                <a:pathLst>
                  <a:path w="36" h="116" extrusionOk="0">
                    <a:moveTo>
                      <a:pt x="34" y="1"/>
                    </a:moveTo>
                    <a:lnTo>
                      <a:pt x="1" y="20"/>
                    </a:lnTo>
                    <a:lnTo>
                      <a:pt x="1" y="115"/>
                    </a:lnTo>
                    <a:lnTo>
                      <a:pt x="36" y="95"/>
                    </a:lnTo>
                    <a:lnTo>
                      <a:pt x="34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0" name="Google Shape;5980;p50">
                <a:extLst>
                  <a:ext uri="{FF2B5EF4-FFF2-40B4-BE49-F238E27FC236}">
                    <a16:creationId xmlns:a16="http://schemas.microsoft.com/office/drawing/2014/main" id="{C56AFF5F-D9FF-4718-8062-552F9F1E9E55}"/>
                  </a:ext>
                </a:extLst>
              </p:cNvPr>
              <p:cNvSpPr/>
              <p:nvPr/>
            </p:nvSpPr>
            <p:spPr>
              <a:xfrm>
                <a:off x="5795775" y="1828375"/>
                <a:ext cx="6225" cy="8100"/>
              </a:xfrm>
              <a:custGeom>
                <a:avLst/>
                <a:gdLst/>
                <a:ahLst/>
                <a:cxnLst/>
                <a:rect l="l" t="t" r="r" b="b"/>
                <a:pathLst>
                  <a:path w="249" h="324" extrusionOk="0">
                    <a:moveTo>
                      <a:pt x="247" y="0"/>
                    </a:moveTo>
                    <a:lnTo>
                      <a:pt x="144" y="60"/>
                    </a:lnTo>
                    <a:lnTo>
                      <a:pt x="0" y="324"/>
                    </a:lnTo>
                    <a:lnTo>
                      <a:pt x="248" y="182"/>
                    </a:lnTo>
                    <a:lnTo>
                      <a:pt x="247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1" name="Google Shape;5981;p50">
                <a:extLst>
                  <a:ext uri="{FF2B5EF4-FFF2-40B4-BE49-F238E27FC236}">
                    <a16:creationId xmlns:a16="http://schemas.microsoft.com/office/drawing/2014/main" id="{40155ED2-3AE6-4241-BA13-8F0FCA2D38BC}"/>
                  </a:ext>
                </a:extLst>
              </p:cNvPr>
              <p:cNvSpPr/>
              <p:nvPr/>
            </p:nvSpPr>
            <p:spPr>
              <a:xfrm>
                <a:off x="5799350" y="1825975"/>
                <a:ext cx="2600" cy="3900"/>
              </a:xfrm>
              <a:custGeom>
                <a:avLst/>
                <a:gdLst/>
                <a:ahLst/>
                <a:cxnLst/>
                <a:rect l="l" t="t" r="r" b="b"/>
                <a:pathLst>
                  <a:path w="104" h="156" extrusionOk="0">
                    <a:moveTo>
                      <a:pt x="104" y="1"/>
                    </a:moveTo>
                    <a:lnTo>
                      <a:pt x="76" y="17"/>
                    </a:lnTo>
                    <a:lnTo>
                      <a:pt x="1" y="156"/>
                    </a:lnTo>
                    <a:lnTo>
                      <a:pt x="1" y="156"/>
                    </a:lnTo>
                    <a:lnTo>
                      <a:pt x="104" y="96"/>
                    </a:lnTo>
                    <a:lnTo>
                      <a:pt x="104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2" name="Google Shape;5982;p50">
                <a:extLst>
                  <a:ext uri="{FF2B5EF4-FFF2-40B4-BE49-F238E27FC236}">
                    <a16:creationId xmlns:a16="http://schemas.microsoft.com/office/drawing/2014/main" id="{3461AFC6-2DDF-4893-A706-B988497F7C7E}"/>
                  </a:ext>
                </a:extLst>
              </p:cNvPr>
              <p:cNvSpPr/>
              <p:nvPr/>
            </p:nvSpPr>
            <p:spPr>
              <a:xfrm>
                <a:off x="5795000" y="1829850"/>
                <a:ext cx="4375" cy="7075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83" extrusionOk="0">
                    <a:moveTo>
                      <a:pt x="175" y="1"/>
                    </a:moveTo>
                    <a:lnTo>
                      <a:pt x="145" y="18"/>
                    </a:lnTo>
                    <a:lnTo>
                      <a:pt x="1" y="282"/>
                    </a:lnTo>
                    <a:lnTo>
                      <a:pt x="31" y="265"/>
                    </a:lnTo>
                    <a:lnTo>
                      <a:pt x="175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3" name="Google Shape;5983;p50">
                <a:extLst>
                  <a:ext uri="{FF2B5EF4-FFF2-40B4-BE49-F238E27FC236}">
                    <a16:creationId xmlns:a16="http://schemas.microsoft.com/office/drawing/2014/main" id="{812E5EBE-39B5-4D2D-B542-6F3F426A052B}"/>
                  </a:ext>
                </a:extLst>
              </p:cNvPr>
              <p:cNvSpPr/>
              <p:nvPr/>
            </p:nvSpPr>
            <p:spPr>
              <a:xfrm>
                <a:off x="5798600" y="1826375"/>
                <a:ext cx="2675" cy="3950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58" extrusionOk="0">
                    <a:moveTo>
                      <a:pt x="106" y="1"/>
                    </a:moveTo>
                    <a:lnTo>
                      <a:pt x="76" y="20"/>
                    </a:lnTo>
                    <a:lnTo>
                      <a:pt x="1" y="157"/>
                    </a:lnTo>
                    <a:lnTo>
                      <a:pt x="1" y="157"/>
                    </a:lnTo>
                    <a:lnTo>
                      <a:pt x="31" y="140"/>
                    </a:lnTo>
                    <a:lnTo>
                      <a:pt x="106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4" name="Google Shape;5984;p50">
                <a:extLst>
                  <a:ext uri="{FF2B5EF4-FFF2-40B4-BE49-F238E27FC236}">
                    <a16:creationId xmlns:a16="http://schemas.microsoft.com/office/drawing/2014/main" id="{F7329069-FA67-43E3-9645-8CAC97685DC1}"/>
                  </a:ext>
                </a:extLst>
              </p:cNvPr>
              <p:cNvSpPr/>
              <p:nvPr/>
            </p:nvSpPr>
            <p:spPr>
              <a:xfrm>
                <a:off x="5794000" y="1830300"/>
                <a:ext cx="4625" cy="7200"/>
              </a:xfrm>
              <a:custGeom>
                <a:avLst/>
                <a:gdLst/>
                <a:ahLst/>
                <a:cxnLst/>
                <a:rect l="l" t="t" r="r" b="b"/>
                <a:pathLst>
                  <a:path w="185" h="288" extrusionOk="0">
                    <a:moveTo>
                      <a:pt x="185" y="0"/>
                    </a:moveTo>
                    <a:lnTo>
                      <a:pt x="144" y="24"/>
                    </a:lnTo>
                    <a:lnTo>
                      <a:pt x="0" y="287"/>
                    </a:lnTo>
                    <a:lnTo>
                      <a:pt x="0" y="287"/>
                    </a:lnTo>
                    <a:lnTo>
                      <a:pt x="41" y="264"/>
                    </a:lnTo>
                    <a:lnTo>
                      <a:pt x="185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5" name="Google Shape;5985;p50">
                <a:extLst>
                  <a:ext uri="{FF2B5EF4-FFF2-40B4-BE49-F238E27FC236}">
                    <a16:creationId xmlns:a16="http://schemas.microsoft.com/office/drawing/2014/main" id="{A2F7FFC8-51AB-4D4C-A6F1-C6B6F141F33B}"/>
                  </a:ext>
                </a:extLst>
              </p:cNvPr>
              <p:cNvSpPr/>
              <p:nvPr/>
            </p:nvSpPr>
            <p:spPr>
              <a:xfrm>
                <a:off x="5797575" y="1826850"/>
                <a:ext cx="2925" cy="4050"/>
              </a:xfrm>
              <a:custGeom>
                <a:avLst/>
                <a:gdLst/>
                <a:ahLst/>
                <a:cxnLst/>
                <a:rect l="l" t="t" r="r" b="b"/>
                <a:pathLst>
                  <a:path w="117" h="162" extrusionOk="0">
                    <a:moveTo>
                      <a:pt x="117" y="1"/>
                    </a:moveTo>
                    <a:lnTo>
                      <a:pt x="76" y="22"/>
                    </a:lnTo>
                    <a:lnTo>
                      <a:pt x="1" y="162"/>
                    </a:lnTo>
                    <a:lnTo>
                      <a:pt x="42" y="138"/>
                    </a:lnTo>
                    <a:lnTo>
                      <a:pt x="117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6" name="Google Shape;5986;p50">
                <a:extLst>
                  <a:ext uri="{FF2B5EF4-FFF2-40B4-BE49-F238E27FC236}">
                    <a16:creationId xmlns:a16="http://schemas.microsoft.com/office/drawing/2014/main" id="{1E5B452B-2BA5-49CA-9879-E8FD7491CD7D}"/>
                  </a:ext>
                </a:extLst>
              </p:cNvPr>
              <p:cNvSpPr/>
              <p:nvPr/>
            </p:nvSpPr>
            <p:spPr>
              <a:xfrm>
                <a:off x="5792875" y="1830875"/>
                <a:ext cx="4725" cy="8325"/>
              </a:xfrm>
              <a:custGeom>
                <a:avLst/>
                <a:gdLst/>
                <a:ahLst/>
                <a:cxnLst/>
                <a:rect l="l" t="t" r="r" b="b"/>
                <a:pathLst>
                  <a:path w="189" h="333" extrusionOk="0">
                    <a:moveTo>
                      <a:pt x="189" y="1"/>
                    </a:moveTo>
                    <a:lnTo>
                      <a:pt x="118" y="41"/>
                    </a:lnTo>
                    <a:lnTo>
                      <a:pt x="0" y="257"/>
                    </a:lnTo>
                    <a:lnTo>
                      <a:pt x="1" y="290"/>
                    </a:lnTo>
                    <a:lnTo>
                      <a:pt x="45" y="264"/>
                    </a:lnTo>
                    <a:lnTo>
                      <a:pt x="189" y="1"/>
                    </a:lnTo>
                    <a:close/>
                    <a:moveTo>
                      <a:pt x="1" y="290"/>
                    </a:moveTo>
                    <a:lnTo>
                      <a:pt x="0" y="291"/>
                    </a:lnTo>
                    <a:lnTo>
                      <a:pt x="2" y="333"/>
                    </a:lnTo>
                    <a:lnTo>
                      <a:pt x="1" y="29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7" name="Google Shape;5987;p50">
                <a:extLst>
                  <a:ext uri="{FF2B5EF4-FFF2-40B4-BE49-F238E27FC236}">
                    <a16:creationId xmlns:a16="http://schemas.microsoft.com/office/drawing/2014/main" id="{520763B1-EF8B-4D96-BF1B-5F2337A3C3FF}"/>
                  </a:ext>
                </a:extLst>
              </p:cNvPr>
              <p:cNvSpPr/>
              <p:nvPr/>
            </p:nvSpPr>
            <p:spPr>
              <a:xfrm>
                <a:off x="5792875" y="1814200"/>
                <a:ext cx="41525" cy="25000"/>
              </a:xfrm>
              <a:custGeom>
                <a:avLst/>
                <a:gdLst/>
                <a:ahLst/>
                <a:cxnLst/>
                <a:rect l="l" t="t" r="r" b="b"/>
                <a:pathLst>
                  <a:path w="1661" h="1000" extrusionOk="0">
                    <a:moveTo>
                      <a:pt x="1661" y="1"/>
                    </a:moveTo>
                    <a:lnTo>
                      <a:pt x="1413" y="143"/>
                    </a:lnTo>
                    <a:lnTo>
                      <a:pt x="1381" y="161"/>
                    </a:lnTo>
                    <a:lnTo>
                      <a:pt x="1342" y="183"/>
                    </a:lnTo>
                    <a:lnTo>
                      <a:pt x="1297" y="209"/>
                    </a:lnTo>
                    <a:lnTo>
                      <a:pt x="1263" y="228"/>
                    </a:lnTo>
                    <a:lnTo>
                      <a:pt x="956" y="407"/>
                    </a:lnTo>
                    <a:lnTo>
                      <a:pt x="926" y="424"/>
                    </a:lnTo>
                    <a:lnTo>
                      <a:pt x="885" y="447"/>
                    </a:lnTo>
                    <a:lnTo>
                      <a:pt x="847" y="469"/>
                    </a:lnTo>
                    <a:lnTo>
                      <a:pt x="841" y="473"/>
                    </a:lnTo>
                    <a:lnTo>
                      <a:pt x="814" y="489"/>
                    </a:lnTo>
                    <a:lnTo>
                      <a:pt x="512" y="662"/>
                    </a:lnTo>
                    <a:lnTo>
                      <a:pt x="482" y="681"/>
                    </a:lnTo>
                    <a:lnTo>
                      <a:pt x="443" y="704"/>
                    </a:lnTo>
                    <a:lnTo>
                      <a:pt x="398" y="728"/>
                    </a:lnTo>
                    <a:lnTo>
                      <a:pt x="364" y="749"/>
                    </a:lnTo>
                    <a:lnTo>
                      <a:pt x="116" y="891"/>
                    </a:lnTo>
                    <a:lnTo>
                      <a:pt x="86" y="908"/>
                    </a:lnTo>
                    <a:lnTo>
                      <a:pt x="45" y="931"/>
                    </a:lnTo>
                    <a:lnTo>
                      <a:pt x="0" y="958"/>
                    </a:lnTo>
                    <a:lnTo>
                      <a:pt x="2" y="1000"/>
                    </a:lnTo>
                    <a:lnTo>
                      <a:pt x="13" y="992"/>
                    </a:lnTo>
                    <a:lnTo>
                      <a:pt x="53" y="969"/>
                    </a:lnTo>
                    <a:lnTo>
                      <a:pt x="84" y="952"/>
                    </a:lnTo>
                    <a:lnTo>
                      <a:pt x="364" y="789"/>
                    </a:lnTo>
                    <a:lnTo>
                      <a:pt x="398" y="770"/>
                    </a:lnTo>
                    <a:lnTo>
                      <a:pt x="409" y="763"/>
                    </a:lnTo>
                    <a:lnTo>
                      <a:pt x="448" y="740"/>
                    </a:lnTo>
                    <a:lnTo>
                      <a:pt x="480" y="723"/>
                    </a:lnTo>
                    <a:lnTo>
                      <a:pt x="814" y="530"/>
                    </a:lnTo>
                    <a:lnTo>
                      <a:pt x="853" y="508"/>
                    </a:lnTo>
                    <a:lnTo>
                      <a:pt x="892" y="485"/>
                    </a:lnTo>
                    <a:lnTo>
                      <a:pt x="924" y="466"/>
                    </a:lnTo>
                    <a:lnTo>
                      <a:pt x="1263" y="270"/>
                    </a:lnTo>
                    <a:lnTo>
                      <a:pt x="1308" y="244"/>
                    </a:lnTo>
                    <a:lnTo>
                      <a:pt x="1349" y="221"/>
                    </a:lnTo>
                    <a:lnTo>
                      <a:pt x="1379" y="204"/>
                    </a:lnTo>
                    <a:lnTo>
                      <a:pt x="1661" y="41"/>
                    </a:lnTo>
                    <a:lnTo>
                      <a:pt x="166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8" name="Google Shape;5988;p50">
                <a:extLst>
                  <a:ext uri="{FF2B5EF4-FFF2-40B4-BE49-F238E27FC236}">
                    <a16:creationId xmlns:a16="http://schemas.microsoft.com/office/drawing/2014/main" id="{99070E5F-CEEF-4F45-A1CB-75A27B2FF34F}"/>
                  </a:ext>
                </a:extLst>
              </p:cNvPr>
              <p:cNvSpPr/>
              <p:nvPr/>
            </p:nvSpPr>
            <p:spPr>
              <a:xfrm>
                <a:off x="5795800" y="1827400"/>
                <a:ext cx="3700" cy="4525"/>
              </a:xfrm>
              <a:custGeom>
                <a:avLst/>
                <a:gdLst/>
                <a:ahLst/>
                <a:cxnLst/>
                <a:rect l="l" t="t" r="r" b="b"/>
                <a:pathLst>
                  <a:path w="148" h="181" extrusionOk="0">
                    <a:moveTo>
                      <a:pt x="147" y="0"/>
                    </a:moveTo>
                    <a:lnTo>
                      <a:pt x="76" y="42"/>
                    </a:lnTo>
                    <a:lnTo>
                      <a:pt x="1" y="180"/>
                    </a:lnTo>
                    <a:lnTo>
                      <a:pt x="72" y="140"/>
                    </a:lnTo>
                    <a:lnTo>
                      <a:pt x="147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9" name="Google Shape;5989;p50">
                <a:extLst>
                  <a:ext uri="{FF2B5EF4-FFF2-40B4-BE49-F238E27FC236}">
                    <a16:creationId xmlns:a16="http://schemas.microsoft.com/office/drawing/2014/main" id="{736A3C86-5962-4506-83DB-917C06A4921F}"/>
                  </a:ext>
                </a:extLst>
              </p:cNvPr>
              <p:cNvSpPr/>
              <p:nvPr/>
            </p:nvSpPr>
            <p:spPr>
              <a:xfrm>
                <a:off x="5792875" y="1831900"/>
                <a:ext cx="2950" cy="5425"/>
              </a:xfrm>
              <a:custGeom>
                <a:avLst/>
                <a:gdLst/>
                <a:ahLst/>
                <a:cxnLst/>
                <a:rect l="l" t="t" r="r" b="b"/>
                <a:pathLst>
                  <a:path w="118" h="217" extrusionOk="0">
                    <a:moveTo>
                      <a:pt x="118" y="0"/>
                    </a:moveTo>
                    <a:lnTo>
                      <a:pt x="0" y="68"/>
                    </a:lnTo>
                    <a:lnTo>
                      <a:pt x="0" y="216"/>
                    </a:lnTo>
                    <a:lnTo>
                      <a:pt x="118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0" name="Google Shape;5990;p50">
                <a:extLst>
                  <a:ext uri="{FF2B5EF4-FFF2-40B4-BE49-F238E27FC236}">
                    <a16:creationId xmlns:a16="http://schemas.microsoft.com/office/drawing/2014/main" id="{2A0D2651-B0E5-4321-8F76-BAC14C5EB485}"/>
                  </a:ext>
                </a:extLst>
              </p:cNvPr>
              <p:cNvSpPr/>
              <p:nvPr/>
            </p:nvSpPr>
            <p:spPr>
              <a:xfrm>
                <a:off x="5792875" y="1828450"/>
                <a:ext cx="4850" cy="5175"/>
              </a:xfrm>
              <a:custGeom>
                <a:avLst/>
                <a:gdLst/>
                <a:ahLst/>
                <a:cxnLst/>
                <a:rect l="l" t="t" r="r" b="b"/>
                <a:pathLst>
                  <a:path w="194" h="207" extrusionOk="0">
                    <a:moveTo>
                      <a:pt x="193" y="0"/>
                    </a:moveTo>
                    <a:lnTo>
                      <a:pt x="0" y="112"/>
                    </a:lnTo>
                    <a:lnTo>
                      <a:pt x="0" y="206"/>
                    </a:lnTo>
                    <a:lnTo>
                      <a:pt x="118" y="138"/>
                    </a:lnTo>
                    <a:lnTo>
                      <a:pt x="19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1" name="Google Shape;5991;p50">
                <a:extLst>
                  <a:ext uri="{FF2B5EF4-FFF2-40B4-BE49-F238E27FC236}">
                    <a16:creationId xmlns:a16="http://schemas.microsoft.com/office/drawing/2014/main" id="{9779882E-1FAA-41B3-B46B-B7EB6282DC02}"/>
                  </a:ext>
                </a:extLst>
              </p:cNvPr>
              <p:cNvSpPr/>
              <p:nvPr/>
            </p:nvSpPr>
            <p:spPr>
              <a:xfrm>
                <a:off x="5828175" y="1797300"/>
                <a:ext cx="6225" cy="8150"/>
              </a:xfrm>
              <a:custGeom>
                <a:avLst/>
                <a:gdLst/>
                <a:ahLst/>
                <a:cxnLst/>
                <a:rect l="l" t="t" r="r" b="b"/>
                <a:pathLst>
                  <a:path w="249" h="326" extrusionOk="0">
                    <a:moveTo>
                      <a:pt x="247" y="1"/>
                    </a:moveTo>
                    <a:lnTo>
                      <a:pt x="144" y="62"/>
                    </a:lnTo>
                    <a:lnTo>
                      <a:pt x="1" y="326"/>
                    </a:lnTo>
                    <a:lnTo>
                      <a:pt x="249" y="183"/>
                    </a:lnTo>
                    <a:lnTo>
                      <a:pt x="247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2" name="Google Shape;5992;p50">
                <a:extLst>
                  <a:ext uri="{FF2B5EF4-FFF2-40B4-BE49-F238E27FC236}">
                    <a16:creationId xmlns:a16="http://schemas.microsoft.com/office/drawing/2014/main" id="{F2B26410-E101-4841-B5C1-6D82496FF055}"/>
                  </a:ext>
                </a:extLst>
              </p:cNvPr>
              <p:cNvSpPr/>
              <p:nvPr/>
            </p:nvSpPr>
            <p:spPr>
              <a:xfrm>
                <a:off x="5830975" y="1795350"/>
                <a:ext cx="2675" cy="3950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58" extrusionOk="0">
                    <a:moveTo>
                      <a:pt x="106" y="0"/>
                    </a:moveTo>
                    <a:lnTo>
                      <a:pt x="76" y="19"/>
                    </a:lnTo>
                    <a:lnTo>
                      <a:pt x="0" y="157"/>
                    </a:lnTo>
                    <a:lnTo>
                      <a:pt x="0" y="157"/>
                    </a:lnTo>
                    <a:lnTo>
                      <a:pt x="32" y="140"/>
                    </a:lnTo>
                    <a:lnTo>
                      <a:pt x="106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3" name="Google Shape;5993;p50">
                <a:extLst>
                  <a:ext uri="{FF2B5EF4-FFF2-40B4-BE49-F238E27FC236}">
                    <a16:creationId xmlns:a16="http://schemas.microsoft.com/office/drawing/2014/main" id="{C5D20F37-D735-429D-B925-402E72B5A8A2}"/>
                  </a:ext>
                </a:extLst>
              </p:cNvPr>
              <p:cNvSpPr/>
              <p:nvPr/>
            </p:nvSpPr>
            <p:spPr>
              <a:xfrm>
                <a:off x="5831775" y="1794950"/>
                <a:ext cx="2600" cy="3900"/>
              </a:xfrm>
              <a:custGeom>
                <a:avLst/>
                <a:gdLst/>
                <a:ahLst/>
                <a:cxnLst/>
                <a:rect l="l" t="t" r="r" b="b"/>
                <a:pathLst>
                  <a:path w="104" h="156" extrusionOk="0">
                    <a:moveTo>
                      <a:pt x="103" y="1"/>
                    </a:moveTo>
                    <a:lnTo>
                      <a:pt x="74" y="16"/>
                    </a:lnTo>
                    <a:lnTo>
                      <a:pt x="0" y="156"/>
                    </a:lnTo>
                    <a:lnTo>
                      <a:pt x="103" y="95"/>
                    </a:lnTo>
                    <a:lnTo>
                      <a:pt x="103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4" name="Google Shape;5994;p50">
                <a:extLst>
                  <a:ext uri="{FF2B5EF4-FFF2-40B4-BE49-F238E27FC236}">
                    <a16:creationId xmlns:a16="http://schemas.microsoft.com/office/drawing/2014/main" id="{23D6AB94-522F-4066-ABF2-FA1F5C71B633}"/>
                  </a:ext>
                </a:extLst>
              </p:cNvPr>
              <p:cNvSpPr/>
              <p:nvPr/>
            </p:nvSpPr>
            <p:spPr>
              <a:xfrm>
                <a:off x="5827375" y="1798825"/>
                <a:ext cx="4425" cy="7100"/>
              </a:xfrm>
              <a:custGeom>
                <a:avLst/>
                <a:gdLst/>
                <a:ahLst/>
                <a:cxnLst/>
                <a:rect l="l" t="t" r="r" b="b"/>
                <a:pathLst>
                  <a:path w="177" h="284" extrusionOk="0">
                    <a:moveTo>
                      <a:pt x="176" y="1"/>
                    </a:moveTo>
                    <a:lnTo>
                      <a:pt x="144" y="18"/>
                    </a:lnTo>
                    <a:lnTo>
                      <a:pt x="1" y="283"/>
                    </a:lnTo>
                    <a:lnTo>
                      <a:pt x="33" y="265"/>
                    </a:lnTo>
                    <a:lnTo>
                      <a:pt x="176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5" name="Google Shape;5995;p50">
                <a:extLst>
                  <a:ext uri="{FF2B5EF4-FFF2-40B4-BE49-F238E27FC236}">
                    <a16:creationId xmlns:a16="http://schemas.microsoft.com/office/drawing/2014/main" id="{05742E15-B937-4069-AF92-CEE1B0A1ACFF}"/>
                  </a:ext>
                </a:extLst>
              </p:cNvPr>
              <p:cNvSpPr/>
              <p:nvPr/>
            </p:nvSpPr>
            <p:spPr>
              <a:xfrm>
                <a:off x="5826400" y="1799275"/>
                <a:ext cx="4600" cy="7200"/>
              </a:xfrm>
              <a:custGeom>
                <a:avLst/>
                <a:gdLst/>
                <a:ahLst/>
                <a:cxnLst/>
                <a:rect l="l" t="t" r="r" b="b"/>
                <a:pathLst>
                  <a:path w="184" h="288" extrusionOk="0">
                    <a:moveTo>
                      <a:pt x="183" y="0"/>
                    </a:moveTo>
                    <a:lnTo>
                      <a:pt x="144" y="23"/>
                    </a:lnTo>
                    <a:lnTo>
                      <a:pt x="1" y="287"/>
                    </a:lnTo>
                    <a:lnTo>
                      <a:pt x="40" y="265"/>
                    </a:lnTo>
                    <a:lnTo>
                      <a:pt x="183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6" name="Google Shape;5996;p50">
                <a:extLst>
                  <a:ext uri="{FF2B5EF4-FFF2-40B4-BE49-F238E27FC236}">
                    <a16:creationId xmlns:a16="http://schemas.microsoft.com/office/drawing/2014/main" id="{1228FB78-583A-4B14-8541-A7BA09595FDC}"/>
                  </a:ext>
                </a:extLst>
              </p:cNvPr>
              <p:cNvSpPr/>
              <p:nvPr/>
            </p:nvSpPr>
            <p:spPr>
              <a:xfrm>
                <a:off x="5825325" y="1799850"/>
                <a:ext cx="4700" cy="7275"/>
              </a:xfrm>
              <a:custGeom>
                <a:avLst/>
                <a:gdLst/>
                <a:ahLst/>
                <a:cxnLst/>
                <a:rect l="l" t="t" r="r" b="b"/>
                <a:pathLst>
                  <a:path w="188" h="291" extrusionOk="0">
                    <a:moveTo>
                      <a:pt x="187" y="0"/>
                    </a:moveTo>
                    <a:lnTo>
                      <a:pt x="116" y="41"/>
                    </a:lnTo>
                    <a:lnTo>
                      <a:pt x="0" y="255"/>
                    </a:lnTo>
                    <a:lnTo>
                      <a:pt x="0" y="290"/>
                    </a:lnTo>
                    <a:lnTo>
                      <a:pt x="44" y="264"/>
                    </a:lnTo>
                    <a:lnTo>
                      <a:pt x="187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7" name="Google Shape;5997;p50">
                <a:extLst>
                  <a:ext uri="{FF2B5EF4-FFF2-40B4-BE49-F238E27FC236}">
                    <a16:creationId xmlns:a16="http://schemas.microsoft.com/office/drawing/2014/main" id="{AB37500C-6AC3-42D5-BC86-8333B3766A53}"/>
                  </a:ext>
                </a:extLst>
              </p:cNvPr>
              <p:cNvSpPr/>
              <p:nvPr/>
            </p:nvSpPr>
            <p:spPr>
              <a:xfrm>
                <a:off x="5828225" y="1796400"/>
                <a:ext cx="3675" cy="4475"/>
              </a:xfrm>
              <a:custGeom>
                <a:avLst/>
                <a:gdLst/>
                <a:ahLst/>
                <a:cxnLst/>
                <a:rect l="l" t="t" r="r" b="b"/>
                <a:pathLst>
                  <a:path w="147" h="179" extrusionOk="0">
                    <a:moveTo>
                      <a:pt x="147" y="1"/>
                    </a:moveTo>
                    <a:lnTo>
                      <a:pt x="76" y="41"/>
                    </a:lnTo>
                    <a:lnTo>
                      <a:pt x="0" y="179"/>
                    </a:lnTo>
                    <a:lnTo>
                      <a:pt x="0" y="179"/>
                    </a:lnTo>
                    <a:lnTo>
                      <a:pt x="71" y="138"/>
                    </a:lnTo>
                    <a:lnTo>
                      <a:pt x="147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8" name="Google Shape;5998;p50">
                <a:extLst>
                  <a:ext uri="{FF2B5EF4-FFF2-40B4-BE49-F238E27FC236}">
                    <a16:creationId xmlns:a16="http://schemas.microsoft.com/office/drawing/2014/main" id="{29263F29-B11C-4639-8E3F-C5AD79054D81}"/>
                  </a:ext>
                </a:extLst>
              </p:cNvPr>
              <p:cNvSpPr/>
              <p:nvPr/>
            </p:nvSpPr>
            <p:spPr>
              <a:xfrm>
                <a:off x="5830000" y="1795825"/>
                <a:ext cx="2875" cy="4050"/>
              </a:xfrm>
              <a:custGeom>
                <a:avLst/>
                <a:gdLst/>
                <a:ahLst/>
                <a:cxnLst/>
                <a:rect l="l" t="t" r="r" b="b"/>
                <a:pathLst>
                  <a:path w="115" h="162" extrusionOk="0">
                    <a:moveTo>
                      <a:pt x="115" y="0"/>
                    </a:moveTo>
                    <a:lnTo>
                      <a:pt x="76" y="24"/>
                    </a:lnTo>
                    <a:lnTo>
                      <a:pt x="0" y="161"/>
                    </a:lnTo>
                    <a:lnTo>
                      <a:pt x="39" y="138"/>
                    </a:lnTo>
                    <a:lnTo>
                      <a:pt x="115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9" name="Google Shape;5999;p50">
                <a:extLst>
                  <a:ext uri="{FF2B5EF4-FFF2-40B4-BE49-F238E27FC236}">
                    <a16:creationId xmlns:a16="http://schemas.microsoft.com/office/drawing/2014/main" id="{A4CA430C-165A-4527-9AE5-A70C3FBEB1C6}"/>
                  </a:ext>
                </a:extLst>
              </p:cNvPr>
              <p:cNvSpPr/>
              <p:nvPr/>
            </p:nvSpPr>
            <p:spPr>
              <a:xfrm>
                <a:off x="5825275" y="1806225"/>
                <a:ext cx="75" cy="900"/>
              </a:xfrm>
              <a:custGeom>
                <a:avLst/>
                <a:gdLst/>
                <a:ahLst/>
                <a:cxnLst/>
                <a:rect l="l" t="t" r="r" b="b"/>
                <a:pathLst>
                  <a:path w="3" h="36" extrusionOk="0">
                    <a:moveTo>
                      <a:pt x="2" y="0"/>
                    </a:moveTo>
                    <a:lnTo>
                      <a:pt x="1" y="2"/>
                    </a:lnTo>
                    <a:lnTo>
                      <a:pt x="1" y="35"/>
                    </a:lnTo>
                    <a:lnTo>
                      <a:pt x="2" y="35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0" name="Google Shape;6000;p50">
                <a:extLst>
                  <a:ext uri="{FF2B5EF4-FFF2-40B4-BE49-F238E27FC236}">
                    <a16:creationId xmlns:a16="http://schemas.microsoft.com/office/drawing/2014/main" id="{2FCDFA6A-82E9-464D-8A9C-5A8524EB177D}"/>
                  </a:ext>
                </a:extLst>
              </p:cNvPr>
              <p:cNvSpPr/>
              <p:nvPr/>
            </p:nvSpPr>
            <p:spPr>
              <a:xfrm>
                <a:off x="5825275" y="1800850"/>
                <a:ext cx="2975" cy="5400"/>
              </a:xfrm>
              <a:custGeom>
                <a:avLst/>
                <a:gdLst/>
                <a:ahLst/>
                <a:cxnLst/>
                <a:rect l="l" t="t" r="r" b="b"/>
                <a:pathLst>
                  <a:path w="119" h="216" extrusionOk="0">
                    <a:moveTo>
                      <a:pt x="118" y="1"/>
                    </a:moveTo>
                    <a:lnTo>
                      <a:pt x="1" y="69"/>
                    </a:lnTo>
                    <a:lnTo>
                      <a:pt x="2" y="215"/>
                    </a:lnTo>
                    <a:lnTo>
                      <a:pt x="118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1" name="Google Shape;6001;p50">
                <a:extLst>
                  <a:ext uri="{FF2B5EF4-FFF2-40B4-BE49-F238E27FC236}">
                    <a16:creationId xmlns:a16="http://schemas.microsoft.com/office/drawing/2014/main" id="{8443F56E-66F4-4272-900B-599559D34428}"/>
                  </a:ext>
                </a:extLst>
              </p:cNvPr>
              <p:cNvSpPr/>
              <p:nvPr/>
            </p:nvSpPr>
            <p:spPr>
              <a:xfrm>
                <a:off x="5824450" y="1802575"/>
                <a:ext cx="900" cy="5025"/>
              </a:xfrm>
              <a:custGeom>
                <a:avLst/>
                <a:gdLst/>
                <a:ahLst/>
                <a:cxnLst/>
                <a:rect l="l" t="t" r="r" b="b"/>
                <a:pathLst>
                  <a:path w="36" h="201" extrusionOk="0">
                    <a:moveTo>
                      <a:pt x="34" y="0"/>
                    </a:moveTo>
                    <a:lnTo>
                      <a:pt x="0" y="19"/>
                    </a:lnTo>
                    <a:lnTo>
                      <a:pt x="0" y="200"/>
                    </a:lnTo>
                    <a:lnTo>
                      <a:pt x="34" y="181"/>
                    </a:lnTo>
                    <a:lnTo>
                      <a:pt x="34" y="148"/>
                    </a:lnTo>
                    <a:lnTo>
                      <a:pt x="35" y="146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2" name="Google Shape;6002;p50">
                <a:extLst>
                  <a:ext uri="{FF2B5EF4-FFF2-40B4-BE49-F238E27FC236}">
                    <a16:creationId xmlns:a16="http://schemas.microsoft.com/office/drawing/2014/main" id="{64BD3888-1AA2-4FE9-96A9-533F6D5029EB}"/>
                  </a:ext>
                </a:extLst>
              </p:cNvPr>
              <p:cNvSpPr/>
              <p:nvPr/>
            </p:nvSpPr>
            <p:spPr>
              <a:xfrm>
                <a:off x="5825275" y="1797425"/>
                <a:ext cx="4850" cy="5175"/>
              </a:xfrm>
              <a:custGeom>
                <a:avLst/>
                <a:gdLst/>
                <a:ahLst/>
                <a:cxnLst/>
                <a:rect l="l" t="t" r="r" b="b"/>
                <a:pathLst>
                  <a:path w="194" h="207" extrusionOk="0">
                    <a:moveTo>
                      <a:pt x="194" y="0"/>
                    </a:moveTo>
                    <a:lnTo>
                      <a:pt x="1" y="110"/>
                    </a:lnTo>
                    <a:lnTo>
                      <a:pt x="1" y="206"/>
                    </a:lnTo>
                    <a:lnTo>
                      <a:pt x="118" y="138"/>
                    </a:lnTo>
                    <a:lnTo>
                      <a:pt x="194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3" name="Google Shape;6003;p50">
                <a:extLst>
                  <a:ext uri="{FF2B5EF4-FFF2-40B4-BE49-F238E27FC236}">
                    <a16:creationId xmlns:a16="http://schemas.microsoft.com/office/drawing/2014/main" id="{7B9CDC60-4A7B-40C4-A031-CC7E4C0D51C2}"/>
                  </a:ext>
                </a:extLst>
              </p:cNvPr>
              <p:cNvSpPr/>
              <p:nvPr/>
            </p:nvSpPr>
            <p:spPr>
              <a:xfrm>
                <a:off x="5824450" y="1800175"/>
                <a:ext cx="850" cy="2875"/>
              </a:xfrm>
              <a:custGeom>
                <a:avLst/>
                <a:gdLst/>
                <a:ahLst/>
                <a:cxnLst/>
                <a:rect l="l" t="t" r="r" b="b"/>
                <a:pathLst>
                  <a:path w="34" h="115" extrusionOk="0">
                    <a:moveTo>
                      <a:pt x="34" y="0"/>
                    </a:moveTo>
                    <a:lnTo>
                      <a:pt x="0" y="21"/>
                    </a:lnTo>
                    <a:lnTo>
                      <a:pt x="0" y="115"/>
                    </a:lnTo>
                    <a:lnTo>
                      <a:pt x="34" y="96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4" name="Google Shape;6004;p50">
                <a:extLst>
                  <a:ext uri="{FF2B5EF4-FFF2-40B4-BE49-F238E27FC236}">
                    <a16:creationId xmlns:a16="http://schemas.microsoft.com/office/drawing/2014/main" id="{E5068B21-CA7D-4E1D-9AB7-6204E2E8C738}"/>
                  </a:ext>
                </a:extLst>
              </p:cNvPr>
              <p:cNvSpPr/>
              <p:nvPr/>
            </p:nvSpPr>
            <p:spPr>
              <a:xfrm>
                <a:off x="5816750" y="1803025"/>
                <a:ext cx="7725" cy="9025"/>
              </a:xfrm>
              <a:custGeom>
                <a:avLst/>
                <a:gdLst/>
                <a:ahLst/>
                <a:cxnLst/>
                <a:rect l="l" t="t" r="r" b="b"/>
                <a:pathLst>
                  <a:path w="309" h="361" extrusionOk="0">
                    <a:moveTo>
                      <a:pt x="308" y="1"/>
                    </a:moveTo>
                    <a:lnTo>
                      <a:pt x="145" y="95"/>
                    </a:lnTo>
                    <a:lnTo>
                      <a:pt x="1" y="361"/>
                    </a:lnTo>
                    <a:lnTo>
                      <a:pt x="308" y="182"/>
                    </a:lnTo>
                    <a:lnTo>
                      <a:pt x="308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5" name="Google Shape;6005;p50">
                <a:extLst>
                  <a:ext uri="{FF2B5EF4-FFF2-40B4-BE49-F238E27FC236}">
                    <a16:creationId xmlns:a16="http://schemas.microsoft.com/office/drawing/2014/main" id="{96CC14C6-2B28-40A6-B892-3F904418066A}"/>
                  </a:ext>
                </a:extLst>
              </p:cNvPr>
              <p:cNvSpPr/>
              <p:nvPr/>
            </p:nvSpPr>
            <p:spPr>
              <a:xfrm>
                <a:off x="5820350" y="1800675"/>
                <a:ext cx="4125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165" h="190" extrusionOk="0">
                    <a:moveTo>
                      <a:pt x="164" y="1"/>
                    </a:moveTo>
                    <a:lnTo>
                      <a:pt x="76" y="51"/>
                    </a:lnTo>
                    <a:lnTo>
                      <a:pt x="1" y="189"/>
                    </a:lnTo>
                    <a:lnTo>
                      <a:pt x="164" y="95"/>
                    </a:lnTo>
                    <a:lnTo>
                      <a:pt x="164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6" name="Google Shape;6006;p50">
                <a:extLst>
                  <a:ext uri="{FF2B5EF4-FFF2-40B4-BE49-F238E27FC236}">
                    <a16:creationId xmlns:a16="http://schemas.microsoft.com/office/drawing/2014/main" id="{CE12451C-C0E3-49AE-BD58-51C6732A7190}"/>
                  </a:ext>
                </a:extLst>
              </p:cNvPr>
              <p:cNvSpPr/>
              <p:nvPr/>
            </p:nvSpPr>
            <p:spPr>
              <a:xfrm>
                <a:off x="5816000" y="1805400"/>
                <a:ext cx="4375" cy="7075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83" extrusionOk="0">
                    <a:moveTo>
                      <a:pt x="175" y="0"/>
                    </a:moveTo>
                    <a:lnTo>
                      <a:pt x="144" y="19"/>
                    </a:lnTo>
                    <a:lnTo>
                      <a:pt x="1" y="283"/>
                    </a:lnTo>
                    <a:lnTo>
                      <a:pt x="31" y="266"/>
                    </a:lnTo>
                    <a:lnTo>
                      <a:pt x="175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7" name="Google Shape;6007;p50">
                <a:extLst>
                  <a:ext uri="{FF2B5EF4-FFF2-40B4-BE49-F238E27FC236}">
                    <a16:creationId xmlns:a16="http://schemas.microsoft.com/office/drawing/2014/main" id="{6B528E49-965E-4329-8295-2577AAF39BD5}"/>
                  </a:ext>
                </a:extLst>
              </p:cNvPr>
              <p:cNvSpPr/>
              <p:nvPr/>
            </p:nvSpPr>
            <p:spPr>
              <a:xfrm>
                <a:off x="5819600" y="1801950"/>
                <a:ext cx="2650" cy="3925"/>
              </a:xfrm>
              <a:custGeom>
                <a:avLst/>
                <a:gdLst/>
                <a:ahLst/>
                <a:cxnLst/>
                <a:rect l="l" t="t" r="r" b="b"/>
                <a:pathLst>
                  <a:path w="106" h="157" extrusionOk="0">
                    <a:moveTo>
                      <a:pt x="106" y="0"/>
                    </a:moveTo>
                    <a:lnTo>
                      <a:pt x="76" y="18"/>
                    </a:lnTo>
                    <a:lnTo>
                      <a:pt x="0" y="157"/>
                    </a:lnTo>
                    <a:lnTo>
                      <a:pt x="31" y="138"/>
                    </a:lnTo>
                    <a:lnTo>
                      <a:pt x="106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8" name="Google Shape;6008;p50">
                <a:extLst>
                  <a:ext uri="{FF2B5EF4-FFF2-40B4-BE49-F238E27FC236}">
                    <a16:creationId xmlns:a16="http://schemas.microsoft.com/office/drawing/2014/main" id="{B3DCB955-D160-4C2C-A9BD-7BC5329B868E}"/>
                  </a:ext>
                </a:extLst>
              </p:cNvPr>
              <p:cNvSpPr/>
              <p:nvPr/>
            </p:nvSpPr>
            <p:spPr>
              <a:xfrm>
                <a:off x="5816825" y="1802950"/>
                <a:ext cx="3650" cy="4525"/>
              </a:xfrm>
              <a:custGeom>
                <a:avLst/>
                <a:gdLst/>
                <a:ahLst/>
                <a:cxnLst/>
                <a:rect l="l" t="t" r="r" b="b"/>
                <a:pathLst>
                  <a:path w="146" h="181" extrusionOk="0">
                    <a:moveTo>
                      <a:pt x="146" y="1"/>
                    </a:moveTo>
                    <a:lnTo>
                      <a:pt x="75" y="42"/>
                    </a:lnTo>
                    <a:lnTo>
                      <a:pt x="1" y="181"/>
                    </a:lnTo>
                    <a:lnTo>
                      <a:pt x="70" y="139"/>
                    </a:lnTo>
                    <a:lnTo>
                      <a:pt x="146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9" name="Google Shape;6009;p50">
                <a:extLst>
                  <a:ext uri="{FF2B5EF4-FFF2-40B4-BE49-F238E27FC236}">
                    <a16:creationId xmlns:a16="http://schemas.microsoft.com/office/drawing/2014/main" id="{C9D15869-D384-4447-AA7E-0B29455F70D4}"/>
                  </a:ext>
                </a:extLst>
              </p:cNvPr>
              <p:cNvSpPr/>
              <p:nvPr/>
            </p:nvSpPr>
            <p:spPr>
              <a:xfrm>
                <a:off x="5818575" y="1802375"/>
                <a:ext cx="2925" cy="4050"/>
              </a:xfrm>
              <a:custGeom>
                <a:avLst/>
                <a:gdLst/>
                <a:ahLst/>
                <a:cxnLst/>
                <a:rect l="l" t="t" r="r" b="b"/>
                <a:pathLst>
                  <a:path w="117" h="162" extrusionOk="0">
                    <a:moveTo>
                      <a:pt x="117" y="1"/>
                    </a:moveTo>
                    <a:lnTo>
                      <a:pt x="76" y="24"/>
                    </a:lnTo>
                    <a:lnTo>
                      <a:pt x="0" y="162"/>
                    </a:lnTo>
                    <a:lnTo>
                      <a:pt x="41" y="140"/>
                    </a:lnTo>
                    <a:lnTo>
                      <a:pt x="117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0" name="Google Shape;6010;p50">
                <a:extLst>
                  <a:ext uri="{FF2B5EF4-FFF2-40B4-BE49-F238E27FC236}">
                    <a16:creationId xmlns:a16="http://schemas.microsoft.com/office/drawing/2014/main" id="{3B013D77-3D95-4148-9D3B-04FA1D52273D}"/>
                  </a:ext>
                </a:extLst>
              </p:cNvPr>
              <p:cNvSpPr/>
              <p:nvPr/>
            </p:nvSpPr>
            <p:spPr>
              <a:xfrm>
                <a:off x="5813900" y="1812575"/>
                <a:ext cx="175" cy="1150"/>
              </a:xfrm>
              <a:custGeom>
                <a:avLst/>
                <a:gdLst/>
                <a:ahLst/>
                <a:cxnLst/>
                <a:rect l="l" t="t" r="r" b="b"/>
                <a:pathLst>
                  <a:path w="7" h="46" extrusionOk="0">
                    <a:moveTo>
                      <a:pt x="6" y="0"/>
                    </a:moveTo>
                    <a:lnTo>
                      <a:pt x="0" y="12"/>
                    </a:lnTo>
                    <a:lnTo>
                      <a:pt x="0" y="45"/>
                    </a:lnTo>
                    <a:lnTo>
                      <a:pt x="6" y="41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1" name="Google Shape;6011;p50">
                <a:extLst>
                  <a:ext uri="{FF2B5EF4-FFF2-40B4-BE49-F238E27FC236}">
                    <a16:creationId xmlns:a16="http://schemas.microsoft.com/office/drawing/2014/main" id="{1CB13DAC-EDC4-4CF6-B4F8-A2E8389E68F5}"/>
                  </a:ext>
                </a:extLst>
              </p:cNvPr>
              <p:cNvSpPr/>
              <p:nvPr/>
            </p:nvSpPr>
            <p:spPr>
              <a:xfrm>
                <a:off x="5814050" y="1806400"/>
                <a:ext cx="4550" cy="7200"/>
              </a:xfrm>
              <a:custGeom>
                <a:avLst/>
                <a:gdLst/>
                <a:ahLst/>
                <a:cxnLst/>
                <a:rect l="l" t="t" r="r" b="b"/>
                <a:pathLst>
                  <a:path w="182" h="288" extrusionOk="0">
                    <a:moveTo>
                      <a:pt x="181" y="1"/>
                    </a:moveTo>
                    <a:lnTo>
                      <a:pt x="112" y="43"/>
                    </a:lnTo>
                    <a:lnTo>
                      <a:pt x="0" y="247"/>
                    </a:lnTo>
                    <a:lnTo>
                      <a:pt x="0" y="288"/>
                    </a:lnTo>
                    <a:lnTo>
                      <a:pt x="38" y="266"/>
                    </a:lnTo>
                    <a:lnTo>
                      <a:pt x="181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2" name="Google Shape;6012;p50">
                <a:extLst>
                  <a:ext uri="{FF2B5EF4-FFF2-40B4-BE49-F238E27FC236}">
                    <a16:creationId xmlns:a16="http://schemas.microsoft.com/office/drawing/2014/main" id="{3C3173C5-2B83-44A1-99FC-A86271283845}"/>
                  </a:ext>
                </a:extLst>
              </p:cNvPr>
              <p:cNvSpPr/>
              <p:nvPr/>
            </p:nvSpPr>
            <p:spPr>
              <a:xfrm>
                <a:off x="5813200" y="1809050"/>
                <a:ext cx="875" cy="5075"/>
              </a:xfrm>
              <a:custGeom>
                <a:avLst/>
                <a:gdLst/>
                <a:ahLst/>
                <a:cxnLst/>
                <a:rect l="l" t="t" r="r" b="b"/>
                <a:pathLst>
                  <a:path w="35" h="203" extrusionOk="0">
                    <a:moveTo>
                      <a:pt x="34" y="1"/>
                    </a:moveTo>
                    <a:lnTo>
                      <a:pt x="1" y="19"/>
                    </a:lnTo>
                    <a:lnTo>
                      <a:pt x="1" y="202"/>
                    </a:lnTo>
                    <a:lnTo>
                      <a:pt x="28" y="186"/>
                    </a:lnTo>
                    <a:lnTo>
                      <a:pt x="28" y="153"/>
                    </a:lnTo>
                    <a:lnTo>
                      <a:pt x="34" y="141"/>
                    </a:lnTo>
                    <a:lnTo>
                      <a:pt x="34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" name="Google Shape;6013;p50">
                <a:extLst>
                  <a:ext uri="{FF2B5EF4-FFF2-40B4-BE49-F238E27FC236}">
                    <a16:creationId xmlns:a16="http://schemas.microsoft.com/office/drawing/2014/main" id="{2C6C252F-AE90-4C98-8B85-CE918EE47A54}"/>
                  </a:ext>
                </a:extLst>
              </p:cNvPr>
              <p:cNvSpPr/>
              <p:nvPr/>
            </p:nvSpPr>
            <p:spPr>
              <a:xfrm>
                <a:off x="5814050" y="1803975"/>
                <a:ext cx="4650" cy="5100"/>
              </a:xfrm>
              <a:custGeom>
                <a:avLst/>
                <a:gdLst/>
                <a:ahLst/>
                <a:cxnLst/>
                <a:rect l="l" t="t" r="r" b="b"/>
                <a:pathLst>
                  <a:path w="186" h="204" extrusionOk="0">
                    <a:moveTo>
                      <a:pt x="186" y="1"/>
                    </a:moveTo>
                    <a:lnTo>
                      <a:pt x="0" y="109"/>
                    </a:lnTo>
                    <a:lnTo>
                      <a:pt x="0" y="204"/>
                    </a:lnTo>
                    <a:lnTo>
                      <a:pt x="112" y="140"/>
                    </a:lnTo>
                    <a:lnTo>
                      <a:pt x="186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" name="Google Shape;6014;p50">
                <a:extLst>
                  <a:ext uri="{FF2B5EF4-FFF2-40B4-BE49-F238E27FC236}">
                    <a16:creationId xmlns:a16="http://schemas.microsoft.com/office/drawing/2014/main" id="{C89C6879-87F6-462C-963A-367C637AD0A7}"/>
                  </a:ext>
                </a:extLst>
              </p:cNvPr>
              <p:cNvSpPr/>
              <p:nvPr/>
            </p:nvSpPr>
            <p:spPr>
              <a:xfrm>
                <a:off x="5813175" y="1806700"/>
                <a:ext cx="900" cy="2850"/>
              </a:xfrm>
              <a:custGeom>
                <a:avLst/>
                <a:gdLst/>
                <a:ahLst/>
                <a:cxnLst/>
                <a:rect l="l" t="t" r="r" b="b"/>
                <a:pathLst>
                  <a:path w="36" h="114" extrusionOk="0">
                    <a:moveTo>
                      <a:pt x="35" y="0"/>
                    </a:moveTo>
                    <a:lnTo>
                      <a:pt x="0" y="19"/>
                    </a:lnTo>
                    <a:lnTo>
                      <a:pt x="2" y="113"/>
                    </a:lnTo>
                    <a:lnTo>
                      <a:pt x="35" y="95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" name="Google Shape;6015;p50">
                <a:extLst>
                  <a:ext uri="{FF2B5EF4-FFF2-40B4-BE49-F238E27FC236}">
                    <a16:creationId xmlns:a16="http://schemas.microsoft.com/office/drawing/2014/main" id="{49CD2794-CEF7-4DD4-815F-E8B5C3C31B54}"/>
                  </a:ext>
                </a:extLst>
              </p:cNvPr>
              <p:cNvSpPr/>
              <p:nvPr/>
            </p:nvSpPr>
            <p:spPr>
              <a:xfrm>
                <a:off x="5809250" y="1807175"/>
                <a:ext cx="3975" cy="4650"/>
              </a:xfrm>
              <a:custGeom>
                <a:avLst/>
                <a:gdLst/>
                <a:ahLst/>
                <a:cxnLst/>
                <a:rect l="l" t="t" r="r" b="b"/>
                <a:pathLst>
                  <a:path w="159" h="186" extrusionOk="0">
                    <a:moveTo>
                      <a:pt x="157" y="0"/>
                    </a:moveTo>
                    <a:lnTo>
                      <a:pt x="76" y="48"/>
                    </a:lnTo>
                    <a:lnTo>
                      <a:pt x="1" y="186"/>
                    </a:lnTo>
                    <a:lnTo>
                      <a:pt x="159" y="94"/>
                    </a:lnTo>
                    <a:lnTo>
                      <a:pt x="157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" name="Google Shape;6016;p50">
                <a:extLst>
                  <a:ext uri="{FF2B5EF4-FFF2-40B4-BE49-F238E27FC236}">
                    <a16:creationId xmlns:a16="http://schemas.microsoft.com/office/drawing/2014/main" id="{27058B47-6004-4FE6-A4A9-2C41B7FD6BD3}"/>
                  </a:ext>
                </a:extLst>
              </p:cNvPr>
              <p:cNvSpPr/>
              <p:nvPr/>
            </p:nvSpPr>
            <p:spPr>
              <a:xfrm>
                <a:off x="5804900" y="1811800"/>
                <a:ext cx="4375" cy="7100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84" extrusionOk="0">
                    <a:moveTo>
                      <a:pt x="175" y="1"/>
                    </a:moveTo>
                    <a:lnTo>
                      <a:pt x="144" y="18"/>
                    </a:lnTo>
                    <a:lnTo>
                      <a:pt x="1" y="284"/>
                    </a:lnTo>
                    <a:lnTo>
                      <a:pt x="1" y="284"/>
                    </a:lnTo>
                    <a:lnTo>
                      <a:pt x="31" y="265"/>
                    </a:lnTo>
                    <a:lnTo>
                      <a:pt x="175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" name="Google Shape;6017;p50">
                <a:extLst>
                  <a:ext uri="{FF2B5EF4-FFF2-40B4-BE49-F238E27FC236}">
                    <a16:creationId xmlns:a16="http://schemas.microsoft.com/office/drawing/2014/main" id="{2AD2661A-5694-4596-8BB1-611592D303B6}"/>
                  </a:ext>
                </a:extLst>
              </p:cNvPr>
              <p:cNvSpPr/>
              <p:nvPr/>
            </p:nvSpPr>
            <p:spPr>
              <a:xfrm>
                <a:off x="5808500" y="1808375"/>
                <a:ext cx="2675" cy="3900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56" extrusionOk="0">
                    <a:moveTo>
                      <a:pt x="106" y="0"/>
                    </a:moveTo>
                    <a:lnTo>
                      <a:pt x="76" y="17"/>
                    </a:lnTo>
                    <a:lnTo>
                      <a:pt x="0" y="155"/>
                    </a:lnTo>
                    <a:lnTo>
                      <a:pt x="0" y="155"/>
                    </a:lnTo>
                    <a:lnTo>
                      <a:pt x="31" y="138"/>
                    </a:lnTo>
                    <a:lnTo>
                      <a:pt x="106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8" name="Google Shape;6018;p50">
                <a:extLst>
                  <a:ext uri="{FF2B5EF4-FFF2-40B4-BE49-F238E27FC236}">
                    <a16:creationId xmlns:a16="http://schemas.microsoft.com/office/drawing/2014/main" id="{E073473A-C867-4E04-9F18-2D9CDC2CA051}"/>
                  </a:ext>
                </a:extLst>
              </p:cNvPr>
              <p:cNvSpPr/>
              <p:nvPr/>
            </p:nvSpPr>
            <p:spPr>
              <a:xfrm>
                <a:off x="5802800" y="1812825"/>
                <a:ext cx="4750" cy="7275"/>
              </a:xfrm>
              <a:custGeom>
                <a:avLst/>
                <a:gdLst/>
                <a:ahLst/>
                <a:cxnLst/>
                <a:rect l="l" t="t" r="r" b="b"/>
                <a:pathLst>
                  <a:path w="190" h="291" extrusionOk="0">
                    <a:moveTo>
                      <a:pt x="189" y="0"/>
                    </a:moveTo>
                    <a:lnTo>
                      <a:pt x="118" y="41"/>
                    </a:lnTo>
                    <a:lnTo>
                      <a:pt x="1" y="257"/>
                    </a:lnTo>
                    <a:lnTo>
                      <a:pt x="1" y="290"/>
                    </a:lnTo>
                    <a:lnTo>
                      <a:pt x="46" y="266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" name="Google Shape;6019;p50">
                <a:extLst>
                  <a:ext uri="{FF2B5EF4-FFF2-40B4-BE49-F238E27FC236}">
                    <a16:creationId xmlns:a16="http://schemas.microsoft.com/office/drawing/2014/main" id="{E90E6940-D954-427A-8E46-CC4654CDB546}"/>
                  </a:ext>
                </a:extLst>
              </p:cNvPr>
              <p:cNvSpPr/>
              <p:nvPr/>
            </p:nvSpPr>
            <p:spPr>
              <a:xfrm>
                <a:off x="5805750" y="1809375"/>
                <a:ext cx="3650" cy="4475"/>
              </a:xfrm>
              <a:custGeom>
                <a:avLst/>
                <a:gdLst/>
                <a:ahLst/>
                <a:cxnLst/>
                <a:rect l="l" t="t" r="r" b="b"/>
                <a:pathLst>
                  <a:path w="146" h="179" extrusionOk="0">
                    <a:moveTo>
                      <a:pt x="145" y="1"/>
                    </a:moveTo>
                    <a:lnTo>
                      <a:pt x="74" y="41"/>
                    </a:lnTo>
                    <a:lnTo>
                      <a:pt x="0" y="179"/>
                    </a:lnTo>
                    <a:lnTo>
                      <a:pt x="71" y="138"/>
                    </a:lnTo>
                    <a:lnTo>
                      <a:pt x="145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0" name="Google Shape;6020;p50">
                <a:extLst>
                  <a:ext uri="{FF2B5EF4-FFF2-40B4-BE49-F238E27FC236}">
                    <a16:creationId xmlns:a16="http://schemas.microsoft.com/office/drawing/2014/main" id="{38E0FAC0-7B86-438B-84A1-B6FAED527EB9}"/>
                  </a:ext>
                </a:extLst>
              </p:cNvPr>
              <p:cNvSpPr/>
              <p:nvPr/>
            </p:nvSpPr>
            <p:spPr>
              <a:xfrm>
                <a:off x="5802800" y="1813850"/>
                <a:ext cx="2975" cy="5425"/>
              </a:xfrm>
              <a:custGeom>
                <a:avLst/>
                <a:gdLst/>
                <a:ahLst/>
                <a:cxnLst/>
                <a:rect l="l" t="t" r="r" b="b"/>
                <a:pathLst>
                  <a:path w="119" h="217" extrusionOk="0">
                    <a:moveTo>
                      <a:pt x="118" y="0"/>
                    </a:moveTo>
                    <a:lnTo>
                      <a:pt x="1" y="68"/>
                    </a:lnTo>
                    <a:lnTo>
                      <a:pt x="1" y="216"/>
                    </a:lnTo>
                    <a:lnTo>
                      <a:pt x="118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" name="Google Shape;6021;p50">
                <a:extLst>
                  <a:ext uri="{FF2B5EF4-FFF2-40B4-BE49-F238E27FC236}">
                    <a16:creationId xmlns:a16="http://schemas.microsoft.com/office/drawing/2014/main" id="{8513B990-B37B-416F-AE9C-9D8A472F1378}"/>
                  </a:ext>
                </a:extLst>
              </p:cNvPr>
              <p:cNvSpPr/>
              <p:nvPr/>
            </p:nvSpPr>
            <p:spPr>
              <a:xfrm>
                <a:off x="5801925" y="1815550"/>
                <a:ext cx="900" cy="5050"/>
              </a:xfrm>
              <a:custGeom>
                <a:avLst/>
                <a:gdLst/>
                <a:ahLst/>
                <a:cxnLst/>
                <a:rect l="l" t="t" r="r" b="b"/>
                <a:pathLst>
                  <a:path w="36" h="202" extrusionOk="0">
                    <a:moveTo>
                      <a:pt x="36" y="0"/>
                    </a:moveTo>
                    <a:lnTo>
                      <a:pt x="1" y="20"/>
                    </a:lnTo>
                    <a:lnTo>
                      <a:pt x="2" y="202"/>
                    </a:lnTo>
                    <a:lnTo>
                      <a:pt x="36" y="181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" name="Google Shape;6022;p50">
                <a:extLst>
                  <a:ext uri="{FF2B5EF4-FFF2-40B4-BE49-F238E27FC236}">
                    <a16:creationId xmlns:a16="http://schemas.microsoft.com/office/drawing/2014/main" id="{D0C6E54E-F66A-45B8-B6C9-0E1563E23E7B}"/>
                  </a:ext>
                </a:extLst>
              </p:cNvPr>
              <p:cNvSpPr/>
              <p:nvPr/>
            </p:nvSpPr>
            <p:spPr>
              <a:xfrm>
                <a:off x="5802775" y="1810400"/>
                <a:ext cx="4850" cy="5175"/>
              </a:xfrm>
              <a:custGeom>
                <a:avLst/>
                <a:gdLst/>
                <a:ahLst/>
                <a:cxnLst/>
                <a:rect l="l" t="t" r="r" b="b"/>
                <a:pathLst>
                  <a:path w="194" h="207" extrusionOk="0">
                    <a:moveTo>
                      <a:pt x="193" y="0"/>
                    </a:moveTo>
                    <a:lnTo>
                      <a:pt x="0" y="112"/>
                    </a:lnTo>
                    <a:lnTo>
                      <a:pt x="2" y="206"/>
                    </a:lnTo>
                    <a:lnTo>
                      <a:pt x="119" y="138"/>
                    </a:lnTo>
                    <a:lnTo>
                      <a:pt x="19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3" name="Google Shape;6023;p50">
                <a:extLst>
                  <a:ext uri="{FF2B5EF4-FFF2-40B4-BE49-F238E27FC236}">
                    <a16:creationId xmlns:a16="http://schemas.microsoft.com/office/drawing/2014/main" id="{8F5997B6-6C4E-475D-8717-2409BC852646}"/>
                  </a:ext>
                </a:extLst>
              </p:cNvPr>
              <p:cNvSpPr/>
              <p:nvPr/>
            </p:nvSpPr>
            <p:spPr>
              <a:xfrm>
                <a:off x="5801925" y="1813175"/>
                <a:ext cx="900" cy="2900"/>
              </a:xfrm>
              <a:custGeom>
                <a:avLst/>
                <a:gdLst/>
                <a:ahLst/>
                <a:cxnLst/>
                <a:rect l="l" t="t" r="r" b="b"/>
                <a:pathLst>
                  <a:path w="36" h="116" extrusionOk="0">
                    <a:moveTo>
                      <a:pt x="34" y="1"/>
                    </a:moveTo>
                    <a:lnTo>
                      <a:pt x="1" y="20"/>
                    </a:lnTo>
                    <a:lnTo>
                      <a:pt x="1" y="115"/>
                    </a:lnTo>
                    <a:lnTo>
                      <a:pt x="36" y="95"/>
                    </a:lnTo>
                    <a:lnTo>
                      <a:pt x="34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" name="Google Shape;6024;p50">
                <a:extLst>
                  <a:ext uri="{FF2B5EF4-FFF2-40B4-BE49-F238E27FC236}">
                    <a16:creationId xmlns:a16="http://schemas.microsoft.com/office/drawing/2014/main" id="{41D386CD-E4F4-450F-88FF-9CA908FEBBE3}"/>
                  </a:ext>
                </a:extLst>
              </p:cNvPr>
              <p:cNvSpPr/>
              <p:nvPr/>
            </p:nvSpPr>
            <p:spPr>
              <a:xfrm>
                <a:off x="5798600" y="1814050"/>
                <a:ext cx="2675" cy="3950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58" extrusionOk="0">
                    <a:moveTo>
                      <a:pt x="106" y="1"/>
                    </a:moveTo>
                    <a:lnTo>
                      <a:pt x="76" y="20"/>
                    </a:lnTo>
                    <a:lnTo>
                      <a:pt x="1" y="157"/>
                    </a:lnTo>
                    <a:lnTo>
                      <a:pt x="31" y="140"/>
                    </a:lnTo>
                    <a:lnTo>
                      <a:pt x="106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" name="Google Shape;6025;p50">
                <a:extLst>
                  <a:ext uri="{FF2B5EF4-FFF2-40B4-BE49-F238E27FC236}">
                    <a16:creationId xmlns:a16="http://schemas.microsoft.com/office/drawing/2014/main" id="{2FE745F7-8489-46C3-9ABA-837CBA574A06}"/>
                  </a:ext>
                </a:extLst>
              </p:cNvPr>
              <p:cNvSpPr/>
              <p:nvPr/>
            </p:nvSpPr>
            <p:spPr>
              <a:xfrm>
                <a:off x="5799350" y="1813650"/>
                <a:ext cx="2600" cy="3900"/>
              </a:xfrm>
              <a:custGeom>
                <a:avLst/>
                <a:gdLst/>
                <a:ahLst/>
                <a:cxnLst/>
                <a:rect l="l" t="t" r="r" b="b"/>
                <a:pathLst>
                  <a:path w="104" h="156" extrusionOk="0">
                    <a:moveTo>
                      <a:pt x="104" y="1"/>
                    </a:moveTo>
                    <a:lnTo>
                      <a:pt x="76" y="17"/>
                    </a:lnTo>
                    <a:lnTo>
                      <a:pt x="1" y="156"/>
                    </a:lnTo>
                    <a:lnTo>
                      <a:pt x="104" y="96"/>
                    </a:lnTo>
                    <a:lnTo>
                      <a:pt x="104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" name="Google Shape;6026;p50">
                <a:extLst>
                  <a:ext uri="{FF2B5EF4-FFF2-40B4-BE49-F238E27FC236}">
                    <a16:creationId xmlns:a16="http://schemas.microsoft.com/office/drawing/2014/main" id="{9528C5FB-56AA-4F63-81BC-C6E45ACA8814}"/>
                  </a:ext>
                </a:extLst>
              </p:cNvPr>
              <p:cNvSpPr/>
              <p:nvPr/>
            </p:nvSpPr>
            <p:spPr>
              <a:xfrm>
                <a:off x="5795000" y="1817525"/>
                <a:ext cx="4375" cy="7100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84" extrusionOk="0">
                    <a:moveTo>
                      <a:pt x="175" y="1"/>
                    </a:moveTo>
                    <a:lnTo>
                      <a:pt x="145" y="18"/>
                    </a:lnTo>
                    <a:lnTo>
                      <a:pt x="1" y="284"/>
                    </a:lnTo>
                    <a:lnTo>
                      <a:pt x="31" y="265"/>
                    </a:lnTo>
                    <a:lnTo>
                      <a:pt x="175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" name="Google Shape;6027;p50">
                <a:extLst>
                  <a:ext uri="{FF2B5EF4-FFF2-40B4-BE49-F238E27FC236}">
                    <a16:creationId xmlns:a16="http://schemas.microsoft.com/office/drawing/2014/main" id="{F9015D07-34C1-40D7-84F1-7752120A045D}"/>
                  </a:ext>
                </a:extLst>
              </p:cNvPr>
              <p:cNvSpPr/>
              <p:nvPr/>
            </p:nvSpPr>
            <p:spPr>
              <a:xfrm>
                <a:off x="5794000" y="1817975"/>
                <a:ext cx="4625" cy="7200"/>
              </a:xfrm>
              <a:custGeom>
                <a:avLst/>
                <a:gdLst/>
                <a:ahLst/>
                <a:cxnLst/>
                <a:rect l="l" t="t" r="r" b="b"/>
                <a:pathLst>
                  <a:path w="185" h="288" extrusionOk="0">
                    <a:moveTo>
                      <a:pt x="185" y="0"/>
                    </a:moveTo>
                    <a:lnTo>
                      <a:pt x="144" y="24"/>
                    </a:lnTo>
                    <a:lnTo>
                      <a:pt x="0" y="287"/>
                    </a:lnTo>
                    <a:lnTo>
                      <a:pt x="41" y="266"/>
                    </a:lnTo>
                    <a:lnTo>
                      <a:pt x="185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" name="Google Shape;6028;p50">
                <a:extLst>
                  <a:ext uri="{FF2B5EF4-FFF2-40B4-BE49-F238E27FC236}">
                    <a16:creationId xmlns:a16="http://schemas.microsoft.com/office/drawing/2014/main" id="{02E697EC-4AE2-44CC-BFFA-AF621CA83F86}"/>
                  </a:ext>
                </a:extLst>
              </p:cNvPr>
              <p:cNvSpPr/>
              <p:nvPr/>
            </p:nvSpPr>
            <p:spPr>
              <a:xfrm>
                <a:off x="5795800" y="1815075"/>
                <a:ext cx="3700" cy="4525"/>
              </a:xfrm>
              <a:custGeom>
                <a:avLst/>
                <a:gdLst/>
                <a:ahLst/>
                <a:cxnLst/>
                <a:rect l="l" t="t" r="r" b="b"/>
                <a:pathLst>
                  <a:path w="148" h="181" extrusionOk="0">
                    <a:moveTo>
                      <a:pt x="147" y="0"/>
                    </a:moveTo>
                    <a:lnTo>
                      <a:pt x="76" y="42"/>
                    </a:lnTo>
                    <a:lnTo>
                      <a:pt x="1" y="180"/>
                    </a:lnTo>
                    <a:lnTo>
                      <a:pt x="1" y="180"/>
                    </a:lnTo>
                    <a:lnTo>
                      <a:pt x="72" y="140"/>
                    </a:lnTo>
                    <a:lnTo>
                      <a:pt x="147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" name="Google Shape;6029;p50">
                <a:extLst>
                  <a:ext uri="{FF2B5EF4-FFF2-40B4-BE49-F238E27FC236}">
                    <a16:creationId xmlns:a16="http://schemas.microsoft.com/office/drawing/2014/main" id="{D5768A70-6DDB-4533-A198-23D50159E5FE}"/>
                  </a:ext>
                </a:extLst>
              </p:cNvPr>
              <p:cNvSpPr/>
              <p:nvPr/>
            </p:nvSpPr>
            <p:spPr>
              <a:xfrm>
                <a:off x="5797575" y="1814525"/>
                <a:ext cx="2925" cy="4050"/>
              </a:xfrm>
              <a:custGeom>
                <a:avLst/>
                <a:gdLst/>
                <a:ahLst/>
                <a:cxnLst/>
                <a:rect l="l" t="t" r="r" b="b"/>
                <a:pathLst>
                  <a:path w="117" h="162" extrusionOk="0">
                    <a:moveTo>
                      <a:pt x="117" y="1"/>
                    </a:moveTo>
                    <a:lnTo>
                      <a:pt x="76" y="22"/>
                    </a:lnTo>
                    <a:lnTo>
                      <a:pt x="1" y="162"/>
                    </a:lnTo>
                    <a:lnTo>
                      <a:pt x="42" y="138"/>
                    </a:lnTo>
                    <a:lnTo>
                      <a:pt x="117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" name="Google Shape;6030;p50">
                <a:extLst>
                  <a:ext uri="{FF2B5EF4-FFF2-40B4-BE49-F238E27FC236}">
                    <a16:creationId xmlns:a16="http://schemas.microsoft.com/office/drawing/2014/main" id="{8C00FDF1-8295-4936-A91A-4AE4B381483E}"/>
                  </a:ext>
                </a:extLst>
              </p:cNvPr>
              <p:cNvSpPr/>
              <p:nvPr/>
            </p:nvSpPr>
            <p:spPr>
              <a:xfrm>
                <a:off x="5792875" y="1801875"/>
                <a:ext cx="41525" cy="25000"/>
              </a:xfrm>
              <a:custGeom>
                <a:avLst/>
                <a:gdLst/>
                <a:ahLst/>
                <a:cxnLst/>
                <a:rect l="l" t="t" r="r" b="b"/>
                <a:pathLst>
                  <a:path w="1661" h="1000" extrusionOk="0">
                    <a:moveTo>
                      <a:pt x="1661" y="0"/>
                    </a:moveTo>
                    <a:lnTo>
                      <a:pt x="1413" y="143"/>
                    </a:lnTo>
                    <a:lnTo>
                      <a:pt x="1381" y="161"/>
                    </a:lnTo>
                    <a:lnTo>
                      <a:pt x="1342" y="183"/>
                    </a:lnTo>
                    <a:lnTo>
                      <a:pt x="1297" y="209"/>
                    </a:lnTo>
                    <a:lnTo>
                      <a:pt x="1263" y="228"/>
                    </a:lnTo>
                    <a:lnTo>
                      <a:pt x="956" y="407"/>
                    </a:lnTo>
                    <a:lnTo>
                      <a:pt x="926" y="424"/>
                    </a:lnTo>
                    <a:lnTo>
                      <a:pt x="885" y="447"/>
                    </a:lnTo>
                    <a:lnTo>
                      <a:pt x="847" y="469"/>
                    </a:lnTo>
                    <a:lnTo>
                      <a:pt x="841" y="473"/>
                    </a:lnTo>
                    <a:lnTo>
                      <a:pt x="814" y="489"/>
                    </a:lnTo>
                    <a:lnTo>
                      <a:pt x="512" y="662"/>
                    </a:lnTo>
                    <a:lnTo>
                      <a:pt x="482" y="681"/>
                    </a:lnTo>
                    <a:lnTo>
                      <a:pt x="443" y="704"/>
                    </a:lnTo>
                    <a:lnTo>
                      <a:pt x="398" y="728"/>
                    </a:lnTo>
                    <a:lnTo>
                      <a:pt x="364" y="749"/>
                    </a:lnTo>
                    <a:lnTo>
                      <a:pt x="116" y="891"/>
                    </a:lnTo>
                    <a:lnTo>
                      <a:pt x="86" y="910"/>
                    </a:lnTo>
                    <a:lnTo>
                      <a:pt x="45" y="931"/>
                    </a:lnTo>
                    <a:lnTo>
                      <a:pt x="0" y="958"/>
                    </a:lnTo>
                    <a:lnTo>
                      <a:pt x="2" y="1000"/>
                    </a:lnTo>
                    <a:lnTo>
                      <a:pt x="13" y="992"/>
                    </a:lnTo>
                    <a:lnTo>
                      <a:pt x="53" y="969"/>
                    </a:lnTo>
                    <a:lnTo>
                      <a:pt x="84" y="952"/>
                    </a:lnTo>
                    <a:lnTo>
                      <a:pt x="364" y="789"/>
                    </a:lnTo>
                    <a:lnTo>
                      <a:pt x="398" y="770"/>
                    </a:lnTo>
                    <a:lnTo>
                      <a:pt x="409" y="763"/>
                    </a:lnTo>
                    <a:lnTo>
                      <a:pt x="448" y="740"/>
                    </a:lnTo>
                    <a:lnTo>
                      <a:pt x="480" y="723"/>
                    </a:lnTo>
                    <a:lnTo>
                      <a:pt x="814" y="530"/>
                    </a:lnTo>
                    <a:lnTo>
                      <a:pt x="853" y="508"/>
                    </a:lnTo>
                    <a:lnTo>
                      <a:pt x="892" y="485"/>
                    </a:lnTo>
                    <a:lnTo>
                      <a:pt x="924" y="466"/>
                    </a:lnTo>
                    <a:lnTo>
                      <a:pt x="1263" y="270"/>
                    </a:lnTo>
                    <a:lnTo>
                      <a:pt x="1308" y="244"/>
                    </a:lnTo>
                    <a:lnTo>
                      <a:pt x="1349" y="221"/>
                    </a:lnTo>
                    <a:lnTo>
                      <a:pt x="1379" y="203"/>
                    </a:lnTo>
                    <a:lnTo>
                      <a:pt x="1661" y="41"/>
                    </a:lnTo>
                    <a:lnTo>
                      <a:pt x="166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" name="Google Shape;6031;p50">
                <a:extLst>
                  <a:ext uri="{FF2B5EF4-FFF2-40B4-BE49-F238E27FC236}">
                    <a16:creationId xmlns:a16="http://schemas.microsoft.com/office/drawing/2014/main" id="{48D65209-F582-43D3-B396-AAC2F32A9796}"/>
                  </a:ext>
                </a:extLst>
              </p:cNvPr>
              <p:cNvSpPr/>
              <p:nvPr/>
            </p:nvSpPr>
            <p:spPr>
              <a:xfrm>
                <a:off x="5792875" y="1818550"/>
                <a:ext cx="4725" cy="8325"/>
              </a:xfrm>
              <a:custGeom>
                <a:avLst/>
                <a:gdLst/>
                <a:ahLst/>
                <a:cxnLst/>
                <a:rect l="l" t="t" r="r" b="b"/>
                <a:pathLst>
                  <a:path w="189" h="333" extrusionOk="0">
                    <a:moveTo>
                      <a:pt x="189" y="1"/>
                    </a:moveTo>
                    <a:lnTo>
                      <a:pt x="118" y="41"/>
                    </a:lnTo>
                    <a:lnTo>
                      <a:pt x="0" y="257"/>
                    </a:lnTo>
                    <a:lnTo>
                      <a:pt x="1" y="290"/>
                    </a:lnTo>
                    <a:lnTo>
                      <a:pt x="45" y="264"/>
                    </a:lnTo>
                    <a:lnTo>
                      <a:pt x="189" y="1"/>
                    </a:lnTo>
                    <a:close/>
                    <a:moveTo>
                      <a:pt x="1" y="290"/>
                    </a:moveTo>
                    <a:lnTo>
                      <a:pt x="0" y="291"/>
                    </a:lnTo>
                    <a:lnTo>
                      <a:pt x="2" y="333"/>
                    </a:lnTo>
                    <a:lnTo>
                      <a:pt x="1" y="29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" name="Google Shape;6032;p50">
                <a:extLst>
                  <a:ext uri="{FF2B5EF4-FFF2-40B4-BE49-F238E27FC236}">
                    <a16:creationId xmlns:a16="http://schemas.microsoft.com/office/drawing/2014/main" id="{E539D236-2A6B-41FE-9905-AA263440A575}"/>
                  </a:ext>
                </a:extLst>
              </p:cNvPr>
              <p:cNvSpPr/>
              <p:nvPr/>
            </p:nvSpPr>
            <p:spPr>
              <a:xfrm>
                <a:off x="5792875" y="1819575"/>
                <a:ext cx="2950" cy="5425"/>
              </a:xfrm>
              <a:custGeom>
                <a:avLst/>
                <a:gdLst/>
                <a:ahLst/>
                <a:cxnLst/>
                <a:rect l="l" t="t" r="r" b="b"/>
                <a:pathLst>
                  <a:path w="118" h="217" extrusionOk="0">
                    <a:moveTo>
                      <a:pt x="118" y="0"/>
                    </a:moveTo>
                    <a:lnTo>
                      <a:pt x="0" y="68"/>
                    </a:lnTo>
                    <a:lnTo>
                      <a:pt x="0" y="216"/>
                    </a:lnTo>
                    <a:lnTo>
                      <a:pt x="118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" name="Google Shape;6033;p50">
                <a:extLst>
                  <a:ext uri="{FF2B5EF4-FFF2-40B4-BE49-F238E27FC236}">
                    <a16:creationId xmlns:a16="http://schemas.microsoft.com/office/drawing/2014/main" id="{5CD1C66D-CF1A-4F09-AB12-C58FA46F9C86}"/>
                  </a:ext>
                </a:extLst>
              </p:cNvPr>
              <p:cNvSpPr/>
              <p:nvPr/>
            </p:nvSpPr>
            <p:spPr>
              <a:xfrm>
                <a:off x="5792875" y="1816125"/>
                <a:ext cx="4850" cy="5175"/>
              </a:xfrm>
              <a:custGeom>
                <a:avLst/>
                <a:gdLst/>
                <a:ahLst/>
                <a:cxnLst/>
                <a:rect l="l" t="t" r="r" b="b"/>
                <a:pathLst>
                  <a:path w="194" h="207" extrusionOk="0">
                    <a:moveTo>
                      <a:pt x="193" y="0"/>
                    </a:moveTo>
                    <a:lnTo>
                      <a:pt x="0" y="112"/>
                    </a:lnTo>
                    <a:lnTo>
                      <a:pt x="0" y="206"/>
                    </a:lnTo>
                    <a:lnTo>
                      <a:pt x="118" y="138"/>
                    </a:lnTo>
                    <a:lnTo>
                      <a:pt x="19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" name="Google Shape;6034;p50">
                <a:extLst>
                  <a:ext uri="{FF2B5EF4-FFF2-40B4-BE49-F238E27FC236}">
                    <a16:creationId xmlns:a16="http://schemas.microsoft.com/office/drawing/2014/main" id="{44135CB1-C268-4F2F-B364-7756AE2C568A}"/>
                  </a:ext>
                </a:extLst>
              </p:cNvPr>
              <p:cNvSpPr/>
              <p:nvPr/>
            </p:nvSpPr>
            <p:spPr>
              <a:xfrm>
                <a:off x="5795775" y="1816050"/>
                <a:ext cx="6225" cy="8100"/>
              </a:xfrm>
              <a:custGeom>
                <a:avLst/>
                <a:gdLst/>
                <a:ahLst/>
                <a:cxnLst/>
                <a:rect l="l" t="t" r="r" b="b"/>
                <a:pathLst>
                  <a:path w="249" h="324" extrusionOk="0">
                    <a:moveTo>
                      <a:pt x="247" y="0"/>
                    </a:moveTo>
                    <a:lnTo>
                      <a:pt x="144" y="60"/>
                    </a:lnTo>
                    <a:lnTo>
                      <a:pt x="0" y="324"/>
                    </a:lnTo>
                    <a:lnTo>
                      <a:pt x="248" y="182"/>
                    </a:lnTo>
                    <a:lnTo>
                      <a:pt x="247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" name="Google Shape;6035;p50">
                <a:extLst>
                  <a:ext uri="{FF2B5EF4-FFF2-40B4-BE49-F238E27FC236}">
                    <a16:creationId xmlns:a16="http://schemas.microsoft.com/office/drawing/2014/main" id="{38D7F416-8E55-499D-9754-C88190185A9F}"/>
                  </a:ext>
                </a:extLst>
              </p:cNvPr>
              <p:cNvSpPr/>
              <p:nvPr/>
            </p:nvSpPr>
            <p:spPr>
              <a:xfrm>
                <a:off x="5807525" y="1808800"/>
                <a:ext cx="2875" cy="4050"/>
              </a:xfrm>
              <a:custGeom>
                <a:avLst/>
                <a:gdLst/>
                <a:ahLst/>
                <a:cxnLst/>
                <a:rect l="l" t="t" r="r" b="b"/>
                <a:pathLst>
                  <a:path w="115" h="162" extrusionOk="0">
                    <a:moveTo>
                      <a:pt x="115" y="0"/>
                    </a:moveTo>
                    <a:lnTo>
                      <a:pt x="74" y="24"/>
                    </a:lnTo>
                    <a:lnTo>
                      <a:pt x="0" y="161"/>
                    </a:lnTo>
                    <a:lnTo>
                      <a:pt x="39" y="138"/>
                    </a:lnTo>
                    <a:lnTo>
                      <a:pt x="115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" name="Google Shape;6036;p50">
                <a:extLst>
                  <a:ext uri="{FF2B5EF4-FFF2-40B4-BE49-F238E27FC236}">
                    <a16:creationId xmlns:a16="http://schemas.microsoft.com/office/drawing/2014/main" id="{04E6C9BA-5141-43DA-AD23-1B1AC631425B}"/>
                  </a:ext>
                </a:extLst>
              </p:cNvPr>
              <p:cNvSpPr/>
              <p:nvPr/>
            </p:nvSpPr>
            <p:spPr>
              <a:xfrm>
                <a:off x="5805675" y="1809525"/>
                <a:ext cx="7550" cy="8900"/>
              </a:xfrm>
              <a:custGeom>
                <a:avLst/>
                <a:gdLst/>
                <a:ahLst/>
                <a:cxnLst/>
                <a:rect l="l" t="t" r="r" b="b"/>
                <a:pathLst>
                  <a:path w="302" h="356" extrusionOk="0">
                    <a:moveTo>
                      <a:pt x="302" y="0"/>
                    </a:moveTo>
                    <a:lnTo>
                      <a:pt x="144" y="92"/>
                    </a:lnTo>
                    <a:lnTo>
                      <a:pt x="0" y="356"/>
                    </a:lnTo>
                    <a:lnTo>
                      <a:pt x="0" y="356"/>
                    </a:lnTo>
                    <a:lnTo>
                      <a:pt x="302" y="183"/>
                    </a:lnTo>
                    <a:lnTo>
                      <a:pt x="302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" name="Google Shape;6037;p50">
                <a:extLst>
                  <a:ext uri="{FF2B5EF4-FFF2-40B4-BE49-F238E27FC236}">
                    <a16:creationId xmlns:a16="http://schemas.microsoft.com/office/drawing/2014/main" id="{9FA3E5F0-5B4C-4E23-8D83-37497C9C3CBD}"/>
                  </a:ext>
                </a:extLst>
              </p:cNvPr>
              <p:cNvSpPr/>
              <p:nvPr/>
            </p:nvSpPr>
            <p:spPr>
              <a:xfrm>
                <a:off x="5803925" y="1812250"/>
                <a:ext cx="4600" cy="7225"/>
              </a:xfrm>
              <a:custGeom>
                <a:avLst/>
                <a:gdLst/>
                <a:ahLst/>
                <a:cxnLst/>
                <a:rect l="l" t="t" r="r" b="b"/>
                <a:pathLst>
                  <a:path w="184" h="289" extrusionOk="0">
                    <a:moveTo>
                      <a:pt x="183" y="0"/>
                    </a:moveTo>
                    <a:lnTo>
                      <a:pt x="144" y="23"/>
                    </a:lnTo>
                    <a:lnTo>
                      <a:pt x="1" y="289"/>
                    </a:lnTo>
                    <a:lnTo>
                      <a:pt x="40" y="266"/>
                    </a:lnTo>
                    <a:lnTo>
                      <a:pt x="183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" name="Google Shape;6038;p50">
                <a:extLst>
                  <a:ext uri="{FF2B5EF4-FFF2-40B4-BE49-F238E27FC236}">
                    <a16:creationId xmlns:a16="http://schemas.microsoft.com/office/drawing/2014/main" id="{DFBCB25F-9C8E-4307-9285-6F69822A1D4A}"/>
                  </a:ext>
                </a:extLst>
              </p:cNvPr>
              <p:cNvSpPr/>
              <p:nvPr/>
            </p:nvSpPr>
            <p:spPr>
              <a:xfrm>
                <a:off x="5814975" y="1805850"/>
                <a:ext cx="4650" cy="7225"/>
              </a:xfrm>
              <a:custGeom>
                <a:avLst/>
                <a:gdLst/>
                <a:ahLst/>
                <a:cxnLst/>
                <a:rect l="l" t="t" r="r" b="b"/>
                <a:pathLst>
                  <a:path w="186" h="289" extrusionOk="0">
                    <a:moveTo>
                      <a:pt x="185" y="1"/>
                    </a:moveTo>
                    <a:lnTo>
                      <a:pt x="144" y="23"/>
                    </a:lnTo>
                    <a:lnTo>
                      <a:pt x="1" y="288"/>
                    </a:lnTo>
                    <a:lnTo>
                      <a:pt x="1" y="288"/>
                    </a:lnTo>
                    <a:lnTo>
                      <a:pt x="42" y="265"/>
                    </a:lnTo>
                    <a:lnTo>
                      <a:pt x="185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" name="Google Shape;6039;p50">
                <a:extLst>
                  <a:ext uri="{FF2B5EF4-FFF2-40B4-BE49-F238E27FC236}">
                    <a16:creationId xmlns:a16="http://schemas.microsoft.com/office/drawing/2014/main" id="{1435DF16-36E5-496C-960B-26852691D1F3}"/>
                  </a:ext>
                </a:extLst>
              </p:cNvPr>
              <p:cNvSpPr/>
              <p:nvPr/>
            </p:nvSpPr>
            <p:spPr>
              <a:xfrm>
                <a:off x="5814050" y="1807450"/>
                <a:ext cx="2800" cy="5150"/>
              </a:xfrm>
              <a:custGeom>
                <a:avLst/>
                <a:gdLst/>
                <a:ahLst/>
                <a:cxnLst/>
                <a:rect l="l" t="t" r="r" b="b"/>
                <a:pathLst>
                  <a:path w="112" h="206" extrusionOk="0">
                    <a:moveTo>
                      <a:pt x="112" y="1"/>
                    </a:moveTo>
                    <a:lnTo>
                      <a:pt x="0" y="65"/>
                    </a:lnTo>
                    <a:lnTo>
                      <a:pt x="0" y="205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" name="Google Shape;6040;p50">
                <a:extLst>
                  <a:ext uri="{FF2B5EF4-FFF2-40B4-BE49-F238E27FC236}">
                    <a16:creationId xmlns:a16="http://schemas.microsoft.com/office/drawing/2014/main" id="{40ECFFC0-FAC7-4B6D-B76E-F471E5E0C0CA}"/>
                  </a:ext>
                </a:extLst>
              </p:cNvPr>
              <p:cNvSpPr/>
              <p:nvPr/>
            </p:nvSpPr>
            <p:spPr>
              <a:xfrm>
                <a:off x="5825275" y="1788525"/>
                <a:ext cx="2975" cy="5400"/>
              </a:xfrm>
              <a:custGeom>
                <a:avLst/>
                <a:gdLst/>
                <a:ahLst/>
                <a:cxnLst/>
                <a:rect l="l" t="t" r="r" b="b"/>
                <a:pathLst>
                  <a:path w="119" h="216" extrusionOk="0">
                    <a:moveTo>
                      <a:pt x="118" y="1"/>
                    </a:moveTo>
                    <a:lnTo>
                      <a:pt x="1" y="69"/>
                    </a:lnTo>
                    <a:lnTo>
                      <a:pt x="2" y="215"/>
                    </a:lnTo>
                    <a:lnTo>
                      <a:pt x="118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" name="Google Shape;6041;p50">
                <a:extLst>
                  <a:ext uri="{FF2B5EF4-FFF2-40B4-BE49-F238E27FC236}">
                    <a16:creationId xmlns:a16="http://schemas.microsoft.com/office/drawing/2014/main" id="{21AFE5D9-2918-45A9-B626-997B20BB352A}"/>
                  </a:ext>
                </a:extLst>
              </p:cNvPr>
              <p:cNvSpPr/>
              <p:nvPr/>
            </p:nvSpPr>
            <p:spPr>
              <a:xfrm>
                <a:off x="5795775" y="1803725"/>
                <a:ext cx="6225" cy="8100"/>
              </a:xfrm>
              <a:custGeom>
                <a:avLst/>
                <a:gdLst/>
                <a:ahLst/>
                <a:cxnLst/>
                <a:rect l="l" t="t" r="r" b="b"/>
                <a:pathLst>
                  <a:path w="249" h="324" extrusionOk="0">
                    <a:moveTo>
                      <a:pt x="247" y="0"/>
                    </a:moveTo>
                    <a:lnTo>
                      <a:pt x="144" y="60"/>
                    </a:lnTo>
                    <a:lnTo>
                      <a:pt x="0" y="324"/>
                    </a:lnTo>
                    <a:lnTo>
                      <a:pt x="0" y="324"/>
                    </a:lnTo>
                    <a:lnTo>
                      <a:pt x="248" y="182"/>
                    </a:lnTo>
                    <a:lnTo>
                      <a:pt x="247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" name="Google Shape;6042;p50">
                <a:extLst>
                  <a:ext uri="{FF2B5EF4-FFF2-40B4-BE49-F238E27FC236}">
                    <a16:creationId xmlns:a16="http://schemas.microsoft.com/office/drawing/2014/main" id="{73313F1A-4F33-41D7-8371-C0D3D23B7DA6}"/>
                  </a:ext>
                </a:extLst>
              </p:cNvPr>
              <p:cNvSpPr/>
              <p:nvPr/>
            </p:nvSpPr>
            <p:spPr>
              <a:xfrm>
                <a:off x="5828175" y="1784975"/>
                <a:ext cx="6225" cy="8150"/>
              </a:xfrm>
              <a:custGeom>
                <a:avLst/>
                <a:gdLst/>
                <a:ahLst/>
                <a:cxnLst/>
                <a:rect l="l" t="t" r="r" b="b"/>
                <a:pathLst>
                  <a:path w="249" h="326" extrusionOk="0">
                    <a:moveTo>
                      <a:pt x="247" y="1"/>
                    </a:moveTo>
                    <a:lnTo>
                      <a:pt x="144" y="62"/>
                    </a:lnTo>
                    <a:lnTo>
                      <a:pt x="1" y="326"/>
                    </a:lnTo>
                    <a:lnTo>
                      <a:pt x="249" y="183"/>
                    </a:lnTo>
                    <a:lnTo>
                      <a:pt x="247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" name="Google Shape;6043;p50">
                <a:extLst>
                  <a:ext uri="{FF2B5EF4-FFF2-40B4-BE49-F238E27FC236}">
                    <a16:creationId xmlns:a16="http://schemas.microsoft.com/office/drawing/2014/main" id="{F2210244-8A23-430D-9D12-D417A6F4DD25}"/>
                  </a:ext>
                </a:extLst>
              </p:cNvPr>
              <p:cNvSpPr/>
              <p:nvPr/>
            </p:nvSpPr>
            <p:spPr>
              <a:xfrm>
                <a:off x="5830975" y="1783025"/>
                <a:ext cx="2675" cy="3950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58" extrusionOk="0">
                    <a:moveTo>
                      <a:pt x="106" y="0"/>
                    </a:moveTo>
                    <a:lnTo>
                      <a:pt x="76" y="19"/>
                    </a:lnTo>
                    <a:lnTo>
                      <a:pt x="0" y="157"/>
                    </a:lnTo>
                    <a:lnTo>
                      <a:pt x="32" y="140"/>
                    </a:lnTo>
                    <a:lnTo>
                      <a:pt x="106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" name="Google Shape;6044;p50">
                <a:extLst>
                  <a:ext uri="{FF2B5EF4-FFF2-40B4-BE49-F238E27FC236}">
                    <a16:creationId xmlns:a16="http://schemas.microsoft.com/office/drawing/2014/main" id="{38E731F1-26BE-496C-A263-9BE34DF042ED}"/>
                  </a:ext>
                </a:extLst>
              </p:cNvPr>
              <p:cNvSpPr/>
              <p:nvPr/>
            </p:nvSpPr>
            <p:spPr>
              <a:xfrm>
                <a:off x="5831775" y="1782625"/>
                <a:ext cx="2600" cy="3900"/>
              </a:xfrm>
              <a:custGeom>
                <a:avLst/>
                <a:gdLst/>
                <a:ahLst/>
                <a:cxnLst/>
                <a:rect l="l" t="t" r="r" b="b"/>
                <a:pathLst>
                  <a:path w="104" h="156" extrusionOk="0">
                    <a:moveTo>
                      <a:pt x="103" y="0"/>
                    </a:moveTo>
                    <a:lnTo>
                      <a:pt x="74" y="16"/>
                    </a:lnTo>
                    <a:lnTo>
                      <a:pt x="0" y="156"/>
                    </a:lnTo>
                    <a:lnTo>
                      <a:pt x="103" y="95"/>
                    </a:lnTo>
                    <a:lnTo>
                      <a:pt x="10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" name="Google Shape;6045;p50">
                <a:extLst>
                  <a:ext uri="{FF2B5EF4-FFF2-40B4-BE49-F238E27FC236}">
                    <a16:creationId xmlns:a16="http://schemas.microsoft.com/office/drawing/2014/main" id="{EB38AA67-9D5F-442C-84FC-0EDE9D968691}"/>
                  </a:ext>
                </a:extLst>
              </p:cNvPr>
              <p:cNvSpPr/>
              <p:nvPr/>
            </p:nvSpPr>
            <p:spPr>
              <a:xfrm>
                <a:off x="5827375" y="1786500"/>
                <a:ext cx="4425" cy="7100"/>
              </a:xfrm>
              <a:custGeom>
                <a:avLst/>
                <a:gdLst/>
                <a:ahLst/>
                <a:cxnLst/>
                <a:rect l="l" t="t" r="r" b="b"/>
                <a:pathLst>
                  <a:path w="177" h="284" extrusionOk="0">
                    <a:moveTo>
                      <a:pt x="176" y="1"/>
                    </a:moveTo>
                    <a:lnTo>
                      <a:pt x="144" y="18"/>
                    </a:lnTo>
                    <a:lnTo>
                      <a:pt x="1" y="283"/>
                    </a:lnTo>
                    <a:lnTo>
                      <a:pt x="1" y="283"/>
                    </a:lnTo>
                    <a:lnTo>
                      <a:pt x="33" y="265"/>
                    </a:lnTo>
                    <a:lnTo>
                      <a:pt x="176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" name="Google Shape;6046;p50">
                <a:extLst>
                  <a:ext uri="{FF2B5EF4-FFF2-40B4-BE49-F238E27FC236}">
                    <a16:creationId xmlns:a16="http://schemas.microsoft.com/office/drawing/2014/main" id="{FAA07736-B62C-4BFC-9B62-B0E45A4A0C9C}"/>
                  </a:ext>
                </a:extLst>
              </p:cNvPr>
              <p:cNvSpPr/>
              <p:nvPr/>
            </p:nvSpPr>
            <p:spPr>
              <a:xfrm>
                <a:off x="5826400" y="1786950"/>
                <a:ext cx="4600" cy="7200"/>
              </a:xfrm>
              <a:custGeom>
                <a:avLst/>
                <a:gdLst/>
                <a:ahLst/>
                <a:cxnLst/>
                <a:rect l="l" t="t" r="r" b="b"/>
                <a:pathLst>
                  <a:path w="184" h="288" extrusionOk="0">
                    <a:moveTo>
                      <a:pt x="183" y="0"/>
                    </a:moveTo>
                    <a:lnTo>
                      <a:pt x="144" y="23"/>
                    </a:lnTo>
                    <a:lnTo>
                      <a:pt x="1" y="287"/>
                    </a:lnTo>
                    <a:lnTo>
                      <a:pt x="40" y="265"/>
                    </a:lnTo>
                    <a:lnTo>
                      <a:pt x="183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" name="Google Shape;6047;p50">
                <a:extLst>
                  <a:ext uri="{FF2B5EF4-FFF2-40B4-BE49-F238E27FC236}">
                    <a16:creationId xmlns:a16="http://schemas.microsoft.com/office/drawing/2014/main" id="{EC27314A-F598-4EAA-B6C7-5FA4F0801612}"/>
                  </a:ext>
                </a:extLst>
              </p:cNvPr>
              <p:cNvSpPr/>
              <p:nvPr/>
            </p:nvSpPr>
            <p:spPr>
              <a:xfrm>
                <a:off x="5830000" y="1783500"/>
                <a:ext cx="2875" cy="4050"/>
              </a:xfrm>
              <a:custGeom>
                <a:avLst/>
                <a:gdLst/>
                <a:ahLst/>
                <a:cxnLst/>
                <a:rect l="l" t="t" r="r" b="b"/>
                <a:pathLst>
                  <a:path w="115" h="162" extrusionOk="0">
                    <a:moveTo>
                      <a:pt x="115" y="0"/>
                    </a:moveTo>
                    <a:lnTo>
                      <a:pt x="76" y="22"/>
                    </a:lnTo>
                    <a:lnTo>
                      <a:pt x="0" y="161"/>
                    </a:lnTo>
                    <a:lnTo>
                      <a:pt x="39" y="138"/>
                    </a:lnTo>
                    <a:lnTo>
                      <a:pt x="115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" name="Google Shape;6048;p50">
                <a:extLst>
                  <a:ext uri="{FF2B5EF4-FFF2-40B4-BE49-F238E27FC236}">
                    <a16:creationId xmlns:a16="http://schemas.microsoft.com/office/drawing/2014/main" id="{48933384-DB5B-4FBD-80D9-170C084A7BC0}"/>
                  </a:ext>
                </a:extLst>
              </p:cNvPr>
              <p:cNvSpPr/>
              <p:nvPr/>
            </p:nvSpPr>
            <p:spPr>
              <a:xfrm>
                <a:off x="5825275" y="1793900"/>
                <a:ext cx="75" cy="900"/>
              </a:xfrm>
              <a:custGeom>
                <a:avLst/>
                <a:gdLst/>
                <a:ahLst/>
                <a:cxnLst/>
                <a:rect l="l" t="t" r="r" b="b"/>
                <a:pathLst>
                  <a:path w="3" h="36" extrusionOk="0">
                    <a:moveTo>
                      <a:pt x="2" y="0"/>
                    </a:moveTo>
                    <a:lnTo>
                      <a:pt x="1" y="2"/>
                    </a:lnTo>
                    <a:lnTo>
                      <a:pt x="1" y="35"/>
                    </a:lnTo>
                    <a:lnTo>
                      <a:pt x="2" y="35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" name="Google Shape;6049;p50">
                <a:extLst>
                  <a:ext uri="{FF2B5EF4-FFF2-40B4-BE49-F238E27FC236}">
                    <a16:creationId xmlns:a16="http://schemas.microsoft.com/office/drawing/2014/main" id="{3D5A68CE-AD60-442A-B28E-23E39E0FFFA2}"/>
                  </a:ext>
                </a:extLst>
              </p:cNvPr>
              <p:cNvSpPr/>
              <p:nvPr/>
            </p:nvSpPr>
            <p:spPr>
              <a:xfrm>
                <a:off x="5825275" y="1785100"/>
                <a:ext cx="4850" cy="5175"/>
              </a:xfrm>
              <a:custGeom>
                <a:avLst/>
                <a:gdLst/>
                <a:ahLst/>
                <a:cxnLst/>
                <a:rect l="l" t="t" r="r" b="b"/>
                <a:pathLst>
                  <a:path w="194" h="207" extrusionOk="0">
                    <a:moveTo>
                      <a:pt x="194" y="0"/>
                    </a:moveTo>
                    <a:lnTo>
                      <a:pt x="1" y="110"/>
                    </a:lnTo>
                    <a:lnTo>
                      <a:pt x="1" y="206"/>
                    </a:lnTo>
                    <a:lnTo>
                      <a:pt x="118" y="138"/>
                    </a:lnTo>
                    <a:lnTo>
                      <a:pt x="194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" name="Google Shape;6050;p50">
                <a:extLst>
                  <a:ext uri="{FF2B5EF4-FFF2-40B4-BE49-F238E27FC236}">
                    <a16:creationId xmlns:a16="http://schemas.microsoft.com/office/drawing/2014/main" id="{ED57DFA4-5C1B-4F46-8F18-F8072A36B10D}"/>
                  </a:ext>
                </a:extLst>
              </p:cNvPr>
              <p:cNvSpPr/>
              <p:nvPr/>
            </p:nvSpPr>
            <p:spPr>
              <a:xfrm>
                <a:off x="5825325" y="1787525"/>
                <a:ext cx="4700" cy="7275"/>
              </a:xfrm>
              <a:custGeom>
                <a:avLst/>
                <a:gdLst/>
                <a:ahLst/>
                <a:cxnLst/>
                <a:rect l="l" t="t" r="r" b="b"/>
                <a:pathLst>
                  <a:path w="188" h="291" extrusionOk="0">
                    <a:moveTo>
                      <a:pt x="187" y="0"/>
                    </a:moveTo>
                    <a:lnTo>
                      <a:pt x="116" y="41"/>
                    </a:lnTo>
                    <a:lnTo>
                      <a:pt x="0" y="255"/>
                    </a:lnTo>
                    <a:lnTo>
                      <a:pt x="0" y="290"/>
                    </a:lnTo>
                    <a:lnTo>
                      <a:pt x="44" y="264"/>
                    </a:lnTo>
                    <a:lnTo>
                      <a:pt x="187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" name="Google Shape;6051;p50">
                <a:extLst>
                  <a:ext uri="{FF2B5EF4-FFF2-40B4-BE49-F238E27FC236}">
                    <a16:creationId xmlns:a16="http://schemas.microsoft.com/office/drawing/2014/main" id="{E36D1C24-08BD-495D-AE90-FE44CC234380}"/>
                  </a:ext>
                </a:extLst>
              </p:cNvPr>
              <p:cNvSpPr/>
              <p:nvPr/>
            </p:nvSpPr>
            <p:spPr>
              <a:xfrm>
                <a:off x="5828225" y="1784050"/>
                <a:ext cx="3675" cy="4500"/>
              </a:xfrm>
              <a:custGeom>
                <a:avLst/>
                <a:gdLst/>
                <a:ahLst/>
                <a:cxnLst/>
                <a:rect l="l" t="t" r="r" b="b"/>
                <a:pathLst>
                  <a:path w="147" h="180" extrusionOk="0">
                    <a:moveTo>
                      <a:pt x="147" y="0"/>
                    </a:moveTo>
                    <a:lnTo>
                      <a:pt x="76" y="42"/>
                    </a:lnTo>
                    <a:lnTo>
                      <a:pt x="0" y="180"/>
                    </a:lnTo>
                    <a:lnTo>
                      <a:pt x="71" y="139"/>
                    </a:lnTo>
                    <a:lnTo>
                      <a:pt x="147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" name="Google Shape;6052;p50">
                <a:extLst>
                  <a:ext uri="{FF2B5EF4-FFF2-40B4-BE49-F238E27FC236}">
                    <a16:creationId xmlns:a16="http://schemas.microsoft.com/office/drawing/2014/main" id="{AB2F3EF1-EAF7-4EBB-9D98-0FB477FB9689}"/>
                  </a:ext>
                </a:extLst>
              </p:cNvPr>
              <p:cNvSpPr/>
              <p:nvPr/>
            </p:nvSpPr>
            <p:spPr>
              <a:xfrm>
                <a:off x="5824450" y="1790250"/>
                <a:ext cx="900" cy="5025"/>
              </a:xfrm>
              <a:custGeom>
                <a:avLst/>
                <a:gdLst/>
                <a:ahLst/>
                <a:cxnLst/>
                <a:rect l="l" t="t" r="r" b="b"/>
                <a:pathLst>
                  <a:path w="36" h="201" extrusionOk="0">
                    <a:moveTo>
                      <a:pt x="34" y="0"/>
                    </a:moveTo>
                    <a:lnTo>
                      <a:pt x="0" y="19"/>
                    </a:lnTo>
                    <a:lnTo>
                      <a:pt x="0" y="200"/>
                    </a:lnTo>
                    <a:lnTo>
                      <a:pt x="34" y="181"/>
                    </a:lnTo>
                    <a:lnTo>
                      <a:pt x="34" y="148"/>
                    </a:lnTo>
                    <a:lnTo>
                      <a:pt x="35" y="146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" name="Google Shape;6053;p50">
                <a:extLst>
                  <a:ext uri="{FF2B5EF4-FFF2-40B4-BE49-F238E27FC236}">
                    <a16:creationId xmlns:a16="http://schemas.microsoft.com/office/drawing/2014/main" id="{2E6F4873-54AD-4633-9B6D-5544A760C76A}"/>
                  </a:ext>
                </a:extLst>
              </p:cNvPr>
              <p:cNvSpPr/>
              <p:nvPr/>
            </p:nvSpPr>
            <p:spPr>
              <a:xfrm>
                <a:off x="5824450" y="1787850"/>
                <a:ext cx="850" cy="2875"/>
              </a:xfrm>
              <a:custGeom>
                <a:avLst/>
                <a:gdLst/>
                <a:ahLst/>
                <a:cxnLst/>
                <a:rect l="l" t="t" r="r" b="b"/>
                <a:pathLst>
                  <a:path w="34" h="115" extrusionOk="0">
                    <a:moveTo>
                      <a:pt x="34" y="0"/>
                    </a:moveTo>
                    <a:lnTo>
                      <a:pt x="0" y="21"/>
                    </a:lnTo>
                    <a:lnTo>
                      <a:pt x="0" y="115"/>
                    </a:lnTo>
                    <a:lnTo>
                      <a:pt x="34" y="96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" name="Google Shape;6054;p50">
                <a:extLst>
                  <a:ext uri="{FF2B5EF4-FFF2-40B4-BE49-F238E27FC236}">
                    <a16:creationId xmlns:a16="http://schemas.microsoft.com/office/drawing/2014/main" id="{9B123270-68A1-4E42-9F6A-DDCB116019AB}"/>
                  </a:ext>
                </a:extLst>
              </p:cNvPr>
              <p:cNvSpPr/>
              <p:nvPr/>
            </p:nvSpPr>
            <p:spPr>
              <a:xfrm>
                <a:off x="5816750" y="1790700"/>
                <a:ext cx="7725" cy="9025"/>
              </a:xfrm>
              <a:custGeom>
                <a:avLst/>
                <a:gdLst/>
                <a:ahLst/>
                <a:cxnLst/>
                <a:rect l="l" t="t" r="r" b="b"/>
                <a:pathLst>
                  <a:path w="309" h="361" extrusionOk="0">
                    <a:moveTo>
                      <a:pt x="308" y="1"/>
                    </a:moveTo>
                    <a:lnTo>
                      <a:pt x="145" y="95"/>
                    </a:lnTo>
                    <a:lnTo>
                      <a:pt x="1" y="360"/>
                    </a:lnTo>
                    <a:lnTo>
                      <a:pt x="308" y="182"/>
                    </a:lnTo>
                    <a:lnTo>
                      <a:pt x="308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" name="Google Shape;6055;p50">
                <a:extLst>
                  <a:ext uri="{FF2B5EF4-FFF2-40B4-BE49-F238E27FC236}">
                    <a16:creationId xmlns:a16="http://schemas.microsoft.com/office/drawing/2014/main" id="{B28F2C93-1BF8-4C4E-8B42-3EAE713205A7}"/>
                  </a:ext>
                </a:extLst>
              </p:cNvPr>
              <p:cNvSpPr/>
              <p:nvPr/>
            </p:nvSpPr>
            <p:spPr>
              <a:xfrm>
                <a:off x="5820350" y="1788350"/>
                <a:ext cx="4125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165" h="190" extrusionOk="0">
                    <a:moveTo>
                      <a:pt x="164" y="1"/>
                    </a:moveTo>
                    <a:lnTo>
                      <a:pt x="76" y="51"/>
                    </a:lnTo>
                    <a:lnTo>
                      <a:pt x="1" y="189"/>
                    </a:lnTo>
                    <a:lnTo>
                      <a:pt x="1" y="189"/>
                    </a:lnTo>
                    <a:lnTo>
                      <a:pt x="164" y="95"/>
                    </a:lnTo>
                    <a:lnTo>
                      <a:pt x="164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" name="Google Shape;6056;p50">
                <a:extLst>
                  <a:ext uri="{FF2B5EF4-FFF2-40B4-BE49-F238E27FC236}">
                    <a16:creationId xmlns:a16="http://schemas.microsoft.com/office/drawing/2014/main" id="{AF203F5E-ED4D-4A0C-A2E0-1A9B3090EDF4}"/>
                  </a:ext>
                </a:extLst>
              </p:cNvPr>
              <p:cNvSpPr/>
              <p:nvPr/>
            </p:nvSpPr>
            <p:spPr>
              <a:xfrm>
                <a:off x="5816000" y="1793075"/>
                <a:ext cx="4375" cy="7075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83" extrusionOk="0">
                    <a:moveTo>
                      <a:pt x="175" y="0"/>
                    </a:moveTo>
                    <a:lnTo>
                      <a:pt x="144" y="19"/>
                    </a:lnTo>
                    <a:lnTo>
                      <a:pt x="1" y="283"/>
                    </a:lnTo>
                    <a:lnTo>
                      <a:pt x="31" y="265"/>
                    </a:lnTo>
                    <a:lnTo>
                      <a:pt x="175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" name="Google Shape;6057;p50">
                <a:extLst>
                  <a:ext uri="{FF2B5EF4-FFF2-40B4-BE49-F238E27FC236}">
                    <a16:creationId xmlns:a16="http://schemas.microsoft.com/office/drawing/2014/main" id="{AB1102E5-AF20-44AB-B401-A75EFEF5AB3E}"/>
                  </a:ext>
                </a:extLst>
              </p:cNvPr>
              <p:cNvSpPr/>
              <p:nvPr/>
            </p:nvSpPr>
            <p:spPr>
              <a:xfrm>
                <a:off x="5819600" y="1789625"/>
                <a:ext cx="2650" cy="3925"/>
              </a:xfrm>
              <a:custGeom>
                <a:avLst/>
                <a:gdLst/>
                <a:ahLst/>
                <a:cxnLst/>
                <a:rect l="l" t="t" r="r" b="b"/>
                <a:pathLst>
                  <a:path w="106" h="157" extrusionOk="0">
                    <a:moveTo>
                      <a:pt x="106" y="0"/>
                    </a:moveTo>
                    <a:lnTo>
                      <a:pt x="76" y="18"/>
                    </a:lnTo>
                    <a:lnTo>
                      <a:pt x="0" y="157"/>
                    </a:lnTo>
                    <a:lnTo>
                      <a:pt x="31" y="138"/>
                    </a:lnTo>
                    <a:lnTo>
                      <a:pt x="106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" name="Google Shape;6058;p50">
                <a:extLst>
                  <a:ext uri="{FF2B5EF4-FFF2-40B4-BE49-F238E27FC236}">
                    <a16:creationId xmlns:a16="http://schemas.microsoft.com/office/drawing/2014/main" id="{E547F262-24E5-4D31-A97F-A98B1865FF34}"/>
                  </a:ext>
                </a:extLst>
              </p:cNvPr>
              <p:cNvSpPr/>
              <p:nvPr/>
            </p:nvSpPr>
            <p:spPr>
              <a:xfrm>
                <a:off x="5814975" y="1793525"/>
                <a:ext cx="4650" cy="7225"/>
              </a:xfrm>
              <a:custGeom>
                <a:avLst/>
                <a:gdLst/>
                <a:ahLst/>
                <a:cxnLst/>
                <a:rect l="l" t="t" r="r" b="b"/>
                <a:pathLst>
                  <a:path w="186" h="289" extrusionOk="0">
                    <a:moveTo>
                      <a:pt x="185" y="1"/>
                    </a:moveTo>
                    <a:lnTo>
                      <a:pt x="144" y="24"/>
                    </a:lnTo>
                    <a:lnTo>
                      <a:pt x="1" y="288"/>
                    </a:lnTo>
                    <a:lnTo>
                      <a:pt x="42" y="265"/>
                    </a:lnTo>
                    <a:lnTo>
                      <a:pt x="185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" name="Google Shape;6059;p50">
                <a:extLst>
                  <a:ext uri="{FF2B5EF4-FFF2-40B4-BE49-F238E27FC236}">
                    <a16:creationId xmlns:a16="http://schemas.microsoft.com/office/drawing/2014/main" id="{60713676-22A1-4210-B7B5-BBABBD77B09A}"/>
                  </a:ext>
                </a:extLst>
              </p:cNvPr>
              <p:cNvSpPr/>
              <p:nvPr/>
            </p:nvSpPr>
            <p:spPr>
              <a:xfrm>
                <a:off x="5818575" y="1790050"/>
                <a:ext cx="2925" cy="4100"/>
              </a:xfrm>
              <a:custGeom>
                <a:avLst/>
                <a:gdLst/>
                <a:ahLst/>
                <a:cxnLst/>
                <a:rect l="l" t="t" r="r" b="b"/>
                <a:pathLst>
                  <a:path w="117" h="164" extrusionOk="0">
                    <a:moveTo>
                      <a:pt x="117" y="1"/>
                    </a:moveTo>
                    <a:lnTo>
                      <a:pt x="76" y="24"/>
                    </a:lnTo>
                    <a:lnTo>
                      <a:pt x="0" y="163"/>
                    </a:lnTo>
                    <a:lnTo>
                      <a:pt x="41" y="140"/>
                    </a:lnTo>
                    <a:lnTo>
                      <a:pt x="117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" name="Google Shape;6060;p50">
                <a:extLst>
                  <a:ext uri="{FF2B5EF4-FFF2-40B4-BE49-F238E27FC236}">
                    <a16:creationId xmlns:a16="http://schemas.microsoft.com/office/drawing/2014/main" id="{E5AA9B3F-8033-4896-B114-C1B1D78E1225}"/>
                  </a:ext>
                </a:extLst>
              </p:cNvPr>
              <p:cNvSpPr/>
              <p:nvPr/>
            </p:nvSpPr>
            <p:spPr>
              <a:xfrm>
                <a:off x="5813900" y="1800250"/>
                <a:ext cx="175" cy="1150"/>
              </a:xfrm>
              <a:custGeom>
                <a:avLst/>
                <a:gdLst/>
                <a:ahLst/>
                <a:cxnLst/>
                <a:rect l="l" t="t" r="r" b="b"/>
                <a:pathLst>
                  <a:path w="7" h="46" extrusionOk="0">
                    <a:moveTo>
                      <a:pt x="6" y="0"/>
                    </a:moveTo>
                    <a:lnTo>
                      <a:pt x="0" y="12"/>
                    </a:lnTo>
                    <a:lnTo>
                      <a:pt x="0" y="45"/>
                    </a:lnTo>
                    <a:lnTo>
                      <a:pt x="6" y="41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" name="Google Shape;6061;p50">
                <a:extLst>
                  <a:ext uri="{FF2B5EF4-FFF2-40B4-BE49-F238E27FC236}">
                    <a16:creationId xmlns:a16="http://schemas.microsoft.com/office/drawing/2014/main" id="{D379DC28-6650-446C-87AB-8A5E0BDA87E9}"/>
                  </a:ext>
                </a:extLst>
              </p:cNvPr>
              <p:cNvSpPr/>
              <p:nvPr/>
            </p:nvSpPr>
            <p:spPr>
              <a:xfrm>
                <a:off x="5814050" y="1794125"/>
                <a:ext cx="4550" cy="7150"/>
              </a:xfrm>
              <a:custGeom>
                <a:avLst/>
                <a:gdLst/>
                <a:ahLst/>
                <a:cxnLst/>
                <a:rect l="l" t="t" r="r" b="b"/>
                <a:pathLst>
                  <a:path w="182" h="286" extrusionOk="0">
                    <a:moveTo>
                      <a:pt x="181" y="0"/>
                    </a:moveTo>
                    <a:lnTo>
                      <a:pt x="110" y="41"/>
                    </a:lnTo>
                    <a:lnTo>
                      <a:pt x="0" y="245"/>
                    </a:lnTo>
                    <a:lnTo>
                      <a:pt x="0" y="286"/>
                    </a:lnTo>
                    <a:lnTo>
                      <a:pt x="38" y="264"/>
                    </a:lnTo>
                    <a:lnTo>
                      <a:pt x="181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" name="Google Shape;6062;p50">
                <a:extLst>
                  <a:ext uri="{FF2B5EF4-FFF2-40B4-BE49-F238E27FC236}">
                    <a16:creationId xmlns:a16="http://schemas.microsoft.com/office/drawing/2014/main" id="{38142FA1-F940-4124-AADB-3F1202D7E48A}"/>
                  </a:ext>
                </a:extLst>
              </p:cNvPr>
              <p:cNvSpPr/>
              <p:nvPr/>
            </p:nvSpPr>
            <p:spPr>
              <a:xfrm>
                <a:off x="5816800" y="1790625"/>
                <a:ext cx="3675" cy="4525"/>
              </a:xfrm>
              <a:custGeom>
                <a:avLst/>
                <a:gdLst/>
                <a:ahLst/>
                <a:cxnLst/>
                <a:rect l="l" t="t" r="r" b="b"/>
                <a:pathLst>
                  <a:path w="147" h="181" extrusionOk="0">
                    <a:moveTo>
                      <a:pt x="147" y="1"/>
                    </a:moveTo>
                    <a:lnTo>
                      <a:pt x="76" y="42"/>
                    </a:lnTo>
                    <a:lnTo>
                      <a:pt x="0" y="181"/>
                    </a:lnTo>
                    <a:lnTo>
                      <a:pt x="71" y="140"/>
                    </a:lnTo>
                    <a:lnTo>
                      <a:pt x="147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" name="Google Shape;6063;p50">
                <a:extLst>
                  <a:ext uri="{FF2B5EF4-FFF2-40B4-BE49-F238E27FC236}">
                    <a16:creationId xmlns:a16="http://schemas.microsoft.com/office/drawing/2014/main" id="{BE568410-4776-42BD-B07C-232894538979}"/>
                  </a:ext>
                </a:extLst>
              </p:cNvPr>
              <p:cNvSpPr/>
              <p:nvPr/>
            </p:nvSpPr>
            <p:spPr>
              <a:xfrm>
                <a:off x="5814050" y="1795125"/>
                <a:ext cx="2775" cy="5150"/>
              </a:xfrm>
              <a:custGeom>
                <a:avLst/>
                <a:gdLst/>
                <a:ahLst/>
                <a:cxnLst/>
                <a:rect l="l" t="t" r="r" b="b"/>
                <a:pathLst>
                  <a:path w="111" h="206" extrusionOk="0">
                    <a:moveTo>
                      <a:pt x="110" y="1"/>
                    </a:moveTo>
                    <a:lnTo>
                      <a:pt x="0" y="65"/>
                    </a:lnTo>
                    <a:lnTo>
                      <a:pt x="0" y="205"/>
                    </a:lnTo>
                    <a:lnTo>
                      <a:pt x="110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" name="Google Shape;6064;p50">
                <a:extLst>
                  <a:ext uri="{FF2B5EF4-FFF2-40B4-BE49-F238E27FC236}">
                    <a16:creationId xmlns:a16="http://schemas.microsoft.com/office/drawing/2014/main" id="{340663FD-477F-42B6-BFBB-9CF15D35B9BC}"/>
                  </a:ext>
                </a:extLst>
              </p:cNvPr>
              <p:cNvSpPr/>
              <p:nvPr/>
            </p:nvSpPr>
            <p:spPr>
              <a:xfrm>
                <a:off x="5814050" y="1791650"/>
                <a:ext cx="4650" cy="5100"/>
              </a:xfrm>
              <a:custGeom>
                <a:avLst/>
                <a:gdLst/>
                <a:ahLst/>
                <a:cxnLst/>
                <a:rect l="l" t="t" r="r" b="b"/>
                <a:pathLst>
                  <a:path w="186" h="204" extrusionOk="0">
                    <a:moveTo>
                      <a:pt x="186" y="1"/>
                    </a:moveTo>
                    <a:lnTo>
                      <a:pt x="0" y="108"/>
                    </a:lnTo>
                    <a:lnTo>
                      <a:pt x="0" y="204"/>
                    </a:lnTo>
                    <a:lnTo>
                      <a:pt x="110" y="140"/>
                    </a:lnTo>
                    <a:lnTo>
                      <a:pt x="186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" name="Google Shape;6065;p50">
                <a:extLst>
                  <a:ext uri="{FF2B5EF4-FFF2-40B4-BE49-F238E27FC236}">
                    <a16:creationId xmlns:a16="http://schemas.microsoft.com/office/drawing/2014/main" id="{A08C7452-2EE7-4127-8849-8B145C37EE27}"/>
                  </a:ext>
                </a:extLst>
              </p:cNvPr>
              <p:cNvSpPr/>
              <p:nvPr/>
            </p:nvSpPr>
            <p:spPr>
              <a:xfrm>
                <a:off x="5813175" y="1794325"/>
                <a:ext cx="900" cy="2900"/>
              </a:xfrm>
              <a:custGeom>
                <a:avLst/>
                <a:gdLst/>
                <a:ahLst/>
                <a:cxnLst/>
                <a:rect l="l" t="t" r="r" b="b"/>
                <a:pathLst>
                  <a:path w="36" h="116" extrusionOk="0">
                    <a:moveTo>
                      <a:pt x="35" y="1"/>
                    </a:moveTo>
                    <a:lnTo>
                      <a:pt x="0" y="21"/>
                    </a:lnTo>
                    <a:lnTo>
                      <a:pt x="2" y="115"/>
                    </a:lnTo>
                    <a:lnTo>
                      <a:pt x="35" y="97"/>
                    </a:lnTo>
                    <a:lnTo>
                      <a:pt x="35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" name="Google Shape;6066;p50">
                <a:extLst>
                  <a:ext uri="{FF2B5EF4-FFF2-40B4-BE49-F238E27FC236}">
                    <a16:creationId xmlns:a16="http://schemas.microsoft.com/office/drawing/2014/main" id="{A062458B-986C-4816-99C7-3137E776826C}"/>
                  </a:ext>
                </a:extLst>
              </p:cNvPr>
              <p:cNvSpPr/>
              <p:nvPr/>
            </p:nvSpPr>
            <p:spPr>
              <a:xfrm>
                <a:off x="5792875" y="1789550"/>
                <a:ext cx="41525" cy="25000"/>
              </a:xfrm>
              <a:custGeom>
                <a:avLst/>
                <a:gdLst/>
                <a:ahLst/>
                <a:cxnLst/>
                <a:rect l="l" t="t" r="r" b="b"/>
                <a:pathLst>
                  <a:path w="1661" h="1000" extrusionOk="0">
                    <a:moveTo>
                      <a:pt x="1661" y="0"/>
                    </a:moveTo>
                    <a:lnTo>
                      <a:pt x="1413" y="143"/>
                    </a:lnTo>
                    <a:lnTo>
                      <a:pt x="1381" y="161"/>
                    </a:lnTo>
                    <a:lnTo>
                      <a:pt x="1342" y="183"/>
                    </a:lnTo>
                    <a:lnTo>
                      <a:pt x="1297" y="209"/>
                    </a:lnTo>
                    <a:lnTo>
                      <a:pt x="1263" y="228"/>
                    </a:lnTo>
                    <a:lnTo>
                      <a:pt x="956" y="406"/>
                    </a:lnTo>
                    <a:lnTo>
                      <a:pt x="926" y="424"/>
                    </a:lnTo>
                    <a:lnTo>
                      <a:pt x="885" y="447"/>
                    </a:lnTo>
                    <a:lnTo>
                      <a:pt x="847" y="469"/>
                    </a:lnTo>
                    <a:lnTo>
                      <a:pt x="841" y="473"/>
                    </a:lnTo>
                    <a:lnTo>
                      <a:pt x="814" y="489"/>
                    </a:lnTo>
                    <a:lnTo>
                      <a:pt x="512" y="662"/>
                    </a:lnTo>
                    <a:lnTo>
                      <a:pt x="482" y="681"/>
                    </a:lnTo>
                    <a:lnTo>
                      <a:pt x="443" y="704"/>
                    </a:lnTo>
                    <a:lnTo>
                      <a:pt x="398" y="728"/>
                    </a:lnTo>
                    <a:lnTo>
                      <a:pt x="364" y="749"/>
                    </a:lnTo>
                    <a:lnTo>
                      <a:pt x="116" y="891"/>
                    </a:lnTo>
                    <a:lnTo>
                      <a:pt x="86" y="910"/>
                    </a:lnTo>
                    <a:lnTo>
                      <a:pt x="45" y="931"/>
                    </a:lnTo>
                    <a:lnTo>
                      <a:pt x="0" y="958"/>
                    </a:lnTo>
                    <a:lnTo>
                      <a:pt x="2" y="1000"/>
                    </a:lnTo>
                    <a:lnTo>
                      <a:pt x="13" y="992"/>
                    </a:lnTo>
                    <a:lnTo>
                      <a:pt x="53" y="969"/>
                    </a:lnTo>
                    <a:lnTo>
                      <a:pt x="84" y="952"/>
                    </a:lnTo>
                    <a:lnTo>
                      <a:pt x="364" y="789"/>
                    </a:lnTo>
                    <a:lnTo>
                      <a:pt x="398" y="770"/>
                    </a:lnTo>
                    <a:lnTo>
                      <a:pt x="409" y="763"/>
                    </a:lnTo>
                    <a:lnTo>
                      <a:pt x="450" y="740"/>
                    </a:lnTo>
                    <a:lnTo>
                      <a:pt x="480" y="723"/>
                    </a:lnTo>
                    <a:lnTo>
                      <a:pt x="814" y="530"/>
                    </a:lnTo>
                    <a:lnTo>
                      <a:pt x="853" y="508"/>
                    </a:lnTo>
                    <a:lnTo>
                      <a:pt x="892" y="485"/>
                    </a:lnTo>
                    <a:lnTo>
                      <a:pt x="924" y="466"/>
                    </a:lnTo>
                    <a:lnTo>
                      <a:pt x="1263" y="270"/>
                    </a:lnTo>
                    <a:lnTo>
                      <a:pt x="1308" y="244"/>
                    </a:lnTo>
                    <a:lnTo>
                      <a:pt x="1349" y="221"/>
                    </a:lnTo>
                    <a:lnTo>
                      <a:pt x="1379" y="203"/>
                    </a:lnTo>
                    <a:lnTo>
                      <a:pt x="1661" y="41"/>
                    </a:lnTo>
                    <a:lnTo>
                      <a:pt x="166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" name="Google Shape;6067;p50">
                <a:extLst>
                  <a:ext uri="{FF2B5EF4-FFF2-40B4-BE49-F238E27FC236}">
                    <a16:creationId xmlns:a16="http://schemas.microsoft.com/office/drawing/2014/main" id="{70BFBB5D-3A97-48DA-B88E-31105C8BFB21}"/>
                  </a:ext>
                </a:extLst>
              </p:cNvPr>
              <p:cNvSpPr/>
              <p:nvPr/>
            </p:nvSpPr>
            <p:spPr>
              <a:xfrm>
                <a:off x="5799350" y="1801325"/>
                <a:ext cx="2600" cy="3900"/>
              </a:xfrm>
              <a:custGeom>
                <a:avLst/>
                <a:gdLst/>
                <a:ahLst/>
                <a:cxnLst/>
                <a:rect l="l" t="t" r="r" b="b"/>
                <a:pathLst>
                  <a:path w="104" h="156" extrusionOk="0">
                    <a:moveTo>
                      <a:pt x="104" y="1"/>
                    </a:moveTo>
                    <a:lnTo>
                      <a:pt x="76" y="17"/>
                    </a:lnTo>
                    <a:lnTo>
                      <a:pt x="1" y="156"/>
                    </a:lnTo>
                    <a:lnTo>
                      <a:pt x="104" y="96"/>
                    </a:lnTo>
                    <a:lnTo>
                      <a:pt x="104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" name="Google Shape;6068;p50">
                <a:extLst>
                  <a:ext uri="{FF2B5EF4-FFF2-40B4-BE49-F238E27FC236}">
                    <a16:creationId xmlns:a16="http://schemas.microsoft.com/office/drawing/2014/main" id="{AEF0BE0C-167B-4D3E-A5FD-7CA881B2CCD3}"/>
                  </a:ext>
                </a:extLst>
              </p:cNvPr>
              <p:cNvSpPr/>
              <p:nvPr/>
            </p:nvSpPr>
            <p:spPr>
              <a:xfrm>
                <a:off x="5795000" y="1805200"/>
                <a:ext cx="4375" cy="7100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84" extrusionOk="0">
                    <a:moveTo>
                      <a:pt x="175" y="1"/>
                    </a:moveTo>
                    <a:lnTo>
                      <a:pt x="145" y="18"/>
                    </a:lnTo>
                    <a:lnTo>
                      <a:pt x="1" y="284"/>
                    </a:lnTo>
                    <a:lnTo>
                      <a:pt x="31" y="265"/>
                    </a:lnTo>
                    <a:lnTo>
                      <a:pt x="175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" name="Google Shape;6069;p50">
                <a:extLst>
                  <a:ext uri="{FF2B5EF4-FFF2-40B4-BE49-F238E27FC236}">
                    <a16:creationId xmlns:a16="http://schemas.microsoft.com/office/drawing/2014/main" id="{245F7C4B-05CB-4855-8EDE-4950C8AF9B87}"/>
                  </a:ext>
                </a:extLst>
              </p:cNvPr>
              <p:cNvSpPr/>
              <p:nvPr/>
            </p:nvSpPr>
            <p:spPr>
              <a:xfrm>
                <a:off x="5798600" y="1801725"/>
                <a:ext cx="2675" cy="3950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58" extrusionOk="0">
                    <a:moveTo>
                      <a:pt x="106" y="1"/>
                    </a:moveTo>
                    <a:lnTo>
                      <a:pt x="76" y="18"/>
                    </a:lnTo>
                    <a:lnTo>
                      <a:pt x="1" y="157"/>
                    </a:lnTo>
                    <a:lnTo>
                      <a:pt x="31" y="140"/>
                    </a:lnTo>
                    <a:lnTo>
                      <a:pt x="106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" name="Google Shape;6070;p50">
                <a:extLst>
                  <a:ext uri="{FF2B5EF4-FFF2-40B4-BE49-F238E27FC236}">
                    <a16:creationId xmlns:a16="http://schemas.microsoft.com/office/drawing/2014/main" id="{1FAD27AD-F8BB-4677-B499-02964046DAF3}"/>
                  </a:ext>
                </a:extLst>
              </p:cNvPr>
              <p:cNvSpPr/>
              <p:nvPr/>
            </p:nvSpPr>
            <p:spPr>
              <a:xfrm>
                <a:off x="5792875" y="1806225"/>
                <a:ext cx="4725" cy="8325"/>
              </a:xfrm>
              <a:custGeom>
                <a:avLst/>
                <a:gdLst/>
                <a:ahLst/>
                <a:cxnLst/>
                <a:rect l="l" t="t" r="r" b="b"/>
                <a:pathLst>
                  <a:path w="189" h="333" extrusionOk="0">
                    <a:moveTo>
                      <a:pt x="189" y="0"/>
                    </a:moveTo>
                    <a:lnTo>
                      <a:pt x="118" y="41"/>
                    </a:lnTo>
                    <a:lnTo>
                      <a:pt x="0" y="257"/>
                    </a:lnTo>
                    <a:lnTo>
                      <a:pt x="1" y="290"/>
                    </a:lnTo>
                    <a:lnTo>
                      <a:pt x="45" y="264"/>
                    </a:lnTo>
                    <a:lnTo>
                      <a:pt x="189" y="0"/>
                    </a:lnTo>
                    <a:close/>
                    <a:moveTo>
                      <a:pt x="1" y="290"/>
                    </a:moveTo>
                    <a:lnTo>
                      <a:pt x="0" y="291"/>
                    </a:lnTo>
                    <a:lnTo>
                      <a:pt x="2" y="333"/>
                    </a:lnTo>
                    <a:lnTo>
                      <a:pt x="1" y="29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" name="Google Shape;6071;p50">
                <a:extLst>
                  <a:ext uri="{FF2B5EF4-FFF2-40B4-BE49-F238E27FC236}">
                    <a16:creationId xmlns:a16="http://schemas.microsoft.com/office/drawing/2014/main" id="{99E5F4F3-6B25-4CC0-8E03-555C6082E30A}"/>
                  </a:ext>
                </a:extLst>
              </p:cNvPr>
              <p:cNvSpPr/>
              <p:nvPr/>
            </p:nvSpPr>
            <p:spPr>
              <a:xfrm>
                <a:off x="5794000" y="1805650"/>
                <a:ext cx="4625" cy="7200"/>
              </a:xfrm>
              <a:custGeom>
                <a:avLst/>
                <a:gdLst/>
                <a:ahLst/>
                <a:cxnLst/>
                <a:rect l="l" t="t" r="r" b="b"/>
                <a:pathLst>
                  <a:path w="185" h="288" extrusionOk="0">
                    <a:moveTo>
                      <a:pt x="185" y="0"/>
                    </a:moveTo>
                    <a:lnTo>
                      <a:pt x="144" y="23"/>
                    </a:lnTo>
                    <a:lnTo>
                      <a:pt x="0" y="287"/>
                    </a:lnTo>
                    <a:lnTo>
                      <a:pt x="41" y="266"/>
                    </a:lnTo>
                    <a:lnTo>
                      <a:pt x="185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" name="Google Shape;6072;p50">
                <a:extLst>
                  <a:ext uri="{FF2B5EF4-FFF2-40B4-BE49-F238E27FC236}">
                    <a16:creationId xmlns:a16="http://schemas.microsoft.com/office/drawing/2014/main" id="{2F4FBA06-6E5E-414C-A237-472B1CFCF6B4}"/>
                  </a:ext>
                </a:extLst>
              </p:cNvPr>
              <p:cNvSpPr/>
              <p:nvPr/>
            </p:nvSpPr>
            <p:spPr>
              <a:xfrm>
                <a:off x="5797575" y="1802175"/>
                <a:ext cx="2925" cy="4075"/>
              </a:xfrm>
              <a:custGeom>
                <a:avLst/>
                <a:gdLst/>
                <a:ahLst/>
                <a:cxnLst/>
                <a:rect l="l" t="t" r="r" b="b"/>
                <a:pathLst>
                  <a:path w="117" h="163" extrusionOk="0">
                    <a:moveTo>
                      <a:pt x="117" y="0"/>
                    </a:moveTo>
                    <a:lnTo>
                      <a:pt x="76" y="23"/>
                    </a:lnTo>
                    <a:lnTo>
                      <a:pt x="1" y="162"/>
                    </a:lnTo>
                    <a:lnTo>
                      <a:pt x="1" y="162"/>
                    </a:lnTo>
                    <a:lnTo>
                      <a:pt x="42" y="139"/>
                    </a:lnTo>
                    <a:lnTo>
                      <a:pt x="117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" name="Google Shape;6073;p50">
                <a:extLst>
                  <a:ext uri="{FF2B5EF4-FFF2-40B4-BE49-F238E27FC236}">
                    <a16:creationId xmlns:a16="http://schemas.microsoft.com/office/drawing/2014/main" id="{99B9BD58-6EC1-4F4F-A202-82C815513074}"/>
                  </a:ext>
                </a:extLst>
              </p:cNvPr>
              <p:cNvSpPr/>
              <p:nvPr/>
            </p:nvSpPr>
            <p:spPr>
              <a:xfrm>
                <a:off x="5795800" y="1802750"/>
                <a:ext cx="3700" cy="4525"/>
              </a:xfrm>
              <a:custGeom>
                <a:avLst/>
                <a:gdLst/>
                <a:ahLst/>
                <a:cxnLst/>
                <a:rect l="l" t="t" r="r" b="b"/>
                <a:pathLst>
                  <a:path w="148" h="181" extrusionOk="0">
                    <a:moveTo>
                      <a:pt x="147" y="0"/>
                    </a:moveTo>
                    <a:lnTo>
                      <a:pt x="76" y="42"/>
                    </a:lnTo>
                    <a:lnTo>
                      <a:pt x="1" y="180"/>
                    </a:lnTo>
                    <a:lnTo>
                      <a:pt x="72" y="139"/>
                    </a:lnTo>
                    <a:lnTo>
                      <a:pt x="147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" name="Google Shape;6074;p50">
                <a:extLst>
                  <a:ext uri="{FF2B5EF4-FFF2-40B4-BE49-F238E27FC236}">
                    <a16:creationId xmlns:a16="http://schemas.microsoft.com/office/drawing/2014/main" id="{1C607B13-3B95-471D-865A-ED300C3A5648}"/>
                  </a:ext>
                </a:extLst>
              </p:cNvPr>
              <p:cNvSpPr/>
              <p:nvPr/>
            </p:nvSpPr>
            <p:spPr>
              <a:xfrm>
                <a:off x="5792875" y="1803800"/>
                <a:ext cx="4850" cy="5175"/>
              </a:xfrm>
              <a:custGeom>
                <a:avLst/>
                <a:gdLst/>
                <a:ahLst/>
                <a:cxnLst/>
                <a:rect l="l" t="t" r="r" b="b"/>
                <a:pathLst>
                  <a:path w="194" h="207" extrusionOk="0">
                    <a:moveTo>
                      <a:pt x="193" y="0"/>
                    </a:moveTo>
                    <a:lnTo>
                      <a:pt x="0" y="111"/>
                    </a:lnTo>
                    <a:lnTo>
                      <a:pt x="0" y="206"/>
                    </a:lnTo>
                    <a:lnTo>
                      <a:pt x="118" y="138"/>
                    </a:lnTo>
                    <a:lnTo>
                      <a:pt x="19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" name="Google Shape;6075;p50">
                <a:extLst>
                  <a:ext uri="{FF2B5EF4-FFF2-40B4-BE49-F238E27FC236}">
                    <a16:creationId xmlns:a16="http://schemas.microsoft.com/office/drawing/2014/main" id="{1F30AAC3-4428-467D-98B9-95E110A019DF}"/>
                  </a:ext>
                </a:extLst>
              </p:cNvPr>
              <p:cNvSpPr/>
              <p:nvPr/>
            </p:nvSpPr>
            <p:spPr>
              <a:xfrm>
                <a:off x="5792875" y="1807250"/>
                <a:ext cx="2950" cy="5425"/>
              </a:xfrm>
              <a:custGeom>
                <a:avLst/>
                <a:gdLst/>
                <a:ahLst/>
                <a:cxnLst/>
                <a:rect l="l" t="t" r="r" b="b"/>
                <a:pathLst>
                  <a:path w="118" h="217" extrusionOk="0">
                    <a:moveTo>
                      <a:pt x="118" y="0"/>
                    </a:moveTo>
                    <a:lnTo>
                      <a:pt x="0" y="68"/>
                    </a:lnTo>
                    <a:lnTo>
                      <a:pt x="0" y="216"/>
                    </a:lnTo>
                    <a:lnTo>
                      <a:pt x="118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" name="Google Shape;6076;p50">
                <a:extLst>
                  <a:ext uri="{FF2B5EF4-FFF2-40B4-BE49-F238E27FC236}">
                    <a16:creationId xmlns:a16="http://schemas.microsoft.com/office/drawing/2014/main" id="{9A635282-1CCC-470E-BB6A-9D7D3BEE41EA}"/>
                  </a:ext>
                </a:extLst>
              </p:cNvPr>
              <p:cNvSpPr/>
              <p:nvPr/>
            </p:nvSpPr>
            <p:spPr>
              <a:xfrm>
                <a:off x="5803925" y="1799925"/>
                <a:ext cx="4600" cy="7225"/>
              </a:xfrm>
              <a:custGeom>
                <a:avLst/>
                <a:gdLst/>
                <a:ahLst/>
                <a:cxnLst/>
                <a:rect l="l" t="t" r="r" b="b"/>
                <a:pathLst>
                  <a:path w="184" h="289" extrusionOk="0">
                    <a:moveTo>
                      <a:pt x="183" y="0"/>
                    </a:moveTo>
                    <a:lnTo>
                      <a:pt x="144" y="23"/>
                    </a:lnTo>
                    <a:lnTo>
                      <a:pt x="1" y="289"/>
                    </a:lnTo>
                    <a:lnTo>
                      <a:pt x="40" y="266"/>
                    </a:lnTo>
                    <a:lnTo>
                      <a:pt x="183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" name="Google Shape;6077;p50">
                <a:extLst>
                  <a:ext uri="{FF2B5EF4-FFF2-40B4-BE49-F238E27FC236}">
                    <a16:creationId xmlns:a16="http://schemas.microsoft.com/office/drawing/2014/main" id="{98148BCD-7836-4181-B9F4-970A9F1C88CD}"/>
                  </a:ext>
                </a:extLst>
              </p:cNvPr>
              <p:cNvSpPr/>
              <p:nvPr/>
            </p:nvSpPr>
            <p:spPr>
              <a:xfrm>
                <a:off x="5813200" y="1796725"/>
                <a:ext cx="875" cy="5075"/>
              </a:xfrm>
              <a:custGeom>
                <a:avLst/>
                <a:gdLst/>
                <a:ahLst/>
                <a:cxnLst/>
                <a:rect l="l" t="t" r="r" b="b"/>
                <a:pathLst>
                  <a:path w="35" h="203" extrusionOk="0">
                    <a:moveTo>
                      <a:pt x="34" y="1"/>
                    </a:moveTo>
                    <a:lnTo>
                      <a:pt x="1" y="19"/>
                    </a:lnTo>
                    <a:lnTo>
                      <a:pt x="1" y="202"/>
                    </a:lnTo>
                    <a:lnTo>
                      <a:pt x="28" y="186"/>
                    </a:lnTo>
                    <a:lnTo>
                      <a:pt x="28" y="153"/>
                    </a:lnTo>
                    <a:lnTo>
                      <a:pt x="34" y="141"/>
                    </a:lnTo>
                    <a:lnTo>
                      <a:pt x="34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" name="Google Shape;6078;p50">
                <a:extLst>
                  <a:ext uri="{FF2B5EF4-FFF2-40B4-BE49-F238E27FC236}">
                    <a16:creationId xmlns:a16="http://schemas.microsoft.com/office/drawing/2014/main" id="{D50B0CC0-E291-4DC5-926E-A1E0FE8FDFB4}"/>
                  </a:ext>
                </a:extLst>
              </p:cNvPr>
              <p:cNvSpPr/>
              <p:nvPr/>
            </p:nvSpPr>
            <p:spPr>
              <a:xfrm>
                <a:off x="5805675" y="1797200"/>
                <a:ext cx="7550" cy="8900"/>
              </a:xfrm>
              <a:custGeom>
                <a:avLst/>
                <a:gdLst/>
                <a:ahLst/>
                <a:cxnLst/>
                <a:rect l="l" t="t" r="r" b="b"/>
                <a:pathLst>
                  <a:path w="302" h="356" extrusionOk="0">
                    <a:moveTo>
                      <a:pt x="302" y="0"/>
                    </a:moveTo>
                    <a:lnTo>
                      <a:pt x="144" y="92"/>
                    </a:lnTo>
                    <a:lnTo>
                      <a:pt x="0" y="356"/>
                    </a:lnTo>
                    <a:lnTo>
                      <a:pt x="0" y="356"/>
                    </a:lnTo>
                    <a:lnTo>
                      <a:pt x="302" y="183"/>
                    </a:lnTo>
                    <a:lnTo>
                      <a:pt x="302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" name="Google Shape;6079;p50">
                <a:extLst>
                  <a:ext uri="{FF2B5EF4-FFF2-40B4-BE49-F238E27FC236}">
                    <a16:creationId xmlns:a16="http://schemas.microsoft.com/office/drawing/2014/main" id="{22D08F78-9AE5-40E1-B4B6-52CDD0153318}"/>
                  </a:ext>
                </a:extLst>
              </p:cNvPr>
              <p:cNvSpPr/>
              <p:nvPr/>
            </p:nvSpPr>
            <p:spPr>
              <a:xfrm>
                <a:off x="5808500" y="1796000"/>
                <a:ext cx="2675" cy="3950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58" extrusionOk="0">
                    <a:moveTo>
                      <a:pt x="106" y="1"/>
                    </a:moveTo>
                    <a:lnTo>
                      <a:pt x="76" y="19"/>
                    </a:lnTo>
                    <a:lnTo>
                      <a:pt x="0" y="157"/>
                    </a:lnTo>
                    <a:lnTo>
                      <a:pt x="0" y="157"/>
                    </a:lnTo>
                    <a:lnTo>
                      <a:pt x="31" y="140"/>
                    </a:lnTo>
                    <a:lnTo>
                      <a:pt x="106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" name="Google Shape;6080;p50">
                <a:extLst>
                  <a:ext uri="{FF2B5EF4-FFF2-40B4-BE49-F238E27FC236}">
                    <a16:creationId xmlns:a16="http://schemas.microsoft.com/office/drawing/2014/main" id="{CC1E57CE-F55A-4C2F-AD1B-C2DBBDDA9188}"/>
                  </a:ext>
                </a:extLst>
              </p:cNvPr>
              <p:cNvSpPr/>
              <p:nvPr/>
            </p:nvSpPr>
            <p:spPr>
              <a:xfrm>
                <a:off x="5807525" y="1796475"/>
                <a:ext cx="2875" cy="4050"/>
              </a:xfrm>
              <a:custGeom>
                <a:avLst/>
                <a:gdLst/>
                <a:ahLst/>
                <a:cxnLst/>
                <a:rect l="l" t="t" r="r" b="b"/>
                <a:pathLst>
                  <a:path w="115" h="162" extrusionOk="0">
                    <a:moveTo>
                      <a:pt x="115" y="0"/>
                    </a:moveTo>
                    <a:lnTo>
                      <a:pt x="74" y="22"/>
                    </a:lnTo>
                    <a:lnTo>
                      <a:pt x="0" y="161"/>
                    </a:lnTo>
                    <a:lnTo>
                      <a:pt x="39" y="138"/>
                    </a:lnTo>
                    <a:lnTo>
                      <a:pt x="115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" name="Google Shape;6081;p50">
                <a:extLst>
                  <a:ext uri="{FF2B5EF4-FFF2-40B4-BE49-F238E27FC236}">
                    <a16:creationId xmlns:a16="http://schemas.microsoft.com/office/drawing/2014/main" id="{DBD3FF4B-9B7A-40A8-988D-BACEDB0FDC47}"/>
                  </a:ext>
                </a:extLst>
              </p:cNvPr>
              <p:cNvSpPr/>
              <p:nvPr/>
            </p:nvSpPr>
            <p:spPr>
              <a:xfrm>
                <a:off x="5802800" y="1800500"/>
                <a:ext cx="4750" cy="7275"/>
              </a:xfrm>
              <a:custGeom>
                <a:avLst/>
                <a:gdLst/>
                <a:ahLst/>
                <a:cxnLst/>
                <a:rect l="l" t="t" r="r" b="b"/>
                <a:pathLst>
                  <a:path w="190" h="291" extrusionOk="0">
                    <a:moveTo>
                      <a:pt x="189" y="0"/>
                    </a:moveTo>
                    <a:lnTo>
                      <a:pt x="118" y="41"/>
                    </a:lnTo>
                    <a:lnTo>
                      <a:pt x="1" y="257"/>
                    </a:lnTo>
                    <a:lnTo>
                      <a:pt x="1" y="290"/>
                    </a:lnTo>
                    <a:lnTo>
                      <a:pt x="46" y="266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" name="Google Shape;6082;p50">
                <a:extLst>
                  <a:ext uri="{FF2B5EF4-FFF2-40B4-BE49-F238E27FC236}">
                    <a16:creationId xmlns:a16="http://schemas.microsoft.com/office/drawing/2014/main" id="{3C5A80E9-B490-4733-A42D-7C8B36FB2C2F}"/>
                  </a:ext>
                </a:extLst>
              </p:cNvPr>
              <p:cNvSpPr/>
              <p:nvPr/>
            </p:nvSpPr>
            <p:spPr>
              <a:xfrm>
                <a:off x="5802775" y="1798075"/>
                <a:ext cx="4850" cy="5175"/>
              </a:xfrm>
              <a:custGeom>
                <a:avLst/>
                <a:gdLst/>
                <a:ahLst/>
                <a:cxnLst/>
                <a:rect l="l" t="t" r="r" b="b"/>
                <a:pathLst>
                  <a:path w="194" h="207" extrusionOk="0">
                    <a:moveTo>
                      <a:pt x="193" y="0"/>
                    </a:moveTo>
                    <a:lnTo>
                      <a:pt x="0" y="112"/>
                    </a:lnTo>
                    <a:lnTo>
                      <a:pt x="2" y="206"/>
                    </a:lnTo>
                    <a:lnTo>
                      <a:pt x="119" y="138"/>
                    </a:lnTo>
                    <a:lnTo>
                      <a:pt x="19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" name="Google Shape;6083;p50">
                <a:extLst>
                  <a:ext uri="{FF2B5EF4-FFF2-40B4-BE49-F238E27FC236}">
                    <a16:creationId xmlns:a16="http://schemas.microsoft.com/office/drawing/2014/main" id="{ED98A848-34C9-4057-A270-5D0CEE9981F6}"/>
                  </a:ext>
                </a:extLst>
              </p:cNvPr>
              <p:cNvSpPr/>
              <p:nvPr/>
            </p:nvSpPr>
            <p:spPr>
              <a:xfrm>
                <a:off x="5805750" y="1797025"/>
                <a:ext cx="3650" cy="4500"/>
              </a:xfrm>
              <a:custGeom>
                <a:avLst/>
                <a:gdLst/>
                <a:ahLst/>
                <a:cxnLst/>
                <a:rect l="l" t="t" r="r" b="b"/>
                <a:pathLst>
                  <a:path w="146" h="180" extrusionOk="0">
                    <a:moveTo>
                      <a:pt x="145" y="0"/>
                    </a:moveTo>
                    <a:lnTo>
                      <a:pt x="74" y="42"/>
                    </a:lnTo>
                    <a:lnTo>
                      <a:pt x="0" y="180"/>
                    </a:lnTo>
                    <a:lnTo>
                      <a:pt x="0" y="180"/>
                    </a:lnTo>
                    <a:lnTo>
                      <a:pt x="71" y="139"/>
                    </a:lnTo>
                    <a:lnTo>
                      <a:pt x="145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" name="Google Shape;6084;p50">
                <a:extLst>
                  <a:ext uri="{FF2B5EF4-FFF2-40B4-BE49-F238E27FC236}">
                    <a16:creationId xmlns:a16="http://schemas.microsoft.com/office/drawing/2014/main" id="{A6BCACD7-E73B-44BA-81A8-0D4B3F810958}"/>
                  </a:ext>
                </a:extLst>
              </p:cNvPr>
              <p:cNvSpPr/>
              <p:nvPr/>
            </p:nvSpPr>
            <p:spPr>
              <a:xfrm>
                <a:off x="5802800" y="1801500"/>
                <a:ext cx="2975" cy="5450"/>
              </a:xfrm>
              <a:custGeom>
                <a:avLst/>
                <a:gdLst/>
                <a:ahLst/>
                <a:cxnLst/>
                <a:rect l="l" t="t" r="r" b="b"/>
                <a:pathLst>
                  <a:path w="119" h="218" extrusionOk="0">
                    <a:moveTo>
                      <a:pt x="118" y="1"/>
                    </a:moveTo>
                    <a:lnTo>
                      <a:pt x="1" y="69"/>
                    </a:lnTo>
                    <a:lnTo>
                      <a:pt x="1" y="217"/>
                    </a:lnTo>
                    <a:lnTo>
                      <a:pt x="118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" name="Google Shape;6085;p50">
                <a:extLst>
                  <a:ext uri="{FF2B5EF4-FFF2-40B4-BE49-F238E27FC236}">
                    <a16:creationId xmlns:a16="http://schemas.microsoft.com/office/drawing/2014/main" id="{2D1B1557-AA4C-4359-ACDC-8F3018C9323B}"/>
                  </a:ext>
                </a:extLst>
              </p:cNvPr>
              <p:cNvSpPr/>
              <p:nvPr/>
            </p:nvSpPr>
            <p:spPr>
              <a:xfrm>
                <a:off x="5801925" y="1800850"/>
                <a:ext cx="900" cy="2900"/>
              </a:xfrm>
              <a:custGeom>
                <a:avLst/>
                <a:gdLst/>
                <a:ahLst/>
                <a:cxnLst/>
                <a:rect l="l" t="t" r="r" b="b"/>
                <a:pathLst>
                  <a:path w="36" h="116" extrusionOk="0">
                    <a:moveTo>
                      <a:pt x="34" y="1"/>
                    </a:moveTo>
                    <a:lnTo>
                      <a:pt x="1" y="20"/>
                    </a:lnTo>
                    <a:lnTo>
                      <a:pt x="1" y="115"/>
                    </a:lnTo>
                    <a:lnTo>
                      <a:pt x="36" y="95"/>
                    </a:lnTo>
                    <a:lnTo>
                      <a:pt x="34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" name="Google Shape;6086;p50">
                <a:extLst>
                  <a:ext uri="{FF2B5EF4-FFF2-40B4-BE49-F238E27FC236}">
                    <a16:creationId xmlns:a16="http://schemas.microsoft.com/office/drawing/2014/main" id="{D7026381-0BA3-48A6-A7EC-19E60C81E938}"/>
                  </a:ext>
                </a:extLst>
              </p:cNvPr>
              <p:cNvSpPr/>
              <p:nvPr/>
            </p:nvSpPr>
            <p:spPr>
              <a:xfrm>
                <a:off x="5801925" y="1803225"/>
                <a:ext cx="900" cy="5050"/>
              </a:xfrm>
              <a:custGeom>
                <a:avLst/>
                <a:gdLst/>
                <a:ahLst/>
                <a:cxnLst/>
                <a:rect l="l" t="t" r="r" b="b"/>
                <a:pathLst>
                  <a:path w="36" h="202" extrusionOk="0">
                    <a:moveTo>
                      <a:pt x="36" y="0"/>
                    </a:moveTo>
                    <a:lnTo>
                      <a:pt x="1" y="20"/>
                    </a:lnTo>
                    <a:lnTo>
                      <a:pt x="2" y="202"/>
                    </a:lnTo>
                    <a:lnTo>
                      <a:pt x="36" y="181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" name="Google Shape;6087;p50">
                <a:extLst>
                  <a:ext uri="{FF2B5EF4-FFF2-40B4-BE49-F238E27FC236}">
                    <a16:creationId xmlns:a16="http://schemas.microsoft.com/office/drawing/2014/main" id="{6EE67E66-FC74-43BC-929F-67F6CD6D7C25}"/>
                  </a:ext>
                </a:extLst>
              </p:cNvPr>
              <p:cNvSpPr/>
              <p:nvPr/>
            </p:nvSpPr>
            <p:spPr>
              <a:xfrm>
                <a:off x="5809250" y="1794850"/>
                <a:ext cx="3975" cy="4650"/>
              </a:xfrm>
              <a:custGeom>
                <a:avLst/>
                <a:gdLst/>
                <a:ahLst/>
                <a:cxnLst/>
                <a:rect l="l" t="t" r="r" b="b"/>
                <a:pathLst>
                  <a:path w="159" h="186" extrusionOk="0">
                    <a:moveTo>
                      <a:pt x="157" y="0"/>
                    </a:moveTo>
                    <a:lnTo>
                      <a:pt x="76" y="47"/>
                    </a:lnTo>
                    <a:lnTo>
                      <a:pt x="1" y="186"/>
                    </a:lnTo>
                    <a:lnTo>
                      <a:pt x="159" y="94"/>
                    </a:lnTo>
                    <a:lnTo>
                      <a:pt x="157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" name="Google Shape;6088;p50">
                <a:extLst>
                  <a:ext uri="{FF2B5EF4-FFF2-40B4-BE49-F238E27FC236}">
                    <a16:creationId xmlns:a16="http://schemas.microsoft.com/office/drawing/2014/main" id="{FF87F6C6-284D-4BAD-8B66-28487E946686}"/>
                  </a:ext>
                </a:extLst>
              </p:cNvPr>
              <p:cNvSpPr/>
              <p:nvPr/>
            </p:nvSpPr>
            <p:spPr>
              <a:xfrm>
                <a:off x="5804900" y="1799475"/>
                <a:ext cx="4375" cy="7100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84" extrusionOk="0">
                    <a:moveTo>
                      <a:pt x="175" y="1"/>
                    </a:moveTo>
                    <a:lnTo>
                      <a:pt x="144" y="18"/>
                    </a:lnTo>
                    <a:lnTo>
                      <a:pt x="1" y="284"/>
                    </a:lnTo>
                    <a:lnTo>
                      <a:pt x="1" y="284"/>
                    </a:lnTo>
                    <a:lnTo>
                      <a:pt x="31" y="265"/>
                    </a:lnTo>
                    <a:lnTo>
                      <a:pt x="175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" name="Google Shape;6089;p50">
                <a:extLst>
                  <a:ext uri="{FF2B5EF4-FFF2-40B4-BE49-F238E27FC236}">
                    <a16:creationId xmlns:a16="http://schemas.microsoft.com/office/drawing/2014/main" id="{7F658896-CE4D-4439-87B6-B0C3479B6E65}"/>
                  </a:ext>
                </a:extLst>
              </p:cNvPr>
              <p:cNvSpPr/>
              <p:nvPr/>
            </p:nvSpPr>
            <p:spPr>
              <a:xfrm>
                <a:off x="5813900" y="1787925"/>
                <a:ext cx="175" cy="1150"/>
              </a:xfrm>
              <a:custGeom>
                <a:avLst/>
                <a:gdLst/>
                <a:ahLst/>
                <a:cxnLst/>
                <a:rect l="l" t="t" r="r" b="b"/>
                <a:pathLst>
                  <a:path w="7" h="46" extrusionOk="0">
                    <a:moveTo>
                      <a:pt x="6" y="0"/>
                    </a:moveTo>
                    <a:lnTo>
                      <a:pt x="0" y="12"/>
                    </a:lnTo>
                    <a:lnTo>
                      <a:pt x="0" y="45"/>
                    </a:lnTo>
                    <a:lnTo>
                      <a:pt x="6" y="41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" name="Google Shape;6090;p50">
                <a:extLst>
                  <a:ext uri="{FF2B5EF4-FFF2-40B4-BE49-F238E27FC236}">
                    <a16:creationId xmlns:a16="http://schemas.microsoft.com/office/drawing/2014/main" id="{93697089-44AD-46D5-A946-6C29BEEA2AB9}"/>
                  </a:ext>
                </a:extLst>
              </p:cNvPr>
              <p:cNvSpPr/>
              <p:nvPr/>
            </p:nvSpPr>
            <p:spPr>
              <a:xfrm>
                <a:off x="5828175" y="1772650"/>
                <a:ext cx="6225" cy="8150"/>
              </a:xfrm>
              <a:custGeom>
                <a:avLst/>
                <a:gdLst/>
                <a:ahLst/>
                <a:cxnLst/>
                <a:rect l="l" t="t" r="r" b="b"/>
                <a:pathLst>
                  <a:path w="249" h="326" extrusionOk="0">
                    <a:moveTo>
                      <a:pt x="247" y="1"/>
                    </a:moveTo>
                    <a:lnTo>
                      <a:pt x="144" y="62"/>
                    </a:lnTo>
                    <a:lnTo>
                      <a:pt x="1" y="326"/>
                    </a:lnTo>
                    <a:lnTo>
                      <a:pt x="249" y="183"/>
                    </a:lnTo>
                    <a:lnTo>
                      <a:pt x="247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1" name="Google Shape;6091;p50">
                <a:extLst>
                  <a:ext uri="{FF2B5EF4-FFF2-40B4-BE49-F238E27FC236}">
                    <a16:creationId xmlns:a16="http://schemas.microsoft.com/office/drawing/2014/main" id="{9F332086-3D30-405B-B245-224ED452E692}"/>
                  </a:ext>
                </a:extLst>
              </p:cNvPr>
              <p:cNvSpPr/>
              <p:nvPr/>
            </p:nvSpPr>
            <p:spPr>
              <a:xfrm>
                <a:off x="5830975" y="1770700"/>
                <a:ext cx="2675" cy="3950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58" extrusionOk="0">
                    <a:moveTo>
                      <a:pt x="106" y="0"/>
                    </a:moveTo>
                    <a:lnTo>
                      <a:pt x="76" y="19"/>
                    </a:lnTo>
                    <a:lnTo>
                      <a:pt x="0" y="157"/>
                    </a:lnTo>
                    <a:lnTo>
                      <a:pt x="32" y="140"/>
                    </a:lnTo>
                    <a:lnTo>
                      <a:pt x="106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" name="Google Shape;6092;p50">
                <a:extLst>
                  <a:ext uri="{FF2B5EF4-FFF2-40B4-BE49-F238E27FC236}">
                    <a16:creationId xmlns:a16="http://schemas.microsoft.com/office/drawing/2014/main" id="{CCCCDD20-1E1E-4C69-8AD3-C1E73B2C8311}"/>
                  </a:ext>
                </a:extLst>
              </p:cNvPr>
              <p:cNvSpPr/>
              <p:nvPr/>
            </p:nvSpPr>
            <p:spPr>
              <a:xfrm>
                <a:off x="5831775" y="1770300"/>
                <a:ext cx="2600" cy="3900"/>
              </a:xfrm>
              <a:custGeom>
                <a:avLst/>
                <a:gdLst/>
                <a:ahLst/>
                <a:cxnLst/>
                <a:rect l="l" t="t" r="r" b="b"/>
                <a:pathLst>
                  <a:path w="104" h="156" extrusionOk="0">
                    <a:moveTo>
                      <a:pt x="103" y="0"/>
                    </a:moveTo>
                    <a:lnTo>
                      <a:pt x="74" y="16"/>
                    </a:lnTo>
                    <a:lnTo>
                      <a:pt x="0" y="156"/>
                    </a:lnTo>
                    <a:lnTo>
                      <a:pt x="103" y="95"/>
                    </a:lnTo>
                    <a:lnTo>
                      <a:pt x="10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" name="Google Shape;6093;p50">
                <a:extLst>
                  <a:ext uri="{FF2B5EF4-FFF2-40B4-BE49-F238E27FC236}">
                    <a16:creationId xmlns:a16="http://schemas.microsoft.com/office/drawing/2014/main" id="{ECF81D3C-A86D-4492-9EB2-DDE31F211773}"/>
                  </a:ext>
                </a:extLst>
              </p:cNvPr>
              <p:cNvSpPr/>
              <p:nvPr/>
            </p:nvSpPr>
            <p:spPr>
              <a:xfrm>
                <a:off x="5827375" y="1774175"/>
                <a:ext cx="4425" cy="7100"/>
              </a:xfrm>
              <a:custGeom>
                <a:avLst/>
                <a:gdLst/>
                <a:ahLst/>
                <a:cxnLst/>
                <a:rect l="l" t="t" r="r" b="b"/>
                <a:pathLst>
                  <a:path w="177" h="284" extrusionOk="0">
                    <a:moveTo>
                      <a:pt x="176" y="1"/>
                    </a:moveTo>
                    <a:lnTo>
                      <a:pt x="144" y="18"/>
                    </a:lnTo>
                    <a:lnTo>
                      <a:pt x="1" y="283"/>
                    </a:lnTo>
                    <a:lnTo>
                      <a:pt x="1" y="283"/>
                    </a:lnTo>
                    <a:lnTo>
                      <a:pt x="33" y="265"/>
                    </a:lnTo>
                    <a:lnTo>
                      <a:pt x="176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" name="Google Shape;6094;p50">
                <a:extLst>
                  <a:ext uri="{FF2B5EF4-FFF2-40B4-BE49-F238E27FC236}">
                    <a16:creationId xmlns:a16="http://schemas.microsoft.com/office/drawing/2014/main" id="{FA8FA6FA-1596-41B5-A657-2D94FDFA7427}"/>
                  </a:ext>
                </a:extLst>
              </p:cNvPr>
              <p:cNvSpPr/>
              <p:nvPr/>
            </p:nvSpPr>
            <p:spPr>
              <a:xfrm>
                <a:off x="5826400" y="1774625"/>
                <a:ext cx="4600" cy="7200"/>
              </a:xfrm>
              <a:custGeom>
                <a:avLst/>
                <a:gdLst/>
                <a:ahLst/>
                <a:cxnLst/>
                <a:rect l="l" t="t" r="r" b="b"/>
                <a:pathLst>
                  <a:path w="184" h="288" extrusionOk="0">
                    <a:moveTo>
                      <a:pt x="183" y="0"/>
                    </a:moveTo>
                    <a:lnTo>
                      <a:pt x="144" y="23"/>
                    </a:lnTo>
                    <a:lnTo>
                      <a:pt x="1" y="287"/>
                    </a:lnTo>
                    <a:lnTo>
                      <a:pt x="1" y="287"/>
                    </a:lnTo>
                    <a:lnTo>
                      <a:pt x="40" y="265"/>
                    </a:lnTo>
                    <a:lnTo>
                      <a:pt x="183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" name="Google Shape;6095;p50">
                <a:extLst>
                  <a:ext uri="{FF2B5EF4-FFF2-40B4-BE49-F238E27FC236}">
                    <a16:creationId xmlns:a16="http://schemas.microsoft.com/office/drawing/2014/main" id="{CFC1AF69-AA19-41A4-B96A-43D9687BDE6F}"/>
                  </a:ext>
                </a:extLst>
              </p:cNvPr>
              <p:cNvSpPr/>
              <p:nvPr/>
            </p:nvSpPr>
            <p:spPr>
              <a:xfrm>
                <a:off x="5830000" y="1771175"/>
                <a:ext cx="2875" cy="4050"/>
              </a:xfrm>
              <a:custGeom>
                <a:avLst/>
                <a:gdLst/>
                <a:ahLst/>
                <a:cxnLst/>
                <a:rect l="l" t="t" r="r" b="b"/>
                <a:pathLst>
                  <a:path w="115" h="162" extrusionOk="0">
                    <a:moveTo>
                      <a:pt x="115" y="0"/>
                    </a:moveTo>
                    <a:lnTo>
                      <a:pt x="76" y="22"/>
                    </a:lnTo>
                    <a:lnTo>
                      <a:pt x="0" y="161"/>
                    </a:lnTo>
                    <a:lnTo>
                      <a:pt x="39" y="138"/>
                    </a:lnTo>
                    <a:lnTo>
                      <a:pt x="115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" name="Google Shape;6096;p50">
                <a:extLst>
                  <a:ext uri="{FF2B5EF4-FFF2-40B4-BE49-F238E27FC236}">
                    <a16:creationId xmlns:a16="http://schemas.microsoft.com/office/drawing/2014/main" id="{9710EC94-8CB7-4C5A-B37F-62739A48EED2}"/>
                  </a:ext>
                </a:extLst>
              </p:cNvPr>
              <p:cNvSpPr/>
              <p:nvPr/>
            </p:nvSpPr>
            <p:spPr>
              <a:xfrm>
                <a:off x="5825275" y="1781575"/>
                <a:ext cx="75" cy="900"/>
              </a:xfrm>
              <a:custGeom>
                <a:avLst/>
                <a:gdLst/>
                <a:ahLst/>
                <a:cxnLst/>
                <a:rect l="l" t="t" r="r" b="b"/>
                <a:pathLst>
                  <a:path w="3" h="36" extrusionOk="0">
                    <a:moveTo>
                      <a:pt x="2" y="0"/>
                    </a:moveTo>
                    <a:lnTo>
                      <a:pt x="1" y="2"/>
                    </a:lnTo>
                    <a:lnTo>
                      <a:pt x="1" y="35"/>
                    </a:lnTo>
                    <a:lnTo>
                      <a:pt x="2" y="35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" name="Google Shape;6097;p50">
                <a:extLst>
                  <a:ext uri="{FF2B5EF4-FFF2-40B4-BE49-F238E27FC236}">
                    <a16:creationId xmlns:a16="http://schemas.microsoft.com/office/drawing/2014/main" id="{76CEE77F-2659-4573-89A8-6BDE6CC8BE7A}"/>
                  </a:ext>
                </a:extLst>
              </p:cNvPr>
              <p:cNvSpPr/>
              <p:nvPr/>
            </p:nvSpPr>
            <p:spPr>
              <a:xfrm>
                <a:off x="5825325" y="1775200"/>
                <a:ext cx="4700" cy="7275"/>
              </a:xfrm>
              <a:custGeom>
                <a:avLst/>
                <a:gdLst/>
                <a:ahLst/>
                <a:cxnLst/>
                <a:rect l="l" t="t" r="r" b="b"/>
                <a:pathLst>
                  <a:path w="188" h="291" extrusionOk="0">
                    <a:moveTo>
                      <a:pt x="187" y="0"/>
                    </a:moveTo>
                    <a:lnTo>
                      <a:pt x="116" y="41"/>
                    </a:lnTo>
                    <a:lnTo>
                      <a:pt x="0" y="255"/>
                    </a:lnTo>
                    <a:lnTo>
                      <a:pt x="0" y="290"/>
                    </a:lnTo>
                    <a:lnTo>
                      <a:pt x="44" y="264"/>
                    </a:lnTo>
                    <a:lnTo>
                      <a:pt x="187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" name="Google Shape;6098;p50">
                <a:extLst>
                  <a:ext uri="{FF2B5EF4-FFF2-40B4-BE49-F238E27FC236}">
                    <a16:creationId xmlns:a16="http://schemas.microsoft.com/office/drawing/2014/main" id="{59B664D6-9607-4E91-8737-FCACDA2AAA32}"/>
                  </a:ext>
                </a:extLst>
              </p:cNvPr>
              <p:cNvSpPr/>
              <p:nvPr/>
            </p:nvSpPr>
            <p:spPr>
              <a:xfrm>
                <a:off x="5828225" y="1771725"/>
                <a:ext cx="3675" cy="4500"/>
              </a:xfrm>
              <a:custGeom>
                <a:avLst/>
                <a:gdLst/>
                <a:ahLst/>
                <a:cxnLst/>
                <a:rect l="l" t="t" r="r" b="b"/>
                <a:pathLst>
                  <a:path w="147" h="180" extrusionOk="0">
                    <a:moveTo>
                      <a:pt x="147" y="0"/>
                    </a:moveTo>
                    <a:lnTo>
                      <a:pt x="76" y="42"/>
                    </a:lnTo>
                    <a:lnTo>
                      <a:pt x="0" y="180"/>
                    </a:lnTo>
                    <a:lnTo>
                      <a:pt x="71" y="139"/>
                    </a:lnTo>
                    <a:lnTo>
                      <a:pt x="147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" name="Google Shape;6099;p50">
                <a:extLst>
                  <a:ext uri="{FF2B5EF4-FFF2-40B4-BE49-F238E27FC236}">
                    <a16:creationId xmlns:a16="http://schemas.microsoft.com/office/drawing/2014/main" id="{AA5E56B5-C0EA-406C-BEEF-50636F9A2ADF}"/>
                  </a:ext>
                </a:extLst>
              </p:cNvPr>
              <p:cNvSpPr/>
              <p:nvPr/>
            </p:nvSpPr>
            <p:spPr>
              <a:xfrm>
                <a:off x="5824450" y="1777900"/>
                <a:ext cx="900" cy="5050"/>
              </a:xfrm>
              <a:custGeom>
                <a:avLst/>
                <a:gdLst/>
                <a:ahLst/>
                <a:cxnLst/>
                <a:rect l="l" t="t" r="r" b="b"/>
                <a:pathLst>
                  <a:path w="36" h="202" extrusionOk="0">
                    <a:moveTo>
                      <a:pt x="34" y="1"/>
                    </a:moveTo>
                    <a:lnTo>
                      <a:pt x="0" y="20"/>
                    </a:lnTo>
                    <a:lnTo>
                      <a:pt x="0" y="201"/>
                    </a:lnTo>
                    <a:lnTo>
                      <a:pt x="34" y="182"/>
                    </a:lnTo>
                    <a:lnTo>
                      <a:pt x="34" y="149"/>
                    </a:lnTo>
                    <a:lnTo>
                      <a:pt x="35" y="147"/>
                    </a:lnTo>
                    <a:lnTo>
                      <a:pt x="34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" name="Google Shape;6100;p50">
                <a:extLst>
                  <a:ext uri="{FF2B5EF4-FFF2-40B4-BE49-F238E27FC236}">
                    <a16:creationId xmlns:a16="http://schemas.microsoft.com/office/drawing/2014/main" id="{F1DDB1A2-0595-4860-9499-BAC846F6B7B9}"/>
                  </a:ext>
                </a:extLst>
              </p:cNvPr>
              <p:cNvSpPr/>
              <p:nvPr/>
            </p:nvSpPr>
            <p:spPr>
              <a:xfrm>
                <a:off x="5825275" y="1772775"/>
                <a:ext cx="4850" cy="5150"/>
              </a:xfrm>
              <a:custGeom>
                <a:avLst/>
                <a:gdLst/>
                <a:ahLst/>
                <a:cxnLst/>
                <a:rect l="l" t="t" r="r" b="b"/>
                <a:pathLst>
                  <a:path w="194" h="206" extrusionOk="0">
                    <a:moveTo>
                      <a:pt x="194" y="0"/>
                    </a:moveTo>
                    <a:lnTo>
                      <a:pt x="1" y="110"/>
                    </a:lnTo>
                    <a:lnTo>
                      <a:pt x="1" y="206"/>
                    </a:lnTo>
                    <a:lnTo>
                      <a:pt x="118" y="138"/>
                    </a:lnTo>
                    <a:lnTo>
                      <a:pt x="194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" name="Google Shape;6101;p50">
                <a:extLst>
                  <a:ext uri="{FF2B5EF4-FFF2-40B4-BE49-F238E27FC236}">
                    <a16:creationId xmlns:a16="http://schemas.microsoft.com/office/drawing/2014/main" id="{FB8B9576-4E1C-4250-90C3-BEF03232931D}"/>
                  </a:ext>
                </a:extLst>
              </p:cNvPr>
              <p:cNvSpPr/>
              <p:nvPr/>
            </p:nvSpPr>
            <p:spPr>
              <a:xfrm>
                <a:off x="5824450" y="1775525"/>
                <a:ext cx="850" cy="2875"/>
              </a:xfrm>
              <a:custGeom>
                <a:avLst/>
                <a:gdLst/>
                <a:ahLst/>
                <a:cxnLst/>
                <a:rect l="l" t="t" r="r" b="b"/>
                <a:pathLst>
                  <a:path w="34" h="115" extrusionOk="0">
                    <a:moveTo>
                      <a:pt x="34" y="0"/>
                    </a:moveTo>
                    <a:lnTo>
                      <a:pt x="0" y="21"/>
                    </a:lnTo>
                    <a:lnTo>
                      <a:pt x="0" y="115"/>
                    </a:lnTo>
                    <a:lnTo>
                      <a:pt x="34" y="96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2" name="Google Shape;6102;p50">
                <a:extLst>
                  <a:ext uri="{FF2B5EF4-FFF2-40B4-BE49-F238E27FC236}">
                    <a16:creationId xmlns:a16="http://schemas.microsoft.com/office/drawing/2014/main" id="{08C7C2ED-160E-4531-AE31-607938D6F1ED}"/>
                  </a:ext>
                </a:extLst>
              </p:cNvPr>
              <p:cNvSpPr/>
              <p:nvPr/>
            </p:nvSpPr>
            <p:spPr>
              <a:xfrm>
                <a:off x="5816750" y="1778375"/>
                <a:ext cx="7725" cy="9025"/>
              </a:xfrm>
              <a:custGeom>
                <a:avLst/>
                <a:gdLst/>
                <a:ahLst/>
                <a:cxnLst/>
                <a:rect l="l" t="t" r="r" b="b"/>
                <a:pathLst>
                  <a:path w="309" h="361" extrusionOk="0">
                    <a:moveTo>
                      <a:pt x="308" y="1"/>
                    </a:moveTo>
                    <a:lnTo>
                      <a:pt x="145" y="95"/>
                    </a:lnTo>
                    <a:lnTo>
                      <a:pt x="1" y="360"/>
                    </a:lnTo>
                    <a:lnTo>
                      <a:pt x="1" y="360"/>
                    </a:lnTo>
                    <a:lnTo>
                      <a:pt x="308" y="182"/>
                    </a:lnTo>
                    <a:lnTo>
                      <a:pt x="308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" name="Google Shape;6103;p50">
                <a:extLst>
                  <a:ext uri="{FF2B5EF4-FFF2-40B4-BE49-F238E27FC236}">
                    <a16:creationId xmlns:a16="http://schemas.microsoft.com/office/drawing/2014/main" id="{FD1D20AD-6E3B-46B3-8D1D-A369F5DEE72B}"/>
                  </a:ext>
                </a:extLst>
              </p:cNvPr>
              <p:cNvSpPr/>
              <p:nvPr/>
            </p:nvSpPr>
            <p:spPr>
              <a:xfrm>
                <a:off x="5820350" y="1776025"/>
                <a:ext cx="4125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165" h="190" extrusionOk="0">
                    <a:moveTo>
                      <a:pt x="164" y="1"/>
                    </a:moveTo>
                    <a:lnTo>
                      <a:pt x="76" y="51"/>
                    </a:lnTo>
                    <a:lnTo>
                      <a:pt x="1" y="189"/>
                    </a:lnTo>
                    <a:lnTo>
                      <a:pt x="164" y="95"/>
                    </a:lnTo>
                    <a:lnTo>
                      <a:pt x="164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" name="Google Shape;6104;p50">
                <a:extLst>
                  <a:ext uri="{FF2B5EF4-FFF2-40B4-BE49-F238E27FC236}">
                    <a16:creationId xmlns:a16="http://schemas.microsoft.com/office/drawing/2014/main" id="{CBB0F8EC-182F-452C-B260-FE693E5EFDD8}"/>
                  </a:ext>
                </a:extLst>
              </p:cNvPr>
              <p:cNvSpPr/>
              <p:nvPr/>
            </p:nvSpPr>
            <p:spPr>
              <a:xfrm>
                <a:off x="5816000" y="1780750"/>
                <a:ext cx="4375" cy="7075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83" extrusionOk="0">
                    <a:moveTo>
                      <a:pt x="175" y="0"/>
                    </a:moveTo>
                    <a:lnTo>
                      <a:pt x="144" y="19"/>
                    </a:lnTo>
                    <a:lnTo>
                      <a:pt x="1" y="283"/>
                    </a:lnTo>
                    <a:lnTo>
                      <a:pt x="1" y="283"/>
                    </a:lnTo>
                    <a:lnTo>
                      <a:pt x="31" y="265"/>
                    </a:lnTo>
                    <a:lnTo>
                      <a:pt x="175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5" name="Google Shape;6105;p50">
                <a:extLst>
                  <a:ext uri="{FF2B5EF4-FFF2-40B4-BE49-F238E27FC236}">
                    <a16:creationId xmlns:a16="http://schemas.microsoft.com/office/drawing/2014/main" id="{71EC89CA-0595-476A-863D-D72C696119A0}"/>
                  </a:ext>
                </a:extLst>
              </p:cNvPr>
              <p:cNvSpPr/>
              <p:nvPr/>
            </p:nvSpPr>
            <p:spPr>
              <a:xfrm>
                <a:off x="5819600" y="1777300"/>
                <a:ext cx="2650" cy="3925"/>
              </a:xfrm>
              <a:custGeom>
                <a:avLst/>
                <a:gdLst/>
                <a:ahLst/>
                <a:cxnLst/>
                <a:rect l="l" t="t" r="r" b="b"/>
                <a:pathLst>
                  <a:path w="106" h="157" extrusionOk="0">
                    <a:moveTo>
                      <a:pt x="106" y="0"/>
                    </a:moveTo>
                    <a:lnTo>
                      <a:pt x="76" y="18"/>
                    </a:lnTo>
                    <a:lnTo>
                      <a:pt x="0" y="157"/>
                    </a:lnTo>
                    <a:lnTo>
                      <a:pt x="0" y="157"/>
                    </a:lnTo>
                    <a:lnTo>
                      <a:pt x="31" y="138"/>
                    </a:lnTo>
                    <a:lnTo>
                      <a:pt x="106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6" name="Google Shape;6106;p50">
                <a:extLst>
                  <a:ext uri="{FF2B5EF4-FFF2-40B4-BE49-F238E27FC236}">
                    <a16:creationId xmlns:a16="http://schemas.microsoft.com/office/drawing/2014/main" id="{C88EC5B8-D456-4C43-9F9B-FB43AAFEBCC1}"/>
                  </a:ext>
                </a:extLst>
              </p:cNvPr>
              <p:cNvSpPr/>
              <p:nvPr/>
            </p:nvSpPr>
            <p:spPr>
              <a:xfrm>
                <a:off x="5814975" y="1781200"/>
                <a:ext cx="4650" cy="7225"/>
              </a:xfrm>
              <a:custGeom>
                <a:avLst/>
                <a:gdLst/>
                <a:ahLst/>
                <a:cxnLst/>
                <a:rect l="l" t="t" r="r" b="b"/>
                <a:pathLst>
                  <a:path w="186" h="289" extrusionOk="0">
                    <a:moveTo>
                      <a:pt x="185" y="1"/>
                    </a:moveTo>
                    <a:lnTo>
                      <a:pt x="144" y="24"/>
                    </a:lnTo>
                    <a:lnTo>
                      <a:pt x="1" y="288"/>
                    </a:lnTo>
                    <a:lnTo>
                      <a:pt x="42" y="265"/>
                    </a:lnTo>
                    <a:lnTo>
                      <a:pt x="185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" name="Google Shape;6107;p50">
                <a:extLst>
                  <a:ext uri="{FF2B5EF4-FFF2-40B4-BE49-F238E27FC236}">
                    <a16:creationId xmlns:a16="http://schemas.microsoft.com/office/drawing/2014/main" id="{4A504623-07DD-48A8-B17D-6D714E29C38D}"/>
                  </a:ext>
                </a:extLst>
              </p:cNvPr>
              <p:cNvSpPr/>
              <p:nvPr/>
            </p:nvSpPr>
            <p:spPr>
              <a:xfrm>
                <a:off x="5818575" y="1777725"/>
                <a:ext cx="2925" cy="4100"/>
              </a:xfrm>
              <a:custGeom>
                <a:avLst/>
                <a:gdLst/>
                <a:ahLst/>
                <a:cxnLst/>
                <a:rect l="l" t="t" r="r" b="b"/>
                <a:pathLst>
                  <a:path w="117" h="164" extrusionOk="0">
                    <a:moveTo>
                      <a:pt x="117" y="1"/>
                    </a:moveTo>
                    <a:lnTo>
                      <a:pt x="76" y="24"/>
                    </a:lnTo>
                    <a:lnTo>
                      <a:pt x="0" y="163"/>
                    </a:lnTo>
                    <a:lnTo>
                      <a:pt x="41" y="140"/>
                    </a:lnTo>
                    <a:lnTo>
                      <a:pt x="117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" name="Google Shape;6108;p50">
                <a:extLst>
                  <a:ext uri="{FF2B5EF4-FFF2-40B4-BE49-F238E27FC236}">
                    <a16:creationId xmlns:a16="http://schemas.microsoft.com/office/drawing/2014/main" id="{82E823E1-EACE-42AE-9673-3A2587A51D20}"/>
                  </a:ext>
                </a:extLst>
              </p:cNvPr>
              <p:cNvSpPr/>
              <p:nvPr/>
            </p:nvSpPr>
            <p:spPr>
              <a:xfrm>
                <a:off x="5814050" y="1781800"/>
                <a:ext cx="4550" cy="7150"/>
              </a:xfrm>
              <a:custGeom>
                <a:avLst/>
                <a:gdLst/>
                <a:ahLst/>
                <a:cxnLst/>
                <a:rect l="l" t="t" r="r" b="b"/>
                <a:pathLst>
                  <a:path w="182" h="286" extrusionOk="0">
                    <a:moveTo>
                      <a:pt x="181" y="0"/>
                    </a:moveTo>
                    <a:lnTo>
                      <a:pt x="110" y="41"/>
                    </a:lnTo>
                    <a:lnTo>
                      <a:pt x="0" y="245"/>
                    </a:lnTo>
                    <a:lnTo>
                      <a:pt x="0" y="286"/>
                    </a:lnTo>
                    <a:lnTo>
                      <a:pt x="38" y="264"/>
                    </a:lnTo>
                    <a:lnTo>
                      <a:pt x="181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" name="Google Shape;6109;p50">
                <a:extLst>
                  <a:ext uri="{FF2B5EF4-FFF2-40B4-BE49-F238E27FC236}">
                    <a16:creationId xmlns:a16="http://schemas.microsoft.com/office/drawing/2014/main" id="{25BEC88E-252E-43CC-9ABB-20BA56C59159}"/>
                  </a:ext>
                </a:extLst>
              </p:cNvPr>
              <p:cNvSpPr/>
              <p:nvPr/>
            </p:nvSpPr>
            <p:spPr>
              <a:xfrm>
                <a:off x="5814050" y="1779325"/>
                <a:ext cx="4650" cy="5100"/>
              </a:xfrm>
              <a:custGeom>
                <a:avLst/>
                <a:gdLst/>
                <a:ahLst/>
                <a:cxnLst/>
                <a:rect l="l" t="t" r="r" b="b"/>
                <a:pathLst>
                  <a:path w="186" h="204" extrusionOk="0">
                    <a:moveTo>
                      <a:pt x="186" y="1"/>
                    </a:moveTo>
                    <a:lnTo>
                      <a:pt x="0" y="108"/>
                    </a:lnTo>
                    <a:lnTo>
                      <a:pt x="0" y="204"/>
                    </a:lnTo>
                    <a:lnTo>
                      <a:pt x="110" y="140"/>
                    </a:lnTo>
                    <a:lnTo>
                      <a:pt x="186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" name="Google Shape;6110;p50">
                <a:extLst>
                  <a:ext uri="{FF2B5EF4-FFF2-40B4-BE49-F238E27FC236}">
                    <a16:creationId xmlns:a16="http://schemas.microsoft.com/office/drawing/2014/main" id="{3D37D4E7-B011-43C6-80B5-10FC37A7665E}"/>
                  </a:ext>
                </a:extLst>
              </p:cNvPr>
              <p:cNvSpPr/>
              <p:nvPr/>
            </p:nvSpPr>
            <p:spPr>
              <a:xfrm>
                <a:off x="5816800" y="1778300"/>
                <a:ext cx="3675" cy="4525"/>
              </a:xfrm>
              <a:custGeom>
                <a:avLst/>
                <a:gdLst/>
                <a:ahLst/>
                <a:cxnLst/>
                <a:rect l="l" t="t" r="r" b="b"/>
                <a:pathLst>
                  <a:path w="147" h="181" extrusionOk="0">
                    <a:moveTo>
                      <a:pt x="147" y="1"/>
                    </a:moveTo>
                    <a:lnTo>
                      <a:pt x="76" y="42"/>
                    </a:lnTo>
                    <a:lnTo>
                      <a:pt x="0" y="181"/>
                    </a:lnTo>
                    <a:lnTo>
                      <a:pt x="0" y="181"/>
                    </a:lnTo>
                    <a:lnTo>
                      <a:pt x="71" y="140"/>
                    </a:lnTo>
                    <a:lnTo>
                      <a:pt x="147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" name="Google Shape;6111;p50">
                <a:extLst>
                  <a:ext uri="{FF2B5EF4-FFF2-40B4-BE49-F238E27FC236}">
                    <a16:creationId xmlns:a16="http://schemas.microsoft.com/office/drawing/2014/main" id="{F6F59A28-99B1-4241-9A07-30337E3C62D1}"/>
                  </a:ext>
                </a:extLst>
              </p:cNvPr>
              <p:cNvSpPr/>
              <p:nvPr/>
            </p:nvSpPr>
            <p:spPr>
              <a:xfrm>
                <a:off x="5814050" y="1782800"/>
                <a:ext cx="2775" cy="5150"/>
              </a:xfrm>
              <a:custGeom>
                <a:avLst/>
                <a:gdLst/>
                <a:ahLst/>
                <a:cxnLst/>
                <a:rect l="l" t="t" r="r" b="b"/>
                <a:pathLst>
                  <a:path w="111" h="206" extrusionOk="0">
                    <a:moveTo>
                      <a:pt x="110" y="1"/>
                    </a:moveTo>
                    <a:lnTo>
                      <a:pt x="0" y="65"/>
                    </a:lnTo>
                    <a:lnTo>
                      <a:pt x="0" y="205"/>
                    </a:lnTo>
                    <a:lnTo>
                      <a:pt x="110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" name="Google Shape;6112;p50">
                <a:extLst>
                  <a:ext uri="{FF2B5EF4-FFF2-40B4-BE49-F238E27FC236}">
                    <a16:creationId xmlns:a16="http://schemas.microsoft.com/office/drawing/2014/main" id="{156A8892-8CC2-4843-81F4-709CAACA5CD5}"/>
                  </a:ext>
                </a:extLst>
              </p:cNvPr>
              <p:cNvSpPr/>
              <p:nvPr/>
            </p:nvSpPr>
            <p:spPr>
              <a:xfrm>
                <a:off x="5813200" y="1784400"/>
                <a:ext cx="875" cy="5075"/>
              </a:xfrm>
              <a:custGeom>
                <a:avLst/>
                <a:gdLst/>
                <a:ahLst/>
                <a:cxnLst/>
                <a:rect l="l" t="t" r="r" b="b"/>
                <a:pathLst>
                  <a:path w="35" h="203" extrusionOk="0">
                    <a:moveTo>
                      <a:pt x="34" y="1"/>
                    </a:moveTo>
                    <a:lnTo>
                      <a:pt x="1" y="21"/>
                    </a:lnTo>
                    <a:lnTo>
                      <a:pt x="1" y="202"/>
                    </a:lnTo>
                    <a:lnTo>
                      <a:pt x="28" y="186"/>
                    </a:lnTo>
                    <a:lnTo>
                      <a:pt x="28" y="153"/>
                    </a:lnTo>
                    <a:lnTo>
                      <a:pt x="34" y="141"/>
                    </a:lnTo>
                    <a:lnTo>
                      <a:pt x="34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6113;p50">
                <a:extLst>
                  <a:ext uri="{FF2B5EF4-FFF2-40B4-BE49-F238E27FC236}">
                    <a16:creationId xmlns:a16="http://schemas.microsoft.com/office/drawing/2014/main" id="{5044043B-8483-4E71-B5E0-CCE44B27AB8C}"/>
                  </a:ext>
                </a:extLst>
              </p:cNvPr>
              <p:cNvSpPr/>
              <p:nvPr/>
            </p:nvSpPr>
            <p:spPr>
              <a:xfrm>
                <a:off x="5813175" y="1782000"/>
                <a:ext cx="900" cy="2925"/>
              </a:xfrm>
              <a:custGeom>
                <a:avLst/>
                <a:gdLst/>
                <a:ahLst/>
                <a:cxnLst/>
                <a:rect l="l" t="t" r="r" b="b"/>
                <a:pathLst>
                  <a:path w="36" h="117" extrusionOk="0">
                    <a:moveTo>
                      <a:pt x="35" y="1"/>
                    </a:moveTo>
                    <a:lnTo>
                      <a:pt x="0" y="21"/>
                    </a:lnTo>
                    <a:lnTo>
                      <a:pt x="2" y="117"/>
                    </a:lnTo>
                    <a:lnTo>
                      <a:pt x="35" y="97"/>
                    </a:lnTo>
                    <a:lnTo>
                      <a:pt x="35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6114;p50">
                <a:extLst>
                  <a:ext uri="{FF2B5EF4-FFF2-40B4-BE49-F238E27FC236}">
                    <a16:creationId xmlns:a16="http://schemas.microsoft.com/office/drawing/2014/main" id="{4B63D779-814F-4D13-9E68-1097BCF05BED}"/>
                  </a:ext>
                </a:extLst>
              </p:cNvPr>
              <p:cNvSpPr/>
              <p:nvPr/>
            </p:nvSpPr>
            <p:spPr>
              <a:xfrm>
                <a:off x="5809250" y="1782525"/>
                <a:ext cx="3975" cy="4650"/>
              </a:xfrm>
              <a:custGeom>
                <a:avLst/>
                <a:gdLst/>
                <a:ahLst/>
                <a:cxnLst/>
                <a:rect l="l" t="t" r="r" b="b"/>
                <a:pathLst>
                  <a:path w="159" h="186" extrusionOk="0">
                    <a:moveTo>
                      <a:pt x="157" y="0"/>
                    </a:moveTo>
                    <a:lnTo>
                      <a:pt x="76" y="47"/>
                    </a:lnTo>
                    <a:lnTo>
                      <a:pt x="1" y="186"/>
                    </a:lnTo>
                    <a:lnTo>
                      <a:pt x="1" y="186"/>
                    </a:lnTo>
                    <a:lnTo>
                      <a:pt x="159" y="96"/>
                    </a:lnTo>
                    <a:lnTo>
                      <a:pt x="157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6115;p50">
                <a:extLst>
                  <a:ext uri="{FF2B5EF4-FFF2-40B4-BE49-F238E27FC236}">
                    <a16:creationId xmlns:a16="http://schemas.microsoft.com/office/drawing/2014/main" id="{92618DB0-874E-42F4-BBE7-B51D03AF4EEF}"/>
                  </a:ext>
                </a:extLst>
              </p:cNvPr>
              <p:cNvSpPr/>
              <p:nvPr/>
            </p:nvSpPr>
            <p:spPr>
              <a:xfrm>
                <a:off x="5804900" y="1787150"/>
                <a:ext cx="4375" cy="7100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84" extrusionOk="0">
                    <a:moveTo>
                      <a:pt x="175" y="1"/>
                    </a:moveTo>
                    <a:lnTo>
                      <a:pt x="144" y="18"/>
                    </a:lnTo>
                    <a:lnTo>
                      <a:pt x="1" y="284"/>
                    </a:lnTo>
                    <a:lnTo>
                      <a:pt x="1" y="284"/>
                    </a:lnTo>
                    <a:lnTo>
                      <a:pt x="31" y="266"/>
                    </a:lnTo>
                    <a:lnTo>
                      <a:pt x="175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" name="Google Shape;6116;p50">
                <a:extLst>
                  <a:ext uri="{FF2B5EF4-FFF2-40B4-BE49-F238E27FC236}">
                    <a16:creationId xmlns:a16="http://schemas.microsoft.com/office/drawing/2014/main" id="{6874B50F-FEE0-4B44-A4A2-0853C1951C33}"/>
                  </a:ext>
                </a:extLst>
              </p:cNvPr>
              <p:cNvSpPr/>
              <p:nvPr/>
            </p:nvSpPr>
            <p:spPr>
              <a:xfrm>
                <a:off x="5808500" y="1783675"/>
                <a:ext cx="2675" cy="3950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58" extrusionOk="0">
                    <a:moveTo>
                      <a:pt x="106" y="1"/>
                    </a:moveTo>
                    <a:lnTo>
                      <a:pt x="76" y="19"/>
                    </a:lnTo>
                    <a:lnTo>
                      <a:pt x="0" y="157"/>
                    </a:lnTo>
                    <a:lnTo>
                      <a:pt x="0" y="157"/>
                    </a:lnTo>
                    <a:lnTo>
                      <a:pt x="31" y="140"/>
                    </a:lnTo>
                    <a:lnTo>
                      <a:pt x="106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" name="Google Shape;6117;p50">
                <a:extLst>
                  <a:ext uri="{FF2B5EF4-FFF2-40B4-BE49-F238E27FC236}">
                    <a16:creationId xmlns:a16="http://schemas.microsoft.com/office/drawing/2014/main" id="{948FB899-C6C1-4BF4-BD1B-72793DA0BE12}"/>
                  </a:ext>
                </a:extLst>
              </p:cNvPr>
              <p:cNvSpPr/>
              <p:nvPr/>
            </p:nvSpPr>
            <p:spPr>
              <a:xfrm>
                <a:off x="5803925" y="1787600"/>
                <a:ext cx="4600" cy="7225"/>
              </a:xfrm>
              <a:custGeom>
                <a:avLst/>
                <a:gdLst/>
                <a:ahLst/>
                <a:cxnLst/>
                <a:rect l="l" t="t" r="r" b="b"/>
                <a:pathLst>
                  <a:path w="184" h="289" extrusionOk="0">
                    <a:moveTo>
                      <a:pt x="183" y="0"/>
                    </a:moveTo>
                    <a:lnTo>
                      <a:pt x="144" y="23"/>
                    </a:lnTo>
                    <a:lnTo>
                      <a:pt x="1" y="289"/>
                    </a:lnTo>
                    <a:lnTo>
                      <a:pt x="1" y="289"/>
                    </a:lnTo>
                    <a:lnTo>
                      <a:pt x="40" y="266"/>
                    </a:lnTo>
                    <a:lnTo>
                      <a:pt x="183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6118;p50">
                <a:extLst>
                  <a:ext uri="{FF2B5EF4-FFF2-40B4-BE49-F238E27FC236}">
                    <a16:creationId xmlns:a16="http://schemas.microsoft.com/office/drawing/2014/main" id="{68B11A95-6AA6-4E4D-B793-990E83303B04}"/>
                  </a:ext>
                </a:extLst>
              </p:cNvPr>
              <p:cNvSpPr/>
              <p:nvPr/>
            </p:nvSpPr>
            <p:spPr>
              <a:xfrm>
                <a:off x="5807525" y="1784150"/>
                <a:ext cx="2875" cy="4050"/>
              </a:xfrm>
              <a:custGeom>
                <a:avLst/>
                <a:gdLst/>
                <a:ahLst/>
                <a:cxnLst/>
                <a:rect l="l" t="t" r="r" b="b"/>
                <a:pathLst>
                  <a:path w="115" h="162" extrusionOk="0">
                    <a:moveTo>
                      <a:pt x="115" y="0"/>
                    </a:moveTo>
                    <a:lnTo>
                      <a:pt x="74" y="24"/>
                    </a:lnTo>
                    <a:lnTo>
                      <a:pt x="0" y="161"/>
                    </a:lnTo>
                    <a:lnTo>
                      <a:pt x="39" y="138"/>
                    </a:lnTo>
                    <a:lnTo>
                      <a:pt x="115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6119;p50">
                <a:extLst>
                  <a:ext uri="{FF2B5EF4-FFF2-40B4-BE49-F238E27FC236}">
                    <a16:creationId xmlns:a16="http://schemas.microsoft.com/office/drawing/2014/main" id="{7A18505F-B25C-433C-B9D6-FAD93DA2C3FE}"/>
                  </a:ext>
                </a:extLst>
              </p:cNvPr>
              <p:cNvSpPr/>
              <p:nvPr/>
            </p:nvSpPr>
            <p:spPr>
              <a:xfrm>
                <a:off x="5802800" y="1789175"/>
                <a:ext cx="2975" cy="5450"/>
              </a:xfrm>
              <a:custGeom>
                <a:avLst/>
                <a:gdLst/>
                <a:ahLst/>
                <a:cxnLst/>
                <a:rect l="l" t="t" r="r" b="b"/>
                <a:pathLst>
                  <a:path w="119" h="218" extrusionOk="0">
                    <a:moveTo>
                      <a:pt x="118" y="1"/>
                    </a:moveTo>
                    <a:lnTo>
                      <a:pt x="1" y="69"/>
                    </a:lnTo>
                    <a:lnTo>
                      <a:pt x="1" y="217"/>
                    </a:lnTo>
                    <a:lnTo>
                      <a:pt x="118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6120;p50">
                <a:extLst>
                  <a:ext uri="{FF2B5EF4-FFF2-40B4-BE49-F238E27FC236}">
                    <a16:creationId xmlns:a16="http://schemas.microsoft.com/office/drawing/2014/main" id="{DD6D4C20-D1EE-4665-8D0C-9AFB91FEF926}"/>
                  </a:ext>
                </a:extLst>
              </p:cNvPr>
              <p:cNvSpPr/>
              <p:nvPr/>
            </p:nvSpPr>
            <p:spPr>
              <a:xfrm>
                <a:off x="5802800" y="1788175"/>
                <a:ext cx="4750" cy="7275"/>
              </a:xfrm>
              <a:custGeom>
                <a:avLst/>
                <a:gdLst/>
                <a:ahLst/>
                <a:cxnLst/>
                <a:rect l="l" t="t" r="r" b="b"/>
                <a:pathLst>
                  <a:path w="190" h="291" extrusionOk="0">
                    <a:moveTo>
                      <a:pt x="189" y="0"/>
                    </a:moveTo>
                    <a:lnTo>
                      <a:pt x="118" y="41"/>
                    </a:lnTo>
                    <a:lnTo>
                      <a:pt x="1" y="257"/>
                    </a:lnTo>
                    <a:lnTo>
                      <a:pt x="1" y="290"/>
                    </a:lnTo>
                    <a:lnTo>
                      <a:pt x="46" y="266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" name="Google Shape;6121;p50">
                <a:extLst>
                  <a:ext uri="{FF2B5EF4-FFF2-40B4-BE49-F238E27FC236}">
                    <a16:creationId xmlns:a16="http://schemas.microsoft.com/office/drawing/2014/main" id="{9E9DBF06-01E0-4E60-AE42-07510106E756}"/>
                  </a:ext>
                </a:extLst>
              </p:cNvPr>
              <p:cNvSpPr/>
              <p:nvPr/>
            </p:nvSpPr>
            <p:spPr>
              <a:xfrm>
                <a:off x="5805750" y="1784725"/>
                <a:ext cx="3650" cy="4475"/>
              </a:xfrm>
              <a:custGeom>
                <a:avLst/>
                <a:gdLst/>
                <a:ahLst/>
                <a:cxnLst/>
                <a:rect l="l" t="t" r="r" b="b"/>
                <a:pathLst>
                  <a:path w="146" h="179" extrusionOk="0">
                    <a:moveTo>
                      <a:pt x="145" y="1"/>
                    </a:moveTo>
                    <a:lnTo>
                      <a:pt x="74" y="41"/>
                    </a:lnTo>
                    <a:lnTo>
                      <a:pt x="0" y="179"/>
                    </a:lnTo>
                    <a:lnTo>
                      <a:pt x="71" y="138"/>
                    </a:lnTo>
                    <a:lnTo>
                      <a:pt x="145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2" name="Google Shape;6122;p50">
                <a:extLst>
                  <a:ext uri="{FF2B5EF4-FFF2-40B4-BE49-F238E27FC236}">
                    <a16:creationId xmlns:a16="http://schemas.microsoft.com/office/drawing/2014/main" id="{DA26218C-EFA8-4963-AC1C-38E972635D13}"/>
                  </a:ext>
                </a:extLst>
              </p:cNvPr>
              <p:cNvSpPr/>
              <p:nvPr/>
            </p:nvSpPr>
            <p:spPr>
              <a:xfrm>
                <a:off x="5801925" y="1790900"/>
                <a:ext cx="900" cy="5050"/>
              </a:xfrm>
              <a:custGeom>
                <a:avLst/>
                <a:gdLst/>
                <a:ahLst/>
                <a:cxnLst/>
                <a:rect l="l" t="t" r="r" b="b"/>
                <a:pathLst>
                  <a:path w="36" h="202" extrusionOk="0">
                    <a:moveTo>
                      <a:pt x="36" y="0"/>
                    </a:moveTo>
                    <a:lnTo>
                      <a:pt x="1" y="20"/>
                    </a:lnTo>
                    <a:lnTo>
                      <a:pt x="2" y="202"/>
                    </a:lnTo>
                    <a:lnTo>
                      <a:pt x="36" y="181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6123;p50">
                <a:extLst>
                  <a:ext uri="{FF2B5EF4-FFF2-40B4-BE49-F238E27FC236}">
                    <a16:creationId xmlns:a16="http://schemas.microsoft.com/office/drawing/2014/main" id="{F3FBF6C7-6ABD-4944-9B4F-4B5AD1612737}"/>
                  </a:ext>
                </a:extLst>
              </p:cNvPr>
              <p:cNvSpPr/>
              <p:nvPr/>
            </p:nvSpPr>
            <p:spPr>
              <a:xfrm>
                <a:off x="5802775" y="1785750"/>
                <a:ext cx="4850" cy="5175"/>
              </a:xfrm>
              <a:custGeom>
                <a:avLst/>
                <a:gdLst/>
                <a:ahLst/>
                <a:cxnLst/>
                <a:rect l="l" t="t" r="r" b="b"/>
                <a:pathLst>
                  <a:path w="194" h="207" extrusionOk="0">
                    <a:moveTo>
                      <a:pt x="193" y="0"/>
                    </a:moveTo>
                    <a:lnTo>
                      <a:pt x="0" y="112"/>
                    </a:lnTo>
                    <a:lnTo>
                      <a:pt x="2" y="206"/>
                    </a:lnTo>
                    <a:lnTo>
                      <a:pt x="119" y="138"/>
                    </a:lnTo>
                    <a:lnTo>
                      <a:pt x="19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6124;p50">
                <a:extLst>
                  <a:ext uri="{FF2B5EF4-FFF2-40B4-BE49-F238E27FC236}">
                    <a16:creationId xmlns:a16="http://schemas.microsoft.com/office/drawing/2014/main" id="{AF9DECAA-043D-4EF5-9129-74A7580C6803}"/>
                  </a:ext>
                </a:extLst>
              </p:cNvPr>
              <p:cNvSpPr/>
              <p:nvPr/>
            </p:nvSpPr>
            <p:spPr>
              <a:xfrm>
                <a:off x="5801925" y="1788525"/>
                <a:ext cx="900" cy="2900"/>
              </a:xfrm>
              <a:custGeom>
                <a:avLst/>
                <a:gdLst/>
                <a:ahLst/>
                <a:cxnLst/>
                <a:rect l="l" t="t" r="r" b="b"/>
                <a:pathLst>
                  <a:path w="36" h="116" extrusionOk="0">
                    <a:moveTo>
                      <a:pt x="34" y="1"/>
                    </a:moveTo>
                    <a:lnTo>
                      <a:pt x="1" y="20"/>
                    </a:lnTo>
                    <a:lnTo>
                      <a:pt x="1" y="115"/>
                    </a:lnTo>
                    <a:lnTo>
                      <a:pt x="36" y="95"/>
                    </a:lnTo>
                    <a:lnTo>
                      <a:pt x="34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6125;p50">
                <a:extLst>
                  <a:ext uri="{FF2B5EF4-FFF2-40B4-BE49-F238E27FC236}">
                    <a16:creationId xmlns:a16="http://schemas.microsoft.com/office/drawing/2014/main" id="{1E10E51B-111F-4C1E-B9D5-5813150B45C2}"/>
                  </a:ext>
                </a:extLst>
              </p:cNvPr>
              <p:cNvSpPr/>
              <p:nvPr/>
            </p:nvSpPr>
            <p:spPr>
              <a:xfrm>
                <a:off x="5795775" y="1791400"/>
                <a:ext cx="6225" cy="8100"/>
              </a:xfrm>
              <a:custGeom>
                <a:avLst/>
                <a:gdLst/>
                <a:ahLst/>
                <a:cxnLst/>
                <a:rect l="l" t="t" r="r" b="b"/>
                <a:pathLst>
                  <a:path w="249" h="324" extrusionOk="0">
                    <a:moveTo>
                      <a:pt x="247" y="0"/>
                    </a:moveTo>
                    <a:lnTo>
                      <a:pt x="144" y="60"/>
                    </a:lnTo>
                    <a:lnTo>
                      <a:pt x="0" y="324"/>
                    </a:lnTo>
                    <a:lnTo>
                      <a:pt x="248" y="182"/>
                    </a:lnTo>
                    <a:lnTo>
                      <a:pt x="247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6126;p50">
                <a:extLst>
                  <a:ext uri="{FF2B5EF4-FFF2-40B4-BE49-F238E27FC236}">
                    <a16:creationId xmlns:a16="http://schemas.microsoft.com/office/drawing/2014/main" id="{0A2E6388-CE4A-4E83-A794-11DFCCA5C2CD}"/>
                  </a:ext>
                </a:extLst>
              </p:cNvPr>
              <p:cNvSpPr/>
              <p:nvPr/>
            </p:nvSpPr>
            <p:spPr>
              <a:xfrm>
                <a:off x="5799350" y="1789000"/>
                <a:ext cx="2600" cy="3900"/>
              </a:xfrm>
              <a:custGeom>
                <a:avLst/>
                <a:gdLst/>
                <a:ahLst/>
                <a:cxnLst/>
                <a:rect l="l" t="t" r="r" b="b"/>
                <a:pathLst>
                  <a:path w="104" h="156" extrusionOk="0">
                    <a:moveTo>
                      <a:pt x="104" y="1"/>
                    </a:moveTo>
                    <a:lnTo>
                      <a:pt x="76" y="17"/>
                    </a:lnTo>
                    <a:lnTo>
                      <a:pt x="1" y="156"/>
                    </a:lnTo>
                    <a:lnTo>
                      <a:pt x="104" y="96"/>
                    </a:lnTo>
                    <a:lnTo>
                      <a:pt x="104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6127;p50">
                <a:extLst>
                  <a:ext uri="{FF2B5EF4-FFF2-40B4-BE49-F238E27FC236}">
                    <a16:creationId xmlns:a16="http://schemas.microsoft.com/office/drawing/2014/main" id="{EC7409A1-6AFC-4CDD-9AB7-5107D28AB1BE}"/>
                  </a:ext>
                </a:extLst>
              </p:cNvPr>
              <p:cNvSpPr/>
              <p:nvPr/>
            </p:nvSpPr>
            <p:spPr>
              <a:xfrm>
                <a:off x="5792875" y="1777225"/>
                <a:ext cx="41525" cy="25000"/>
              </a:xfrm>
              <a:custGeom>
                <a:avLst/>
                <a:gdLst/>
                <a:ahLst/>
                <a:cxnLst/>
                <a:rect l="l" t="t" r="r" b="b"/>
                <a:pathLst>
                  <a:path w="1661" h="1000" extrusionOk="0">
                    <a:moveTo>
                      <a:pt x="1661" y="0"/>
                    </a:moveTo>
                    <a:lnTo>
                      <a:pt x="1413" y="143"/>
                    </a:lnTo>
                    <a:lnTo>
                      <a:pt x="1381" y="161"/>
                    </a:lnTo>
                    <a:lnTo>
                      <a:pt x="1342" y="183"/>
                    </a:lnTo>
                    <a:lnTo>
                      <a:pt x="1297" y="209"/>
                    </a:lnTo>
                    <a:lnTo>
                      <a:pt x="1263" y="228"/>
                    </a:lnTo>
                    <a:lnTo>
                      <a:pt x="956" y="406"/>
                    </a:lnTo>
                    <a:lnTo>
                      <a:pt x="926" y="424"/>
                    </a:lnTo>
                    <a:lnTo>
                      <a:pt x="885" y="447"/>
                    </a:lnTo>
                    <a:lnTo>
                      <a:pt x="847" y="469"/>
                    </a:lnTo>
                    <a:lnTo>
                      <a:pt x="841" y="473"/>
                    </a:lnTo>
                    <a:lnTo>
                      <a:pt x="814" y="489"/>
                    </a:lnTo>
                    <a:lnTo>
                      <a:pt x="512" y="663"/>
                    </a:lnTo>
                    <a:lnTo>
                      <a:pt x="482" y="681"/>
                    </a:lnTo>
                    <a:lnTo>
                      <a:pt x="443" y="704"/>
                    </a:lnTo>
                    <a:lnTo>
                      <a:pt x="398" y="728"/>
                    </a:lnTo>
                    <a:lnTo>
                      <a:pt x="364" y="749"/>
                    </a:lnTo>
                    <a:lnTo>
                      <a:pt x="116" y="891"/>
                    </a:lnTo>
                    <a:lnTo>
                      <a:pt x="86" y="910"/>
                    </a:lnTo>
                    <a:lnTo>
                      <a:pt x="45" y="931"/>
                    </a:lnTo>
                    <a:lnTo>
                      <a:pt x="0" y="957"/>
                    </a:lnTo>
                    <a:lnTo>
                      <a:pt x="2" y="1000"/>
                    </a:lnTo>
                    <a:lnTo>
                      <a:pt x="13" y="992"/>
                    </a:lnTo>
                    <a:lnTo>
                      <a:pt x="53" y="969"/>
                    </a:lnTo>
                    <a:lnTo>
                      <a:pt x="84" y="952"/>
                    </a:lnTo>
                    <a:lnTo>
                      <a:pt x="364" y="789"/>
                    </a:lnTo>
                    <a:lnTo>
                      <a:pt x="398" y="770"/>
                    </a:lnTo>
                    <a:lnTo>
                      <a:pt x="409" y="763"/>
                    </a:lnTo>
                    <a:lnTo>
                      <a:pt x="450" y="740"/>
                    </a:lnTo>
                    <a:lnTo>
                      <a:pt x="480" y="723"/>
                    </a:lnTo>
                    <a:lnTo>
                      <a:pt x="814" y="530"/>
                    </a:lnTo>
                    <a:lnTo>
                      <a:pt x="853" y="508"/>
                    </a:lnTo>
                    <a:lnTo>
                      <a:pt x="892" y="485"/>
                    </a:lnTo>
                    <a:lnTo>
                      <a:pt x="924" y="467"/>
                    </a:lnTo>
                    <a:lnTo>
                      <a:pt x="1263" y="270"/>
                    </a:lnTo>
                    <a:lnTo>
                      <a:pt x="1308" y="244"/>
                    </a:lnTo>
                    <a:lnTo>
                      <a:pt x="1349" y="221"/>
                    </a:lnTo>
                    <a:lnTo>
                      <a:pt x="1379" y="203"/>
                    </a:lnTo>
                    <a:lnTo>
                      <a:pt x="1661" y="41"/>
                    </a:lnTo>
                    <a:lnTo>
                      <a:pt x="166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8" name="Google Shape;6128;p50">
                <a:extLst>
                  <a:ext uri="{FF2B5EF4-FFF2-40B4-BE49-F238E27FC236}">
                    <a16:creationId xmlns:a16="http://schemas.microsoft.com/office/drawing/2014/main" id="{7A22AD83-9902-409F-811A-4E6FD63FCC22}"/>
                  </a:ext>
                </a:extLst>
              </p:cNvPr>
              <p:cNvSpPr/>
              <p:nvPr/>
            </p:nvSpPr>
            <p:spPr>
              <a:xfrm>
                <a:off x="5792875" y="1793900"/>
                <a:ext cx="4725" cy="8325"/>
              </a:xfrm>
              <a:custGeom>
                <a:avLst/>
                <a:gdLst/>
                <a:ahLst/>
                <a:cxnLst/>
                <a:rect l="l" t="t" r="r" b="b"/>
                <a:pathLst>
                  <a:path w="189" h="333" extrusionOk="0">
                    <a:moveTo>
                      <a:pt x="189" y="0"/>
                    </a:moveTo>
                    <a:lnTo>
                      <a:pt x="118" y="41"/>
                    </a:lnTo>
                    <a:lnTo>
                      <a:pt x="0" y="257"/>
                    </a:lnTo>
                    <a:lnTo>
                      <a:pt x="1" y="290"/>
                    </a:lnTo>
                    <a:lnTo>
                      <a:pt x="45" y="264"/>
                    </a:lnTo>
                    <a:lnTo>
                      <a:pt x="189" y="0"/>
                    </a:lnTo>
                    <a:close/>
                    <a:moveTo>
                      <a:pt x="1" y="290"/>
                    </a:moveTo>
                    <a:lnTo>
                      <a:pt x="0" y="290"/>
                    </a:lnTo>
                    <a:lnTo>
                      <a:pt x="2" y="333"/>
                    </a:lnTo>
                    <a:lnTo>
                      <a:pt x="1" y="29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9" name="Google Shape;6129;p50">
                <a:extLst>
                  <a:ext uri="{FF2B5EF4-FFF2-40B4-BE49-F238E27FC236}">
                    <a16:creationId xmlns:a16="http://schemas.microsoft.com/office/drawing/2014/main" id="{5A856903-2C88-481A-BCCA-6379733358BE}"/>
                  </a:ext>
                </a:extLst>
              </p:cNvPr>
              <p:cNvSpPr/>
              <p:nvPr/>
            </p:nvSpPr>
            <p:spPr>
              <a:xfrm>
                <a:off x="5797575" y="1789850"/>
                <a:ext cx="2925" cy="4075"/>
              </a:xfrm>
              <a:custGeom>
                <a:avLst/>
                <a:gdLst/>
                <a:ahLst/>
                <a:cxnLst/>
                <a:rect l="l" t="t" r="r" b="b"/>
                <a:pathLst>
                  <a:path w="117" h="163" extrusionOk="0">
                    <a:moveTo>
                      <a:pt x="117" y="0"/>
                    </a:moveTo>
                    <a:lnTo>
                      <a:pt x="76" y="23"/>
                    </a:lnTo>
                    <a:lnTo>
                      <a:pt x="1" y="162"/>
                    </a:lnTo>
                    <a:lnTo>
                      <a:pt x="42" y="139"/>
                    </a:lnTo>
                    <a:lnTo>
                      <a:pt x="117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0" name="Google Shape;6130;p50">
                <a:extLst>
                  <a:ext uri="{FF2B5EF4-FFF2-40B4-BE49-F238E27FC236}">
                    <a16:creationId xmlns:a16="http://schemas.microsoft.com/office/drawing/2014/main" id="{21128D00-FB14-4333-9BED-E55C1C3E3069}"/>
                  </a:ext>
                </a:extLst>
              </p:cNvPr>
              <p:cNvSpPr/>
              <p:nvPr/>
            </p:nvSpPr>
            <p:spPr>
              <a:xfrm>
                <a:off x="5798600" y="1789400"/>
                <a:ext cx="2675" cy="3950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58" extrusionOk="0">
                    <a:moveTo>
                      <a:pt x="106" y="1"/>
                    </a:moveTo>
                    <a:lnTo>
                      <a:pt x="76" y="18"/>
                    </a:lnTo>
                    <a:lnTo>
                      <a:pt x="1" y="157"/>
                    </a:lnTo>
                    <a:lnTo>
                      <a:pt x="31" y="140"/>
                    </a:lnTo>
                    <a:lnTo>
                      <a:pt x="106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1" name="Google Shape;6131;p50">
                <a:extLst>
                  <a:ext uri="{FF2B5EF4-FFF2-40B4-BE49-F238E27FC236}">
                    <a16:creationId xmlns:a16="http://schemas.microsoft.com/office/drawing/2014/main" id="{94C545AF-C20E-4E1F-93F7-A039EAC61D74}"/>
                  </a:ext>
                </a:extLst>
              </p:cNvPr>
              <p:cNvSpPr/>
              <p:nvPr/>
            </p:nvSpPr>
            <p:spPr>
              <a:xfrm>
                <a:off x="5794000" y="1793325"/>
                <a:ext cx="4625" cy="7200"/>
              </a:xfrm>
              <a:custGeom>
                <a:avLst/>
                <a:gdLst/>
                <a:ahLst/>
                <a:cxnLst/>
                <a:rect l="l" t="t" r="r" b="b"/>
                <a:pathLst>
                  <a:path w="185" h="288" extrusionOk="0">
                    <a:moveTo>
                      <a:pt x="185" y="0"/>
                    </a:moveTo>
                    <a:lnTo>
                      <a:pt x="144" y="23"/>
                    </a:lnTo>
                    <a:lnTo>
                      <a:pt x="0" y="287"/>
                    </a:lnTo>
                    <a:lnTo>
                      <a:pt x="41" y="266"/>
                    </a:lnTo>
                    <a:lnTo>
                      <a:pt x="185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2" name="Google Shape;6132;p50">
                <a:extLst>
                  <a:ext uri="{FF2B5EF4-FFF2-40B4-BE49-F238E27FC236}">
                    <a16:creationId xmlns:a16="http://schemas.microsoft.com/office/drawing/2014/main" id="{C2AF5B2F-3CCE-4CDC-8904-023D07760861}"/>
                  </a:ext>
                </a:extLst>
              </p:cNvPr>
              <p:cNvSpPr/>
              <p:nvPr/>
            </p:nvSpPr>
            <p:spPr>
              <a:xfrm>
                <a:off x="5795800" y="1790425"/>
                <a:ext cx="3700" cy="4525"/>
              </a:xfrm>
              <a:custGeom>
                <a:avLst/>
                <a:gdLst/>
                <a:ahLst/>
                <a:cxnLst/>
                <a:rect l="l" t="t" r="r" b="b"/>
                <a:pathLst>
                  <a:path w="148" h="181" extrusionOk="0">
                    <a:moveTo>
                      <a:pt x="147" y="0"/>
                    </a:moveTo>
                    <a:lnTo>
                      <a:pt x="76" y="42"/>
                    </a:lnTo>
                    <a:lnTo>
                      <a:pt x="1" y="180"/>
                    </a:lnTo>
                    <a:lnTo>
                      <a:pt x="1" y="180"/>
                    </a:lnTo>
                    <a:lnTo>
                      <a:pt x="72" y="139"/>
                    </a:lnTo>
                    <a:lnTo>
                      <a:pt x="147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6133;p50">
                <a:extLst>
                  <a:ext uri="{FF2B5EF4-FFF2-40B4-BE49-F238E27FC236}">
                    <a16:creationId xmlns:a16="http://schemas.microsoft.com/office/drawing/2014/main" id="{0591A2A5-7506-43AD-80A1-BAC958E68025}"/>
                  </a:ext>
                </a:extLst>
              </p:cNvPr>
              <p:cNvSpPr/>
              <p:nvPr/>
            </p:nvSpPr>
            <p:spPr>
              <a:xfrm>
                <a:off x="5792875" y="1794925"/>
                <a:ext cx="2950" cy="5425"/>
              </a:xfrm>
              <a:custGeom>
                <a:avLst/>
                <a:gdLst/>
                <a:ahLst/>
                <a:cxnLst/>
                <a:rect l="l" t="t" r="r" b="b"/>
                <a:pathLst>
                  <a:path w="118" h="217" extrusionOk="0">
                    <a:moveTo>
                      <a:pt x="118" y="0"/>
                    </a:moveTo>
                    <a:lnTo>
                      <a:pt x="0" y="68"/>
                    </a:lnTo>
                    <a:lnTo>
                      <a:pt x="0" y="216"/>
                    </a:lnTo>
                    <a:lnTo>
                      <a:pt x="118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6134;p50">
                <a:extLst>
                  <a:ext uri="{FF2B5EF4-FFF2-40B4-BE49-F238E27FC236}">
                    <a16:creationId xmlns:a16="http://schemas.microsoft.com/office/drawing/2014/main" id="{5EF52B89-898B-4BE4-9C89-E40A2B7262EF}"/>
                  </a:ext>
                </a:extLst>
              </p:cNvPr>
              <p:cNvSpPr/>
              <p:nvPr/>
            </p:nvSpPr>
            <p:spPr>
              <a:xfrm>
                <a:off x="5792875" y="1791475"/>
                <a:ext cx="4850" cy="5175"/>
              </a:xfrm>
              <a:custGeom>
                <a:avLst/>
                <a:gdLst/>
                <a:ahLst/>
                <a:cxnLst/>
                <a:rect l="l" t="t" r="r" b="b"/>
                <a:pathLst>
                  <a:path w="194" h="207" extrusionOk="0">
                    <a:moveTo>
                      <a:pt x="193" y="0"/>
                    </a:moveTo>
                    <a:lnTo>
                      <a:pt x="0" y="112"/>
                    </a:lnTo>
                    <a:lnTo>
                      <a:pt x="0" y="206"/>
                    </a:lnTo>
                    <a:lnTo>
                      <a:pt x="118" y="138"/>
                    </a:lnTo>
                    <a:lnTo>
                      <a:pt x="19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6135;p50">
                <a:extLst>
                  <a:ext uri="{FF2B5EF4-FFF2-40B4-BE49-F238E27FC236}">
                    <a16:creationId xmlns:a16="http://schemas.microsoft.com/office/drawing/2014/main" id="{D9F40908-25B6-445F-8FB5-BBEC5D0E888C}"/>
                  </a:ext>
                </a:extLst>
              </p:cNvPr>
              <p:cNvSpPr/>
              <p:nvPr/>
            </p:nvSpPr>
            <p:spPr>
              <a:xfrm>
                <a:off x="5805675" y="1784900"/>
                <a:ext cx="7550" cy="8925"/>
              </a:xfrm>
              <a:custGeom>
                <a:avLst/>
                <a:gdLst/>
                <a:ahLst/>
                <a:cxnLst/>
                <a:rect l="l" t="t" r="r" b="b"/>
                <a:pathLst>
                  <a:path w="302" h="357" extrusionOk="0">
                    <a:moveTo>
                      <a:pt x="302" y="1"/>
                    </a:moveTo>
                    <a:lnTo>
                      <a:pt x="144" y="91"/>
                    </a:lnTo>
                    <a:lnTo>
                      <a:pt x="0" y="356"/>
                    </a:lnTo>
                    <a:lnTo>
                      <a:pt x="302" y="182"/>
                    </a:lnTo>
                    <a:lnTo>
                      <a:pt x="302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6136;p50">
                <a:extLst>
                  <a:ext uri="{FF2B5EF4-FFF2-40B4-BE49-F238E27FC236}">
                    <a16:creationId xmlns:a16="http://schemas.microsoft.com/office/drawing/2014/main" id="{73F810EA-2094-4FED-B43D-BE269173C781}"/>
                  </a:ext>
                </a:extLst>
              </p:cNvPr>
              <p:cNvSpPr/>
              <p:nvPr/>
            </p:nvSpPr>
            <p:spPr>
              <a:xfrm>
                <a:off x="5825275" y="1776200"/>
                <a:ext cx="2975" cy="5400"/>
              </a:xfrm>
              <a:custGeom>
                <a:avLst/>
                <a:gdLst/>
                <a:ahLst/>
                <a:cxnLst/>
                <a:rect l="l" t="t" r="r" b="b"/>
                <a:pathLst>
                  <a:path w="119" h="216" extrusionOk="0">
                    <a:moveTo>
                      <a:pt x="118" y="1"/>
                    </a:moveTo>
                    <a:lnTo>
                      <a:pt x="1" y="69"/>
                    </a:lnTo>
                    <a:lnTo>
                      <a:pt x="2" y="215"/>
                    </a:lnTo>
                    <a:lnTo>
                      <a:pt x="118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6137;p50">
                <a:extLst>
                  <a:ext uri="{FF2B5EF4-FFF2-40B4-BE49-F238E27FC236}">
                    <a16:creationId xmlns:a16="http://schemas.microsoft.com/office/drawing/2014/main" id="{2151D20D-9F5F-418A-BE1C-566AA337A3B1}"/>
                  </a:ext>
                </a:extLst>
              </p:cNvPr>
              <p:cNvSpPr/>
              <p:nvPr/>
            </p:nvSpPr>
            <p:spPr>
              <a:xfrm>
                <a:off x="5795000" y="1792875"/>
                <a:ext cx="4375" cy="7100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84" extrusionOk="0">
                    <a:moveTo>
                      <a:pt x="175" y="1"/>
                    </a:moveTo>
                    <a:lnTo>
                      <a:pt x="145" y="18"/>
                    </a:lnTo>
                    <a:lnTo>
                      <a:pt x="1" y="284"/>
                    </a:lnTo>
                    <a:lnTo>
                      <a:pt x="1" y="284"/>
                    </a:lnTo>
                    <a:lnTo>
                      <a:pt x="31" y="265"/>
                    </a:lnTo>
                    <a:lnTo>
                      <a:pt x="175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8" name="Google Shape;6138;p50">
                <a:extLst>
                  <a:ext uri="{FF2B5EF4-FFF2-40B4-BE49-F238E27FC236}">
                    <a16:creationId xmlns:a16="http://schemas.microsoft.com/office/drawing/2014/main" id="{F3EBBC3C-39B6-4735-AFFC-FFD4E3DA1B4B}"/>
                  </a:ext>
                </a:extLst>
              </p:cNvPr>
              <p:cNvSpPr/>
              <p:nvPr/>
            </p:nvSpPr>
            <p:spPr>
              <a:xfrm>
                <a:off x="5799500" y="1776800"/>
                <a:ext cx="2600" cy="3900"/>
              </a:xfrm>
              <a:custGeom>
                <a:avLst/>
                <a:gdLst/>
                <a:ahLst/>
                <a:cxnLst/>
                <a:rect l="l" t="t" r="r" b="b"/>
                <a:pathLst>
                  <a:path w="104" h="156" extrusionOk="0">
                    <a:moveTo>
                      <a:pt x="104" y="0"/>
                    </a:moveTo>
                    <a:lnTo>
                      <a:pt x="76" y="16"/>
                    </a:lnTo>
                    <a:lnTo>
                      <a:pt x="1" y="155"/>
                    </a:lnTo>
                    <a:lnTo>
                      <a:pt x="104" y="96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9" name="Google Shape;6139;p50">
                <a:extLst>
                  <a:ext uri="{FF2B5EF4-FFF2-40B4-BE49-F238E27FC236}">
                    <a16:creationId xmlns:a16="http://schemas.microsoft.com/office/drawing/2014/main" id="{612641B3-F27F-40FF-BA73-6EC10DDC88AF}"/>
                  </a:ext>
                </a:extLst>
              </p:cNvPr>
              <p:cNvSpPr/>
              <p:nvPr/>
            </p:nvSpPr>
            <p:spPr>
              <a:xfrm>
                <a:off x="5805825" y="1772700"/>
                <a:ext cx="7550" cy="8900"/>
              </a:xfrm>
              <a:custGeom>
                <a:avLst/>
                <a:gdLst/>
                <a:ahLst/>
                <a:cxnLst/>
                <a:rect l="l" t="t" r="r" b="b"/>
                <a:pathLst>
                  <a:path w="302" h="356" extrusionOk="0">
                    <a:moveTo>
                      <a:pt x="300" y="0"/>
                    </a:moveTo>
                    <a:lnTo>
                      <a:pt x="144" y="90"/>
                    </a:lnTo>
                    <a:lnTo>
                      <a:pt x="0" y="355"/>
                    </a:lnTo>
                    <a:lnTo>
                      <a:pt x="302" y="181"/>
                    </a:lnTo>
                    <a:lnTo>
                      <a:pt x="300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6140;p50">
                <a:extLst>
                  <a:ext uri="{FF2B5EF4-FFF2-40B4-BE49-F238E27FC236}">
                    <a16:creationId xmlns:a16="http://schemas.microsoft.com/office/drawing/2014/main" id="{A5EEE0FF-82B5-4A9F-8EE7-994900CE05C9}"/>
                  </a:ext>
                </a:extLst>
              </p:cNvPr>
              <p:cNvSpPr/>
              <p:nvPr/>
            </p:nvSpPr>
            <p:spPr>
              <a:xfrm>
                <a:off x="5824600" y="1765700"/>
                <a:ext cx="850" cy="5025"/>
              </a:xfrm>
              <a:custGeom>
                <a:avLst/>
                <a:gdLst/>
                <a:ahLst/>
                <a:cxnLst/>
                <a:rect l="l" t="t" r="r" b="b"/>
                <a:pathLst>
                  <a:path w="34" h="201" extrusionOk="0">
                    <a:moveTo>
                      <a:pt x="34" y="0"/>
                    </a:moveTo>
                    <a:lnTo>
                      <a:pt x="0" y="19"/>
                    </a:lnTo>
                    <a:lnTo>
                      <a:pt x="0" y="200"/>
                    </a:lnTo>
                    <a:lnTo>
                      <a:pt x="34" y="182"/>
                    </a:lnTo>
                    <a:lnTo>
                      <a:pt x="34" y="148"/>
                    </a:lnTo>
                    <a:lnTo>
                      <a:pt x="34" y="147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6141;p50">
                <a:extLst>
                  <a:ext uri="{FF2B5EF4-FFF2-40B4-BE49-F238E27FC236}">
                    <a16:creationId xmlns:a16="http://schemas.microsoft.com/office/drawing/2014/main" id="{4AC15A94-5224-4C6D-B309-673F4F56840A}"/>
                  </a:ext>
                </a:extLst>
              </p:cNvPr>
              <p:cNvSpPr/>
              <p:nvPr/>
            </p:nvSpPr>
            <p:spPr>
              <a:xfrm>
                <a:off x="5825425" y="1769350"/>
                <a:ext cx="50" cy="900"/>
              </a:xfrm>
              <a:custGeom>
                <a:avLst/>
                <a:gdLst/>
                <a:ahLst/>
                <a:cxnLst/>
                <a:rect l="l" t="t" r="r" b="b"/>
                <a:pathLst>
                  <a:path w="2" h="36" extrusionOk="0">
                    <a:moveTo>
                      <a:pt x="1" y="1"/>
                    </a:moveTo>
                    <a:lnTo>
                      <a:pt x="1" y="2"/>
                    </a:lnTo>
                    <a:lnTo>
                      <a:pt x="1" y="36"/>
                    </a:lnTo>
                    <a:lnTo>
                      <a:pt x="2" y="36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6142;p50">
                <a:extLst>
                  <a:ext uri="{FF2B5EF4-FFF2-40B4-BE49-F238E27FC236}">
                    <a16:creationId xmlns:a16="http://schemas.microsoft.com/office/drawing/2014/main" id="{DBEADB60-0872-4B44-AA4E-C8F2887C0D05}"/>
                  </a:ext>
                </a:extLst>
              </p:cNvPr>
              <p:cNvSpPr/>
              <p:nvPr/>
            </p:nvSpPr>
            <p:spPr>
              <a:xfrm>
                <a:off x="5808650" y="1771450"/>
                <a:ext cx="2675" cy="3950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58" extrusionOk="0">
                    <a:moveTo>
                      <a:pt x="106" y="1"/>
                    </a:moveTo>
                    <a:lnTo>
                      <a:pt x="76" y="20"/>
                    </a:lnTo>
                    <a:lnTo>
                      <a:pt x="0" y="157"/>
                    </a:lnTo>
                    <a:lnTo>
                      <a:pt x="31" y="140"/>
                    </a:lnTo>
                    <a:lnTo>
                      <a:pt x="106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" name="Google Shape;6143;p50">
                <a:extLst>
                  <a:ext uri="{FF2B5EF4-FFF2-40B4-BE49-F238E27FC236}">
                    <a16:creationId xmlns:a16="http://schemas.microsoft.com/office/drawing/2014/main" id="{2649DE47-B9C3-44E3-AAAC-F88CA3F36851}"/>
                  </a:ext>
                </a:extLst>
              </p:cNvPr>
              <p:cNvSpPr/>
              <p:nvPr/>
            </p:nvSpPr>
            <p:spPr>
              <a:xfrm>
                <a:off x="5830150" y="1758950"/>
                <a:ext cx="2875" cy="4050"/>
              </a:xfrm>
              <a:custGeom>
                <a:avLst/>
                <a:gdLst/>
                <a:ahLst/>
                <a:cxnLst/>
                <a:rect l="l" t="t" r="r" b="b"/>
                <a:pathLst>
                  <a:path w="115" h="162" extrusionOk="0">
                    <a:moveTo>
                      <a:pt x="115" y="1"/>
                    </a:moveTo>
                    <a:lnTo>
                      <a:pt x="75" y="22"/>
                    </a:lnTo>
                    <a:lnTo>
                      <a:pt x="0" y="162"/>
                    </a:lnTo>
                    <a:lnTo>
                      <a:pt x="39" y="138"/>
                    </a:lnTo>
                    <a:lnTo>
                      <a:pt x="115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4" name="Google Shape;6144;p50">
                <a:extLst>
                  <a:ext uri="{FF2B5EF4-FFF2-40B4-BE49-F238E27FC236}">
                    <a16:creationId xmlns:a16="http://schemas.microsoft.com/office/drawing/2014/main" id="{3FEBC88B-3DE1-41EF-B598-EAFCDF93B2A9}"/>
                  </a:ext>
                </a:extLst>
              </p:cNvPr>
              <p:cNvSpPr/>
              <p:nvPr/>
            </p:nvSpPr>
            <p:spPr>
              <a:xfrm>
                <a:off x="5828375" y="1759500"/>
                <a:ext cx="3675" cy="4525"/>
              </a:xfrm>
              <a:custGeom>
                <a:avLst/>
                <a:gdLst/>
                <a:ahLst/>
                <a:cxnLst/>
                <a:rect l="l" t="t" r="r" b="b"/>
                <a:pathLst>
                  <a:path w="147" h="181" extrusionOk="0">
                    <a:moveTo>
                      <a:pt x="146" y="0"/>
                    </a:moveTo>
                    <a:lnTo>
                      <a:pt x="75" y="42"/>
                    </a:lnTo>
                    <a:lnTo>
                      <a:pt x="0" y="180"/>
                    </a:lnTo>
                    <a:lnTo>
                      <a:pt x="71" y="140"/>
                    </a:lnTo>
                    <a:lnTo>
                      <a:pt x="146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6145;p50">
                <a:extLst>
                  <a:ext uri="{FF2B5EF4-FFF2-40B4-BE49-F238E27FC236}">
                    <a16:creationId xmlns:a16="http://schemas.microsoft.com/office/drawing/2014/main" id="{2A72A8EA-1D66-4840-9119-78BA84707ABD}"/>
                  </a:ext>
                </a:extLst>
              </p:cNvPr>
              <p:cNvSpPr/>
              <p:nvPr/>
            </p:nvSpPr>
            <p:spPr>
              <a:xfrm>
                <a:off x="5831125" y="1758475"/>
                <a:ext cx="2675" cy="3950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58" extrusionOk="0">
                    <a:moveTo>
                      <a:pt x="106" y="1"/>
                    </a:moveTo>
                    <a:lnTo>
                      <a:pt x="76" y="20"/>
                    </a:lnTo>
                    <a:lnTo>
                      <a:pt x="0" y="157"/>
                    </a:lnTo>
                    <a:lnTo>
                      <a:pt x="31" y="140"/>
                    </a:lnTo>
                    <a:lnTo>
                      <a:pt x="106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6146;p50">
                <a:extLst>
                  <a:ext uri="{FF2B5EF4-FFF2-40B4-BE49-F238E27FC236}">
                    <a16:creationId xmlns:a16="http://schemas.microsoft.com/office/drawing/2014/main" id="{758E2B47-AF36-4244-A8D0-69D4CDE7E37F}"/>
                  </a:ext>
                </a:extLst>
              </p:cNvPr>
              <p:cNvSpPr/>
              <p:nvPr/>
            </p:nvSpPr>
            <p:spPr>
              <a:xfrm>
                <a:off x="5831875" y="1758075"/>
                <a:ext cx="2650" cy="3900"/>
              </a:xfrm>
              <a:custGeom>
                <a:avLst/>
                <a:gdLst/>
                <a:ahLst/>
                <a:cxnLst/>
                <a:rect l="l" t="t" r="r" b="b"/>
                <a:pathLst>
                  <a:path w="106" h="156" extrusionOk="0">
                    <a:moveTo>
                      <a:pt x="105" y="1"/>
                    </a:moveTo>
                    <a:lnTo>
                      <a:pt x="76" y="17"/>
                    </a:lnTo>
                    <a:lnTo>
                      <a:pt x="1" y="156"/>
                    </a:lnTo>
                    <a:lnTo>
                      <a:pt x="105" y="95"/>
                    </a:lnTo>
                    <a:lnTo>
                      <a:pt x="105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6147;p50">
                <a:extLst>
                  <a:ext uri="{FF2B5EF4-FFF2-40B4-BE49-F238E27FC236}">
                    <a16:creationId xmlns:a16="http://schemas.microsoft.com/office/drawing/2014/main" id="{A6E2C366-E04A-43FF-A822-DED039708615}"/>
                  </a:ext>
                </a:extLst>
              </p:cNvPr>
              <p:cNvSpPr/>
              <p:nvPr/>
            </p:nvSpPr>
            <p:spPr>
              <a:xfrm>
                <a:off x="5827525" y="1761950"/>
                <a:ext cx="4375" cy="7100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84" extrusionOk="0">
                    <a:moveTo>
                      <a:pt x="175" y="1"/>
                    </a:moveTo>
                    <a:lnTo>
                      <a:pt x="144" y="18"/>
                    </a:lnTo>
                    <a:lnTo>
                      <a:pt x="1" y="284"/>
                    </a:lnTo>
                    <a:lnTo>
                      <a:pt x="31" y="265"/>
                    </a:lnTo>
                    <a:lnTo>
                      <a:pt x="175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8" name="Google Shape;6148;p50">
                <a:extLst>
                  <a:ext uri="{FF2B5EF4-FFF2-40B4-BE49-F238E27FC236}">
                    <a16:creationId xmlns:a16="http://schemas.microsoft.com/office/drawing/2014/main" id="{8073F7A5-6BD6-493D-AC33-C578F23B5443}"/>
                  </a:ext>
                </a:extLst>
              </p:cNvPr>
              <p:cNvSpPr/>
              <p:nvPr/>
            </p:nvSpPr>
            <p:spPr>
              <a:xfrm>
                <a:off x="5825425" y="1762975"/>
                <a:ext cx="4750" cy="7275"/>
              </a:xfrm>
              <a:custGeom>
                <a:avLst/>
                <a:gdLst/>
                <a:ahLst/>
                <a:cxnLst/>
                <a:rect l="l" t="t" r="r" b="b"/>
                <a:pathLst>
                  <a:path w="190" h="291" extrusionOk="0">
                    <a:moveTo>
                      <a:pt x="189" y="1"/>
                    </a:moveTo>
                    <a:lnTo>
                      <a:pt x="118" y="41"/>
                    </a:lnTo>
                    <a:lnTo>
                      <a:pt x="1" y="256"/>
                    </a:lnTo>
                    <a:lnTo>
                      <a:pt x="2" y="291"/>
                    </a:lnTo>
                    <a:lnTo>
                      <a:pt x="46" y="266"/>
                    </a:lnTo>
                    <a:lnTo>
                      <a:pt x="189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9" name="Google Shape;6149;p50">
                <a:extLst>
                  <a:ext uri="{FF2B5EF4-FFF2-40B4-BE49-F238E27FC236}">
                    <a16:creationId xmlns:a16="http://schemas.microsoft.com/office/drawing/2014/main" id="{4C2032F1-4718-4B5B-9531-C83B82A90F59}"/>
                  </a:ext>
                </a:extLst>
              </p:cNvPr>
              <p:cNvSpPr/>
              <p:nvPr/>
            </p:nvSpPr>
            <p:spPr>
              <a:xfrm>
                <a:off x="5825425" y="1764000"/>
                <a:ext cx="2950" cy="5375"/>
              </a:xfrm>
              <a:custGeom>
                <a:avLst/>
                <a:gdLst/>
                <a:ahLst/>
                <a:cxnLst/>
                <a:rect l="l" t="t" r="r" b="b"/>
                <a:pathLst>
                  <a:path w="118" h="215" extrusionOk="0">
                    <a:moveTo>
                      <a:pt x="118" y="0"/>
                    </a:moveTo>
                    <a:lnTo>
                      <a:pt x="1" y="68"/>
                    </a:lnTo>
                    <a:lnTo>
                      <a:pt x="1" y="215"/>
                    </a:lnTo>
                    <a:lnTo>
                      <a:pt x="118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0" name="Google Shape;6150;p50">
                <a:extLst>
                  <a:ext uri="{FF2B5EF4-FFF2-40B4-BE49-F238E27FC236}">
                    <a16:creationId xmlns:a16="http://schemas.microsoft.com/office/drawing/2014/main" id="{FFDB7461-9B51-48A8-A53C-3BF241B7C4EA}"/>
                  </a:ext>
                </a:extLst>
              </p:cNvPr>
              <p:cNvSpPr/>
              <p:nvPr/>
            </p:nvSpPr>
            <p:spPr>
              <a:xfrm>
                <a:off x="5825425" y="1760550"/>
                <a:ext cx="4850" cy="5175"/>
              </a:xfrm>
              <a:custGeom>
                <a:avLst/>
                <a:gdLst/>
                <a:ahLst/>
                <a:cxnLst/>
                <a:rect l="l" t="t" r="r" b="b"/>
                <a:pathLst>
                  <a:path w="194" h="207" extrusionOk="0">
                    <a:moveTo>
                      <a:pt x="193" y="0"/>
                    </a:moveTo>
                    <a:lnTo>
                      <a:pt x="1" y="111"/>
                    </a:lnTo>
                    <a:lnTo>
                      <a:pt x="1" y="206"/>
                    </a:lnTo>
                    <a:lnTo>
                      <a:pt x="118" y="138"/>
                    </a:lnTo>
                    <a:lnTo>
                      <a:pt x="19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6151;p50">
                <a:extLst>
                  <a:ext uri="{FF2B5EF4-FFF2-40B4-BE49-F238E27FC236}">
                    <a16:creationId xmlns:a16="http://schemas.microsoft.com/office/drawing/2014/main" id="{97C52CEE-AB4A-48FC-BCD6-77EAAAC0BC90}"/>
                  </a:ext>
                </a:extLst>
              </p:cNvPr>
              <p:cNvSpPr/>
              <p:nvPr/>
            </p:nvSpPr>
            <p:spPr>
              <a:xfrm>
                <a:off x="5824600" y="1763300"/>
                <a:ext cx="850" cy="2900"/>
              </a:xfrm>
              <a:custGeom>
                <a:avLst/>
                <a:gdLst/>
                <a:ahLst/>
                <a:cxnLst/>
                <a:rect l="l" t="t" r="r" b="b"/>
                <a:pathLst>
                  <a:path w="34" h="116" extrusionOk="0">
                    <a:moveTo>
                      <a:pt x="34" y="1"/>
                    </a:moveTo>
                    <a:lnTo>
                      <a:pt x="0" y="21"/>
                    </a:lnTo>
                    <a:lnTo>
                      <a:pt x="0" y="115"/>
                    </a:lnTo>
                    <a:lnTo>
                      <a:pt x="34" y="96"/>
                    </a:lnTo>
                    <a:lnTo>
                      <a:pt x="34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6152;p50">
                <a:extLst>
                  <a:ext uri="{FF2B5EF4-FFF2-40B4-BE49-F238E27FC236}">
                    <a16:creationId xmlns:a16="http://schemas.microsoft.com/office/drawing/2014/main" id="{B9BA32CD-888F-408F-B00D-45D575F246A1}"/>
                  </a:ext>
                </a:extLst>
              </p:cNvPr>
              <p:cNvSpPr/>
              <p:nvPr/>
            </p:nvSpPr>
            <p:spPr>
              <a:xfrm>
                <a:off x="5816900" y="1766175"/>
                <a:ext cx="7725" cy="9000"/>
              </a:xfrm>
              <a:custGeom>
                <a:avLst/>
                <a:gdLst/>
                <a:ahLst/>
                <a:cxnLst/>
                <a:rect l="l" t="t" r="r" b="b"/>
                <a:pathLst>
                  <a:path w="309" h="360" extrusionOk="0">
                    <a:moveTo>
                      <a:pt x="308" y="0"/>
                    </a:moveTo>
                    <a:lnTo>
                      <a:pt x="144" y="94"/>
                    </a:lnTo>
                    <a:lnTo>
                      <a:pt x="1" y="360"/>
                    </a:lnTo>
                    <a:lnTo>
                      <a:pt x="308" y="181"/>
                    </a:lnTo>
                    <a:lnTo>
                      <a:pt x="308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6153;p50">
                <a:extLst>
                  <a:ext uri="{FF2B5EF4-FFF2-40B4-BE49-F238E27FC236}">
                    <a16:creationId xmlns:a16="http://schemas.microsoft.com/office/drawing/2014/main" id="{1CFFF1C2-8806-463F-B625-2977548925CE}"/>
                  </a:ext>
                </a:extLst>
              </p:cNvPr>
              <p:cNvSpPr/>
              <p:nvPr/>
            </p:nvSpPr>
            <p:spPr>
              <a:xfrm>
                <a:off x="5820500" y="1763800"/>
                <a:ext cx="4125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165" h="190" extrusionOk="0">
                    <a:moveTo>
                      <a:pt x="164" y="1"/>
                    </a:moveTo>
                    <a:lnTo>
                      <a:pt x="76" y="52"/>
                    </a:lnTo>
                    <a:lnTo>
                      <a:pt x="0" y="189"/>
                    </a:lnTo>
                    <a:lnTo>
                      <a:pt x="0" y="189"/>
                    </a:lnTo>
                    <a:lnTo>
                      <a:pt x="164" y="95"/>
                    </a:lnTo>
                    <a:lnTo>
                      <a:pt x="164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6154;p50">
                <a:extLst>
                  <a:ext uri="{FF2B5EF4-FFF2-40B4-BE49-F238E27FC236}">
                    <a16:creationId xmlns:a16="http://schemas.microsoft.com/office/drawing/2014/main" id="{8678ABFB-F560-4E65-B95B-7469D1228FCC}"/>
                  </a:ext>
                </a:extLst>
              </p:cNvPr>
              <p:cNvSpPr/>
              <p:nvPr/>
            </p:nvSpPr>
            <p:spPr>
              <a:xfrm>
                <a:off x="5816150" y="1768525"/>
                <a:ext cx="4375" cy="7100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84" extrusionOk="0">
                    <a:moveTo>
                      <a:pt x="174" y="0"/>
                    </a:moveTo>
                    <a:lnTo>
                      <a:pt x="144" y="19"/>
                    </a:lnTo>
                    <a:lnTo>
                      <a:pt x="0" y="283"/>
                    </a:lnTo>
                    <a:lnTo>
                      <a:pt x="31" y="266"/>
                    </a:lnTo>
                    <a:lnTo>
                      <a:pt x="174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6155;p50">
                <a:extLst>
                  <a:ext uri="{FF2B5EF4-FFF2-40B4-BE49-F238E27FC236}">
                    <a16:creationId xmlns:a16="http://schemas.microsoft.com/office/drawing/2014/main" id="{59279551-29B3-48F2-95C3-241870A1CF3B}"/>
                  </a:ext>
                </a:extLst>
              </p:cNvPr>
              <p:cNvSpPr/>
              <p:nvPr/>
            </p:nvSpPr>
            <p:spPr>
              <a:xfrm>
                <a:off x="5818725" y="1765525"/>
                <a:ext cx="2925" cy="4075"/>
              </a:xfrm>
              <a:custGeom>
                <a:avLst/>
                <a:gdLst/>
                <a:ahLst/>
                <a:cxnLst/>
                <a:rect l="l" t="t" r="r" b="b"/>
                <a:pathLst>
                  <a:path w="117" h="163" extrusionOk="0">
                    <a:moveTo>
                      <a:pt x="116" y="0"/>
                    </a:moveTo>
                    <a:lnTo>
                      <a:pt x="76" y="23"/>
                    </a:lnTo>
                    <a:lnTo>
                      <a:pt x="0" y="162"/>
                    </a:lnTo>
                    <a:lnTo>
                      <a:pt x="41" y="139"/>
                    </a:lnTo>
                    <a:lnTo>
                      <a:pt x="116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" name="Google Shape;6156;p50">
                <a:extLst>
                  <a:ext uri="{FF2B5EF4-FFF2-40B4-BE49-F238E27FC236}">
                    <a16:creationId xmlns:a16="http://schemas.microsoft.com/office/drawing/2014/main" id="{C0C44148-B261-40BB-9DAE-AA85BA654FCF}"/>
                  </a:ext>
                </a:extLst>
              </p:cNvPr>
              <p:cNvSpPr/>
              <p:nvPr/>
            </p:nvSpPr>
            <p:spPr>
              <a:xfrm>
                <a:off x="5819725" y="1765075"/>
                <a:ext cx="2675" cy="3950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58" extrusionOk="0">
                    <a:moveTo>
                      <a:pt x="107" y="1"/>
                    </a:moveTo>
                    <a:lnTo>
                      <a:pt x="76" y="18"/>
                    </a:lnTo>
                    <a:lnTo>
                      <a:pt x="1" y="157"/>
                    </a:lnTo>
                    <a:lnTo>
                      <a:pt x="1" y="157"/>
                    </a:lnTo>
                    <a:lnTo>
                      <a:pt x="31" y="138"/>
                    </a:lnTo>
                    <a:lnTo>
                      <a:pt x="107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7" name="Google Shape;6157;p50">
                <a:extLst>
                  <a:ext uri="{FF2B5EF4-FFF2-40B4-BE49-F238E27FC236}">
                    <a16:creationId xmlns:a16="http://schemas.microsoft.com/office/drawing/2014/main" id="{F5521BB0-7F8D-43DA-AF6D-BABCFBD84683}"/>
                  </a:ext>
                </a:extLst>
              </p:cNvPr>
              <p:cNvSpPr/>
              <p:nvPr/>
            </p:nvSpPr>
            <p:spPr>
              <a:xfrm>
                <a:off x="5814200" y="1767100"/>
                <a:ext cx="4650" cy="5100"/>
              </a:xfrm>
              <a:custGeom>
                <a:avLst/>
                <a:gdLst/>
                <a:ahLst/>
                <a:cxnLst/>
                <a:rect l="l" t="t" r="r" b="b"/>
                <a:pathLst>
                  <a:path w="186" h="204" extrusionOk="0">
                    <a:moveTo>
                      <a:pt x="186" y="1"/>
                    </a:moveTo>
                    <a:lnTo>
                      <a:pt x="0" y="108"/>
                    </a:lnTo>
                    <a:lnTo>
                      <a:pt x="0" y="204"/>
                    </a:lnTo>
                    <a:lnTo>
                      <a:pt x="110" y="140"/>
                    </a:lnTo>
                    <a:lnTo>
                      <a:pt x="186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6158;p50">
                <a:extLst>
                  <a:ext uri="{FF2B5EF4-FFF2-40B4-BE49-F238E27FC236}">
                    <a16:creationId xmlns:a16="http://schemas.microsoft.com/office/drawing/2014/main" id="{81717E36-6128-4FAA-AC64-74CCFE86B435}"/>
                  </a:ext>
                </a:extLst>
              </p:cNvPr>
              <p:cNvSpPr/>
              <p:nvPr/>
            </p:nvSpPr>
            <p:spPr>
              <a:xfrm>
                <a:off x="5814200" y="1769575"/>
                <a:ext cx="4550" cy="7175"/>
              </a:xfrm>
              <a:custGeom>
                <a:avLst/>
                <a:gdLst/>
                <a:ahLst/>
                <a:cxnLst/>
                <a:rect l="l" t="t" r="r" b="b"/>
                <a:pathLst>
                  <a:path w="182" h="287" extrusionOk="0">
                    <a:moveTo>
                      <a:pt x="181" y="0"/>
                    </a:moveTo>
                    <a:lnTo>
                      <a:pt x="110" y="41"/>
                    </a:lnTo>
                    <a:lnTo>
                      <a:pt x="0" y="246"/>
                    </a:lnTo>
                    <a:lnTo>
                      <a:pt x="0" y="286"/>
                    </a:lnTo>
                    <a:lnTo>
                      <a:pt x="38" y="264"/>
                    </a:lnTo>
                    <a:lnTo>
                      <a:pt x="181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6159;p50">
                <a:extLst>
                  <a:ext uri="{FF2B5EF4-FFF2-40B4-BE49-F238E27FC236}">
                    <a16:creationId xmlns:a16="http://schemas.microsoft.com/office/drawing/2014/main" id="{CB4277FA-BFD7-49C4-9E85-A2B3E6008359}"/>
                  </a:ext>
                </a:extLst>
              </p:cNvPr>
              <p:cNvSpPr/>
              <p:nvPr/>
            </p:nvSpPr>
            <p:spPr>
              <a:xfrm>
                <a:off x="5815125" y="1769000"/>
                <a:ext cx="4625" cy="7200"/>
              </a:xfrm>
              <a:custGeom>
                <a:avLst/>
                <a:gdLst/>
                <a:ahLst/>
                <a:cxnLst/>
                <a:rect l="l" t="t" r="r" b="b"/>
                <a:pathLst>
                  <a:path w="185" h="288" extrusionOk="0">
                    <a:moveTo>
                      <a:pt x="185" y="0"/>
                    </a:moveTo>
                    <a:lnTo>
                      <a:pt x="144" y="23"/>
                    </a:lnTo>
                    <a:lnTo>
                      <a:pt x="1" y="287"/>
                    </a:lnTo>
                    <a:lnTo>
                      <a:pt x="41" y="264"/>
                    </a:lnTo>
                    <a:lnTo>
                      <a:pt x="185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6160;p50">
                <a:extLst>
                  <a:ext uri="{FF2B5EF4-FFF2-40B4-BE49-F238E27FC236}">
                    <a16:creationId xmlns:a16="http://schemas.microsoft.com/office/drawing/2014/main" id="{8D82239E-427A-423C-B250-8463B2DF72A6}"/>
                  </a:ext>
                </a:extLst>
              </p:cNvPr>
              <p:cNvSpPr/>
              <p:nvPr/>
            </p:nvSpPr>
            <p:spPr>
              <a:xfrm>
                <a:off x="5814050" y="1775700"/>
                <a:ext cx="175" cy="1150"/>
              </a:xfrm>
              <a:custGeom>
                <a:avLst/>
                <a:gdLst/>
                <a:ahLst/>
                <a:cxnLst/>
                <a:rect l="l" t="t" r="r" b="b"/>
                <a:pathLst>
                  <a:path w="7" h="46" extrusionOk="0">
                    <a:moveTo>
                      <a:pt x="6" y="1"/>
                    </a:moveTo>
                    <a:lnTo>
                      <a:pt x="0" y="12"/>
                    </a:lnTo>
                    <a:lnTo>
                      <a:pt x="0" y="45"/>
                    </a:lnTo>
                    <a:lnTo>
                      <a:pt x="6" y="41"/>
                    </a:lnTo>
                    <a:lnTo>
                      <a:pt x="6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" name="Google Shape;6161;p50">
                <a:extLst>
                  <a:ext uri="{FF2B5EF4-FFF2-40B4-BE49-F238E27FC236}">
                    <a16:creationId xmlns:a16="http://schemas.microsoft.com/office/drawing/2014/main" id="{2A15AC36-3810-4F4E-B0B5-60E8D7AAAA8B}"/>
                  </a:ext>
                </a:extLst>
              </p:cNvPr>
              <p:cNvSpPr/>
              <p:nvPr/>
            </p:nvSpPr>
            <p:spPr>
              <a:xfrm>
                <a:off x="5816950" y="1766100"/>
                <a:ext cx="3675" cy="4525"/>
              </a:xfrm>
              <a:custGeom>
                <a:avLst/>
                <a:gdLst/>
                <a:ahLst/>
                <a:cxnLst/>
                <a:rect l="l" t="t" r="r" b="b"/>
                <a:pathLst>
                  <a:path w="147" h="181" extrusionOk="0">
                    <a:moveTo>
                      <a:pt x="147" y="0"/>
                    </a:moveTo>
                    <a:lnTo>
                      <a:pt x="76" y="41"/>
                    </a:lnTo>
                    <a:lnTo>
                      <a:pt x="0" y="180"/>
                    </a:lnTo>
                    <a:lnTo>
                      <a:pt x="71" y="139"/>
                    </a:lnTo>
                    <a:lnTo>
                      <a:pt x="147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" name="Google Shape;6162;p50">
                <a:extLst>
                  <a:ext uri="{FF2B5EF4-FFF2-40B4-BE49-F238E27FC236}">
                    <a16:creationId xmlns:a16="http://schemas.microsoft.com/office/drawing/2014/main" id="{502CA0EA-5A4F-4F58-B58A-756F55BE88D4}"/>
                  </a:ext>
                </a:extLst>
              </p:cNvPr>
              <p:cNvSpPr/>
              <p:nvPr/>
            </p:nvSpPr>
            <p:spPr>
              <a:xfrm>
                <a:off x="5814200" y="1770600"/>
                <a:ext cx="2775" cy="5125"/>
              </a:xfrm>
              <a:custGeom>
                <a:avLst/>
                <a:gdLst/>
                <a:ahLst/>
                <a:cxnLst/>
                <a:rect l="l" t="t" r="r" b="b"/>
                <a:pathLst>
                  <a:path w="111" h="205" extrusionOk="0">
                    <a:moveTo>
                      <a:pt x="110" y="0"/>
                    </a:moveTo>
                    <a:lnTo>
                      <a:pt x="0" y="64"/>
                    </a:lnTo>
                    <a:lnTo>
                      <a:pt x="0" y="205"/>
                    </a:lnTo>
                    <a:lnTo>
                      <a:pt x="110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6163;p50">
                <a:extLst>
                  <a:ext uri="{FF2B5EF4-FFF2-40B4-BE49-F238E27FC236}">
                    <a16:creationId xmlns:a16="http://schemas.microsoft.com/office/drawing/2014/main" id="{697993C8-EC7F-4411-B9D0-8749A0D62649}"/>
                  </a:ext>
                </a:extLst>
              </p:cNvPr>
              <p:cNvSpPr/>
              <p:nvPr/>
            </p:nvSpPr>
            <p:spPr>
              <a:xfrm>
                <a:off x="5813325" y="1772175"/>
                <a:ext cx="900" cy="5075"/>
              </a:xfrm>
              <a:custGeom>
                <a:avLst/>
                <a:gdLst/>
                <a:ahLst/>
                <a:cxnLst/>
                <a:rect l="l" t="t" r="r" b="b"/>
                <a:pathLst>
                  <a:path w="36" h="203" extrusionOk="0">
                    <a:moveTo>
                      <a:pt x="35" y="1"/>
                    </a:moveTo>
                    <a:lnTo>
                      <a:pt x="0" y="21"/>
                    </a:lnTo>
                    <a:lnTo>
                      <a:pt x="2" y="202"/>
                    </a:lnTo>
                    <a:lnTo>
                      <a:pt x="29" y="186"/>
                    </a:lnTo>
                    <a:lnTo>
                      <a:pt x="29" y="153"/>
                    </a:lnTo>
                    <a:lnTo>
                      <a:pt x="35" y="142"/>
                    </a:lnTo>
                    <a:lnTo>
                      <a:pt x="35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6164;p50">
                <a:extLst>
                  <a:ext uri="{FF2B5EF4-FFF2-40B4-BE49-F238E27FC236}">
                    <a16:creationId xmlns:a16="http://schemas.microsoft.com/office/drawing/2014/main" id="{A3DB65CF-9608-470A-A5BA-9F72501B1488}"/>
                  </a:ext>
                </a:extLst>
              </p:cNvPr>
              <p:cNvSpPr/>
              <p:nvPr/>
            </p:nvSpPr>
            <p:spPr>
              <a:xfrm>
                <a:off x="5813325" y="1769800"/>
                <a:ext cx="900" cy="2925"/>
              </a:xfrm>
              <a:custGeom>
                <a:avLst/>
                <a:gdLst/>
                <a:ahLst/>
                <a:cxnLst/>
                <a:rect l="l" t="t" r="r" b="b"/>
                <a:pathLst>
                  <a:path w="36" h="117" extrusionOk="0">
                    <a:moveTo>
                      <a:pt x="35" y="0"/>
                    </a:moveTo>
                    <a:lnTo>
                      <a:pt x="0" y="20"/>
                    </a:lnTo>
                    <a:lnTo>
                      <a:pt x="0" y="116"/>
                    </a:lnTo>
                    <a:lnTo>
                      <a:pt x="35" y="96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6165;p50">
                <a:extLst>
                  <a:ext uri="{FF2B5EF4-FFF2-40B4-BE49-F238E27FC236}">
                    <a16:creationId xmlns:a16="http://schemas.microsoft.com/office/drawing/2014/main" id="{9862D283-0176-4FAC-964D-F730C51256FF}"/>
                  </a:ext>
                </a:extLst>
              </p:cNvPr>
              <p:cNvSpPr/>
              <p:nvPr/>
            </p:nvSpPr>
            <p:spPr>
              <a:xfrm>
                <a:off x="5809400" y="1770300"/>
                <a:ext cx="3950" cy="4675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87" extrusionOk="0">
                    <a:moveTo>
                      <a:pt x="157" y="0"/>
                    </a:moveTo>
                    <a:lnTo>
                      <a:pt x="76" y="47"/>
                    </a:lnTo>
                    <a:lnTo>
                      <a:pt x="1" y="186"/>
                    </a:lnTo>
                    <a:lnTo>
                      <a:pt x="157" y="96"/>
                    </a:lnTo>
                    <a:lnTo>
                      <a:pt x="157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6" name="Google Shape;6166;p50">
                <a:extLst>
                  <a:ext uri="{FF2B5EF4-FFF2-40B4-BE49-F238E27FC236}">
                    <a16:creationId xmlns:a16="http://schemas.microsoft.com/office/drawing/2014/main" id="{CF1227DD-9075-47EF-B0A4-64A494144B4C}"/>
                  </a:ext>
                </a:extLst>
              </p:cNvPr>
              <p:cNvSpPr/>
              <p:nvPr/>
            </p:nvSpPr>
            <p:spPr>
              <a:xfrm>
                <a:off x="5804050" y="1775375"/>
                <a:ext cx="4625" cy="7250"/>
              </a:xfrm>
              <a:custGeom>
                <a:avLst/>
                <a:gdLst/>
                <a:ahLst/>
                <a:cxnLst/>
                <a:rect l="l" t="t" r="r" b="b"/>
                <a:pathLst>
                  <a:path w="185" h="290" extrusionOk="0">
                    <a:moveTo>
                      <a:pt x="184" y="0"/>
                    </a:moveTo>
                    <a:lnTo>
                      <a:pt x="144" y="24"/>
                    </a:lnTo>
                    <a:lnTo>
                      <a:pt x="0" y="289"/>
                    </a:lnTo>
                    <a:lnTo>
                      <a:pt x="0" y="289"/>
                    </a:lnTo>
                    <a:lnTo>
                      <a:pt x="41" y="266"/>
                    </a:lnTo>
                    <a:lnTo>
                      <a:pt x="184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" name="Google Shape;6167;p50">
                <a:extLst>
                  <a:ext uri="{FF2B5EF4-FFF2-40B4-BE49-F238E27FC236}">
                    <a16:creationId xmlns:a16="http://schemas.microsoft.com/office/drawing/2014/main" id="{C444EF38-237D-456F-8886-49AF56022A28}"/>
                  </a:ext>
                </a:extLst>
              </p:cNvPr>
              <p:cNvSpPr/>
              <p:nvPr/>
            </p:nvSpPr>
            <p:spPr>
              <a:xfrm>
                <a:off x="5805050" y="1774950"/>
                <a:ext cx="4375" cy="7075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83" extrusionOk="0">
                    <a:moveTo>
                      <a:pt x="175" y="0"/>
                    </a:moveTo>
                    <a:lnTo>
                      <a:pt x="144" y="17"/>
                    </a:lnTo>
                    <a:lnTo>
                      <a:pt x="1" y="283"/>
                    </a:lnTo>
                    <a:lnTo>
                      <a:pt x="31" y="265"/>
                    </a:lnTo>
                    <a:lnTo>
                      <a:pt x="175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6168;p50">
                <a:extLst>
                  <a:ext uri="{FF2B5EF4-FFF2-40B4-BE49-F238E27FC236}">
                    <a16:creationId xmlns:a16="http://schemas.microsoft.com/office/drawing/2014/main" id="{CAD27BAE-D6A2-4E7B-9BDE-D31A33454F18}"/>
                  </a:ext>
                </a:extLst>
              </p:cNvPr>
              <p:cNvSpPr/>
              <p:nvPr/>
            </p:nvSpPr>
            <p:spPr>
              <a:xfrm>
                <a:off x="5807625" y="1771925"/>
                <a:ext cx="2925" cy="4050"/>
              </a:xfrm>
              <a:custGeom>
                <a:avLst/>
                <a:gdLst/>
                <a:ahLst/>
                <a:cxnLst/>
                <a:rect l="l" t="t" r="r" b="b"/>
                <a:pathLst>
                  <a:path w="117" h="162" extrusionOk="0">
                    <a:moveTo>
                      <a:pt x="117" y="1"/>
                    </a:moveTo>
                    <a:lnTo>
                      <a:pt x="76" y="24"/>
                    </a:lnTo>
                    <a:lnTo>
                      <a:pt x="1" y="162"/>
                    </a:lnTo>
                    <a:lnTo>
                      <a:pt x="41" y="138"/>
                    </a:lnTo>
                    <a:lnTo>
                      <a:pt x="117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6169;p50">
                <a:extLst>
                  <a:ext uri="{FF2B5EF4-FFF2-40B4-BE49-F238E27FC236}">
                    <a16:creationId xmlns:a16="http://schemas.microsoft.com/office/drawing/2014/main" id="{F03E83B9-5A15-4E16-BB1A-8E8180EB261E}"/>
                  </a:ext>
                </a:extLst>
              </p:cNvPr>
              <p:cNvSpPr/>
              <p:nvPr/>
            </p:nvSpPr>
            <p:spPr>
              <a:xfrm>
                <a:off x="5802925" y="1773525"/>
                <a:ext cx="4825" cy="5175"/>
              </a:xfrm>
              <a:custGeom>
                <a:avLst/>
                <a:gdLst/>
                <a:ahLst/>
                <a:cxnLst/>
                <a:rect l="l" t="t" r="r" b="b"/>
                <a:pathLst>
                  <a:path w="193" h="207" extrusionOk="0">
                    <a:moveTo>
                      <a:pt x="193" y="1"/>
                    </a:moveTo>
                    <a:lnTo>
                      <a:pt x="0" y="112"/>
                    </a:lnTo>
                    <a:lnTo>
                      <a:pt x="0" y="206"/>
                    </a:lnTo>
                    <a:lnTo>
                      <a:pt x="119" y="138"/>
                    </a:lnTo>
                    <a:lnTo>
                      <a:pt x="193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0" name="Google Shape;6170;p50">
                <a:extLst>
                  <a:ext uri="{FF2B5EF4-FFF2-40B4-BE49-F238E27FC236}">
                    <a16:creationId xmlns:a16="http://schemas.microsoft.com/office/drawing/2014/main" id="{37AA87BE-1C09-4EC6-86C9-372CEBBAE8D6}"/>
                  </a:ext>
                </a:extLst>
              </p:cNvPr>
              <p:cNvSpPr/>
              <p:nvPr/>
            </p:nvSpPr>
            <p:spPr>
              <a:xfrm>
                <a:off x="5802950" y="1775950"/>
                <a:ext cx="4700" cy="7275"/>
              </a:xfrm>
              <a:custGeom>
                <a:avLst/>
                <a:gdLst/>
                <a:ahLst/>
                <a:cxnLst/>
                <a:rect l="l" t="t" r="r" b="b"/>
                <a:pathLst>
                  <a:path w="188" h="291" extrusionOk="0">
                    <a:moveTo>
                      <a:pt x="188" y="1"/>
                    </a:moveTo>
                    <a:lnTo>
                      <a:pt x="118" y="41"/>
                    </a:lnTo>
                    <a:lnTo>
                      <a:pt x="1" y="257"/>
                    </a:lnTo>
                    <a:lnTo>
                      <a:pt x="1" y="291"/>
                    </a:lnTo>
                    <a:lnTo>
                      <a:pt x="44" y="266"/>
                    </a:lnTo>
                    <a:lnTo>
                      <a:pt x="188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1" name="Google Shape;6171;p50">
                <a:extLst>
                  <a:ext uri="{FF2B5EF4-FFF2-40B4-BE49-F238E27FC236}">
                    <a16:creationId xmlns:a16="http://schemas.microsoft.com/office/drawing/2014/main" id="{1989F32C-0CD1-4918-8BDE-B03586F26A3B}"/>
                  </a:ext>
                </a:extLst>
              </p:cNvPr>
              <p:cNvSpPr/>
              <p:nvPr/>
            </p:nvSpPr>
            <p:spPr>
              <a:xfrm>
                <a:off x="5805875" y="1772500"/>
                <a:ext cx="3650" cy="4500"/>
              </a:xfrm>
              <a:custGeom>
                <a:avLst/>
                <a:gdLst/>
                <a:ahLst/>
                <a:cxnLst/>
                <a:rect l="l" t="t" r="r" b="b"/>
                <a:pathLst>
                  <a:path w="146" h="180" extrusionOk="0">
                    <a:moveTo>
                      <a:pt x="146" y="1"/>
                    </a:moveTo>
                    <a:lnTo>
                      <a:pt x="75" y="42"/>
                    </a:lnTo>
                    <a:lnTo>
                      <a:pt x="1" y="179"/>
                    </a:lnTo>
                    <a:lnTo>
                      <a:pt x="1" y="179"/>
                    </a:lnTo>
                    <a:lnTo>
                      <a:pt x="71" y="139"/>
                    </a:lnTo>
                    <a:lnTo>
                      <a:pt x="146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6172;p50">
                <a:extLst>
                  <a:ext uri="{FF2B5EF4-FFF2-40B4-BE49-F238E27FC236}">
                    <a16:creationId xmlns:a16="http://schemas.microsoft.com/office/drawing/2014/main" id="{BEF6A35C-9343-493F-BF9B-75C61DDAAA9A}"/>
                  </a:ext>
                </a:extLst>
              </p:cNvPr>
              <p:cNvSpPr/>
              <p:nvPr/>
            </p:nvSpPr>
            <p:spPr>
              <a:xfrm>
                <a:off x="5802925" y="1776975"/>
                <a:ext cx="2975" cy="5425"/>
              </a:xfrm>
              <a:custGeom>
                <a:avLst/>
                <a:gdLst/>
                <a:ahLst/>
                <a:cxnLst/>
                <a:rect l="l" t="t" r="r" b="b"/>
                <a:pathLst>
                  <a:path w="119" h="217" extrusionOk="0">
                    <a:moveTo>
                      <a:pt x="119" y="0"/>
                    </a:moveTo>
                    <a:lnTo>
                      <a:pt x="0" y="68"/>
                    </a:lnTo>
                    <a:lnTo>
                      <a:pt x="2" y="216"/>
                    </a:lnTo>
                    <a:lnTo>
                      <a:pt x="119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6173;p50">
                <a:extLst>
                  <a:ext uri="{FF2B5EF4-FFF2-40B4-BE49-F238E27FC236}">
                    <a16:creationId xmlns:a16="http://schemas.microsoft.com/office/drawing/2014/main" id="{0ABD9F21-76DB-454C-BB5F-ECFD28DC85DB}"/>
                  </a:ext>
                </a:extLst>
              </p:cNvPr>
              <p:cNvSpPr/>
              <p:nvPr/>
            </p:nvSpPr>
            <p:spPr>
              <a:xfrm>
                <a:off x="5802075" y="1778675"/>
                <a:ext cx="900" cy="5050"/>
              </a:xfrm>
              <a:custGeom>
                <a:avLst/>
                <a:gdLst/>
                <a:ahLst/>
                <a:cxnLst/>
                <a:rect l="l" t="t" r="r" b="b"/>
                <a:pathLst>
                  <a:path w="36" h="202" extrusionOk="0">
                    <a:moveTo>
                      <a:pt x="34" y="0"/>
                    </a:moveTo>
                    <a:lnTo>
                      <a:pt x="1" y="21"/>
                    </a:lnTo>
                    <a:lnTo>
                      <a:pt x="2" y="202"/>
                    </a:lnTo>
                    <a:lnTo>
                      <a:pt x="36" y="182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4" name="Google Shape;6174;p50">
                <a:extLst>
                  <a:ext uri="{FF2B5EF4-FFF2-40B4-BE49-F238E27FC236}">
                    <a16:creationId xmlns:a16="http://schemas.microsoft.com/office/drawing/2014/main" id="{2349C7C4-0342-441B-9D8E-D4DD2489CC39}"/>
                  </a:ext>
                </a:extLst>
              </p:cNvPr>
              <p:cNvSpPr/>
              <p:nvPr/>
            </p:nvSpPr>
            <p:spPr>
              <a:xfrm>
                <a:off x="5802075" y="1776325"/>
                <a:ext cx="875" cy="2875"/>
              </a:xfrm>
              <a:custGeom>
                <a:avLst/>
                <a:gdLst/>
                <a:ahLst/>
                <a:cxnLst/>
                <a:rect l="l" t="t" r="r" b="b"/>
                <a:pathLst>
                  <a:path w="35" h="115" extrusionOk="0">
                    <a:moveTo>
                      <a:pt x="34" y="0"/>
                    </a:moveTo>
                    <a:lnTo>
                      <a:pt x="1" y="19"/>
                    </a:lnTo>
                    <a:lnTo>
                      <a:pt x="1" y="115"/>
                    </a:lnTo>
                    <a:lnTo>
                      <a:pt x="34" y="94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5" name="Google Shape;6175;p50">
                <a:extLst>
                  <a:ext uri="{FF2B5EF4-FFF2-40B4-BE49-F238E27FC236}">
                    <a16:creationId xmlns:a16="http://schemas.microsoft.com/office/drawing/2014/main" id="{F7F4C9A7-20FD-4713-8FC2-C9CDB922F070}"/>
                  </a:ext>
                </a:extLst>
              </p:cNvPr>
              <p:cNvSpPr/>
              <p:nvPr/>
            </p:nvSpPr>
            <p:spPr>
              <a:xfrm>
                <a:off x="5795925" y="1779175"/>
                <a:ext cx="6225" cy="8125"/>
              </a:xfrm>
              <a:custGeom>
                <a:avLst/>
                <a:gdLst/>
                <a:ahLst/>
                <a:cxnLst/>
                <a:rect l="l" t="t" r="r" b="b"/>
                <a:pathLst>
                  <a:path w="249" h="325" extrusionOk="0">
                    <a:moveTo>
                      <a:pt x="247" y="1"/>
                    </a:moveTo>
                    <a:lnTo>
                      <a:pt x="144" y="60"/>
                    </a:lnTo>
                    <a:lnTo>
                      <a:pt x="0" y="324"/>
                    </a:lnTo>
                    <a:lnTo>
                      <a:pt x="248" y="182"/>
                    </a:lnTo>
                    <a:lnTo>
                      <a:pt x="247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6176;p50">
                <a:extLst>
                  <a:ext uri="{FF2B5EF4-FFF2-40B4-BE49-F238E27FC236}">
                    <a16:creationId xmlns:a16="http://schemas.microsoft.com/office/drawing/2014/main" id="{CFE2A345-A5D1-472F-BD74-13057A5E9A00}"/>
                  </a:ext>
                </a:extLst>
              </p:cNvPr>
              <p:cNvSpPr/>
              <p:nvPr/>
            </p:nvSpPr>
            <p:spPr>
              <a:xfrm>
                <a:off x="5795150" y="1780675"/>
                <a:ext cx="4375" cy="7075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83" extrusionOk="0">
                    <a:moveTo>
                      <a:pt x="175" y="0"/>
                    </a:moveTo>
                    <a:lnTo>
                      <a:pt x="144" y="18"/>
                    </a:lnTo>
                    <a:lnTo>
                      <a:pt x="1" y="283"/>
                    </a:lnTo>
                    <a:lnTo>
                      <a:pt x="31" y="264"/>
                    </a:lnTo>
                    <a:lnTo>
                      <a:pt x="175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6177;p50">
                <a:extLst>
                  <a:ext uri="{FF2B5EF4-FFF2-40B4-BE49-F238E27FC236}">
                    <a16:creationId xmlns:a16="http://schemas.microsoft.com/office/drawing/2014/main" id="{91A2FF35-1A60-4809-8323-CF995656DF2A}"/>
                  </a:ext>
                </a:extLst>
              </p:cNvPr>
              <p:cNvSpPr/>
              <p:nvPr/>
            </p:nvSpPr>
            <p:spPr>
              <a:xfrm>
                <a:off x="5797725" y="1777625"/>
                <a:ext cx="2925" cy="4075"/>
              </a:xfrm>
              <a:custGeom>
                <a:avLst/>
                <a:gdLst/>
                <a:ahLst/>
                <a:cxnLst/>
                <a:rect l="l" t="t" r="r" b="b"/>
                <a:pathLst>
                  <a:path w="117" h="163" extrusionOk="0">
                    <a:moveTo>
                      <a:pt x="117" y="0"/>
                    </a:moveTo>
                    <a:lnTo>
                      <a:pt x="76" y="24"/>
                    </a:lnTo>
                    <a:lnTo>
                      <a:pt x="1" y="163"/>
                    </a:lnTo>
                    <a:lnTo>
                      <a:pt x="41" y="140"/>
                    </a:lnTo>
                    <a:lnTo>
                      <a:pt x="117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8" name="Google Shape;6178;p50">
                <a:extLst>
                  <a:ext uri="{FF2B5EF4-FFF2-40B4-BE49-F238E27FC236}">
                    <a16:creationId xmlns:a16="http://schemas.microsoft.com/office/drawing/2014/main" id="{21407F4A-FBDD-40BE-814D-7D86D19539C7}"/>
                  </a:ext>
                </a:extLst>
              </p:cNvPr>
              <p:cNvSpPr/>
              <p:nvPr/>
            </p:nvSpPr>
            <p:spPr>
              <a:xfrm>
                <a:off x="5798750" y="1777175"/>
                <a:ext cx="2675" cy="3950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58" extrusionOk="0">
                    <a:moveTo>
                      <a:pt x="106" y="1"/>
                    </a:moveTo>
                    <a:lnTo>
                      <a:pt x="76" y="18"/>
                    </a:lnTo>
                    <a:lnTo>
                      <a:pt x="0" y="158"/>
                    </a:lnTo>
                    <a:lnTo>
                      <a:pt x="0" y="158"/>
                    </a:lnTo>
                    <a:lnTo>
                      <a:pt x="31" y="140"/>
                    </a:lnTo>
                    <a:lnTo>
                      <a:pt x="106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" name="Google Shape;6179;p50">
                <a:extLst>
                  <a:ext uri="{FF2B5EF4-FFF2-40B4-BE49-F238E27FC236}">
                    <a16:creationId xmlns:a16="http://schemas.microsoft.com/office/drawing/2014/main" id="{8A0CDE2E-A658-442E-96C5-FB8D39267E22}"/>
                  </a:ext>
                </a:extLst>
              </p:cNvPr>
              <p:cNvSpPr/>
              <p:nvPr/>
            </p:nvSpPr>
            <p:spPr>
              <a:xfrm>
                <a:off x="5793050" y="1765000"/>
                <a:ext cx="41500" cy="24975"/>
              </a:xfrm>
              <a:custGeom>
                <a:avLst/>
                <a:gdLst/>
                <a:ahLst/>
                <a:cxnLst/>
                <a:rect l="l" t="t" r="r" b="b"/>
                <a:pathLst>
                  <a:path w="1660" h="999" extrusionOk="0">
                    <a:moveTo>
                      <a:pt x="1660" y="1"/>
                    </a:moveTo>
                    <a:lnTo>
                      <a:pt x="1410" y="143"/>
                    </a:lnTo>
                    <a:lnTo>
                      <a:pt x="1380" y="162"/>
                    </a:lnTo>
                    <a:lnTo>
                      <a:pt x="1341" y="185"/>
                    </a:lnTo>
                    <a:lnTo>
                      <a:pt x="1296" y="210"/>
                    </a:lnTo>
                    <a:lnTo>
                      <a:pt x="1262" y="228"/>
                    </a:lnTo>
                    <a:lnTo>
                      <a:pt x="955" y="407"/>
                    </a:lnTo>
                    <a:lnTo>
                      <a:pt x="924" y="424"/>
                    </a:lnTo>
                    <a:lnTo>
                      <a:pt x="884" y="447"/>
                    </a:lnTo>
                    <a:lnTo>
                      <a:pt x="846" y="469"/>
                    </a:lnTo>
                    <a:lnTo>
                      <a:pt x="840" y="473"/>
                    </a:lnTo>
                    <a:lnTo>
                      <a:pt x="813" y="489"/>
                    </a:lnTo>
                    <a:lnTo>
                      <a:pt x="511" y="663"/>
                    </a:lnTo>
                    <a:lnTo>
                      <a:pt x="481" y="681"/>
                    </a:lnTo>
                    <a:lnTo>
                      <a:pt x="440" y="704"/>
                    </a:lnTo>
                    <a:lnTo>
                      <a:pt x="397" y="729"/>
                    </a:lnTo>
                    <a:lnTo>
                      <a:pt x="363" y="749"/>
                    </a:lnTo>
                    <a:lnTo>
                      <a:pt x="115" y="891"/>
                    </a:lnTo>
                    <a:lnTo>
                      <a:pt x="85" y="910"/>
                    </a:lnTo>
                    <a:lnTo>
                      <a:pt x="44" y="933"/>
                    </a:lnTo>
                    <a:lnTo>
                      <a:pt x="1" y="958"/>
                    </a:lnTo>
                    <a:lnTo>
                      <a:pt x="1" y="998"/>
                    </a:lnTo>
                    <a:lnTo>
                      <a:pt x="12" y="993"/>
                    </a:lnTo>
                    <a:lnTo>
                      <a:pt x="51" y="969"/>
                    </a:lnTo>
                    <a:lnTo>
                      <a:pt x="83" y="952"/>
                    </a:lnTo>
                    <a:lnTo>
                      <a:pt x="363" y="790"/>
                    </a:lnTo>
                    <a:lnTo>
                      <a:pt x="397" y="771"/>
                    </a:lnTo>
                    <a:lnTo>
                      <a:pt x="408" y="764"/>
                    </a:lnTo>
                    <a:lnTo>
                      <a:pt x="447" y="740"/>
                    </a:lnTo>
                    <a:lnTo>
                      <a:pt x="479" y="723"/>
                    </a:lnTo>
                    <a:lnTo>
                      <a:pt x="813" y="530"/>
                    </a:lnTo>
                    <a:lnTo>
                      <a:pt x="852" y="507"/>
                    </a:lnTo>
                    <a:lnTo>
                      <a:pt x="891" y="485"/>
                    </a:lnTo>
                    <a:lnTo>
                      <a:pt x="923" y="466"/>
                    </a:lnTo>
                    <a:lnTo>
                      <a:pt x="1262" y="270"/>
                    </a:lnTo>
                    <a:lnTo>
                      <a:pt x="1307" y="244"/>
                    </a:lnTo>
                    <a:lnTo>
                      <a:pt x="1348" y="221"/>
                    </a:lnTo>
                    <a:lnTo>
                      <a:pt x="1378" y="204"/>
                    </a:lnTo>
                    <a:lnTo>
                      <a:pt x="1660" y="41"/>
                    </a:lnTo>
                    <a:lnTo>
                      <a:pt x="166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6180;p50">
                <a:extLst>
                  <a:ext uri="{FF2B5EF4-FFF2-40B4-BE49-F238E27FC236}">
                    <a16:creationId xmlns:a16="http://schemas.microsoft.com/office/drawing/2014/main" id="{73B8B42B-7AC9-4519-AB6C-6EFA38FE945E}"/>
                  </a:ext>
                </a:extLst>
              </p:cNvPr>
              <p:cNvSpPr/>
              <p:nvPr/>
            </p:nvSpPr>
            <p:spPr>
              <a:xfrm>
                <a:off x="5793050" y="1781675"/>
                <a:ext cx="4700" cy="7275"/>
              </a:xfrm>
              <a:custGeom>
                <a:avLst/>
                <a:gdLst/>
                <a:ahLst/>
                <a:cxnLst/>
                <a:rect l="l" t="t" r="r" b="b"/>
                <a:pathLst>
                  <a:path w="188" h="291" extrusionOk="0">
                    <a:moveTo>
                      <a:pt x="188" y="1"/>
                    </a:moveTo>
                    <a:lnTo>
                      <a:pt x="117" y="41"/>
                    </a:lnTo>
                    <a:lnTo>
                      <a:pt x="1" y="257"/>
                    </a:lnTo>
                    <a:lnTo>
                      <a:pt x="1" y="291"/>
                    </a:lnTo>
                    <a:lnTo>
                      <a:pt x="44" y="266"/>
                    </a:lnTo>
                    <a:lnTo>
                      <a:pt x="188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6181;p50">
                <a:extLst>
                  <a:ext uri="{FF2B5EF4-FFF2-40B4-BE49-F238E27FC236}">
                    <a16:creationId xmlns:a16="http://schemas.microsoft.com/office/drawing/2014/main" id="{DCB48149-1859-41A7-A9FA-846B9825BAAD}"/>
                  </a:ext>
                </a:extLst>
              </p:cNvPr>
              <p:cNvSpPr/>
              <p:nvPr/>
            </p:nvSpPr>
            <p:spPr>
              <a:xfrm>
                <a:off x="5794150" y="1781100"/>
                <a:ext cx="4625" cy="7250"/>
              </a:xfrm>
              <a:custGeom>
                <a:avLst/>
                <a:gdLst/>
                <a:ahLst/>
                <a:cxnLst/>
                <a:rect l="l" t="t" r="r" b="b"/>
                <a:pathLst>
                  <a:path w="185" h="290" extrusionOk="0">
                    <a:moveTo>
                      <a:pt x="184" y="1"/>
                    </a:moveTo>
                    <a:lnTo>
                      <a:pt x="144" y="24"/>
                    </a:lnTo>
                    <a:lnTo>
                      <a:pt x="0" y="289"/>
                    </a:lnTo>
                    <a:lnTo>
                      <a:pt x="41" y="266"/>
                    </a:lnTo>
                    <a:lnTo>
                      <a:pt x="184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2" name="Google Shape;6182;p50">
                <a:extLst>
                  <a:ext uri="{FF2B5EF4-FFF2-40B4-BE49-F238E27FC236}">
                    <a16:creationId xmlns:a16="http://schemas.microsoft.com/office/drawing/2014/main" id="{334A1F6F-DF3E-4EF3-82EE-03DE30071463}"/>
                  </a:ext>
                </a:extLst>
              </p:cNvPr>
              <p:cNvSpPr/>
              <p:nvPr/>
            </p:nvSpPr>
            <p:spPr>
              <a:xfrm>
                <a:off x="5795950" y="1778200"/>
                <a:ext cx="3700" cy="4525"/>
              </a:xfrm>
              <a:custGeom>
                <a:avLst/>
                <a:gdLst/>
                <a:ahLst/>
                <a:cxnLst/>
                <a:rect l="l" t="t" r="r" b="b"/>
                <a:pathLst>
                  <a:path w="148" h="181" extrusionOk="0">
                    <a:moveTo>
                      <a:pt x="147" y="1"/>
                    </a:moveTo>
                    <a:lnTo>
                      <a:pt x="76" y="43"/>
                    </a:lnTo>
                    <a:lnTo>
                      <a:pt x="1" y="180"/>
                    </a:lnTo>
                    <a:lnTo>
                      <a:pt x="72" y="140"/>
                    </a:lnTo>
                    <a:lnTo>
                      <a:pt x="147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3" name="Google Shape;6183;p50">
                <a:extLst>
                  <a:ext uri="{FF2B5EF4-FFF2-40B4-BE49-F238E27FC236}">
                    <a16:creationId xmlns:a16="http://schemas.microsoft.com/office/drawing/2014/main" id="{819620ED-1F0B-4684-ABDB-70420CA67BE8}"/>
                  </a:ext>
                </a:extLst>
              </p:cNvPr>
              <p:cNvSpPr/>
              <p:nvPr/>
            </p:nvSpPr>
            <p:spPr>
              <a:xfrm>
                <a:off x="5793025" y="1782700"/>
                <a:ext cx="2950" cy="5425"/>
              </a:xfrm>
              <a:custGeom>
                <a:avLst/>
                <a:gdLst/>
                <a:ahLst/>
                <a:cxnLst/>
                <a:rect l="l" t="t" r="r" b="b"/>
                <a:pathLst>
                  <a:path w="118" h="217" extrusionOk="0">
                    <a:moveTo>
                      <a:pt x="118" y="0"/>
                    </a:moveTo>
                    <a:lnTo>
                      <a:pt x="0" y="69"/>
                    </a:lnTo>
                    <a:lnTo>
                      <a:pt x="2" y="216"/>
                    </a:lnTo>
                    <a:lnTo>
                      <a:pt x="118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4" name="Google Shape;6184;p50">
                <a:extLst>
                  <a:ext uri="{FF2B5EF4-FFF2-40B4-BE49-F238E27FC236}">
                    <a16:creationId xmlns:a16="http://schemas.microsoft.com/office/drawing/2014/main" id="{8F036FEB-5D99-43A7-A6BC-B6AA68C8690A}"/>
                  </a:ext>
                </a:extLst>
              </p:cNvPr>
              <p:cNvSpPr/>
              <p:nvPr/>
            </p:nvSpPr>
            <p:spPr>
              <a:xfrm>
                <a:off x="5793025" y="1779250"/>
                <a:ext cx="4850" cy="5175"/>
              </a:xfrm>
              <a:custGeom>
                <a:avLst/>
                <a:gdLst/>
                <a:ahLst/>
                <a:cxnLst/>
                <a:rect l="l" t="t" r="r" b="b"/>
                <a:pathLst>
                  <a:path w="194" h="207" extrusionOk="0">
                    <a:moveTo>
                      <a:pt x="193" y="1"/>
                    </a:moveTo>
                    <a:lnTo>
                      <a:pt x="0" y="111"/>
                    </a:lnTo>
                    <a:lnTo>
                      <a:pt x="0" y="207"/>
                    </a:lnTo>
                    <a:lnTo>
                      <a:pt x="118" y="138"/>
                    </a:lnTo>
                    <a:lnTo>
                      <a:pt x="193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5" name="Google Shape;6185;p50">
                <a:extLst>
                  <a:ext uri="{FF2B5EF4-FFF2-40B4-BE49-F238E27FC236}">
                    <a16:creationId xmlns:a16="http://schemas.microsoft.com/office/drawing/2014/main" id="{45B5532D-D067-4078-A38A-6FDA32D220D8}"/>
                  </a:ext>
                </a:extLst>
              </p:cNvPr>
              <p:cNvSpPr/>
              <p:nvPr/>
            </p:nvSpPr>
            <p:spPr>
              <a:xfrm>
                <a:off x="5826550" y="1762400"/>
                <a:ext cx="4600" cy="7225"/>
              </a:xfrm>
              <a:custGeom>
                <a:avLst/>
                <a:gdLst/>
                <a:ahLst/>
                <a:cxnLst/>
                <a:rect l="l" t="t" r="r" b="b"/>
                <a:pathLst>
                  <a:path w="184" h="289" extrusionOk="0">
                    <a:moveTo>
                      <a:pt x="183" y="0"/>
                    </a:moveTo>
                    <a:lnTo>
                      <a:pt x="144" y="24"/>
                    </a:lnTo>
                    <a:lnTo>
                      <a:pt x="1" y="289"/>
                    </a:lnTo>
                    <a:lnTo>
                      <a:pt x="1" y="289"/>
                    </a:lnTo>
                    <a:lnTo>
                      <a:pt x="40" y="266"/>
                    </a:lnTo>
                    <a:lnTo>
                      <a:pt x="183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6" name="Google Shape;6186;p50">
                <a:extLst>
                  <a:ext uri="{FF2B5EF4-FFF2-40B4-BE49-F238E27FC236}">
                    <a16:creationId xmlns:a16="http://schemas.microsoft.com/office/drawing/2014/main" id="{93339A6A-111B-4E15-8A7F-1AEA958D4CEB}"/>
                  </a:ext>
                </a:extLst>
              </p:cNvPr>
              <p:cNvSpPr/>
              <p:nvPr/>
            </p:nvSpPr>
            <p:spPr>
              <a:xfrm>
                <a:off x="5828300" y="1760450"/>
                <a:ext cx="6250" cy="8125"/>
              </a:xfrm>
              <a:custGeom>
                <a:avLst/>
                <a:gdLst/>
                <a:ahLst/>
                <a:cxnLst/>
                <a:rect l="l" t="t" r="r" b="b"/>
                <a:pathLst>
                  <a:path w="250" h="325" extrusionOk="0">
                    <a:moveTo>
                      <a:pt x="248" y="0"/>
                    </a:moveTo>
                    <a:lnTo>
                      <a:pt x="144" y="61"/>
                    </a:lnTo>
                    <a:lnTo>
                      <a:pt x="0" y="325"/>
                    </a:lnTo>
                    <a:lnTo>
                      <a:pt x="0" y="325"/>
                    </a:lnTo>
                    <a:lnTo>
                      <a:pt x="250" y="183"/>
                    </a:lnTo>
                    <a:lnTo>
                      <a:pt x="248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7" name="Google Shape;6187;p50">
                <a:extLst>
                  <a:ext uri="{FF2B5EF4-FFF2-40B4-BE49-F238E27FC236}">
                    <a16:creationId xmlns:a16="http://schemas.microsoft.com/office/drawing/2014/main" id="{A92AECDA-4512-48C4-AA95-EFE056C2C3DD}"/>
                  </a:ext>
                </a:extLst>
              </p:cNvPr>
              <p:cNvSpPr/>
              <p:nvPr/>
            </p:nvSpPr>
            <p:spPr>
              <a:xfrm>
                <a:off x="5831925" y="1745725"/>
                <a:ext cx="2625" cy="3900"/>
              </a:xfrm>
              <a:custGeom>
                <a:avLst/>
                <a:gdLst/>
                <a:ahLst/>
                <a:cxnLst/>
                <a:rect l="l" t="t" r="r" b="b"/>
                <a:pathLst>
                  <a:path w="105" h="156" extrusionOk="0">
                    <a:moveTo>
                      <a:pt x="103" y="0"/>
                    </a:moveTo>
                    <a:lnTo>
                      <a:pt x="76" y="18"/>
                    </a:lnTo>
                    <a:lnTo>
                      <a:pt x="0" y="155"/>
                    </a:lnTo>
                    <a:lnTo>
                      <a:pt x="0" y="155"/>
                    </a:lnTo>
                    <a:lnTo>
                      <a:pt x="105" y="96"/>
                    </a:lnTo>
                    <a:lnTo>
                      <a:pt x="10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8" name="Google Shape;6188;p50">
                <a:extLst>
                  <a:ext uri="{FF2B5EF4-FFF2-40B4-BE49-F238E27FC236}">
                    <a16:creationId xmlns:a16="http://schemas.microsoft.com/office/drawing/2014/main" id="{44A6096A-B460-49F7-BF7E-5DFC86F7057F}"/>
                  </a:ext>
                </a:extLst>
              </p:cNvPr>
              <p:cNvSpPr/>
              <p:nvPr/>
            </p:nvSpPr>
            <p:spPr>
              <a:xfrm>
                <a:off x="5826550" y="1750025"/>
                <a:ext cx="4625" cy="7250"/>
              </a:xfrm>
              <a:custGeom>
                <a:avLst/>
                <a:gdLst/>
                <a:ahLst/>
                <a:cxnLst/>
                <a:rect l="l" t="t" r="r" b="b"/>
                <a:pathLst>
                  <a:path w="185" h="290" extrusionOk="0">
                    <a:moveTo>
                      <a:pt x="185" y="1"/>
                    </a:moveTo>
                    <a:lnTo>
                      <a:pt x="144" y="24"/>
                    </a:lnTo>
                    <a:lnTo>
                      <a:pt x="1" y="289"/>
                    </a:lnTo>
                    <a:lnTo>
                      <a:pt x="1" y="289"/>
                    </a:lnTo>
                    <a:lnTo>
                      <a:pt x="41" y="266"/>
                    </a:lnTo>
                    <a:lnTo>
                      <a:pt x="185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9" name="Google Shape;6189;p50">
                <a:extLst>
                  <a:ext uri="{FF2B5EF4-FFF2-40B4-BE49-F238E27FC236}">
                    <a16:creationId xmlns:a16="http://schemas.microsoft.com/office/drawing/2014/main" id="{14BF4F2E-A578-45E6-8AB2-C6377D911DF1}"/>
                  </a:ext>
                </a:extLst>
              </p:cNvPr>
              <p:cNvSpPr/>
              <p:nvPr/>
            </p:nvSpPr>
            <p:spPr>
              <a:xfrm>
                <a:off x="5830150" y="1746600"/>
                <a:ext cx="2925" cy="4050"/>
              </a:xfrm>
              <a:custGeom>
                <a:avLst/>
                <a:gdLst/>
                <a:ahLst/>
                <a:cxnLst/>
                <a:rect l="l" t="t" r="r" b="b"/>
                <a:pathLst>
                  <a:path w="117" h="162" extrusionOk="0">
                    <a:moveTo>
                      <a:pt x="116" y="0"/>
                    </a:moveTo>
                    <a:lnTo>
                      <a:pt x="75" y="23"/>
                    </a:lnTo>
                    <a:lnTo>
                      <a:pt x="0" y="161"/>
                    </a:lnTo>
                    <a:lnTo>
                      <a:pt x="41" y="138"/>
                    </a:lnTo>
                    <a:lnTo>
                      <a:pt x="116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0" name="Google Shape;6190;p50">
                <a:extLst>
                  <a:ext uri="{FF2B5EF4-FFF2-40B4-BE49-F238E27FC236}">
                    <a16:creationId xmlns:a16="http://schemas.microsoft.com/office/drawing/2014/main" id="{A5DF2BC3-A592-4595-B29B-E2DFEC2F9804}"/>
                  </a:ext>
                </a:extLst>
              </p:cNvPr>
              <p:cNvSpPr/>
              <p:nvPr/>
            </p:nvSpPr>
            <p:spPr>
              <a:xfrm>
                <a:off x="5827575" y="1749600"/>
                <a:ext cx="4375" cy="7100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84" extrusionOk="0">
                    <a:moveTo>
                      <a:pt x="174" y="0"/>
                    </a:moveTo>
                    <a:lnTo>
                      <a:pt x="144" y="18"/>
                    </a:lnTo>
                    <a:lnTo>
                      <a:pt x="0" y="283"/>
                    </a:lnTo>
                    <a:lnTo>
                      <a:pt x="31" y="264"/>
                    </a:lnTo>
                    <a:lnTo>
                      <a:pt x="174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1" name="Google Shape;6191;p50">
                <a:extLst>
                  <a:ext uri="{FF2B5EF4-FFF2-40B4-BE49-F238E27FC236}">
                    <a16:creationId xmlns:a16="http://schemas.microsoft.com/office/drawing/2014/main" id="{44090925-E579-4E17-BB02-04E57F05E565}"/>
                  </a:ext>
                </a:extLst>
              </p:cNvPr>
              <p:cNvSpPr/>
              <p:nvPr/>
            </p:nvSpPr>
            <p:spPr>
              <a:xfrm>
                <a:off x="5828325" y="1748125"/>
                <a:ext cx="6225" cy="8100"/>
              </a:xfrm>
              <a:custGeom>
                <a:avLst/>
                <a:gdLst/>
                <a:ahLst/>
                <a:cxnLst/>
                <a:rect l="l" t="t" r="r" b="b"/>
                <a:pathLst>
                  <a:path w="249" h="324" extrusionOk="0">
                    <a:moveTo>
                      <a:pt x="249" y="0"/>
                    </a:moveTo>
                    <a:lnTo>
                      <a:pt x="144" y="59"/>
                    </a:lnTo>
                    <a:lnTo>
                      <a:pt x="1" y="323"/>
                    </a:lnTo>
                    <a:lnTo>
                      <a:pt x="249" y="181"/>
                    </a:lnTo>
                    <a:lnTo>
                      <a:pt x="249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2" name="Google Shape;6192;p50">
                <a:extLst>
                  <a:ext uri="{FF2B5EF4-FFF2-40B4-BE49-F238E27FC236}">
                    <a16:creationId xmlns:a16="http://schemas.microsoft.com/office/drawing/2014/main" id="{48B05A94-0355-4468-B3BB-6B56BBE45F7B}"/>
                  </a:ext>
                </a:extLst>
              </p:cNvPr>
              <p:cNvSpPr/>
              <p:nvPr/>
            </p:nvSpPr>
            <p:spPr>
              <a:xfrm>
                <a:off x="5831150" y="1746150"/>
                <a:ext cx="2675" cy="3900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56" extrusionOk="0">
                    <a:moveTo>
                      <a:pt x="107" y="1"/>
                    </a:moveTo>
                    <a:lnTo>
                      <a:pt x="76" y="18"/>
                    </a:lnTo>
                    <a:lnTo>
                      <a:pt x="1" y="156"/>
                    </a:lnTo>
                    <a:lnTo>
                      <a:pt x="31" y="138"/>
                    </a:lnTo>
                    <a:lnTo>
                      <a:pt x="107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3" name="Google Shape;6193;p50">
                <a:extLst>
                  <a:ext uri="{FF2B5EF4-FFF2-40B4-BE49-F238E27FC236}">
                    <a16:creationId xmlns:a16="http://schemas.microsoft.com/office/drawing/2014/main" id="{FCE2F297-8712-420D-B60F-F9FD75DEA4E5}"/>
                  </a:ext>
                </a:extLst>
              </p:cNvPr>
              <p:cNvSpPr/>
              <p:nvPr/>
            </p:nvSpPr>
            <p:spPr>
              <a:xfrm>
                <a:off x="5825425" y="1757000"/>
                <a:ext cx="50" cy="900"/>
              </a:xfrm>
              <a:custGeom>
                <a:avLst/>
                <a:gdLst/>
                <a:ahLst/>
                <a:cxnLst/>
                <a:rect l="l" t="t" r="r" b="b"/>
                <a:pathLst>
                  <a:path w="2" h="36" extrusionOk="0">
                    <a:moveTo>
                      <a:pt x="2" y="0"/>
                    </a:moveTo>
                    <a:lnTo>
                      <a:pt x="1" y="2"/>
                    </a:lnTo>
                    <a:lnTo>
                      <a:pt x="2" y="35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4" name="Google Shape;6194;p50">
                <a:extLst>
                  <a:ext uri="{FF2B5EF4-FFF2-40B4-BE49-F238E27FC236}">
                    <a16:creationId xmlns:a16="http://schemas.microsoft.com/office/drawing/2014/main" id="{74F6BF39-E613-4E3C-8313-DC08A3B847E4}"/>
                  </a:ext>
                </a:extLst>
              </p:cNvPr>
              <p:cNvSpPr/>
              <p:nvPr/>
            </p:nvSpPr>
            <p:spPr>
              <a:xfrm>
                <a:off x="5825475" y="1751625"/>
                <a:ext cx="2900" cy="5400"/>
              </a:xfrm>
              <a:custGeom>
                <a:avLst/>
                <a:gdLst/>
                <a:ahLst/>
                <a:cxnLst/>
                <a:rect l="l" t="t" r="r" b="b"/>
                <a:pathLst>
                  <a:path w="116" h="216" extrusionOk="0">
                    <a:moveTo>
                      <a:pt x="116" y="1"/>
                    </a:moveTo>
                    <a:lnTo>
                      <a:pt x="0" y="69"/>
                    </a:lnTo>
                    <a:lnTo>
                      <a:pt x="0" y="215"/>
                    </a:lnTo>
                    <a:lnTo>
                      <a:pt x="116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5" name="Google Shape;6195;p50">
                <a:extLst>
                  <a:ext uri="{FF2B5EF4-FFF2-40B4-BE49-F238E27FC236}">
                    <a16:creationId xmlns:a16="http://schemas.microsoft.com/office/drawing/2014/main" id="{0EDE2DBE-018E-4DF9-A3E5-2A3CB6D0CFC1}"/>
                  </a:ext>
                </a:extLst>
              </p:cNvPr>
              <p:cNvSpPr/>
              <p:nvPr/>
            </p:nvSpPr>
            <p:spPr>
              <a:xfrm>
                <a:off x="5825475" y="1748175"/>
                <a:ext cx="4800" cy="5175"/>
              </a:xfrm>
              <a:custGeom>
                <a:avLst/>
                <a:gdLst/>
                <a:ahLst/>
                <a:cxnLst/>
                <a:rect l="l" t="t" r="r" b="b"/>
                <a:pathLst>
                  <a:path w="192" h="207" extrusionOk="0">
                    <a:moveTo>
                      <a:pt x="191" y="1"/>
                    </a:moveTo>
                    <a:lnTo>
                      <a:pt x="0" y="113"/>
                    </a:lnTo>
                    <a:lnTo>
                      <a:pt x="0" y="207"/>
                    </a:lnTo>
                    <a:lnTo>
                      <a:pt x="116" y="139"/>
                    </a:lnTo>
                    <a:lnTo>
                      <a:pt x="191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" name="Google Shape;6196;p50">
                <a:extLst>
                  <a:ext uri="{FF2B5EF4-FFF2-40B4-BE49-F238E27FC236}">
                    <a16:creationId xmlns:a16="http://schemas.microsoft.com/office/drawing/2014/main" id="{F70F382D-9956-4048-ADF1-09D3E5E37667}"/>
                  </a:ext>
                </a:extLst>
              </p:cNvPr>
              <p:cNvSpPr/>
              <p:nvPr/>
            </p:nvSpPr>
            <p:spPr>
              <a:xfrm>
                <a:off x="5825475" y="1750625"/>
                <a:ext cx="4700" cy="7275"/>
              </a:xfrm>
              <a:custGeom>
                <a:avLst/>
                <a:gdLst/>
                <a:ahLst/>
                <a:cxnLst/>
                <a:rect l="l" t="t" r="r" b="b"/>
                <a:pathLst>
                  <a:path w="188" h="291" extrusionOk="0">
                    <a:moveTo>
                      <a:pt x="187" y="0"/>
                    </a:moveTo>
                    <a:lnTo>
                      <a:pt x="116" y="41"/>
                    </a:lnTo>
                    <a:lnTo>
                      <a:pt x="0" y="255"/>
                    </a:lnTo>
                    <a:lnTo>
                      <a:pt x="0" y="290"/>
                    </a:lnTo>
                    <a:lnTo>
                      <a:pt x="44" y="265"/>
                    </a:lnTo>
                    <a:lnTo>
                      <a:pt x="187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" name="Google Shape;6197;p50">
                <a:extLst>
                  <a:ext uri="{FF2B5EF4-FFF2-40B4-BE49-F238E27FC236}">
                    <a16:creationId xmlns:a16="http://schemas.microsoft.com/office/drawing/2014/main" id="{D753EFAB-5C07-4C8D-B759-4A2EB29CD3CC}"/>
                  </a:ext>
                </a:extLst>
              </p:cNvPr>
              <p:cNvSpPr/>
              <p:nvPr/>
            </p:nvSpPr>
            <p:spPr>
              <a:xfrm>
                <a:off x="5828375" y="1747175"/>
                <a:ext cx="3675" cy="4475"/>
              </a:xfrm>
              <a:custGeom>
                <a:avLst/>
                <a:gdLst/>
                <a:ahLst/>
                <a:cxnLst/>
                <a:rect l="l" t="t" r="r" b="b"/>
                <a:pathLst>
                  <a:path w="147" h="179" extrusionOk="0">
                    <a:moveTo>
                      <a:pt x="146" y="0"/>
                    </a:moveTo>
                    <a:lnTo>
                      <a:pt x="75" y="41"/>
                    </a:lnTo>
                    <a:lnTo>
                      <a:pt x="0" y="179"/>
                    </a:lnTo>
                    <a:lnTo>
                      <a:pt x="0" y="179"/>
                    </a:lnTo>
                    <a:lnTo>
                      <a:pt x="71" y="138"/>
                    </a:lnTo>
                    <a:lnTo>
                      <a:pt x="146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" name="Google Shape;6198;p50">
                <a:extLst>
                  <a:ext uri="{FF2B5EF4-FFF2-40B4-BE49-F238E27FC236}">
                    <a16:creationId xmlns:a16="http://schemas.microsoft.com/office/drawing/2014/main" id="{F76B0B4C-8A47-435C-A8FE-01528ED1AA46}"/>
                  </a:ext>
                </a:extLst>
              </p:cNvPr>
              <p:cNvSpPr/>
              <p:nvPr/>
            </p:nvSpPr>
            <p:spPr>
              <a:xfrm>
                <a:off x="5824600" y="1753325"/>
                <a:ext cx="875" cy="5075"/>
              </a:xfrm>
              <a:custGeom>
                <a:avLst/>
                <a:gdLst/>
                <a:ahLst/>
                <a:cxnLst/>
                <a:rect l="l" t="t" r="r" b="b"/>
                <a:pathLst>
                  <a:path w="35" h="203" extrusionOk="0">
                    <a:moveTo>
                      <a:pt x="35" y="1"/>
                    </a:moveTo>
                    <a:lnTo>
                      <a:pt x="0" y="20"/>
                    </a:lnTo>
                    <a:lnTo>
                      <a:pt x="2" y="202"/>
                    </a:lnTo>
                    <a:lnTo>
                      <a:pt x="35" y="182"/>
                    </a:lnTo>
                    <a:lnTo>
                      <a:pt x="34" y="149"/>
                    </a:lnTo>
                    <a:lnTo>
                      <a:pt x="35" y="147"/>
                    </a:lnTo>
                    <a:lnTo>
                      <a:pt x="35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6199;p50">
                <a:extLst>
                  <a:ext uri="{FF2B5EF4-FFF2-40B4-BE49-F238E27FC236}">
                    <a16:creationId xmlns:a16="http://schemas.microsoft.com/office/drawing/2014/main" id="{279A7FDB-A13C-4BBC-B489-4BB5986000E4}"/>
                  </a:ext>
                </a:extLst>
              </p:cNvPr>
              <p:cNvSpPr/>
              <p:nvPr/>
            </p:nvSpPr>
            <p:spPr>
              <a:xfrm>
                <a:off x="5824600" y="1750975"/>
                <a:ext cx="875" cy="2850"/>
              </a:xfrm>
              <a:custGeom>
                <a:avLst/>
                <a:gdLst/>
                <a:ahLst/>
                <a:cxnLst/>
                <a:rect l="l" t="t" r="r" b="b"/>
                <a:pathLst>
                  <a:path w="35" h="114" extrusionOk="0">
                    <a:moveTo>
                      <a:pt x="35" y="1"/>
                    </a:moveTo>
                    <a:lnTo>
                      <a:pt x="0" y="19"/>
                    </a:lnTo>
                    <a:lnTo>
                      <a:pt x="0" y="114"/>
                    </a:lnTo>
                    <a:lnTo>
                      <a:pt x="35" y="95"/>
                    </a:lnTo>
                    <a:lnTo>
                      <a:pt x="35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6200;p50">
                <a:extLst>
                  <a:ext uri="{FF2B5EF4-FFF2-40B4-BE49-F238E27FC236}">
                    <a16:creationId xmlns:a16="http://schemas.microsoft.com/office/drawing/2014/main" id="{849616EF-E7FB-4E2E-88B5-34AC857273BE}"/>
                  </a:ext>
                </a:extLst>
              </p:cNvPr>
              <p:cNvSpPr/>
              <p:nvPr/>
            </p:nvSpPr>
            <p:spPr>
              <a:xfrm>
                <a:off x="5816950" y="1753800"/>
                <a:ext cx="7700" cy="9025"/>
              </a:xfrm>
              <a:custGeom>
                <a:avLst/>
                <a:gdLst/>
                <a:ahLst/>
                <a:cxnLst/>
                <a:rect l="l" t="t" r="r" b="b"/>
                <a:pathLst>
                  <a:path w="308" h="361" extrusionOk="0">
                    <a:moveTo>
                      <a:pt x="306" y="1"/>
                    </a:moveTo>
                    <a:lnTo>
                      <a:pt x="144" y="95"/>
                    </a:lnTo>
                    <a:lnTo>
                      <a:pt x="0" y="360"/>
                    </a:lnTo>
                    <a:lnTo>
                      <a:pt x="308" y="183"/>
                    </a:lnTo>
                    <a:lnTo>
                      <a:pt x="306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" name="Google Shape;6201;p50">
                <a:extLst>
                  <a:ext uri="{FF2B5EF4-FFF2-40B4-BE49-F238E27FC236}">
                    <a16:creationId xmlns:a16="http://schemas.microsoft.com/office/drawing/2014/main" id="{F674509F-62A3-47B5-80AC-B2B3BF610BA8}"/>
                  </a:ext>
                </a:extLst>
              </p:cNvPr>
              <p:cNvSpPr/>
              <p:nvPr/>
            </p:nvSpPr>
            <p:spPr>
              <a:xfrm>
                <a:off x="5820525" y="1751450"/>
                <a:ext cx="4100" cy="4725"/>
              </a:xfrm>
              <a:custGeom>
                <a:avLst/>
                <a:gdLst/>
                <a:ahLst/>
                <a:cxnLst/>
                <a:rect l="l" t="t" r="r" b="b"/>
                <a:pathLst>
                  <a:path w="164" h="189" extrusionOk="0">
                    <a:moveTo>
                      <a:pt x="163" y="0"/>
                    </a:moveTo>
                    <a:lnTo>
                      <a:pt x="75" y="51"/>
                    </a:lnTo>
                    <a:lnTo>
                      <a:pt x="1" y="189"/>
                    </a:lnTo>
                    <a:lnTo>
                      <a:pt x="163" y="95"/>
                    </a:lnTo>
                    <a:lnTo>
                      <a:pt x="16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2" name="Google Shape;6202;p50">
                <a:extLst>
                  <a:ext uri="{FF2B5EF4-FFF2-40B4-BE49-F238E27FC236}">
                    <a16:creationId xmlns:a16="http://schemas.microsoft.com/office/drawing/2014/main" id="{36E29BB2-032E-4166-AB32-8095F86B5A6A}"/>
                  </a:ext>
                </a:extLst>
              </p:cNvPr>
              <p:cNvSpPr/>
              <p:nvPr/>
            </p:nvSpPr>
            <p:spPr>
              <a:xfrm>
                <a:off x="5816150" y="1756150"/>
                <a:ext cx="4400" cy="7100"/>
              </a:xfrm>
              <a:custGeom>
                <a:avLst/>
                <a:gdLst/>
                <a:ahLst/>
                <a:cxnLst/>
                <a:rect l="l" t="t" r="r" b="b"/>
                <a:pathLst>
                  <a:path w="176" h="284" extrusionOk="0">
                    <a:moveTo>
                      <a:pt x="176" y="1"/>
                    </a:moveTo>
                    <a:lnTo>
                      <a:pt x="144" y="20"/>
                    </a:lnTo>
                    <a:lnTo>
                      <a:pt x="0" y="284"/>
                    </a:lnTo>
                    <a:lnTo>
                      <a:pt x="32" y="266"/>
                    </a:lnTo>
                    <a:lnTo>
                      <a:pt x="176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6203;p50">
                <a:extLst>
                  <a:ext uri="{FF2B5EF4-FFF2-40B4-BE49-F238E27FC236}">
                    <a16:creationId xmlns:a16="http://schemas.microsoft.com/office/drawing/2014/main" id="{70D6D348-30FF-44EC-A353-D6420B841E41}"/>
                  </a:ext>
                </a:extLst>
              </p:cNvPr>
              <p:cNvSpPr/>
              <p:nvPr/>
            </p:nvSpPr>
            <p:spPr>
              <a:xfrm>
                <a:off x="5818750" y="1753150"/>
                <a:ext cx="2900" cy="4075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63" extrusionOk="0">
                    <a:moveTo>
                      <a:pt x="115" y="1"/>
                    </a:moveTo>
                    <a:lnTo>
                      <a:pt x="76" y="24"/>
                    </a:lnTo>
                    <a:lnTo>
                      <a:pt x="1" y="163"/>
                    </a:lnTo>
                    <a:lnTo>
                      <a:pt x="1" y="163"/>
                    </a:lnTo>
                    <a:lnTo>
                      <a:pt x="40" y="140"/>
                    </a:lnTo>
                    <a:lnTo>
                      <a:pt x="115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6204;p50">
                <a:extLst>
                  <a:ext uri="{FF2B5EF4-FFF2-40B4-BE49-F238E27FC236}">
                    <a16:creationId xmlns:a16="http://schemas.microsoft.com/office/drawing/2014/main" id="{A0965EB1-47E9-4FF2-9C06-2AA50CDBA3F3}"/>
                  </a:ext>
                </a:extLst>
              </p:cNvPr>
              <p:cNvSpPr/>
              <p:nvPr/>
            </p:nvSpPr>
            <p:spPr>
              <a:xfrm>
                <a:off x="5819725" y="1752725"/>
                <a:ext cx="2675" cy="3925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57" extrusionOk="0">
                    <a:moveTo>
                      <a:pt x="107" y="0"/>
                    </a:moveTo>
                    <a:lnTo>
                      <a:pt x="76" y="18"/>
                    </a:lnTo>
                    <a:lnTo>
                      <a:pt x="1" y="157"/>
                    </a:lnTo>
                    <a:lnTo>
                      <a:pt x="33" y="138"/>
                    </a:lnTo>
                    <a:lnTo>
                      <a:pt x="107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6205;p50">
                <a:extLst>
                  <a:ext uri="{FF2B5EF4-FFF2-40B4-BE49-F238E27FC236}">
                    <a16:creationId xmlns:a16="http://schemas.microsoft.com/office/drawing/2014/main" id="{9A204AE7-2F50-44D3-81F3-19F8E52ADFFD}"/>
                  </a:ext>
                </a:extLst>
              </p:cNvPr>
              <p:cNvSpPr/>
              <p:nvPr/>
            </p:nvSpPr>
            <p:spPr>
              <a:xfrm>
                <a:off x="5815175" y="1756625"/>
                <a:ext cx="4575" cy="7200"/>
              </a:xfrm>
              <a:custGeom>
                <a:avLst/>
                <a:gdLst/>
                <a:ahLst/>
                <a:cxnLst/>
                <a:rect l="l" t="t" r="r" b="b"/>
                <a:pathLst>
                  <a:path w="183" h="288" extrusionOk="0">
                    <a:moveTo>
                      <a:pt x="183" y="1"/>
                    </a:moveTo>
                    <a:lnTo>
                      <a:pt x="144" y="24"/>
                    </a:lnTo>
                    <a:lnTo>
                      <a:pt x="0" y="288"/>
                    </a:lnTo>
                    <a:lnTo>
                      <a:pt x="0" y="288"/>
                    </a:lnTo>
                    <a:lnTo>
                      <a:pt x="39" y="265"/>
                    </a:lnTo>
                    <a:lnTo>
                      <a:pt x="183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6" name="Google Shape;6206;p50">
                <a:extLst>
                  <a:ext uri="{FF2B5EF4-FFF2-40B4-BE49-F238E27FC236}">
                    <a16:creationId xmlns:a16="http://schemas.microsoft.com/office/drawing/2014/main" id="{7E8C436D-A0F7-4309-94DE-3FEB53AE356A}"/>
                  </a:ext>
                </a:extLst>
              </p:cNvPr>
              <p:cNvSpPr/>
              <p:nvPr/>
            </p:nvSpPr>
            <p:spPr>
              <a:xfrm>
                <a:off x="5814050" y="1763300"/>
                <a:ext cx="200" cy="1200"/>
              </a:xfrm>
              <a:custGeom>
                <a:avLst/>
                <a:gdLst/>
                <a:ahLst/>
                <a:cxnLst/>
                <a:rect l="l" t="t" r="r" b="b"/>
                <a:pathLst>
                  <a:path w="8" h="48" extrusionOk="0">
                    <a:moveTo>
                      <a:pt x="7" y="1"/>
                    </a:moveTo>
                    <a:lnTo>
                      <a:pt x="0" y="14"/>
                    </a:lnTo>
                    <a:lnTo>
                      <a:pt x="0" y="47"/>
                    </a:lnTo>
                    <a:lnTo>
                      <a:pt x="7" y="43"/>
                    </a:lnTo>
                    <a:lnTo>
                      <a:pt x="7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7" name="Google Shape;6207;p50">
                <a:extLst>
                  <a:ext uri="{FF2B5EF4-FFF2-40B4-BE49-F238E27FC236}">
                    <a16:creationId xmlns:a16="http://schemas.microsoft.com/office/drawing/2014/main" id="{6D71618A-A5BA-4730-8C73-80B044F21EF4}"/>
                  </a:ext>
                </a:extLst>
              </p:cNvPr>
              <p:cNvSpPr/>
              <p:nvPr/>
            </p:nvSpPr>
            <p:spPr>
              <a:xfrm>
                <a:off x="5814200" y="1758225"/>
                <a:ext cx="2800" cy="5100"/>
              </a:xfrm>
              <a:custGeom>
                <a:avLst/>
                <a:gdLst/>
                <a:ahLst/>
                <a:cxnLst/>
                <a:rect l="l" t="t" r="r" b="b"/>
                <a:pathLst>
                  <a:path w="112" h="204" extrusionOk="0">
                    <a:moveTo>
                      <a:pt x="112" y="1"/>
                    </a:moveTo>
                    <a:lnTo>
                      <a:pt x="0" y="64"/>
                    </a:lnTo>
                    <a:lnTo>
                      <a:pt x="1" y="204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6208;p50">
                <a:extLst>
                  <a:ext uri="{FF2B5EF4-FFF2-40B4-BE49-F238E27FC236}">
                    <a16:creationId xmlns:a16="http://schemas.microsoft.com/office/drawing/2014/main" id="{FD06F867-68B5-4628-AA57-01851FEA4DFB}"/>
                  </a:ext>
                </a:extLst>
              </p:cNvPr>
              <p:cNvSpPr/>
              <p:nvPr/>
            </p:nvSpPr>
            <p:spPr>
              <a:xfrm>
                <a:off x="5814225" y="1757225"/>
                <a:ext cx="4550" cy="7150"/>
              </a:xfrm>
              <a:custGeom>
                <a:avLst/>
                <a:gdLst/>
                <a:ahLst/>
                <a:cxnLst/>
                <a:rect l="l" t="t" r="r" b="b"/>
                <a:pathLst>
                  <a:path w="182" h="286" extrusionOk="0">
                    <a:moveTo>
                      <a:pt x="182" y="0"/>
                    </a:moveTo>
                    <a:lnTo>
                      <a:pt x="111" y="41"/>
                    </a:lnTo>
                    <a:lnTo>
                      <a:pt x="0" y="244"/>
                    </a:lnTo>
                    <a:lnTo>
                      <a:pt x="0" y="286"/>
                    </a:lnTo>
                    <a:lnTo>
                      <a:pt x="38" y="264"/>
                    </a:lnTo>
                    <a:lnTo>
                      <a:pt x="182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" name="Google Shape;6209;p50">
                <a:extLst>
                  <a:ext uri="{FF2B5EF4-FFF2-40B4-BE49-F238E27FC236}">
                    <a16:creationId xmlns:a16="http://schemas.microsoft.com/office/drawing/2014/main" id="{8F535645-B8B0-405D-BA09-26B02DB7C127}"/>
                  </a:ext>
                </a:extLst>
              </p:cNvPr>
              <p:cNvSpPr/>
              <p:nvPr/>
            </p:nvSpPr>
            <p:spPr>
              <a:xfrm>
                <a:off x="5816975" y="1753725"/>
                <a:ext cx="3700" cy="4525"/>
              </a:xfrm>
              <a:custGeom>
                <a:avLst/>
                <a:gdLst/>
                <a:ahLst/>
                <a:cxnLst/>
                <a:rect l="l" t="t" r="r" b="b"/>
                <a:pathLst>
                  <a:path w="148" h="181" extrusionOk="0">
                    <a:moveTo>
                      <a:pt x="147" y="1"/>
                    </a:moveTo>
                    <a:lnTo>
                      <a:pt x="76" y="43"/>
                    </a:lnTo>
                    <a:lnTo>
                      <a:pt x="1" y="181"/>
                    </a:lnTo>
                    <a:lnTo>
                      <a:pt x="72" y="140"/>
                    </a:lnTo>
                    <a:lnTo>
                      <a:pt x="147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" name="Google Shape;6210;p50">
                <a:extLst>
                  <a:ext uri="{FF2B5EF4-FFF2-40B4-BE49-F238E27FC236}">
                    <a16:creationId xmlns:a16="http://schemas.microsoft.com/office/drawing/2014/main" id="{C7E8596E-FF73-4349-B540-7FCFADDC2AF5}"/>
                  </a:ext>
                </a:extLst>
              </p:cNvPr>
              <p:cNvSpPr/>
              <p:nvPr/>
            </p:nvSpPr>
            <p:spPr>
              <a:xfrm>
                <a:off x="5813350" y="1759825"/>
                <a:ext cx="900" cy="5050"/>
              </a:xfrm>
              <a:custGeom>
                <a:avLst/>
                <a:gdLst/>
                <a:ahLst/>
                <a:cxnLst/>
                <a:rect l="l" t="t" r="r" b="b"/>
                <a:pathLst>
                  <a:path w="36" h="202" extrusionOk="0">
                    <a:moveTo>
                      <a:pt x="34" y="0"/>
                    </a:moveTo>
                    <a:lnTo>
                      <a:pt x="1" y="21"/>
                    </a:lnTo>
                    <a:lnTo>
                      <a:pt x="2" y="202"/>
                    </a:lnTo>
                    <a:lnTo>
                      <a:pt x="28" y="186"/>
                    </a:lnTo>
                    <a:lnTo>
                      <a:pt x="28" y="153"/>
                    </a:lnTo>
                    <a:lnTo>
                      <a:pt x="35" y="140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" name="Google Shape;6211;p50">
                <a:extLst>
                  <a:ext uri="{FF2B5EF4-FFF2-40B4-BE49-F238E27FC236}">
                    <a16:creationId xmlns:a16="http://schemas.microsoft.com/office/drawing/2014/main" id="{27A3005C-AA11-476D-8CFC-3560EA099B2E}"/>
                  </a:ext>
                </a:extLst>
              </p:cNvPr>
              <p:cNvSpPr/>
              <p:nvPr/>
            </p:nvSpPr>
            <p:spPr>
              <a:xfrm>
                <a:off x="5814200" y="1754775"/>
                <a:ext cx="4700" cy="5075"/>
              </a:xfrm>
              <a:custGeom>
                <a:avLst/>
                <a:gdLst/>
                <a:ahLst/>
                <a:cxnLst/>
                <a:rect l="l" t="t" r="r" b="b"/>
                <a:pathLst>
                  <a:path w="188" h="203" extrusionOk="0">
                    <a:moveTo>
                      <a:pt x="187" y="1"/>
                    </a:moveTo>
                    <a:lnTo>
                      <a:pt x="0" y="108"/>
                    </a:lnTo>
                    <a:lnTo>
                      <a:pt x="0" y="202"/>
                    </a:lnTo>
                    <a:lnTo>
                      <a:pt x="112" y="139"/>
                    </a:lnTo>
                    <a:lnTo>
                      <a:pt x="187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6212;p50">
                <a:extLst>
                  <a:ext uri="{FF2B5EF4-FFF2-40B4-BE49-F238E27FC236}">
                    <a16:creationId xmlns:a16="http://schemas.microsoft.com/office/drawing/2014/main" id="{236FC754-A647-436D-A773-6883B1C8D20C}"/>
                  </a:ext>
                </a:extLst>
              </p:cNvPr>
              <p:cNvSpPr/>
              <p:nvPr/>
            </p:nvSpPr>
            <p:spPr>
              <a:xfrm>
                <a:off x="5813350" y="1757475"/>
                <a:ext cx="875" cy="2875"/>
              </a:xfrm>
              <a:custGeom>
                <a:avLst/>
                <a:gdLst/>
                <a:ahLst/>
                <a:cxnLst/>
                <a:rect l="l" t="t" r="r" b="b"/>
                <a:pathLst>
                  <a:path w="35" h="115" extrusionOk="0">
                    <a:moveTo>
                      <a:pt x="34" y="0"/>
                    </a:moveTo>
                    <a:lnTo>
                      <a:pt x="1" y="19"/>
                    </a:lnTo>
                    <a:lnTo>
                      <a:pt x="1" y="115"/>
                    </a:lnTo>
                    <a:lnTo>
                      <a:pt x="34" y="94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6213;p50">
                <a:extLst>
                  <a:ext uri="{FF2B5EF4-FFF2-40B4-BE49-F238E27FC236}">
                    <a16:creationId xmlns:a16="http://schemas.microsoft.com/office/drawing/2014/main" id="{5FA52DAD-B947-479F-8B6C-D467D1B25CED}"/>
                  </a:ext>
                </a:extLst>
              </p:cNvPr>
              <p:cNvSpPr/>
              <p:nvPr/>
            </p:nvSpPr>
            <p:spPr>
              <a:xfrm>
                <a:off x="5805850" y="1760325"/>
                <a:ext cx="7575" cy="8900"/>
              </a:xfrm>
              <a:custGeom>
                <a:avLst/>
                <a:gdLst/>
                <a:ahLst/>
                <a:cxnLst/>
                <a:rect l="l" t="t" r="r" b="b"/>
                <a:pathLst>
                  <a:path w="303" h="356" extrusionOk="0">
                    <a:moveTo>
                      <a:pt x="301" y="1"/>
                    </a:moveTo>
                    <a:lnTo>
                      <a:pt x="144" y="91"/>
                    </a:lnTo>
                    <a:lnTo>
                      <a:pt x="1" y="356"/>
                    </a:lnTo>
                    <a:lnTo>
                      <a:pt x="302" y="182"/>
                    </a:lnTo>
                    <a:lnTo>
                      <a:pt x="301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6214;p50">
                <a:extLst>
                  <a:ext uri="{FF2B5EF4-FFF2-40B4-BE49-F238E27FC236}">
                    <a16:creationId xmlns:a16="http://schemas.microsoft.com/office/drawing/2014/main" id="{E5DE2224-937D-42C9-BC66-1B0E77E0EBB7}"/>
                  </a:ext>
                </a:extLst>
              </p:cNvPr>
              <p:cNvSpPr/>
              <p:nvPr/>
            </p:nvSpPr>
            <p:spPr>
              <a:xfrm>
                <a:off x="5809450" y="1757950"/>
                <a:ext cx="3925" cy="4650"/>
              </a:xfrm>
              <a:custGeom>
                <a:avLst/>
                <a:gdLst/>
                <a:ahLst/>
                <a:cxnLst/>
                <a:rect l="l" t="t" r="r" b="b"/>
                <a:pathLst>
                  <a:path w="157" h="186" extrusionOk="0">
                    <a:moveTo>
                      <a:pt x="157" y="0"/>
                    </a:moveTo>
                    <a:lnTo>
                      <a:pt x="75" y="48"/>
                    </a:lnTo>
                    <a:lnTo>
                      <a:pt x="0" y="186"/>
                    </a:lnTo>
                    <a:lnTo>
                      <a:pt x="157" y="96"/>
                    </a:lnTo>
                    <a:lnTo>
                      <a:pt x="157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6215;p50">
                <a:extLst>
                  <a:ext uri="{FF2B5EF4-FFF2-40B4-BE49-F238E27FC236}">
                    <a16:creationId xmlns:a16="http://schemas.microsoft.com/office/drawing/2014/main" id="{B70D31CA-1F87-48CD-952F-EB7AE42579BF}"/>
                  </a:ext>
                </a:extLst>
              </p:cNvPr>
              <p:cNvSpPr/>
              <p:nvPr/>
            </p:nvSpPr>
            <p:spPr>
              <a:xfrm>
                <a:off x="5805100" y="1762575"/>
                <a:ext cx="4375" cy="7100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84" extrusionOk="0">
                    <a:moveTo>
                      <a:pt x="174" y="1"/>
                    </a:moveTo>
                    <a:lnTo>
                      <a:pt x="144" y="18"/>
                    </a:lnTo>
                    <a:lnTo>
                      <a:pt x="0" y="283"/>
                    </a:lnTo>
                    <a:lnTo>
                      <a:pt x="31" y="266"/>
                    </a:lnTo>
                    <a:lnTo>
                      <a:pt x="174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6216;p50">
                <a:extLst>
                  <a:ext uri="{FF2B5EF4-FFF2-40B4-BE49-F238E27FC236}">
                    <a16:creationId xmlns:a16="http://schemas.microsoft.com/office/drawing/2014/main" id="{8FCED7E6-8519-4690-9102-439AA9D5D96B}"/>
                  </a:ext>
                </a:extLst>
              </p:cNvPr>
              <p:cNvSpPr/>
              <p:nvPr/>
            </p:nvSpPr>
            <p:spPr>
              <a:xfrm>
                <a:off x="5807675" y="1759575"/>
                <a:ext cx="2875" cy="4050"/>
              </a:xfrm>
              <a:custGeom>
                <a:avLst/>
                <a:gdLst/>
                <a:ahLst/>
                <a:cxnLst/>
                <a:rect l="l" t="t" r="r" b="b"/>
                <a:pathLst>
                  <a:path w="115" h="162" extrusionOk="0">
                    <a:moveTo>
                      <a:pt x="115" y="0"/>
                    </a:moveTo>
                    <a:lnTo>
                      <a:pt x="75" y="23"/>
                    </a:lnTo>
                    <a:lnTo>
                      <a:pt x="0" y="161"/>
                    </a:lnTo>
                    <a:lnTo>
                      <a:pt x="41" y="138"/>
                    </a:lnTo>
                    <a:lnTo>
                      <a:pt x="115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6217;p50">
                <a:extLst>
                  <a:ext uri="{FF2B5EF4-FFF2-40B4-BE49-F238E27FC236}">
                    <a16:creationId xmlns:a16="http://schemas.microsoft.com/office/drawing/2014/main" id="{8DB4A5BE-B28B-4D19-95DE-42C8CD3B5BD8}"/>
                  </a:ext>
                </a:extLst>
              </p:cNvPr>
              <p:cNvSpPr/>
              <p:nvPr/>
            </p:nvSpPr>
            <p:spPr>
              <a:xfrm>
                <a:off x="5808675" y="1759125"/>
                <a:ext cx="2675" cy="3925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57" extrusionOk="0">
                    <a:moveTo>
                      <a:pt x="106" y="1"/>
                    </a:moveTo>
                    <a:lnTo>
                      <a:pt x="75" y="18"/>
                    </a:lnTo>
                    <a:lnTo>
                      <a:pt x="1" y="156"/>
                    </a:lnTo>
                    <a:lnTo>
                      <a:pt x="1" y="156"/>
                    </a:lnTo>
                    <a:lnTo>
                      <a:pt x="31" y="139"/>
                    </a:lnTo>
                    <a:lnTo>
                      <a:pt x="106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8" name="Google Shape;6218;p50">
                <a:extLst>
                  <a:ext uri="{FF2B5EF4-FFF2-40B4-BE49-F238E27FC236}">
                    <a16:creationId xmlns:a16="http://schemas.microsoft.com/office/drawing/2014/main" id="{751B29F0-CD75-473F-874D-8D854306F30B}"/>
                  </a:ext>
                </a:extLst>
              </p:cNvPr>
              <p:cNvSpPr/>
              <p:nvPr/>
            </p:nvSpPr>
            <p:spPr>
              <a:xfrm>
                <a:off x="5804075" y="1763025"/>
                <a:ext cx="4625" cy="7225"/>
              </a:xfrm>
              <a:custGeom>
                <a:avLst/>
                <a:gdLst/>
                <a:ahLst/>
                <a:cxnLst/>
                <a:rect l="l" t="t" r="r" b="b"/>
                <a:pathLst>
                  <a:path w="185" h="289" extrusionOk="0">
                    <a:moveTo>
                      <a:pt x="185" y="0"/>
                    </a:moveTo>
                    <a:lnTo>
                      <a:pt x="144" y="23"/>
                    </a:lnTo>
                    <a:lnTo>
                      <a:pt x="0" y="289"/>
                    </a:lnTo>
                    <a:lnTo>
                      <a:pt x="41" y="265"/>
                    </a:lnTo>
                    <a:lnTo>
                      <a:pt x="185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" name="Google Shape;6219;p50">
                <a:extLst>
                  <a:ext uri="{FF2B5EF4-FFF2-40B4-BE49-F238E27FC236}">
                    <a16:creationId xmlns:a16="http://schemas.microsoft.com/office/drawing/2014/main" id="{54F272B4-9B2D-4957-89FA-A0985A87D3DA}"/>
                  </a:ext>
                </a:extLst>
              </p:cNvPr>
              <p:cNvSpPr/>
              <p:nvPr/>
            </p:nvSpPr>
            <p:spPr>
              <a:xfrm>
                <a:off x="5802950" y="1763600"/>
                <a:ext cx="4750" cy="7300"/>
              </a:xfrm>
              <a:custGeom>
                <a:avLst/>
                <a:gdLst/>
                <a:ahLst/>
                <a:cxnLst/>
                <a:rect l="l" t="t" r="r" b="b"/>
                <a:pathLst>
                  <a:path w="190" h="292" extrusionOk="0">
                    <a:moveTo>
                      <a:pt x="189" y="0"/>
                    </a:moveTo>
                    <a:lnTo>
                      <a:pt x="118" y="41"/>
                    </a:lnTo>
                    <a:lnTo>
                      <a:pt x="1" y="258"/>
                    </a:lnTo>
                    <a:lnTo>
                      <a:pt x="1" y="292"/>
                    </a:lnTo>
                    <a:lnTo>
                      <a:pt x="45" y="266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6220;p50">
                <a:extLst>
                  <a:ext uri="{FF2B5EF4-FFF2-40B4-BE49-F238E27FC236}">
                    <a16:creationId xmlns:a16="http://schemas.microsoft.com/office/drawing/2014/main" id="{6900C054-4E0D-4F46-98D7-2BCA97993F9B}"/>
                  </a:ext>
                </a:extLst>
              </p:cNvPr>
              <p:cNvSpPr/>
              <p:nvPr/>
            </p:nvSpPr>
            <p:spPr>
              <a:xfrm>
                <a:off x="5805875" y="1760150"/>
                <a:ext cx="3700" cy="4475"/>
              </a:xfrm>
              <a:custGeom>
                <a:avLst/>
                <a:gdLst/>
                <a:ahLst/>
                <a:cxnLst/>
                <a:rect l="l" t="t" r="r" b="b"/>
                <a:pathLst>
                  <a:path w="148" h="179" extrusionOk="0">
                    <a:moveTo>
                      <a:pt x="147" y="0"/>
                    </a:moveTo>
                    <a:lnTo>
                      <a:pt x="76" y="41"/>
                    </a:lnTo>
                    <a:lnTo>
                      <a:pt x="1" y="179"/>
                    </a:lnTo>
                    <a:lnTo>
                      <a:pt x="1" y="179"/>
                    </a:lnTo>
                    <a:lnTo>
                      <a:pt x="72" y="138"/>
                    </a:lnTo>
                    <a:lnTo>
                      <a:pt x="147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6221;p50">
                <a:extLst>
                  <a:ext uri="{FF2B5EF4-FFF2-40B4-BE49-F238E27FC236}">
                    <a16:creationId xmlns:a16="http://schemas.microsoft.com/office/drawing/2014/main" id="{20D3F984-71D4-4121-B5D0-B1A6446A41E7}"/>
                  </a:ext>
                </a:extLst>
              </p:cNvPr>
              <p:cNvSpPr/>
              <p:nvPr/>
            </p:nvSpPr>
            <p:spPr>
              <a:xfrm>
                <a:off x="5802950" y="1764600"/>
                <a:ext cx="2950" cy="5475"/>
              </a:xfrm>
              <a:custGeom>
                <a:avLst/>
                <a:gdLst/>
                <a:ahLst/>
                <a:cxnLst/>
                <a:rect l="l" t="t" r="r" b="b"/>
                <a:pathLst>
                  <a:path w="118" h="219" extrusionOk="0">
                    <a:moveTo>
                      <a:pt x="118" y="1"/>
                    </a:moveTo>
                    <a:lnTo>
                      <a:pt x="1" y="69"/>
                    </a:lnTo>
                    <a:lnTo>
                      <a:pt x="1" y="218"/>
                    </a:lnTo>
                    <a:lnTo>
                      <a:pt x="118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6222;p50">
                <a:extLst>
                  <a:ext uri="{FF2B5EF4-FFF2-40B4-BE49-F238E27FC236}">
                    <a16:creationId xmlns:a16="http://schemas.microsoft.com/office/drawing/2014/main" id="{01572752-B4F3-4C53-BF67-FBB2EDE65183}"/>
                  </a:ext>
                </a:extLst>
              </p:cNvPr>
              <p:cNvSpPr/>
              <p:nvPr/>
            </p:nvSpPr>
            <p:spPr>
              <a:xfrm>
                <a:off x="5802125" y="1766300"/>
                <a:ext cx="850" cy="5075"/>
              </a:xfrm>
              <a:custGeom>
                <a:avLst/>
                <a:gdLst/>
                <a:ahLst/>
                <a:cxnLst/>
                <a:rect l="l" t="t" r="r" b="b"/>
                <a:pathLst>
                  <a:path w="34" h="203" extrusionOk="0">
                    <a:moveTo>
                      <a:pt x="34" y="1"/>
                    </a:moveTo>
                    <a:lnTo>
                      <a:pt x="0" y="21"/>
                    </a:lnTo>
                    <a:lnTo>
                      <a:pt x="0" y="203"/>
                    </a:lnTo>
                    <a:lnTo>
                      <a:pt x="34" y="184"/>
                    </a:lnTo>
                    <a:lnTo>
                      <a:pt x="34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6223;p50">
                <a:extLst>
                  <a:ext uri="{FF2B5EF4-FFF2-40B4-BE49-F238E27FC236}">
                    <a16:creationId xmlns:a16="http://schemas.microsoft.com/office/drawing/2014/main" id="{B6A9050A-99DC-4511-8EEC-4B98893F05A7}"/>
                  </a:ext>
                </a:extLst>
              </p:cNvPr>
              <p:cNvSpPr/>
              <p:nvPr/>
            </p:nvSpPr>
            <p:spPr>
              <a:xfrm>
                <a:off x="5802950" y="1761175"/>
                <a:ext cx="4850" cy="5150"/>
              </a:xfrm>
              <a:custGeom>
                <a:avLst/>
                <a:gdLst/>
                <a:ahLst/>
                <a:cxnLst/>
                <a:rect l="l" t="t" r="r" b="b"/>
                <a:pathLst>
                  <a:path w="194" h="206" extrusionOk="0">
                    <a:moveTo>
                      <a:pt x="193" y="0"/>
                    </a:moveTo>
                    <a:lnTo>
                      <a:pt x="1" y="112"/>
                    </a:lnTo>
                    <a:lnTo>
                      <a:pt x="1" y="206"/>
                    </a:lnTo>
                    <a:lnTo>
                      <a:pt x="118" y="138"/>
                    </a:lnTo>
                    <a:lnTo>
                      <a:pt x="19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" name="Google Shape;6224;p50">
                <a:extLst>
                  <a:ext uri="{FF2B5EF4-FFF2-40B4-BE49-F238E27FC236}">
                    <a16:creationId xmlns:a16="http://schemas.microsoft.com/office/drawing/2014/main" id="{D15007C1-B5CC-4586-A19F-2DAF12954DF8}"/>
                  </a:ext>
                </a:extLst>
              </p:cNvPr>
              <p:cNvSpPr/>
              <p:nvPr/>
            </p:nvSpPr>
            <p:spPr>
              <a:xfrm>
                <a:off x="5802075" y="1763950"/>
                <a:ext cx="900" cy="2900"/>
              </a:xfrm>
              <a:custGeom>
                <a:avLst/>
                <a:gdLst/>
                <a:ahLst/>
                <a:cxnLst/>
                <a:rect l="l" t="t" r="r" b="b"/>
                <a:pathLst>
                  <a:path w="36" h="116" extrusionOk="0">
                    <a:moveTo>
                      <a:pt x="36" y="1"/>
                    </a:moveTo>
                    <a:lnTo>
                      <a:pt x="1" y="20"/>
                    </a:lnTo>
                    <a:lnTo>
                      <a:pt x="2" y="115"/>
                    </a:lnTo>
                    <a:lnTo>
                      <a:pt x="36" y="95"/>
                    </a:lnTo>
                    <a:lnTo>
                      <a:pt x="36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" name="Google Shape;6225;p50">
                <a:extLst>
                  <a:ext uri="{FF2B5EF4-FFF2-40B4-BE49-F238E27FC236}">
                    <a16:creationId xmlns:a16="http://schemas.microsoft.com/office/drawing/2014/main" id="{17738058-E3D6-4C75-9DAA-B1B1F369835F}"/>
                  </a:ext>
                </a:extLst>
              </p:cNvPr>
              <p:cNvSpPr/>
              <p:nvPr/>
            </p:nvSpPr>
            <p:spPr>
              <a:xfrm>
                <a:off x="5795950" y="1766825"/>
                <a:ext cx="6200" cy="8100"/>
              </a:xfrm>
              <a:custGeom>
                <a:avLst/>
                <a:gdLst/>
                <a:ahLst/>
                <a:cxnLst/>
                <a:rect l="l" t="t" r="r" b="b"/>
                <a:pathLst>
                  <a:path w="248" h="324" extrusionOk="0">
                    <a:moveTo>
                      <a:pt x="247" y="0"/>
                    </a:moveTo>
                    <a:lnTo>
                      <a:pt x="144" y="60"/>
                    </a:lnTo>
                    <a:lnTo>
                      <a:pt x="1" y="324"/>
                    </a:lnTo>
                    <a:lnTo>
                      <a:pt x="247" y="182"/>
                    </a:lnTo>
                    <a:lnTo>
                      <a:pt x="247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6" name="Google Shape;6226;p50">
                <a:extLst>
                  <a:ext uri="{FF2B5EF4-FFF2-40B4-BE49-F238E27FC236}">
                    <a16:creationId xmlns:a16="http://schemas.microsoft.com/office/drawing/2014/main" id="{CC9FBAE2-1228-4F58-AB50-62F39E689451}"/>
                  </a:ext>
                </a:extLst>
              </p:cNvPr>
              <p:cNvSpPr/>
              <p:nvPr/>
            </p:nvSpPr>
            <p:spPr>
              <a:xfrm>
                <a:off x="5799550" y="1764425"/>
                <a:ext cx="2600" cy="3900"/>
              </a:xfrm>
              <a:custGeom>
                <a:avLst/>
                <a:gdLst/>
                <a:ahLst/>
                <a:cxnLst/>
                <a:rect l="l" t="t" r="r" b="b"/>
                <a:pathLst>
                  <a:path w="104" h="156" extrusionOk="0">
                    <a:moveTo>
                      <a:pt x="102" y="1"/>
                    </a:moveTo>
                    <a:lnTo>
                      <a:pt x="74" y="17"/>
                    </a:lnTo>
                    <a:lnTo>
                      <a:pt x="0" y="156"/>
                    </a:lnTo>
                    <a:lnTo>
                      <a:pt x="103" y="96"/>
                    </a:lnTo>
                    <a:lnTo>
                      <a:pt x="102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6227;p50">
                <a:extLst>
                  <a:ext uri="{FF2B5EF4-FFF2-40B4-BE49-F238E27FC236}">
                    <a16:creationId xmlns:a16="http://schemas.microsoft.com/office/drawing/2014/main" id="{F50DC739-1A4D-45C3-A588-31350AC5EA10}"/>
                  </a:ext>
                </a:extLst>
              </p:cNvPr>
              <p:cNvSpPr/>
              <p:nvPr/>
            </p:nvSpPr>
            <p:spPr>
              <a:xfrm>
                <a:off x="5795150" y="1768300"/>
                <a:ext cx="4425" cy="7100"/>
              </a:xfrm>
              <a:custGeom>
                <a:avLst/>
                <a:gdLst/>
                <a:ahLst/>
                <a:cxnLst/>
                <a:rect l="l" t="t" r="r" b="b"/>
                <a:pathLst>
                  <a:path w="177" h="284" extrusionOk="0">
                    <a:moveTo>
                      <a:pt x="176" y="1"/>
                    </a:moveTo>
                    <a:lnTo>
                      <a:pt x="144" y="18"/>
                    </a:lnTo>
                    <a:lnTo>
                      <a:pt x="1" y="283"/>
                    </a:lnTo>
                    <a:lnTo>
                      <a:pt x="1" y="283"/>
                    </a:lnTo>
                    <a:lnTo>
                      <a:pt x="33" y="265"/>
                    </a:lnTo>
                    <a:lnTo>
                      <a:pt x="176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6228;p50">
                <a:extLst>
                  <a:ext uri="{FF2B5EF4-FFF2-40B4-BE49-F238E27FC236}">
                    <a16:creationId xmlns:a16="http://schemas.microsoft.com/office/drawing/2014/main" id="{4F3C281E-1D13-4586-9B76-01385BAF870B}"/>
                  </a:ext>
                </a:extLst>
              </p:cNvPr>
              <p:cNvSpPr/>
              <p:nvPr/>
            </p:nvSpPr>
            <p:spPr>
              <a:xfrm>
                <a:off x="5798750" y="1764825"/>
                <a:ext cx="2675" cy="3950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58" extrusionOk="0">
                    <a:moveTo>
                      <a:pt x="106" y="1"/>
                    </a:moveTo>
                    <a:lnTo>
                      <a:pt x="76" y="19"/>
                    </a:lnTo>
                    <a:lnTo>
                      <a:pt x="0" y="157"/>
                    </a:lnTo>
                    <a:lnTo>
                      <a:pt x="32" y="140"/>
                    </a:lnTo>
                    <a:lnTo>
                      <a:pt x="106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6229;p50">
                <a:extLst>
                  <a:ext uri="{FF2B5EF4-FFF2-40B4-BE49-F238E27FC236}">
                    <a16:creationId xmlns:a16="http://schemas.microsoft.com/office/drawing/2014/main" id="{D31515F0-693E-485B-8434-DEFA6229CF96}"/>
                  </a:ext>
                </a:extLst>
              </p:cNvPr>
              <p:cNvSpPr/>
              <p:nvPr/>
            </p:nvSpPr>
            <p:spPr>
              <a:xfrm>
                <a:off x="5794175" y="1768750"/>
                <a:ext cx="4600" cy="7200"/>
              </a:xfrm>
              <a:custGeom>
                <a:avLst/>
                <a:gdLst/>
                <a:ahLst/>
                <a:cxnLst/>
                <a:rect l="l" t="t" r="r" b="b"/>
                <a:pathLst>
                  <a:path w="184" h="288" extrusionOk="0">
                    <a:moveTo>
                      <a:pt x="183" y="0"/>
                    </a:moveTo>
                    <a:lnTo>
                      <a:pt x="144" y="23"/>
                    </a:lnTo>
                    <a:lnTo>
                      <a:pt x="1" y="287"/>
                    </a:lnTo>
                    <a:lnTo>
                      <a:pt x="40" y="265"/>
                    </a:lnTo>
                    <a:lnTo>
                      <a:pt x="183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6230;p50">
                <a:extLst>
                  <a:ext uri="{FF2B5EF4-FFF2-40B4-BE49-F238E27FC236}">
                    <a16:creationId xmlns:a16="http://schemas.microsoft.com/office/drawing/2014/main" id="{12C8379F-B61D-46E2-AA96-C961243C94D0}"/>
                  </a:ext>
                </a:extLst>
              </p:cNvPr>
              <p:cNvSpPr/>
              <p:nvPr/>
            </p:nvSpPr>
            <p:spPr>
              <a:xfrm>
                <a:off x="5797775" y="1765300"/>
                <a:ext cx="2875" cy="4050"/>
              </a:xfrm>
              <a:custGeom>
                <a:avLst/>
                <a:gdLst/>
                <a:ahLst/>
                <a:cxnLst/>
                <a:rect l="l" t="t" r="r" b="b"/>
                <a:pathLst>
                  <a:path w="115" h="162" extrusionOk="0">
                    <a:moveTo>
                      <a:pt x="115" y="0"/>
                    </a:moveTo>
                    <a:lnTo>
                      <a:pt x="76" y="24"/>
                    </a:lnTo>
                    <a:lnTo>
                      <a:pt x="0" y="161"/>
                    </a:lnTo>
                    <a:lnTo>
                      <a:pt x="39" y="138"/>
                    </a:lnTo>
                    <a:lnTo>
                      <a:pt x="115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6231;p50">
                <a:extLst>
                  <a:ext uri="{FF2B5EF4-FFF2-40B4-BE49-F238E27FC236}">
                    <a16:creationId xmlns:a16="http://schemas.microsoft.com/office/drawing/2014/main" id="{49023132-E0FC-4241-BBDA-AF82E0742957}"/>
                  </a:ext>
                </a:extLst>
              </p:cNvPr>
              <p:cNvSpPr/>
              <p:nvPr/>
            </p:nvSpPr>
            <p:spPr>
              <a:xfrm>
                <a:off x="5793050" y="1752650"/>
                <a:ext cx="41500" cy="25000"/>
              </a:xfrm>
              <a:custGeom>
                <a:avLst/>
                <a:gdLst/>
                <a:ahLst/>
                <a:cxnLst/>
                <a:rect l="l" t="t" r="r" b="b"/>
                <a:pathLst>
                  <a:path w="1660" h="1000" extrusionOk="0">
                    <a:moveTo>
                      <a:pt x="1660" y="0"/>
                    </a:moveTo>
                    <a:lnTo>
                      <a:pt x="1412" y="142"/>
                    </a:lnTo>
                    <a:lnTo>
                      <a:pt x="1381" y="161"/>
                    </a:lnTo>
                    <a:lnTo>
                      <a:pt x="1341" y="184"/>
                    </a:lnTo>
                    <a:lnTo>
                      <a:pt x="1297" y="209"/>
                    </a:lnTo>
                    <a:lnTo>
                      <a:pt x="1264" y="229"/>
                    </a:lnTo>
                    <a:lnTo>
                      <a:pt x="956" y="406"/>
                    </a:lnTo>
                    <a:lnTo>
                      <a:pt x="924" y="424"/>
                    </a:lnTo>
                    <a:lnTo>
                      <a:pt x="885" y="447"/>
                    </a:lnTo>
                    <a:lnTo>
                      <a:pt x="847" y="469"/>
                    </a:lnTo>
                    <a:lnTo>
                      <a:pt x="840" y="473"/>
                    </a:lnTo>
                    <a:lnTo>
                      <a:pt x="814" y="489"/>
                    </a:lnTo>
                    <a:lnTo>
                      <a:pt x="513" y="663"/>
                    </a:lnTo>
                    <a:lnTo>
                      <a:pt x="482" y="680"/>
                    </a:lnTo>
                    <a:lnTo>
                      <a:pt x="441" y="704"/>
                    </a:lnTo>
                    <a:lnTo>
                      <a:pt x="397" y="730"/>
                    </a:lnTo>
                    <a:lnTo>
                      <a:pt x="363" y="749"/>
                    </a:lnTo>
                    <a:lnTo>
                      <a:pt x="117" y="891"/>
                    </a:lnTo>
                    <a:lnTo>
                      <a:pt x="85" y="909"/>
                    </a:lnTo>
                    <a:lnTo>
                      <a:pt x="46" y="931"/>
                    </a:lnTo>
                    <a:lnTo>
                      <a:pt x="1" y="957"/>
                    </a:lnTo>
                    <a:lnTo>
                      <a:pt x="1" y="999"/>
                    </a:lnTo>
                    <a:lnTo>
                      <a:pt x="12" y="992"/>
                    </a:lnTo>
                    <a:lnTo>
                      <a:pt x="53" y="969"/>
                    </a:lnTo>
                    <a:lnTo>
                      <a:pt x="83" y="952"/>
                    </a:lnTo>
                    <a:lnTo>
                      <a:pt x="363" y="789"/>
                    </a:lnTo>
                    <a:lnTo>
                      <a:pt x="397" y="770"/>
                    </a:lnTo>
                    <a:lnTo>
                      <a:pt x="410" y="763"/>
                    </a:lnTo>
                    <a:lnTo>
                      <a:pt x="449" y="740"/>
                    </a:lnTo>
                    <a:lnTo>
                      <a:pt x="479" y="722"/>
                    </a:lnTo>
                    <a:lnTo>
                      <a:pt x="814" y="530"/>
                    </a:lnTo>
                    <a:lnTo>
                      <a:pt x="852" y="508"/>
                    </a:lnTo>
                    <a:lnTo>
                      <a:pt x="892" y="485"/>
                    </a:lnTo>
                    <a:lnTo>
                      <a:pt x="923" y="467"/>
                    </a:lnTo>
                    <a:lnTo>
                      <a:pt x="1264" y="270"/>
                    </a:lnTo>
                    <a:lnTo>
                      <a:pt x="1309" y="244"/>
                    </a:lnTo>
                    <a:lnTo>
                      <a:pt x="1348" y="221"/>
                    </a:lnTo>
                    <a:lnTo>
                      <a:pt x="1380" y="203"/>
                    </a:lnTo>
                    <a:lnTo>
                      <a:pt x="1660" y="41"/>
                    </a:lnTo>
                    <a:lnTo>
                      <a:pt x="166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2" name="Google Shape;6232;p50">
                <a:extLst>
                  <a:ext uri="{FF2B5EF4-FFF2-40B4-BE49-F238E27FC236}">
                    <a16:creationId xmlns:a16="http://schemas.microsoft.com/office/drawing/2014/main" id="{AD29D6A8-6BD3-4E9A-AAB7-19C59CACBF44}"/>
                  </a:ext>
                </a:extLst>
              </p:cNvPr>
              <p:cNvSpPr/>
              <p:nvPr/>
            </p:nvSpPr>
            <p:spPr>
              <a:xfrm>
                <a:off x="5793050" y="1769325"/>
                <a:ext cx="4750" cy="7275"/>
              </a:xfrm>
              <a:custGeom>
                <a:avLst/>
                <a:gdLst/>
                <a:ahLst/>
                <a:cxnLst/>
                <a:rect l="l" t="t" r="r" b="b"/>
                <a:pathLst>
                  <a:path w="190" h="291" extrusionOk="0">
                    <a:moveTo>
                      <a:pt x="189" y="0"/>
                    </a:moveTo>
                    <a:lnTo>
                      <a:pt x="118" y="41"/>
                    </a:lnTo>
                    <a:lnTo>
                      <a:pt x="1" y="257"/>
                    </a:lnTo>
                    <a:lnTo>
                      <a:pt x="1" y="290"/>
                    </a:lnTo>
                    <a:lnTo>
                      <a:pt x="46" y="264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3" name="Google Shape;6233;p50">
                <a:extLst>
                  <a:ext uri="{FF2B5EF4-FFF2-40B4-BE49-F238E27FC236}">
                    <a16:creationId xmlns:a16="http://schemas.microsoft.com/office/drawing/2014/main" id="{1BD8A078-2C61-4652-A530-D0341D5E8C21}"/>
                  </a:ext>
                </a:extLst>
              </p:cNvPr>
              <p:cNvSpPr/>
              <p:nvPr/>
            </p:nvSpPr>
            <p:spPr>
              <a:xfrm>
                <a:off x="5793050" y="1766900"/>
                <a:ext cx="4850" cy="5175"/>
              </a:xfrm>
              <a:custGeom>
                <a:avLst/>
                <a:gdLst/>
                <a:ahLst/>
                <a:cxnLst/>
                <a:rect l="l" t="t" r="r" b="b"/>
                <a:pathLst>
                  <a:path w="194" h="207" extrusionOk="0">
                    <a:moveTo>
                      <a:pt x="194" y="0"/>
                    </a:moveTo>
                    <a:lnTo>
                      <a:pt x="1" y="112"/>
                    </a:lnTo>
                    <a:lnTo>
                      <a:pt x="1" y="206"/>
                    </a:lnTo>
                    <a:lnTo>
                      <a:pt x="118" y="138"/>
                    </a:lnTo>
                    <a:lnTo>
                      <a:pt x="194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" name="Google Shape;6234;p50">
                <a:extLst>
                  <a:ext uri="{FF2B5EF4-FFF2-40B4-BE49-F238E27FC236}">
                    <a16:creationId xmlns:a16="http://schemas.microsoft.com/office/drawing/2014/main" id="{4564C595-DCB0-486A-B688-62EEBDAD1645}"/>
                  </a:ext>
                </a:extLst>
              </p:cNvPr>
              <p:cNvSpPr/>
              <p:nvPr/>
            </p:nvSpPr>
            <p:spPr>
              <a:xfrm>
                <a:off x="5796000" y="1765875"/>
                <a:ext cx="3675" cy="4475"/>
              </a:xfrm>
              <a:custGeom>
                <a:avLst/>
                <a:gdLst/>
                <a:ahLst/>
                <a:cxnLst/>
                <a:rect l="l" t="t" r="r" b="b"/>
                <a:pathLst>
                  <a:path w="147" h="179" extrusionOk="0">
                    <a:moveTo>
                      <a:pt x="147" y="1"/>
                    </a:moveTo>
                    <a:lnTo>
                      <a:pt x="76" y="41"/>
                    </a:lnTo>
                    <a:lnTo>
                      <a:pt x="0" y="179"/>
                    </a:lnTo>
                    <a:lnTo>
                      <a:pt x="71" y="138"/>
                    </a:lnTo>
                    <a:lnTo>
                      <a:pt x="147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" name="Google Shape;6235;p50">
                <a:extLst>
                  <a:ext uri="{FF2B5EF4-FFF2-40B4-BE49-F238E27FC236}">
                    <a16:creationId xmlns:a16="http://schemas.microsoft.com/office/drawing/2014/main" id="{4E0A8E98-98CF-40ED-8D1A-BFD7649B105F}"/>
                  </a:ext>
                </a:extLst>
              </p:cNvPr>
              <p:cNvSpPr/>
              <p:nvPr/>
            </p:nvSpPr>
            <p:spPr>
              <a:xfrm>
                <a:off x="5793050" y="1770325"/>
                <a:ext cx="2975" cy="5425"/>
              </a:xfrm>
              <a:custGeom>
                <a:avLst/>
                <a:gdLst/>
                <a:ahLst/>
                <a:cxnLst/>
                <a:rect l="l" t="t" r="r" b="b"/>
                <a:pathLst>
                  <a:path w="119" h="217" extrusionOk="0">
                    <a:moveTo>
                      <a:pt x="118" y="1"/>
                    </a:moveTo>
                    <a:lnTo>
                      <a:pt x="1" y="69"/>
                    </a:lnTo>
                    <a:lnTo>
                      <a:pt x="1" y="217"/>
                    </a:lnTo>
                    <a:lnTo>
                      <a:pt x="118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6236;p50">
                <a:extLst>
                  <a:ext uri="{FF2B5EF4-FFF2-40B4-BE49-F238E27FC236}">
                    <a16:creationId xmlns:a16="http://schemas.microsoft.com/office/drawing/2014/main" id="{1E13ADE2-68A6-487E-B378-D098658EE8B7}"/>
                  </a:ext>
                </a:extLst>
              </p:cNvPr>
              <p:cNvSpPr/>
              <p:nvPr/>
            </p:nvSpPr>
            <p:spPr>
              <a:xfrm>
                <a:off x="5814050" y="1750975"/>
                <a:ext cx="200" cy="1150"/>
              </a:xfrm>
              <a:custGeom>
                <a:avLst/>
                <a:gdLst/>
                <a:ahLst/>
                <a:cxnLst/>
                <a:rect l="l" t="t" r="r" b="b"/>
                <a:pathLst>
                  <a:path w="8" h="46" extrusionOk="0">
                    <a:moveTo>
                      <a:pt x="7" y="1"/>
                    </a:moveTo>
                    <a:lnTo>
                      <a:pt x="0" y="12"/>
                    </a:lnTo>
                    <a:lnTo>
                      <a:pt x="0" y="46"/>
                    </a:lnTo>
                    <a:lnTo>
                      <a:pt x="7" y="43"/>
                    </a:lnTo>
                    <a:lnTo>
                      <a:pt x="7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7" name="Google Shape;6237;p50">
                <a:extLst>
                  <a:ext uri="{FF2B5EF4-FFF2-40B4-BE49-F238E27FC236}">
                    <a16:creationId xmlns:a16="http://schemas.microsoft.com/office/drawing/2014/main" id="{E12A1C56-4339-4866-9091-8DDBFD4F37D2}"/>
                  </a:ext>
                </a:extLst>
              </p:cNvPr>
              <p:cNvSpPr/>
              <p:nvPr/>
            </p:nvSpPr>
            <p:spPr>
              <a:xfrm>
                <a:off x="5831925" y="1733400"/>
                <a:ext cx="2625" cy="3900"/>
              </a:xfrm>
              <a:custGeom>
                <a:avLst/>
                <a:gdLst/>
                <a:ahLst/>
                <a:cxnLst/>
                <a:rect l="l" t="t" r="r" b="b"/>
                <a:pathLst>
                  <a:path w="105" h="156" extrusionOk="0">
                    <a:moveTo>
                      <a:pt x="103" y="0"/>
                    </a:moveTo>
                    <a:lnTo>
                      <a:pt x="76" y="16"/>
                    </a:lnTo>
                    <a:lnTo>
                      <a:pt x="0" y="155"/>
                    </a:lnTo>
                    <a:lnTo>
                      <a:pt x="105" y="95"/>
                    </a:lnTo>
                    <a:lnTo>
                      <a:pt x="10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8" name="Google Shape;6238;p50">
                <a:extLst>
                  <a:ext uri="{FF2B5EF4-FFF2-40B4-BE49-F238E27FC236}">
                    <a16:creationId xmlns:a16="http://schemas.microsoft.com/office/drawing/2014/main" id="{9CA6458B-1880-4B99-9D60-E092D19A1D33}"/>
                  </a:ext>
                </a:extLst>
              </p:cNvPr>
              <p:cNvSpPr/>
              <p:nvPr/>
            </p:nvSpPr>
            <p:spPr>
              <a:xfrm>
                <a:off x="5827575" y="1737275"/>
                <a:ext cx="4375" cy="7050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82" extrusionOk="0">
                    <a:moveTo>
                      <a:pt x="174" y="0"/>
                    </a:moveTo>
                    <a:lnTo>
                      <a:pt x="144" y="18"/>
                    </a:lnTo>
                    <a:lnTo>
                      <a:pt x="0" y="282"/>
                    </a:lnTo>
                    <a:lnTo>
                      <a:pt x="31" y="264"/>
                    </a:lnTo>
                    <a:lnTo>
                      <a:pt x="174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6239;p50">
                <a:extLst>
                  <a:ext uri="{FF2B5EF4-FFF2-40B4-BE49-F238E27FC236}">
                    <a16:creationId xmlns:a16="http://schemas.microsoft.com/office/drawing/2014/main" id="{E5AC1E00-78F3-488F-819A-A2DF0A0576AC}"/>
                  </a:ext>
                </a:extLst>
              </p:cNvPr>
              <p:cNvSpPr/>
              <p:nvPr/>
            </p:nvSpPr>
            <p:spPr>
              <a:xfrm>
                <a:off x="5831150" y="1733800"/>
                <a:ext cx="2675" cy="3925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57" extrusionOk="0">
                    <a:moveTo>
                      <a:pt x="107" y="0"/>
                    </a:moveTo>
                    <a:lnTo>
                      <a:pt x="76" y="18"/>
                    </a:lnTo>
                    <a:lnTo>
                      <a:pt x="1" y="157"/>
                    </a:lnTo>
                    <a:lnTo>
                      <a:pt x="31" y="139"/>
                    </a:lnTo>
                    <a:lnTo>
                      <a:pt x="107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" name="Google Shape;6240;p50">
                <a:extLst>
                  <a:ext uri="{FF2B5EF4-FFF2-40B4-BE49-F238E27FC236}">
                    <a16:creationId xmlns:a16="http://schemas.microsoft.com/office/drawing/2014/main" id="{007B6ECC-0ECB-40C7-894C-AEFC8441BBD6}"/>
                  </a:ext>
                </a:extLst>
              </p:cNvPr>
              <p:cNvSpPr/>
              <p:nvPr/>
            </p:nvSpPr>
            <p:spPr>
              <a:xfrm>
                <a:off x="5826550" y="1737700"/>
                <a:ext cx="4625" cy="7200"/>
              </a:xfrm>
              <a:custGeom>
                <a:avLst/>
                <a:gdLst/>
                <a:ahLst/>
                <a:cxnLst/>
                <a:rect l="l" t="t" r="r" b="b"/>
                <a:pathLst>
                  <a:path w="185" h="288" extrusionOk="0">
                    <a:moveTo>
                      <a:pt x="185" y="1"/>
                    </a:moveTo>
                    <a:lnTo>
                      <a:pt x="144" y="24"/>
                    </a:lnTo>
                    <a:lnTo>
                      <a:pt x="1" y="288"/>
                    </a:lnTo>
                    <a:lnTo>
                      <a:pt x="41" y="265"/>
                    </a:lnTo>
                    <a:lnTo>
                      <a:pt x="185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6241;p50">
                <a:extLst>
                  <a:ext uri="{FF2B5EF4-FFF2-40B4-BE49-F238E27FC236}">
                    <a16:creationId xmlns:a16="http://schemas.microsoft.com/office/drawing/2014/main" id="{0E9E7886-8239-4F30-B436-A7973DDF26E3}"/>
                  </a:ext>
                </a:extLst>
              </p:cNvPr>
              <p:cNvSpPr/>
              <p:nvPr/>
            </p:nvSpPr>
            <p:spPr>
              <a:xfrm>
                <a:off x="5830150" y="1734225"/>
                <a:ext cx="2925" cy="4100"/>
              </a:xfrm>
              <a:custGeom>
                <a:avLst/>
                <a:gdLst/>
                <a:ahLst/>
                <a:cxnLst/>
                <a:rect l="l" t="t" r="r" b="b"/>
                <a:pathLst>
                  <a:path w="117" h="164" extrusionOk="0">
                    <a:moveTo>
                      <a:pt x="116" y="1"/>
                    </a:moveTo>
                    <a:lnTo>
                      <a:pt x="75" y="24"/>
                    </a:lnTo>
                    <a:lnTo>
                      <a:pt x="0" y="163"/>
                    </a:lnTo>
                    <a:lnTo>
                      <a:pt x="41" y="140"/>
                    </a:lnTo>
                    <a:lnTo>
                      <a:pt x="116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2" name="Google Shape;6242;p50">
                <a:extLst>
                  <a:ext uri="{FF2B5EF4-FFF2-40B4-BE49-F238E27FC236}">
                    <a16:creationId xmlns:a16="http://schemas.microsoft.com/office/drawing/2014/main" id="{FBF67701-02A8-49D0-83B9-3DAA8D8DE142}"/>
                  </a:ext>
                </a:extLst>
              </p:cNvPr>
              <p:cNvSpPr/>
              <p:nvPr/>
            </p:nvSpPr>
            <p:spPr>
              <a:xfrm>
                <a:off x="5825425" y="1744675"/>
                <a:ext cx="50" cy="900"/>
              </a:xfrm>
              <a:custGeom>
                <a:avLst/>
                <a:gdLst/>
                <a:ahLst/>
                <a:cxnLst/>
                <a:rect l="l" t="t" r="r" b="b"/>
                <a:pathLst>
                  <a:path w="2" h="36" extrusionOk="0">
                    <a:moveTo>
                      <a:pt x="2" y="0"/>
                    </a:moveTo>
                    <a:lnTo>
                      <a:pt x="1" y="2"/>
                    </a:lnTo>
                    <a:lnTo>
                      <a:pt x="2" y="35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3" name="Google Shape;6243;p50">
                <a:extLst>
                  <a:ext uri="{FF2B5EF4-FFF2-40B4-BE49-F238E27FC236}">
                    <a16:creationId xmlns:a16="http://schemas.microsoft.com/office/drawing/2014/main" id="{2417321D-BA88-43C6-8187-B494EFA057EB}"/>
                  </a:ext>
                </a:extLst>
              </p:cNvPr>
              <p:cNvSpPr/>
              <p:nvPr/>
            </p:nvSpPr>
            <p:spPr>
              <a:xfrm>
                <a:off x="5825475" y="1738300"/>
                <a:ext cx="4700" cy="7275"/>
              </a:xfrm>
              <a:custGeom>
                <a:avLst/>
                <a:gdLst/>
                <a:ahLst/>
                <a:cxnLst/>
                <a:rect l="l" t="t" r="r" b="b"/>
                <a:pathLst>
                  <a:path w="188" h="291" extrusionOk="0">
                    <a:moveTo>
                      <a:pt x="187" y="0"/>
                    </a:moveTo>
                    <a:lnTo>
                      <a:pt x="116" y="41"/>
                    </a:lnTo>
                    <a:lnTo>
                      <a:pt x="0" y="255"/>
                    </a:lnTo>
                    <a:lnTo>
                      <a:pt x="0" y="290"/>
                    </a:lnTo>
                    <a:lnTo>
                      <a:pt x="44" y="264"/>
                    </a:lnTo>
                    <a:lnTo>
                      <a:pt x="187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4" name="Google Shape;6244;p50">
                <a:extLst>
                  <a:ext uri="{FF2B5EF4-FFF2-40B4-BE49-F238E27FC236}">
                    <a16:creationId xmlns:a16="http://schemas.microsoft.com/office/drawing/2014/main" id="{4C150721-9FA6-447A-A89C-6B26B7725F39}"/>
                  </a:ext>
                </a:extLst>
              </p:cNvPr>
              <p:cNvSpPr/>
              <p:nvPr/>
            </p:nvSpPr>
            <p:spPr>
              <a:xfrm>
                <a:off x="5828375" y="1734800"/>
                <a:ext cx="3675" cy="4525"/>
              </a:xfrm>
              <a:custGeom>
                <a:avLst/>
                <a:gdLst/>
                <a:ahLst/>
                <a:cxnLst/>
                <a:rect l="l" t="t" r="r" b="b"/>
                <a:pathLst>
                  <a:path w="147" h="181" extrusionOk="0">
                    <a:moveTo>
                      <a:pt x="146" y="1"/>
                    </a:moveTo>
                    <a:lnTo>
                      <a:pt x="75" y="41"/>
                    </a:lnTo>
                    <a:lnTo>
                      <a:pt x="0" y="181"/>
                    </a:lnTo>
                    <a:lnTo>
                      <a:pt x="0" y="181"/>
                    </a:lnTo>
                    <a:lnTo>
                      <a:pt x="71" y="140"/>
                    </a:lnTo>
                    <a:lnTo>
                      <a:pt x="146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5" name="Google Shape;6245;p50">
                <a:extLst>
                  <a:ext uri="{FF2B5EF4-FFF2-40B4-BE49-F238E27FC236}">
                    <a16:creationId xmlns:a16="http://schemas.microsoft.com/office/drawing/2014/main" id="{E7F6DD2A-04B6-4BE9-A6CB-919BB41DB41F}"/>
                  </a:ext>
                </a:extLst>
              </p:cNvPr>
              <p:cNvSpPr/>
              <p:nvPr/>
            </p:nvSpPr>
            <p:spPr>
              <a:xfrm>
                <a:off x="5825475" y="1739300"/>
                <a:ext cx="2900" cy="5400"/>
              </a:xfrm>
              <a:custGeom>
                <a:avLst/>
                <a:gdLst/>
                <a:ahLst/>
                <a:cxnLst/>
                <a:rect l="l" t="t" r="r" b="b"/>
                <a:pathLst>
                  <a:path w="116" h="216" extrusionOk="0">
                    <a:moveTo>
                      <a:pt x="116" y="1"/>
                    </a:moveTo>
                    <a:lnTo>
                      <a:pt x="0" y="67"/>
                    </a:lnTo>
                    <a:lnTo>
                      <a:pt x="0" y="215"/>
                    </a:lnTo>
                    <a:lnTo>
                      <a:pt x="116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" name="Google Shape;6246;p50">
                <a:extLst>
                  <a:ext uri="{FF2B5EF4-FFF2-40B4-BE49-F238E27FC236}">
                    <a16:creationId xmlns:a16="http://schemas.microsoft.com/office/drawing/2014/main" id="{57A14574-6F83-4D61-BE7F-34286CAA5FFA}"/>
                  </a:ext>
                </a:extLst>
              </p:cNvPr>
              <p:cNvSpPr/>
              <p:nvPr/>
            </p:nvSpPr>
            <p:spPr>
              <a:xfrm>
                <a:off x="5824600" y="1740975"/>
                <a:ext cx="875" cy="5050"/>
              </a:xfrm>
              <a:custGeom>
                <a:avLst/>
                <a:gdLst/>
                <a:ahLst/>
                <a:cxnLst/>
                <a:rect l="l" t="t" r="r" b="b"/>
                <a:pathLst>
                  <a:path w="35" h="202" extrusionOk="0">
                    <a:moveTo>
                      <a:pt x="35" y="0"/>
                    </a:moveTo>
                    <a:lnTo>
                      <a:pt x="0" y="21"/>
                    </a:lnTo>
                    <a:lnTo>
                      <a:pt x="2" y="202"/>
                    </a:lnTo>
                    <a:lnTo>
                      <a:pt x="35" y="183"/>
                    </a:lnTo>
                    <a:lnTo>
                      <a:pt x="34" y="150"/>
                    </a:lnTo>
                    <a:lnTo>
                      <a:pt x="35" y="148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" name="Google Shape;6247;p50">
                <a:extLst>
                  <a:ext uri="{FF2B5EF4-FFF2-40B4-BE49-F238E27FC236}">
                    <a16:creationId xmlns:a16="http://schemas.microsoft.com/office/drawing/2014/main" id="{65E84DCC-F7F8-49F8-BBD9-E853ED5D4EF4}"/>
                  </a:ext>
                </a:extLst>
              </p:cNvPr>
              <p:cNvSpPr/>
              <p:nvPr/>
            </p:nvSpPr>
            <p:spPr>
              <a:xfrm>
                <a:off x="5825475" y="1735825"/>
                <a:ext cx="4800" cy="5175"/>
              </a:xfrm>
              <a:custGeom>
                <a:avLst/>
                <a:gdLst/>
                <a:ahLst/>
                <a:cxnLst/>
                <a:rect l="l" t="t" r="r" b="b"/>
                <a:pathLst>
                  <a:path w="192" h="207" extrusionOk="0">
                    <a:moveTo>
                      <a:pt x="191" y="0"/>
                    </a:moveTo>
                    <a:lnTo>
                      <a:pt x="0" y="112"/>
                    </a:lnTo>
                    <a:lnTo>
                      <a:pt x="0" y="206"/>
                    </a:lnTo>
                    <a:lnTo>
                      <a:pt x="116" y="140"/>
                    </a:lnTo>
                    <a:lnTo>
                      <a:pt x="191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8" name="Google Shape;6248;p50">
                <a:extLst>
                  <a:ext uri="{FF2B5EF4-FFF2-40B4-BE49-F238E27FC236}">
                    <a16:creationId xmlns:a16="http://schemas.microsoft.com/office/drawing/2014/main" id="{F3CAE1C1-746C-4310-9B1D-DB7989BF2CB2}"/>
                  </a:ext>
                </a:extLst>
              </p:cNvPr>
              <p:cNvSpPr/>
              <p:nvPr/>
            </p:nvSpPr>
            <p:spPr>
              <a:xfrm>
                <a:off x="5824600" y="1738625"/>
                <a:ext cx="875" cy="2875"/>
              </a:xfrm>
              <a:custGeom>
                <a:avLst/>
                <a:gdLst/>
                <a:ahLst/>
                <a:cxnLst/>
                <a:rect l="l" t="t" r="r" b="b"/>
                <a:pathLst>
                  <a:path w="35" h="115" extrusionOk="0">
                    <a:moveTo>
                      <a:pt x="35" y="0"/>
                    </a:moveTo>
                    <a:lnTo>
                      <a:pt x="0" y="19"/>
                    </a:lnTo>
                    <a:lnTo>
                      <a:pt x="0" y="115"/>
                    </a:lnTo>
                    <a:lnTo>
                      <a:pt x="35" y="94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9" name="Google Shape;6249;p50">
                <a:extLst>
                  <a:ext uri="{FF2B5EF4-FFF2-40B4-BE49-F238E27FC236}">
                    <a16:creationId xmlns:a16="http://schemas.microsoft.com/office/drawing/2014/main" id="{8788DF97-5C4F-47D7-AA62-67328D7A0AD9}"/>
                  </a:ext>
                </a:extLst>
              </p:cNvPr>
              <p:cNvSpPr/>
              <p:nvPr/>
            </p:nvSpPr>
            <p:spPr>
              <a:xfrm>
                <a:off x="5816900" y="1741475"/>
                <a:ext cx="7750" cy="9025"/>
              </a:xfrm>
              <a:custGeom>
                <a:avLst/>
                <a:gdLst/>
                <a:ahLst/>
                <a:cxnLst/>
                <a:rect l="l" t="t" r="r" b="b"/>
                <a:pathLst>
                  <a:path w="310" h="361" extrusionOk="0">
                    <a:moveTo>
                      <a:pt x="308" y="1"/>
                    </a:moveTo>
                    <a:lnTo>
                      <a:pt x="146" y="95"/>
                    </a:lnTo>
                    <a:lnTo>
                      <a:pt x="1" y="360"/>
                    </a:lnTo>
                    <a:lnTo>
                      <a:pt x="310" y="182"/>
                    </a:lnTo>
                    <a:lnTo>
                      <a:pt x="308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6250;p50">
                <a:extLst>
                  <a:ext uri="{FF2B5EF4-FFF2-40B4-BE49-F238E27FC236}">
                    <a16:creationId xmlns:a16="http://schemas.microsoft.com/office/drawing/2014/main" id="{749AB8C7-3F1E-4BB3-9F84-8925A1BCC818}"/>
                  </a:ext>
                </a:extLst>
              </p:cNvPr>
              <p:cNvSpPr/>
              <p:nvPr/>
            </p:nvSpPr>
            <p:spPr>
              <a:xfrm>
                <a:off x="5820525" y="1739075"/>
                <a:ext cx="4100" cy="4775"/>
              </a:xfrm>
              <a:custGeom>
                <a:avLst/>
                <a:gdLst/>
                <a:ahLst/>
                <a:cxnLst/>
                <a:rect l="l" t="t" r="r" b="b"/>
                <a:pathLst>
                  <a:path w="164" h="191" extrusionOk="0">
                    <a:moveTo>
                      <a:pt x="163" y="1"/>
                    </a:moveTo>
                    <a:lnTo>
                      <a:pt x="75" y="52"/>
                    </a:lnTo>
                    <a:lnTo>
                      <a:pt x="1" y="191"/>
                    </a:lnTo>
                    <a:lnTo>
                      <a:pt x="1" y="191"/>
                    </a:lnTo>
                    <a:lnTo>
                      <a:pt x="163" y="97"/>
                    </a:lnTo>
                    <a:lnTo>
                      <a:pt x="163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6251;p50">
                <a:extLst>
                  <a:ext uri="{FF2B5EF4-FFF2-40B4-BE49-F238E27FC236}">
                    <a16:creationId xmlns:a16="http://schemas.microsoft.com/office/drawing/2014/main" id="{3741668A-849B-4C07-A2D6-082FAB3353E1}"/>
                  </a:ext>
                </a:extLst>
              </p:cNvPr>
              <p:cNvSpPr/>
              <p:nvPr/>
            </p:nvSpPr>
            <p:spPr>
              <a:xfrm>
                <a:off x="5815175" y="1744275"/>
                <a:ext cx="4575" cy="7225"/>
              </a:xfrm>
              <a:custGeom>
                <a:avLst/>
                <a:gdLst/>
                <a:ahLst/>
                <a:cxnLst/>
                <a:rect l="l" t="t" r="r" b="b"/>
                <a:pathLst>
                  <a:path w="183" h="289" extrusionOk="0">
                    <a:moveTo>
                      <a:pt x="183" y="0"/>
                    </a:moveTo>
                    <a:lnTo>
                      <a:pt x="144" y="24"/>
                    </a:lnTo>
                    <a:lnTo>
                      <a:pt x="0" y="289"/>
                    </a:lnTo>
                    <a:lnTo>
                      <a:pt x="39" y="266"/>
                    </a:lnTo>
                    <a:lnTo>
                      <a:pt x="183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" name="Google Shape;6252;p50">
                <a:extLst>
                  <a:ext uri="{FF2B5EF4-FFF2-40B4-BE49-F238E27FC236}">
                    <a16:creationId xmlns:a16="http://schemas.microsoft.com/office/drawing/2014/main" id="{FEE06E0A-BFA5-4636-9624-BC9976B953D7}"/>
                  </a:ext>
                </a:extLst>
              </p:cNvPr>
              <p:cNvSpPr/>
              <p:nvPr/>
            </p:nvSpPr>
            <p:spPr>
              <a:xfrm>
                <a:off x="5816150" y="1743825"/>
                <a:ext cx="4400" cy="7100"/>
              </a:xfrm>
              <a:custGeom>
                <a:avLst/>
                <a:gdLst/>
                <a:ahLst/>
                <a:cxnLst/>
                <a:rect l="l" t="t" r="r" b="b"/>
                <a:pathLst>
                  <a:path w="176" h="284" extrusionOk="0">
                    <a:moveTo>
                      <a:pt x="176" y="1"/>
                    </a:moveTo>
                    <a:lnTo>
                      <a:pt x="144" y="18"/>
                    </a:lnTo>
                    <a:lnTo>
                      <a:pt x="0" y="284"/>
                    </a:lnTo>
                    <a:lnTo>
                      <a:pt x="0" y="284"/>
                    </a:lnTo>
                    <a:lnTo>
                      <a:pt x="31" y="266"/>
                    </a:lnTo>
                    <a:lnTo>
                      <a:pt x="176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3" name="Google Shape;6253;p50">
                <a:extLst>
                  <a:ext uri="{FF2B5EF4-FFF2-40B4-BE49-F238E27FC236}">
                    <a16:creationId xmlns:a16="http://schemas.microsoft.com/office/drawing/2014/main" id="{29663CEB-DC08-4D15-BEB8-40124A6C45BC}"/>
                  </a:ext>
                </a:extLst>
              </p:cNvPr>
              <p:cNvSpPr/>
              <p:nvPr/>
            </p:nvSpPr>
            <p:spPr>
              <a:xfrm>
                <a:off x="5819725" y="1740350"/>
                <a:ext cx="2675" cy="3950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58" extrusionOk="0">
                    <a:moveTo>
                      <a:pt x="107" y="1"/>
                    </a:moveTo>
                    <a:lnTo>
                      <a:pt x="76" y="20"/>
                    </a:lnTo>
                    <a:lnTo>
                      <a:pt x="1" y="157"/>
                    </a:lnTo>
                    <a:lnTo>
                      <a:pt x="1" y="157"/>
                    </a:lnTo>
                    <a:lnTo>
                      <a:pt x="33" y="140"/>
                    </a:lnTo>
                    <a:lnTo>
                      <a:pt x="107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6254;p50">
                <a:extLst>
                  <a:ext uri="{FF2B5EF4-FFF2-40B4-BE49-F238E27FC236}">
                    <a16:creationId xmlns:a16="http://schemas.microsoft.com/office/drawing/2014/main" id="{023CF75B-032B-47FC-B04F-C16C4239D872}"/>
                  </a:ext>
                </a:extLst>
              </p:cNvPr>
              <p:cNvSpPr/>
              <p:nvPr/>
            </p:nvSpPr>
            <p:spPr>
              <a:xfrm>
                <a:off x="5818750" y="1740825"/>
                <a:ext cx="2900" cy="4050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62" extrusionOk="0">
                    <a:moveTo>
                      <a:pt x="115" y="1"/>
                    </a:moveTo>
                    <a:lnTo>
                      <a:pt x="76" y="24"/>
                    </a:lnTo>
                    <a:lnTo>
                      <a:pt x="1" y="162"/>
                    </a:lnTo>
                    <a:lnTo>
                      <a:pt x="40" y="138"/>
                    </a:lnTo>
                    <a:lnTo>
                      <a:pt x="115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" name="Google Shape;6255;p50">
                <a:extLst>
                  <a:ext uri="{FF2B5EF4-FFF2-40B4-BE49-F238E27FC236}">
                    <a16:creationId xmlns:a16="http://schemas.microsoft.com/office/drawing/2014/main" id="{F527B609-3495-4FA3-BED0-47F4742ADE3A}"/>
                  </a:ext>
                </a:extLst>
              </p:cNvPr>
              <p:cNvSpPr/>
              <p:nvPr/>
            </p:nvSpPr>
            <p:spPr>
              <a:xfrm>
                <a:off x="5814200" y="1745875"/>
                <a:ext cx="2800" cy="5125"/>
              </a:xfrm>
              <a:custGeom>
                <a:avLst/>
                <a:gdLst/>
                <a:ahLst/>
                <a:cxnLst/>
                <a:rect l="l" t="t" r="r" b="b"/>
                <a:pathLst>
                  <a:path w="112" h="205" extrusionOk="0">
                    <a:moveTo>
                      <a:pt x="112" y="0"/>
                    </a:moveTo>
                    <a:lnTo>
                      <a:pt x="0" y="65"/>
                    </a:lnTo>
                    <a:lnTo>
                      <a:pt x="1" y="205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6" name="Google Shape;6256;p50">
                <a:extLst>
                  <a:ext uri="{FF2B5EF4-FFF2-40B4-BE49-F238E27FC236}">
                    <a16:creationId xmlns:a16="http://schemas.microsoft.com/office/drawing/2014/main" id="{6F01684D-3E5A-4148-9751-41E44EA382DE}"/>
                  </a:ext>
                </a:extLst>
              </p:cNvPr>
              <p:cNvSpPr/>
              <p:nvPr/>
            </p:nvSpPr>
            <p:spPr>
              <a:xfrm>
                <a:off x="5814225" y="1744850"/>
                <a:ext cx="4550" cy="7200"/>
              </a:xfrm>
              <a:custGeom>
                <a:avLst/>
                <a:gdLst/>
                <a:ahLst/>
                <a:cxnLst/>
                <a:rect l="l" t="t" r="r" b="b"/>
                <a:pathLst>
                  <a:path w="182" h="288" extrusionOk="0">
                    <a:moveTo>
                      <a:pt x="182" y="1"/>
                    </a:moveTo>
                    <a:lnTo>
                      <a:pt x="111" y="41"/>
                    </a:lnTo>
                    <a:lnTo>
                      <a:pt x="0" y="246"/>
                    </a:lnTo>
                    <a:lnTo>
                      <a:pt x="0" y="288"/>
                    </a:lnTo>
                    <a:lnTo>
                      <a:pt x="38" y="266"/>
                    </a:lnTo>
                    <a:lnTo>
                      <a:pt x="182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7" name="Google Shape;6257;p50">
                <a:extLst>
                  <a:ext uri="{FF2B5EF4-FFF2-40B4-BE49-F238E27FC236}">
                    <a16:creationId xmlns:a16="http://schemas.microsoft.com/office/drawing/2014/main" id="{A072E87F-AEFB-400C-A1A3-7571D60DCB5C}"/>
                  </a:ext>
                </a:extLst>
              </p:cNvPr>
              <p:cNvSpPr/>
              <p:nvPr/>
            </p:nvSpPr>
            <p:spPr>
              <a:xfrm>
                <a:off x="5816975" y="1741400"/>
                <a:ext cx="3700" cy="4500"/>
              </a:xfrm>
              <a:custGeom>
                <a:avLst/>
                <a:gdLst/>
                <a:ahLst/>
                <a:cxnLst/>
                <a:rect l="l" t="t" r="r" b="b"/>
                <a:pathLst>
                  <a:path w="148" h="180" extrusionOk="0">
                    <a:moveTo>
                      <a:pt x="147" y="1"/>
                    </a:moveTo>
                    <a:lnTo>
                      <a:pt x="76" y="41"/>
                    </a:lnTo>
                    <a:lnTo>
                      <a:pt x="1" y="179"/>
                    </a:lnTo>
                    <a:lnTo>
                      <a:pt x="72" y="139"/>
                    </a:lnTo>
                    <a:lnTo>
                      <a:pt x="147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8" name="Google Shape;6258;p50">
                <a:extLst>
                  <a:ext uri="{FF2B5EF4-FFF2-40B4-BE49-F238E27FC236}">
                    <a16:creationId xmlns:a16="http://schemas.microsoft.com/office/drawing/2014/main" id="{7894C1E9-996D-4DFB-9DA2-0F8C5CBF4C1B}"/>
                  </a:ext>
                </a:extLst>
              </p:cNvPr>
              <p:cNvSpPr/>
              <p:nvPr/>
            </p:nvSpPr>
            <p:spPr>
              <a:xfrm>
                <a:off x="5813350" y="1747500"/>
                <a:ext cx="900" cy="5025"/>
              </a:xfrm>
              <a:custGeom>
                <a:avLst/>
                <a:gdLst/>
                <a:ahLst/>
                <a:cxnLst/>
                <a:rect l="l" t="t" r="r" b="b"/>
                <a:pathLst>
                  <a:path w="36" h="201" extrusionOk="0">
                    <a:moveTo>
                      <a:pt x="34" y="0"/>
                    </a:moveTo>
                    <a:lnTo>
                      <a:pt x="1" y="19"/>
                    </a:lnTo>
                    <a:lnTo>
                      <a:pt x="2" y="200"/>
                    </a:lnTo>
                    <a:lnTo>
                      <a:pt x="28" y="185"/>
                    </a:lnTo>
                    <a:lnTo>
                      <a:pt x="28" y="151"/>
                    </a:lnTo>
                    <a:lnTo>
                      <a:pt x="35" y="140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9" name="Google Shape;6259;p50">
                <a:extLst>
                  <a:ext uri="{FF2B5EF4-FFF2-40B4-BE49-F238E27FC236}">
                    <a16:creationId xmlns:a16="http://schemas.microsoft.com/office/drawing/2014/main" id="{98AFFA0F-EAE5-4DF7-9886-6EFFB3BB3E0C}"/>
                  </a:ext>
                </a:extLst>
              </p:cNvPr>
              <p:cNvSpPr/>
              <p:nvPr/>
            </p:nvSpPr>
            <p:spPr>
              <a:xfrm>
                <a:off x="5814200" y="1742425"/>
                <a:ext cx="4700" cy="5100"/>
              </a:xfrm>
              <a:custGeom>
                <a:avLst/>
                <a:gdLst/>
                <a:ahLst/>
                <a:cxnLst/>
                <a:rect l="l" t="t" r="r" b="b"/>
                <a:pathLst>
                  <a:path w="188" h="204" extrusionOk="0">
                    <a:moveTo>
                      <a:pt x="187" y="0"/>
                    </a:moveTo>
                    <a:lnTo>
                      <a:pt x="0" y="108"/>
                    </a:lnTo>
                    <a:lnTo>
                      <a:pt x="0" y="203"/>
                    </a:lnTo>
                    <a:lnTo>
                      <a:pt x="112" y="138"/>
                    </a:lnTo>
                    <a:lnTo>
                      <a:pt x="187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0" name="Google Shape;6260;p50">
                <a:extLst>
                  <a:ext uri="{FF2B5EF4-FFF2-40B4-BE49-F238E27FC236}">
                    <a16:creationId xmlns:a16="http://schemas.microsoft.com/office/drawing/2014/main" id="{0E71A019-80E8-46FE-B369-84596C8F495A}"/>
                  </a:ext>
                </a:extLst>
              </p:cNvPr>
              <p:cNvSpPr/>
              <p:nvPr/>
            </p:nvSpPr>
            <p:spPr>
              <a:xfrm>
                <a:off x="5813350" y="1745100"/>
                <a:ext cx="875" cy="2900"/>
              </a:xfrm>
              <a:custGeom>
                <a:avLst/>
                <a:gdLst/>
                <a:ahLst/>
                <a:cxnLst/>
                <a:rect l="l" t="t" r="r" b="b"/>
                <a:pathLst>
                  <a:path w="35" h="116" extrusionOk="0">
                    <a:moveTo>
                      <a:pt x="34" y="1"/>
                    </a:moveTo>
                    <a:lnTo>
                      <a:pt x="1" y="20"/>
                    </a:lnTo>
                    <a:lnTo>
                      <a:pt x="1" y="115"/>
                    </a:lnTo>
                    <a:lnTo>
                      <a:pt x="34" y="96"/>
                    </a:lnTo>
                    <a:lnTo>
                      <a:pt x="34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1" name="Google Shape;6261;p50">
                <a:extLst>
                  <a:ext uri="{FF2B5EF4-FFF2-40B4-BE49-F238E27FC236}">
                    <a16:creationId xmlns:a16="http://schemas.microsoft.com/office/drawing/2014/main" id="{E73EFF74-A559-4233-976A-F25590C162C1}"/>
                  </a:ext>
                </a:extLst>
              </p:cNvPr>
              <p:cNvSpPr/>
              <p:nvPr/>
            </p:nvSpPr>
            <p:spPr>
              <a:xfrm>
                <a:off x="5805850" y="1747975"/>
                <a:ext cx="7575" cy="8900"/>
              </a:xfrm>
              <a:custGeom>
                <a:avLst/>
                <a:gdLst/>
                <a:ahLst/>
                <a:cxnLst/>
                <a:rect l="l" t="t" r="r" b="b"/>
                <a:pathLst>
                  <a:path w="303" h="356" extrusionOk="0">
                    <a:moveTo>
                      <a:pt x="301" y="0"/>
                    </a:moveTo>
                    <a:lnTo>
                      <a:pt x="144" y="92"/>
                    </a:lnTo>
                    <a:lnTo>
                      <a:pt x="1" y="356"/>
                    </a:lnTo>
                    <a:lnTo>
                      <a:pt x="1" y="356"/>
                    </a:lnTo>
                    <a:lnTo>
                      <a:pt x="302" y="181"/>
                    </a:lnTo>
                    <a:lnTo>
                      <a:pt x="301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2" name="Google Shape;6262;p50">
                <a:extLst>
                  <a:ext uri="{FF2B5EF4-FFF2-40B4-BE49-F238E27FC236}">
                    <a16:creationId xmlns:a16="http://schemas.microsoft.com/office/drawing/2014/main" id="{01018B51-1CD1-4BA8-86C7-C3E94796AB5B}"/>
                  </a:ext>
                </a:extLst>
              </p:cNvPr>
              <p:cNvSpPr/>
              <p:nvPr/>
            </p:nvSpPr>
            <p:spPr>
              <a:xfrm>
                <a:off x="5809450" y="1745575"/>
                <a:ext cx="3925" cy="4700"/>
              </a:xfrm>
              <a:custGeom>
                <a:avLst/>
                <a:gdLst/>
                <a:ahLst/>
                <a:cxnLst/>
                <a:rect l="l" t="t" r="r" b="b"/>
                <a:pathLst>
                  <a:path w="157" h="188" extrusionOk="0">
                    <a:moveTo>
                      <a:pt x="157" y="1"/>
                    </a:moveTo>
                    <a:lnTo>
                      <a:pt x="75" y="48"/>
                    </a:lnTo>
                    <a:lnTo>
                      <a:pt x="0" y="188"/>
                    </a:lnTo>
                    <a:lnTo>
                      <a:pt x="0" y="188"/>
                    </a:lnTo>
                    <a:lnTo>
                      <a:pt x="157" y="96"/>
                    </a:lnTo>
                    <a:lnTo>
                      <a:pt x="157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3" name="Google Shape;6263;p50">
                <a:extLst>
                  <a:ext uri="{FF2B5EF4-FFF2-40B4-BE49-F238E27FC236}">
                    <a16:creationId xmlns:a16="http://schemas.microsoft.com/office/drawing/2014/main" id="{E1F675D9-4418-4359-BA98-9C7270570B59}"/>
                  </a:ext>
                </a:extLst>
              </p:cNvPr>
              <p:cNvSpPr/>
              <p:nvPr/>
            </p:nvSpPr>
            <p:spPr>
              <a:xfrm>
                <a:off x="5805050" y="1750250"/>
                <a:ext cx="4425" cy="7050"/>
              </a:xfrm>
              <a:custGeom>
                <a:avLst/>
                <a:gdLst/>
                <a:ahLst/>
                <a:cxnLst/>
                <a:rect l="l" t="t" r="r" b="b"/>
                <a:pathLst>
                  <a:path w="177" h="282" extrusionOk="0">
                    <a:moveTo>
                      <a:pt x="176" y="1"/>
                    </a:moveTo>
                    <a:lnTo>
                      <a:pt x="144" y="18"/>
                    </a:lnTo>
                    <a:lnTo>
                      <a:pt x="1" y="282"/>
                    </a:lnTo>
                    <a:lnTo>
                      <a:pt x="1" y="282"/>
                    </a:lnTo>
                    <a:lnTo>
                      <a:pt x="33" y="265"/>
                    </a:lnTo>
                    <a:lnTo>
                      <a:pt x="176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4" name="Google Shape;6264;p50">
                <a:extLst>
                  <a:ext uri="{FF2B5EF4-FFF2-40B4-BE49-F238E27FC236}">
                    <a16:creationId xmlns:a16="http://schemas.microsoft.com/office/drawing/2014/main" id="{60546319-AA08-4460-8363-1896D27385DA}"/>
                  </a:ext>
                </a:extLst>
              </p:cNvPr>
              <p:cNvSpPr/>
              <p:nvPr/>
            </p:nvSpPr>
            <p:spPr>
              <a:xfrm>
                <a:off x="5808650" y="1746775"/>
                <a:ext cx="2700" cy="3925"/>
              </a:xfrm>
              <a:custGeom>
                <a:avLst/>
                <a:gdLst/>
                <a:ahLst/>
                <a:cxnLst/>
                <a:rect l="l" t="t" r="r" b="b"/>
                <a:pathLst>
                  <a:path w="108" h="157" extrusionOk="0">
                    <a:moveTo>
                      <a:pt x="107" y="0"/>
                    </a:moveTo>
                    <a:lnTo>
                      <a:pt x="76" y="18"/>
                    </a:lnTo>
                    <a:lnTo>
                      <a:pt x="0" y="157"/>
                    </a:lnTo>
                    <a:lnTo>
                      <a:pt x="32" y="140"/>
                    </a:lnTo>
                    <a:lnTo>
                      <a:pt x="107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5" name="Google Shape;6265;p50">
                <a:extLst>
                  <a:ext uri="{FF2B5EF4-FFF2-40B4-BE49-F238E27FC236}">
                    <a16:creationId xmlns:a16="http://schemas.microsoft.com/office/drawing/2014/main" id="{95000E5F-A6DF-4322-97A1-B35CFF080CD7}"/>
                  </a:ext>
                </a:extLst>
              </p:cNvPr>
              <p:cNvSpPr/>
              <p:nvPr/>
            </p:nvSpPr>
            <p:spPr>
              <a:xfrm>
                <a:off x="5804075" y="1750675"/>
                <a:ext cx="4600" cy="7225"/>
              </a:xfrm>
              <a:custGeom>
                <a:avLst/>
                <a:gdLst/>
                <a:ahLst/>
                <a:cxnLst/>
                <a:rect l="l" t="t" r="r" b="b"/>
                <a:pathLst>
                  <a:path w="184" h="289" extrusionOk="0">
                    <a:moveTo>
                      <a:pt x="183" y="1"/>
                    </a:moveTo>
                    <a:lnTo>
                      <a:pt x="144" y="24"/>
                    </a:lnTo>
                    <a:lnTo>
                      <a:pt x="0" y="288"/>
                    </a:lnTo>
                    <a:lnTo>
                      <a:pt x="0" y="288"/>
                    </a:lnTo>
                    <a:lnTo>
                      <a:pt x="40" y="265"/>
                    </a:lnTo>
                    <a:lnTo>
                      <a:pt x="183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6" name="Google Shape;6266;p50">
                <a:extLst>
                  <a:ext uri="{FF2B5EF4-FFF2-40B4-BE49-F238E27FC236}">
                    <a16:creationId xmlns:a16="http://schemas.microsoft.com/office/drawing/2014/main" id="{7E27BF40-9657-4DF3-8B9B-7B5DC42EA36D}"/>
                  </a:ext>
                </a:extLst>
              </p:cNvPr>
              <p:cNvSpPr/>
              <p:nvPr/>
            </p:nvSpPr>
            <p:spPr>
              <a:xfrm>
                <a:off x="5805875" y="1747775"/>
                <a:ext cx="3700" cy="4525"/>
              </a:xfrm>
              <a:custGeom>
                <a:avLst/>
                <a:gdLst/>
                <a:ahLst/>
                <a:cxnLst/>
                <a:rect l="l" t="t" r="r" b="b"/>
                <a:pathLst>
                  <a:path w="148" h="181" extrusionOk="0">
                    <a:moveTo>
                      <a:pt x="147" y="1"/>
                    </a:moveTo>
                    <a:lnTo>
                      <a:pt x="76" y="42"/>
                    </a:lnTo>
                    <a:lnTo>
                      <a:pt x="1" y="181"/>
                    </a:lnTo>
                    <a:lnTo>
                      <a:pt x="72" y="140"/>
                    </a:lnTo>
                    <a:lnTo>
                      <a:pt x="147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7" name="Google Shape;6267;p50">
                <a:extLst>
                  <a:ext uri="{FF2B5EF4-FFF2-40B4-BE49-F238E27FC236}">
                    <a16:creationId xmlns:a16="http://schemas.microsoft.com/office/drawing/2014/main" id="{EED3B9DB-DB85-4CB4-8868-F034F9ADC6BC}"/>
                  </a:ext>
                </a:extLst>
              </p:cNvPr>
              <p:cNvSpPr/>
              <p:nvPr/>
            </p:nvSpPr>
            <p:spPr>
              <a:xfrm>
                <a:off x="5807675" y="1747200"/>
                <a:ext cx="2875" cy="4100"/>
              </a:xfrm>
              <a:custGeom>
                <a:avLst/>
                <a:gdLst/>
                <a:ahLst/>
                <a:cxnLst/>
                <a:rect l="l" t="t" r="r" b="b"/>
                <a:pathLst>
                  <a:path w="115" h="164" extrusionOk="0">
                    <a:moveTo>
                      <a:pt x="115" y="1"/>
                    </a:moveTo>
                    <a:lnTo>
                      <a:pt x="75" y="24"/>
                    </a:lnTo>
                    <a:lnTo>
                      <a:pt x="0" y="163"/>
                    </a:lnTo>
                    <a:lnTo>
                      <a:pt x="39" y="140"/>
                    </a:lnTo>
                    <a:lnTo>
                      <a:pt x="115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8" name="Google Shape;6268;p50">
                <a:extLst>
                  <a:ext uri="{FF2B5EF4-FFF2-40B4-BE49-F238E27FC236}">
                    <a16:creationId xmlns:a16="http://schemas.microsoft.com/office/drawing/2014/main" id="{82C34EF0-CBCC-4F03-BB23-0D619F9588D4}"/>
                  </a:ext>
                </a:extLst>
              </p:cNvPr>
              <p:cNvSpPr/>
              <p:nvPr/>
            </p:nvSpPr>
            <p:spPr>
              <a:xfrm>
                <a:off x="5802950" y="1751275"/>
                <a:ext cx="4750" cy="7275"/>
              </a:xfrm>
              <a:custGeom>
                <a:avLst/>
                <a:gdLst/>
                <a:ahLst/>
                <a:cxnLst/>
                <a:rect l="l" t="t" r="r" b="b"/>
                <a:pathLst>
                  <a:path w="190" h="291" extrusionOk="0">
                    <a:moveTo>
                      <a:pt x="189" y="0"/>
                    </a:moveTo>
                    <a:lnTo>
                      <a:pt x="118" y="41"/>
                    </a:lnTo>
                    <a:lnTo>
                      <a:pt x="1" y="257"/>
                    </a:lnTo>
                    <a:lnTo>
                      <a:pt x="1" y="290"/>
                    </a:lnTo>
                    <a:lnTo>
                      <a:pt x="45" y="264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" name="Google Shape;6269;p50">
                <a:extLst>
                  <a:ext uri="{FF2B5EF4-FFF2-40B4-BE49-F238E27FC236}">
                    <a16:creationId xmlns:a16="http://schemas.microsoft.com/office/drawing/2014/main" id="{702E54BE-B70A-482E-BA8A-B5CDBD0B1EC9}"/>
                  </a:ext>
                </a:extLst>
              </p:cNvPr>
              <p:cNvSpPr/>
              <p:nvPr/>
            </p:nvSpPr>
            <p:spPr>
              <a:xfrm>
                <a:off x="5802125" y="1753975"/>
                <a:ext cx="850" cy="5050"/>
              </a:xfrm>
              <a:custGeom>
                <a:avLst/>
                <a:gdLst/>
                <a:ahLst/>
                <a:cxnLst/>
                <a:rect l="l" t="t" r="r" b="b"/>
                <a:pathLst>
                  <a:path w="34" h="202" extrusionOk="0">
                    <a:moveTo>
                      <a:pt x="34" y="1"/>
                    </a:moveTo>
                    <a:lnTo>
                      <a:pt x="0" y="20"/>
                    </a:lnTo>
                    <a:lnTo>
                      <a:pt x="0" y="201"/>
                    </a:lnTo>
                    <a:lnTo>
                      <a:pt x="34" y="182"/>
                    </a:lnTo>
                    <a:lnTo>
                      <a:pt x="34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" name="Google Shape;6270;p50">
                <a:extLst>
                  <a:ext uri="{FF2B5EF4-FFF2-40B4-BE49-F238E27FC236}">
                    <a16:creationId xmlns:a16="http://schemas.microsoft.com/office/drawing/2014/main" id="{BBC01372-1772-4688-A926-2566EC1198BB}"/>
                  </a:ext>
                </a:extLst>
              </p:cNvPr>
              <p:cNvSpPr/>
              <p:nvPr/>
            </p:nvSpPr>
            <p:spPr>
              <a:xfrm>
                <a:off x="5802950" y="1748800"/>
                <a:ext cx="4850" cy="5200"/>
              </a:xfrm>
              <a:custGeom>
                <a:avLst/>
                <a:gdLst/>
                <a:ahLst/>
                <a:cxnLst/>
                <a:rect l="l" t="t" r="r" b="b"/>
                <a:pathLst>
                  <a:path w="194" h="208" extrusionOk="0">
                    <a:moveTo>
                      <a:pt x="193" y="1"/>
                    </a:moveTo>
                    <a:lnTo>
                      <a:pt x="1" y="112"/>
                    </a:lnTo>
                    <a:lnTo>
                      <a:pt x="1" y="208"/>
                    </a:lnTo>
                    <a:lnTo>
                      <a:pt x="118" y="140"/>
                    </a:lnTo>
                    <a:lnTo>
                      <a:pt x="193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1" name="Google Shape;6271;p50">
                <a:extLst>
                  <a:ext uri="{FF2B5EF4-FFF2-40B4-BE49-F238E27FC236}">
                    <a16:creationId xmlns:a16="http://schemas.microsoft.com/office/drawing/2014/main" id="{6ECD1591-C768-42A4-941D-AC4FAF96F295}"/>
                  </a:ext>
                </a:extLst>
              </p:cNvPr>
              <p:cNvSpPr/>
              <p:nvPr/>
            </p:nvSpPr>
            <p:spPr>
              <a:xfrm>
                <a:off x="5802075" y="1751600"/>
                <a:ext cx="900" cy="2875"/>
              </a:xfrm>
              <a:custGeom>
                <a:avLst/>
                <a:gdLst/>
                <a:ahLst/>
                <a:cxnLst/>
                <a:rect l="l" t="t" r="r" b="b"/>
                <a:pathLst>
                  <a:path w="36" h="115" extrusionOk="0">
                    <a:moveTo>
                      <a:pt x="36" y="0"/>
                    </a:moveTo>
                    <a:lnTo>
                      <a:pt x="1" y="21"/>
                    </a:lnTo>
                    <a:lnTo>
                      <a:pt x="2" y="115"/>
                    </a:lnTo>
                    <a:lnTo>
                      <a:pt x="36" y="96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2" name="Google Shape;6272;p50">
                <a:extLst>
                  <a:ext uri="{FF2B5EF4-FFF2-40B4-BE49-F238E27FC236}">
                    <a16:creationId xmlns:a16="http://schemas.microsoft.com/office/drawing/2014/main" id="{D134D265-3850-4BCF-9064-A5EA3E900344}"/>
                  </a:ext>
                </a:extLst>
              </p:cNvPr>
              <p:cNvSpPr/>
              <p:nvPr/>
            </p:nvSpPr>
            <p:spPr>
              <a:xfrm>
                <a:off x="5795925" y="1754450"/>
                <a:ext cx="6225" cy="8150"/>
              </a:xfrm>
              <a:custGeom>
                <a:avLst/>
                <a:gdLst/>
                <a:ahLst/>
                <a:cxnLst/>
                <a:rect l="l" t="t" r="r" b="b"/>
                <a:pathLst>
                  <a:path w="249" h="326" extrusionOk="0">
                    <a:moveTo>
                      <a:pt x="248" y="1"/>
                    </a:moveTo>
                    <a:lnTo>
                      <a:pt x="144" y="60"/>
                    </a:lnTo>
                    <a:lnTo>
                      <a:pt x="0" y="326"/>
                    </a:lnTo>
                    <a:lnTo>
                      <a:pt x="248" y="182"/>
                    </a:lnTo>
                    <a:lnTo>
                      <a:pt x="248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3" name="Google Shape;6273;p50">
                <a:extLst>
                  <a:ext uri="{FF2B5EF4-FFF2-40B4-BE49-F238E27FC236}">
                    <a16:creationId xmlns:a16="http://schemas.microsoft.com/office/drawing/2014/main" id="{DA813573-CCE8-40EB-A57E-DDEFA497A416}"/>
                  </a:ext>
                </a:extLst>
              </p:cNvPr>
              <p:cNvSpPr/>
              <p:nvPr/>
            </p:nvSpPr>
            <p:spPr>
              <a:xfrm>
                <a:off x="5799500" y="1752100"/>
                <a:ext cx="2650" cy="3875"/>
              </a:xfrm>
              <a:custGeom>
                <a:avLst/>
                <a:gdLst/>
                <a:ahLst/>
                <a:cxnLst/>
                <a:rect l="l" t="t" r="r" b="b"/>
                <a:pathLst>
                  <a:path w="106" h="155" extrusionOk="0">
                    <a:moveTo>
                      <a:pt x="104" y="1"/>
                    </a:moveTo>
                    <a:lnTo>
                      <a:pt x="76" y="16"/>
                    </a:lnTo>
                    <a:lnTo>
                      <a:pt x="1" y="154"/>
                    </a:lnTo>
                    <a:lnTo>
                      <a:pt x="105" y="95"/>
                    </a:lnTo>
                    <a:lnTo>
                      <a:pt x="104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4" name="Google Shape;6274;p50">
                <a:extLst>
                  <a:ext uri="{FF2B5EF4-FFF2-40B4-BE49-F238E27FC236}">
                    <a16:creationId xmlns:a16="http://schemas.microsoft.com/office/drawing/2014/main" id="{35311FA6-2244-4A0C-B5E0-CA7DBF2CFD63}"/>
                  </a:ext>
                </a:extLst>
              </p:cNvPr>
              <p:cNvSpPr/>
              <p:nvPr/>
            </p:nvSpPr>
            <p:spPr>
              <a:xfrm>
                <a:off x="5795150" y="1755950"/>
                <a:ext cx="4375" cy="7100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84" extrusionOk="0">
                    <a:moveTo>
                      <a:pt x="175" y="0"/>
                    </a:moveTo>
                    <a:lnTo>
                      <a:pt x="144" y="19"/>
                    </a:lnTo>
                    <a:lnTo>
                      <a:pt x="1" y="283"/>
                    </a:lnTo>
                    <a:lnTo>
                      <a:pt x="31" y="266"/>
                    </a:lnTo>
                    <a:lnTo>
                      <a:pt x="175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5" name="Google Shape;6275;p50">
                <a:extLst>
                  <a:ext uri="{FF2B5EF4-FFF2-40B4-BE49-F238E27FC236}">
                    <a16:creationId xmlns:a16="http://schemas.microsoft.com/office/drawing/2014/main" id="{2557DD67-32DB-41C6-A8DA-1479FABB1467}"/>
                  </a:ext>
                </a:extLst>
              </p:cNvPr>
              <p:cNvSpPr/>
              <p:nvPr/>
            </p:nvSpPr>
            <p:spPr>
              <a:xfrm>
                <a:off x="5798750" y="1752500"/>
                <a:ext cx="2675" cy="3950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58" extrusionOk="0">
                    <a:moveTo>
                      <a:pt x="106" y="0"/>
                    </a:moveTo>
                    <a:lnTo>
                      <a:pt x="76" y="18"/>
                    </a:lnTo>
                    <a:lnTo>
                      <a:pt x="0" y="157"/>
                    </a:lnTo>
                    <a:lnTo>
                      <a:pt x="31" y="138"/>
                    </a:lnTo>
                    <a:lnTo>
                      <a:pt x="106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6" name="Google Shape;6276;p50">
                <a:extLst>
                  <a:ext uri="{FF2B5EF4-FFF2-40B4-BE49-F238E27FC236}">
                    <a16:creationId xmlns:a16="http://schemas.microsoft.com/office/drawing/2014/main" id="{D04711AF-8DD7-4E2B-8D81-C35275CCC403}"/>
                  </a:ext>
                </a:extLst>
              </p:cNvPr>
              <p:cNvSpPr/>
              <p:nvPr/>
            </p:nvSpPr>
            <p:spPr>
              <a:xfrm>
                <a:off x="5794175" y="1756425"/>
                <a:ext cx="4600" cy="7200"/>
              </a:xfrm>
              <a:custGeom>
                <a:avLst/>
                <a:gdLst/>
                <a:ahLst/>
                <a:cxnLst/>
                <a:rect l="l" t="t" r="r" b="b"/>
                <a:pathLst>
                  <a:path w="184" h="288" extrusionOk="0">
                    <a:moveTo>
                      <a:pt x="183" y="0"/>
                    </a:moveTo>
                    <a:lnTo>
                      <a:pt x="144" y="23"/>
                    </a:lnTo>
                    <a:lnTo>
                      <a:pt x="1" y="287"/>
                    </a:lnTo>
                    <a:lnTo>
                      <a:pt x="40" y="264"/>
                    </a:lnTo>
                    <a:lnTo>
                      <a:pt x="183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7" name="Google Shape;6277;p50">
                <a:extLst>
                  <a:ext uri="{FF2B5EF4-FFF2-40B4-BE49-F238E27FC236}">
                    <a16:creationId xmlns:a16="http://schemas.microsoft.com/office/drawing/2014/main" id="{CF9B39F4-70A2-48EE-B254-33623AF6D1DA}"/>
                  </a:ext>
                </a:extLst>
              </p:cNvPr>
              <p:cNvSpPr/>
              <p:nvPr/>
            </p:nvSpPr>
            <p:spPr>
              <a:xfrm>
                <a:off x="5797775" y="1752925"/>
                <a:ext cx="2875" cy="4100"/>
              </a:xfrm>
              <a:custGeom>
                <a:avLst/>
                <a:gdLst/>
                <a:ahLst/>
                <a:cxnLst/>
                <a:rect l="l" t="t" r="r" b="b"/>
                <a:pathLst>
                  <a:path w="115" h="164" extrusionOk="0">
                    <a:moveTo>
                      <a:pt x="115" y="1"/>
                    </a:moveTo>
                    <a:lnTo>
                      <a:pt x="76" y="24"/>
                    </a:lnTo>
                    <a:lnTo>
                      <a:pt x="0" y="163"/>
                    </a:lnTo>
                    <a:lnTo>
                      <a:pt x="39" y="140"/>
                    </a:lnTo>
                    <a:lnTo>
                      <a:pt x="115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8" name="Google Shape;6278;p50">
                <a:extLst>
                  <a:ext uri="{FF2B5EF4-FFF2-40B4-BE49-F238E27FC236}">
                    <a16:creationId xmlns:a16="http://schemas.microsoft.com/office/drawing/2014/main" id="{D2B25D39-03DA-414F-B131-A5D5B2EAC175}"/>
                  </a:ext>
                </a:extLst>
              </p:cNvPr>
              <p:cNvSpPr/>
              <p:nvPr/>
            </p:nvSpPr>
            <p:spPr>
              <a:xfrm>
                <a:off x="5793050" y="1740275"/>
                <a:ext cx="41500" cy="25000"/>
              </a:xfrm>
              <a:custGeom>
                <a:avLst/>
                <a:gdLst/>
                <a:ahLst/>
                <a:cxnLst/>
                <a:rect l="l" t="t" r="r" b="b"/>
                <a:pathLst>
                  <a:path w="1660" h="1000" extrusionOk="0">
                    <a:moveTo>
                      <a:pt x="1660" y="1"/>
                    </a:moveTo>
                    <a:lnTo>
                      <a:pt x="1412" y="144"/>
                    </a:lnTo>
                    <a:lnTo>
                      <a:pt x="1381" y="162"/>
                    </a:lnTo>
                    <a:lnTo>
                      <a:pt x="1341" y="185"/>
                    </a:lnTo>
                    <a:lnTo>
                      <a:pt x="1297" y="211"/>
                    </a:lnTo>
                    <a:lnTo>
                      <a:pt x="1264" y="230"/>
                    </a:lnTo>
                    <a:lnTo>
                      <a:pt x="955" y="408"/>
                    </a:lnTo>
                    <a:lnTo>
                      <a:pt x="924" y="426"/>
                    </a:lnTo>
                    <a:lnTo>
                      <a:pt x="885" y="449"/>
                    </a:lnTo>
                    <a:lnTo>
                      <a:pt x="847" y="471"/>
                    </a:lnTo>
                    <a:lnTo>
                      <a:pt x="840" y="474"/>
                    </a:lnTo>
                    <a:lnTo>
                      <a:pt x="814" y="489"/>
                    </a:lnTo>
                    <a:lnTo>
                      <a:pt x="513" y="664"/>
                    </a:lnTo>
                    <a:lnTo>
                      <a:pt x="481" y="681"/>
                    </a:lnTo>
                    <a:lnTo>
                      <a:pt x="441" y="704"/>
                    </a:lnTo>
                    <a:lnTo>
                      <a:pt x="397" y="730"/>
                    </a:lnTo>
                    <a:lnTo>
                      <a:pt x="363" y="749"/>
                    </a:lnTo>
                    <a:lnTo>
                      <a:pt x="115" y="893"/>
                    </a:lnTo>
                    <a:lnTo>
                      <a:pt x="85" y="910"/>
                    </a:lnTo>
                    <a:lnTo>
                      <a:pt x="46" y="933"/>
                    </a:lnTo>
                    <a:lnTo>
                      <a:pt x="1" y="959"/>
                    </a:lnTo>
                    <a:lnTo>
                      <a:pt x="1" y="1000"/>
                    </a:lnTo>
                    <a:lnTo>
                      <a:pt x="12" y="993"/>
                    </a:lnTo>
                    <a:lnTo>
                      <a:pt x="53" y="971"/>
                    </a:lnTo>
                    <a:lnTo>
                      <a:pt x="83" y="952"/>
                    </a:lnTo>
                    <a:lnTo>
                      <a:pt x="363" y="791"/>
                    </a:lnTo>
                    <a:lnTo>
                      <a:pt x="397" y="771"/>
                    </a:lnTo>
                    <a:lnTo>
                      <a:pt x="410" y="765"/>
                    </a:lnTo>
                    <a:lnTo>
                      <a:pt x="449" y="742"/>
                    </a:lnTo>
                    <a:lnTo>
                      <a:pt x="479" y="724"/>
                    </a:lnTo>
                    <a:lnTo>
                      <a:pt x="814" y="532"/>
                    </a:lnTo>
                    <a:lnTo>
                      <a:pt x="852" y="508"/>
                    </a:lnTo>
                    <a:lnTo>
                      <a:pt x="892" y="485"/>
                    </a:lnTo>
                    <a:lnTo>
                      <a:pt x="923" y="468"/>
                    </a:lnTo>
                    <a:lnTo>
                      <a:pt x="1264" y="271"/>
                    </a:lnTo>
                    <a:lnTo>
                      <a:pt x="1309" y="244"/>
                    </a:lnTo>
                    <a:lnTo>
                      <a:pt x="1348" y="223"/>
                    </a:lnTo>
                    <a:lnTo>
                      <a:pt x="1380" y="204"/>
                    </a:lnTo>
                    <a:lnTo>
                      <a:pt x="1660" y="43"/>
                    </a:lnTo>
                    <a:lnTo>
                      <a:pt x="166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9" name="Google Shape;6279;p50">
                <a:extLst>
                  <a:ext uri="{FF2B5EF4-FFF2-40B4-BE49-F238E27FC236}">
                    <a16:creationId xmlns:a16="http://schemas.microsoft.com/office/drawing/2014/main" id="{71D36321-F196-4AAF-9D28-1C2D450EBE49}"/>
                  </a:ext>
                </a:extLst>
              </p:cNvPr>
              <p:cNvSpPr/>
              <p:nvPr/>
            </p:nvSpPr>
            <p:spPr>
              <a:xfrm>
                <a:off x="5793050" y="1757000"/>
                <a:ext cx="4750" cy="7275"/>
              </a:xfrm>
              <a:custGeom>
                <a:avLst/>
                <a:gdLst/>
                <a:ahLst/>
                <a:cxnLst/>
                <a:rect l="l" t="t" r="r" b="b"/>
                <a:pathLst>
                  <a:path w="190" h="291" extrusionOk="0">
                    <a:moveTo>
                      <a:pt x="189" y="0"/>
                    </a:moveTo>
                    <a:lnTo>
                      <a:pt x="118" y="41"/>
                    </a:lnTo>
                    <a:lnTo>
                      <a:pt x="1" y="257"/>
                    </a:lnTo>
                    <a:lnTo>
                      <a:pt x="1" y="290"/>
                    </a:lnTo>
                    <a:lnTo>
                      <a:pt x="46" y="264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0" name="Google Shape;6280;p50">
                <a:extLst>
                  <a:ext uri="{FF2B5EF4-FFF2-40B4-BE49-F238E27FC236}">
                    <a16:creationId xmlns:a16="http://schemas.microsoft.com/office/drawing/2014/main" id="{8C62BEE6-59E5-4219-8BD6-6CB866579920}"/>
                  </a:ext>
                </a:extLst>
              </p:cNvPr>
              <p:cNvSpPr/>
              <p:nvPr/>
            </p:nvSpPr>
            <p:spPr>
              <a:xfrm>
                <a:off x="5796000" y="1753525"/>
                <a:ext cx="3675" cy="4500"/>
              </a:xfrm>
              <a:custGeom>
                <a:avLst/>
                <a:gdLst/>
                <a:ahLst/>
                <a:cxnLst/>
                <a:rect l="l" t="t" r="r" b="b"/>
                <a:pathLst>
                  <a:path w="147" h="180" extrusionOk="0">
                    <a:moveTo>
                      <a:pt x="147" y="0"/>
                    </a:moveTo>
                    <a:lnTo>
                      <a:pt x="76" y="41"/>
                    </a:lnTo>
                    <a:lnTo>
                      <a:pt x="0" y="180"/>
                    </a:lnTo>
                    <a:lnTo>
                      <a:pt x="71" y="139"/>
                    </a:lnTo>
                    <a:lnTo>
                      <a:pt x="147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1" name="Google Shape;6281;p50">
                <a:extLst>
                  <a:ext uri="{FF2B5EF4-FFF2-40B4-BE49-F238E27FC236}">
                    <a16:creationId xmlns:a16="http://schemas.microsoft.com/office/drawing/2014/main" id="{E0BA231C-F6A1-4E77-B9C7-9AA86AA2B4F6}"/>
                  </a:ext>
                </a:extLst>
              </p:cNvPr>
              <p:cNvSpPr/>
              <p:nvPr/>
            </p:nvSpPr>
            <p:spPr>
              <a:xfrm>
                <a:off x="5793050" y="1758000"/>
                <a:ext cx="2975" cy="5425"/>
              </a:xfrm>
              <a:custGeom>
                <a:avLst/>
                <a:gdLst/>
                <a:ahLst/>
                <a:cxnLst/>
                <a:rect l="l" t="t" r="r" b="b"/>
                <a:pathLst>
                  <a:path w="119" h="217" extrusionOk="0">
                    <a:moveTo>
                      <a:pt x="118" y="1"/>
                    </a:moveTo>
                    <a:lnTo>
                      <a:pt x="1" y="69"/>
                    </a:lnTo>
                    <a:lnTo>
                      <a:pt x="1" y="217"/>
                    </a:lnTo>
                    <a:lnTo>
                      <a:pt x="118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2" name="Google Shape;6282;p50">
                <a:extLst>
                  <a:ext uri="{FF2B5EF4-FFF2-40B4-BE49-F238E27FC236}">
                    <a16:creationId xmlns:a16="http://schemas.microsoft.com/office/drawing/2014/main" id="{09D86E69-064D-491E-B202-15A42C1D95BE}"/>
                  </a:ext>
                </a:extLst>
              </p:cNvPr>
              <p:cNvSpPr/>
              <p:nvPr/>
            </p:nvSpPr>
            <p:spPr>
              <a:xfrm>
                <a:off x="5793050" y="1754525"/>
                <a:ext cx="4850" cy="5225"/>
              </a:xfrm>
              <a:custGeom>
                <a:avLst/>
                <a:gdLst/>
                <a:ahLst/>
                <a:cxnLst/>
                <a:rect l="l" t="t" r="r" b="b"/>
                <a:pathLst>
                  <a:path w="194" h="209" extrusionOk="0">
                    <a:moveTo>
                      <a:pt x="194" y="1"/>
                    </a:moveTo>
                    <a:lnTo>
                      <a:pt x="1" y="112"/>
                    </a:lnTo>
                    <a:lnTo>
                      <a:pt x="1" y="208"/>
                    </a:lnTo>
                    <a:lnTo>
                      <a:pt x="118" y="140"/>
                    </a:lnTo>
                    <a:lnTo>
                      <a:pt x="194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3" name="Google Shape;6283;p50">
                <a:extLst>
                  <a:ext uri="{FF2B5EF4-FFF2-40B4-BE49-F238E27FC236}">
                    <a16:creationId xmlns:a16="http://schemas.microsoft.com/office/drawing/2014/main" id="{F865B099-F6E3-4FD4-87FF-1BB7AC098596}"/>
                  </a:ext>
                </a:extLst>
              </p:cNvPr>
              <p:cNvSpPr/>
              <p:nvPr/>
            </p:nvSpPr>
            <p:spPr>
              <a:xfrm>
                <a:off x="5828325" y="1735750"/>
                <a:ext cx="6225" cy="8150"/>
              </a:xfrm>
              <a:custGeom>
                <a:avLst/>
                <a:gdLst/>
                <a:ahLst/>
                <a:cxnLst/>
                <a:rect l="l" t="t" r="r" b="b"/>
                <a:pathLst>
                  <a:path w="249" h="326" extrusionOk="0">
                    <a:moveTo>
                      <a:pt x="249" y="1"/>
                    </a:moveTo>
                    <a:lnTo>
                      <a:pt x="144" y="61"/>
                    </a:lnTo>
                    <a:lnTo>
                      <a:pt x="1" y="325"/>
                    </a:lnTo>
                    <a:lnTo>
                      <a:pt x="249" y="182"/>
                    </a:lnTo>
                    <a:lnTo>
                      <a:pt x="249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4" name="Google Shape;6284;p50">
                <a:extLst>
                  <a:ext uri="{FF2B5EF4-FFF2-40B4-BE49-F238E27FC236}">
                    <a16:creationId xmlns:a16="http://schemas.microsoft.com/office/drawing/2014/main" id="{92510A1D-8806-4CDB-963B-30179F672736}"/>
                  </a:ext>
                </a:extLst>
              </p:cNvPr>
              <p:cNvSpPr/>
              <p:nvPr/>
            </p:nvSpPr>
            <p:spPr>
              <a:xfrm>
                <a:off x="5802950" y="1752275"/>
                <a:ext cx="2950" cy="5425"/>
              </a:xfrm>
              <a:custGeom>
                <a:avLst/>
                <a:gdLst/>
                <a:ahLst/>
                <a:cxnLst/>
                <a:rect l="l" t="t" r="r" b="b"/>
                <a:pathLst>
                  <a:path w="118" h="217" extrusionOk="0">
                    <a:moveTo>
                      <a:pt x="118" y="1"/>
                    </a:moveTo>
                    <a:lnTo>
                      <a:pt x="1" y="69"/>
                    </a:lnTo>
                    <a:lnTo>
                      <a:pt x="1" y="217"/>
                    </a:lnTo>
                    <a:lnTo>
                      <a:pt x="118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5" name="Google Shape;6285;p50">
                <a:extLst>
                  <a:ext uri="{FF2B5EF4-FFF2-40B4-BE49-F238E27FC236}">
                    <a16:creationId xmlns:a16="http://schemas.microsoft.com/office/drawing/2014/main" id="{3F6464AD-44A6-4A84-AB30-B8B7DC7DF55C}"/>
                  </a:ext>
                </a:extLst>
              </p:cNvPr>
              <p:cNvSpPr/>
              <p:nvPr/>
            </p:nvSpPr>
            <p:spPr>
              <a:xfrm>
                <a:off x="5658100" y="1947725"/>
                <a:ext cx="173925" cy="100750"/>
              </a:xfrm>
              <a:custGeom>
                <a:avLst/>
                <a:gdLst/>
                <a:ahLst/>
                <a:cxnLst/>
                <a:rect l="l" t="t" r="r" b="b"/>
                <a:pathLst>
                  <a:path w="6957" h="4030" extrusionOk="0">
                    <a:moveTo>
                      <a:pt x="3467" y="0"/>
                    </a:moveTo>
                    <a:lnTo>
                      <a:pt x="0" y="2016"/>
                    </a:lnTo>
                    <a:lnTo>
                      <a:pt x="3489" y="4030"/>
                    </a:lnTo>
                    <a:lnTo>
                      <a:pt x="6956" y="2016"/>
                    </a:lnTo>
                    <a:lnTo>
                      <a:pt x="3467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6" name="Google Shape;6286;p50">
                <a:extLst>
                  <a:ext uri="{FF2B5EF4-FFF2-40B4-BE49-F238E27FC236}">
                    <a16:creationId xmlns:a16="http://schemas.microsoft.com/office/drawing/2014/main" id="{AB86B09E-7A50-4B2D-8BD1-2F1817C65B34}"/>
                  </a:ext>
                </a:extLst>
              </p:cNvPr>
              <p:cNvSpPr/>
              <p:nvPr/>
            </p:nvSpPr>
            <p:spPr>
              <a:xfrm>
                <a:off x="5739100" y="1966650"/>
                <a:ext cx="48400" cy="57900"/>
              </a:xfrm>
              <a:custGeom>
                <a:avLst/>
                <a:gdLst/>
                <a:ahLst/>
                <a:cxnLst/>
                <a:rect l="l" t="t" r="r" b="b"/>
                <a:pathLst>
                  <a:path w="1936" h="2316" extrusionOk="0">
                    <a:moveTo>
                      <a:pt x="1935" y="0"/>
                    </a:moveTo>
                    <a:lnTo>
                      <a:pt x="5" y="1121"/>
                    </a:lnTo>
                    <a:lnTo>
                      <a:pt x="1" y="2316"/>
                    </a:lnTo>
                    <a:lnTo>
                      <a:pt x="1931" y="1195"/>
                    </a:lnTo>
                    <a:lnTo>
                      <a:pt x="1935" y="0"/>
                    </a:lnTo>
                    <a:close/>
                  </a:path>
                </a:pathLst>
              </a:custGeom>
              <a:solidFill>
                <a:srgbClr val="8FDF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7" name="Google Shape;6287;p50">
                <a:extLst>
                  <a:ext uri="{FF2B5EF4-FFF2-40B4-BE49-F238E27FC236}">
                    <a16:creationId xmlns:a16="http://schemas.microsoft.com/office/drawing/2014/main" id="{2552027A-B0AF-4C3A-964C-152A1B47737B}"/>
                  </a:ext>
                </a:extLst>
              </p:cNvPr>
              <p:cNvSpPr/>
              <p:nvPr/>
            </p:nvSpPr>
            <p:spPr>
              <a:xfrm>
                <a:off x="5701200" y="1944675"/>
                <a:ext cx="86300" cy="50000"/>
              </a:xfrm>
              <a:custGeom>
                <a:avLst/>
                <a:gdLst/>
                <a:ahLst/>
                <a:cxnLst/>
                <a:rect l="l" t="t" r="r" b="b"/>
                <a:pathLst>
                  <a:path w="3452" h="2000" extrusionOk="0">
                    <a:moveTo>
                      <a:pt x="1930" y="0"/>
                    </a:moveTo>
                    <a:lnTo>
                      <a:pt x="0" y="1121"/>
                    </a:lnTo>
                    <a:lnTo>
                      <a:pt x="1521" y="2000"/>
                    </a:lnTo>
                    <a:lnTo>
                      <a:pt x="3451" y="879"/>
                    </a:lnTo>
                    <a:lnTo>
                      <a:pt x="1930" y="0"/>
                    </a:lnTo>
                    <a:close/>
                  </a:path>
                </a:pathLst>
              </a:custGeom>
              <a:solidFill>
                <a:srgbClr val="8FDF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8" name="Google Shape;6288;p50">
                <a:extLst>
                  <a:ext uri="{FF2B5EF4-FFF2-40B4-BE49-F238E27FC236}">
                    <a16:creationId xmlns:a16="http://schemas.microsoft.com/office/drawing/2014/main" id="{0D8C44CA-C2C9-402E-A107-116D8A9FEE7E}"/>
                  </a:ext>
                </a:extLst>
              </p:cNvPr>
              <p:cNvSpPr/>
              <p:nvPr/>
            </p:nvSpPr>
            <p:spPr>
              <a:xfrm>
                <a:off x="5701075" y="1968750"/>
                <a:ext cx="38175" cy="55800"/>
              </a:xfrm>
              <a:custGeom>
                <a:avLst/>
                <a:gdLst/>
                <a:ahLst/>
                <a:cxnLst/>
                <a:rect l="l" t="t" r="r" b="b"/>
                <a:pathLst>
                  <a:path w="1527" h="2232" extrusionOk="0">
                    <a:moveTo>
                      <a:pt x="772" y="0"/>
                    </a:moveTo>
                    <a:lnTo>
                      <a:pt x="5" y="158"/>
                    </a:lnTo>
                    <a:lnTo>
                      <a:pt x="1" y="1353"/>
                    </a:lnTo>
                    <a:lnTo>
                      <a:pt x="1522" y="2232"/>
                    </a:lnTo>
                    <a:lnTo>
                      <a:pt x="1526" y="1037"/>
                    </a:lnTo>
                    <a:lnTo>
                      <a:pt x="772" y="0"/>
                    </a:lnTo>
                    <a:close/>
                  </a:path>
                </a:pathLst>
              </a:custGeom>
              <a:solidFill>
                <a:srgbClr val="8FDF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9" name="Google Shape;6289;p50">
                <a:extLst>
                  <a:ext uri="{FF2B5EF4-FFF2-40B4-BE49-F238E27FC236}">
                    <a16:creationId xmlns:a16="http://schemas.microsoft.com/office/drawing/2014/main" id="{B1818F68-E59F-4CBD-80AE-43381C17BBDA}"/>
                  </a:ext>
                </a:extLst>
              </p:cNvPr>
              <p:cNvSpPr/>
              <p:nvPr/>
            </p:nvSpPr>
            <p:spPr>
              <a:xfrm>
                <a:off x="5716850" y="1940000"/>
                <a:ext cx="72900" cy="58200"/>
              </a:xfrm>
              <a:custGeom>
                <a:avLst/>
                <a:gdLst/>
                <a:ahLst/>
                <a:cxnLst/>
                <a:rect l="l" t="t" r="r" b="b"/>
                <a:pathLst>
                  <a:path w="2916" h="2328" extrusionOk="0">
                    <a:moveTo>
                      <a:pt x="2100" y="0"/>
                    </a:moveTo>
                    <a:lnTo>
                      <a:pt x="1" y="1195"/>
                    </a:lnTo>
                    <a:lnTo>
                      <a:pt x="987" y="2328"/>
                    </a:lnTo>
                    <a:lnTo>
                      <a:pt x="2915" y="1207"/>
                    </a:lnTo>
                    <a:lnTo>
                      <a:pt x="2100" y="0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0" name="Google Shape;6290;p50">
                <a:extLst>
                  <a:ext uri="{FF2B5EF4-FFF2-40B4-BE49-F238E27FC236}">
                    <a16:creationId xmlns:a16="http://schemas.microsoft.com/office/drawing/2014/main" id="{45587C63-1DD3-41EF-BF5C-540D4CC9558A}"/>
                  </a:ext>
                </a:extLst>
              </p:cNvPr>
              <p:cNvSpPr/>
              <p:nvPr/>
            </p:nvSpPr>
            <p:spPr>
              <a:xfrm>
                <a:off x="5697850" y="1940000"/>
                <a:ext cx="71525" cy="33725"/>
              </a:xfrm>
              <a:custGeom>
                <a:avLst/>
                <a:gdLst/>
                <a:ahLst/>
                <a:cxnLst/>
                <a:rect l="l" t="t" r="r" b="b"/>
                <a:pathLst>
                  <a:path w="2861" h="1349" extrusionOk="0">
                    <a:moveTo>
                      <a:pt x="2860" y="0"/>
                    </a:moveTo>
                    <a:lnTo>
                      <a:pt x="1969" y="211"/>
                    </a:lnTo>
                    <a:lnTo>
                      <a:pt x="1" y="1349"/>
                    </a:lnTo>
                    <a:lnTo>
                      <a:pt x="762" y="1195"/>
                    </a:lnTo>
                    <a:lnTo>
                      <a:pt x="2860" y="0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1" name="Google Shape;6291;p50">
                <a:extLst>
                  <a:ext uri="{FF2B5EF4-FFF2-40B4-BE49-F238E27FC236}">
                    <a16:creationId xmlns:a16="http://schemas.microsoft.com/office/drawing/2014/main" id="{0E7CA17E-B94A-4DB0-A8D3-7842CFC0CC2B}"/>
                  </a:ext>
                </a:extLst>
              </p:cNvPr>
              <p:cNvSpPr/>
              <p:nvPr/>
            </p:nvSpPr>
            <p:spPr>
              <a:xfrm>
                <a:off x="5766725" y="1995825"/>
                <a:ext cx="500" cy="775"/>
              </a:xfrm>
              <a:custGeom>
                <a:avLst/>
                <a:gdLst/>
                <a:ahLst/>
                <a:cxnLst/>
                <a:rect l="l" t="t" r="r" b="b"/>
                <a:pathLst>
                  <a:path w="20" h="31" extrusionOk="0">
                    <a:moveTo>
                      <a:pt x="20" y="0"/>
                    </a:moveTo>
                    <a:lnTo>
                      <a:pt x="1" y="31"/>
                    </a:lnTo>
                    <a:lnTo>
                      <a:pt x="20" y="21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2" name="Google Shape;6292;p50">
                <a:extLst>
                  <a:ext uri="{FF2B5EF4-FFF2-40B4-BE49-F238E27FC236}">
                    <a16:creationId xmlns:a16="http://schemas.microsoft.com/office/drawing/2014/main" id="{0E81603B-9C7B-49A4-AF54-CF39F95122ED}"/>
                  </a:ext>
                </a:extLst>
              </p:cNvPr>
              <p:cNvSpPr/>
              <p:nvPr/>
            </p:nvSpPr>
            <p:spPr>
              <a:xfrm>
                <a:off x="5764775" y="1997375"/>
                <a:ext cx="2450" cy="3800"/>
              </a:xfrm>
              <a:custGeom>
                <a:avLst/>
                <a:gdLst/>
                <a:ahLst/>
                <a:cxnLst/>
                <a:rect l="l" t="t" r="r" b="b"/>
                <a:pathLst>
                  <a:path w="98" h="152" extrusionOk="0">
                    <a:moveTo>
                      <a:pt x="98" y="1"/>
                    </a:moveTo>
                    <a:lnTo>
                      <a:pt x="83" y="9"/>
                    </a:lnTo>
                    <a:lnTo>
                      <a:pt x="1" y="152"/>
                    </a:lnTo>
                    <a:lnTo>
                      <a:pt x="98" y="95"/>
                    </a:lnTo>
                    <a:lnTo>
                      <a:pt x="98" y="1"/>
                    </a:lnTo>
                    <a:close/>
                  </a:path>
                </a:pathLst>
              </a:custGeom>
              <a:solidFill>
                <a:srgbClr val="008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3" name="Google Shape;6293;p50">
                <a:extLst>
                  <a:ext uri="{FF2B5EF4-FFF2-40B4-BE49-F238E27FC236}">
                    <a16:creationId xmlns:a16="http://schemas.microsoft.com/office/drawing/2014/main" id="{F23D295D-D95E-411A-89E5-F15FE27B16D3}"/>
                  </a:ext>
                </a:extLst>
              </p:cNvPr>
              <p:cNvSpPr/>
              <p:nvPr/>
            </p:nvSpPr>
            <p:spPr>
              <a:xfrm>
                <a:off x="5766850" y="1996950"/>
                <a:ext cx="375" cy="675"/>
              </a:xfrm>
              <a:custGeom>
                <a:avLst/>
                <a:gdLst/>
                <a:ahLst/>
                <a:cxnLst/>
                <a:rect l="l" t="t" r="r" b="b"/>
                <a:pathLst>
                  <a:path w="15" h="27" extrusionOk="0">
                    <a:moveTo>
                      <a:pt x="15" y="0"/>
                    </a:moveTo>
                    <a:lnTo>
                      <a:pt x="0" y="26"/>
                    </a:lnTo>
                    <a:lnTo>
                      <a:pt x="0" y="26"/>
                    </a:lnTo>
                    <a:lnTo>
                      <a:pt x="15" y="18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rgbClr val="008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4" name="Google Shape;6294;p50">
                <a:extLst>
                  <a:ext uri="{FF2B5EF4-FFF2-40B4-BE49-F238E27FC236}">
                    <a16:creationId xmlns:a16="http://schemas.microsoft.com/office/drawing/2014/main" id="{0C0E05CB-D977-495D-A176-D2D4146D67DF}"/>
                  </a:ext>
                </a:extLst>
              </p:cNvPr>
              <p:cNvSpPr/>
              <p:nvPr/>
            </p:nvSpPr>
            <p:spPr>
              <a:xfrm>
                <a:off x="5763800" y="1997600"/>
                <a:ext cx="3075" cy="4150"/>
              </a:xfrm>
              <a:custGeom>
                <a:avLst/>
                <a:gdLst/>
                <a:ahLst/>
                <a:cxnLst/>
                <a:rect l="l" t="t" r="r" b="b"/>
                <a:pathLst>
                  <a:path w="123" h="166" extrusionOk="0">
                    <a:moveTo>
                      <a:pt x="122" y="0"/>
                    </a:moveTo>
                    <a:lnTo>
                      <a:pt x="83" y="22"/>
                    </a:lnTo>
                    <a:lnTo>
                      <a:pt x="0" y="166"/>
                    </a:lnTo>
                    <a:lnTo>
                      <a:pt x="0" y="166"/>
                    </a:lnTo>
                    <a:lnTo>
                      <a:pt x="40" y="143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rgbClr val="8FDF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5" name="Google Shape;6295;p50">
                <a:extLst>
                  <a:ext uri="{FF2B5EF4-FFF2-40B4-BE49-F238E27FC236}">
                    <a16:creationId xmlns:a16="http://schemas.microsoft.com/office/drawing/2014/main" id="{E12CCBBD-245C-4031-8120-EBD158CA19A5}"/>
                  </a:ext>
                </a:extLst>
              </p:cNvPr>
              <p:cNvSpPr/>
              <p:nvPr/>
            </p:nvSpPr>
            <p:spPr>
              <a:xfrm>
                <a:off x="5761225" y="1996575"/>
                <a:ext cx="5525" cy="4275"/>
              </a:xfrm>
              <a:custGeom>
                <a:avLst/>
                <a:gdLst/>
                <a:ahLst/>
                <a:cxnLst/>
                <a:rect l="l" t="t" r="r" b="b"/>
                <a:pathLst>
                  <a:path w="221" h="171" extrusionOk="0">
                    <a:moveTo>
                      <a:pt x="221" y="1"/>
                    </a:moveTo>
                    <a:lnTo>
                      <a:pt x="0" y="130"/>
                    </a:lnTo>
                    <a:lnTo>
                      <a:pt x="0" y="170"/>
                    </a:lnTo>
                    <a:lnTo>
                      <a:pt x="186" y="63"/>
                    </a:lnTo>
                    <a:lnTo>
                      <a:pt x="221" y="1"/>
                    </a:lnTo>
                    <a:close/>
                  </a:path>
                </a:pathLst>
              </a:custGeom>
              <a:solidFill>
                <a:srgbClr val="008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6" name="Google Shape;6296;p50">
                <a:extLst>
                  <a:ext uri="{FF2B5EF4-FFF2-40B4-BE49-F238E27FC236}">
                    <a16:creationId xmlns:a16="http://schemas.microsoft.com/office/drawing/2014/main" id="{2E5960A7-F6EB-4570-8910-03F8640D7249}"/>
                  </a:ext>
                </a:extLst>
              </p:cNvPr>
              <p:cNvSpPr/>
              <p:nvPr/>
            </p:nvSpPr>
            <p:spPr>
              <a:xfrm>
                <a:off x="5765875" y="1996325"/>
                <a:ext cx="1350" cy="1850"/>
              </a:xfrm>
              <a:custGeom>
                <a:avLst/>
                <a:gdLst/>
                <a:ahLst/>
                <a:cxnLst/>
                <a:rect l="l" t="t" r="r" b="b"/>
                <a:pathLst>
                  <a:path w="54" h="74" extrusionOk="0">
                    <a:moveTo>
                      <a:pt x="54" y="1"/>
                    </a:moveTo>
                    <a:lnTo>
                      <a:pt x="35" y="11"/>
                    </a:lnTo>
                    <a:lnTo>
                      <a:pt x="0" y="73"/>
                    </a:lnTo>
                    <a:lnTo>
                      <a:pt x="39" y="51"/>
                    </a:lnTo>
                    <a:lnTo>
                      <a:pt x="54" y="25"/>
                    </a:lnTo>
                    <a:lnTo>
                      <a:pt x="54" y="1"/>
                    </a:lnTo>
                    <a:close/>
                  </a:path>
                </a:pathLst>
              </a:custGeom>
              <a:solidFill>
                <a:srgbClr val="8FDF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7" name="Google Shape;6297;p50">
                <a:extLst>
                  <a:ext uri="{FF2B5EF4-FFF2-40B4-BE49-F238E27FC236}">
                    <a16:creationId xmlns:a16="http://schemas.microsoft.com/office/drawing/2014/main" id="{365676CA-4D93-4CB5-B140-108CCEAE9E24}"/>
                  </a:ext>
                </a:extLst>
              </p:cNvPr>
              <p:cNvSpPr/>
              <p:nvPr/>
            </p:nvSpPr>
            <p:spPr>
              <a:xfrm>
                <a:off x="5761225" y="1998150"/>
                <a:ext cx="4675" cy="5100"/>
              </a:xfrm>
              <a:custGeom>
                <a:avLst/>
                <a:gdLst/>
                <a:ahLst/>
                <a:cxnLst/>
                <a:rect l="l" t="t" r="r" b="b"/>
                <a:pathLst>
                  <a:path w="187" h="204" extrusionOk="0">
                    <a:moveTo>
                      <a:pt x="186" y="0"/>
                    </a:moveTo>
                    <a:lnTo>
                      <a:pt x="0" y="107"/>
                    </a:lnTo>
                    <a:lnTo>
                      <a:pt x="0" y="203"/>
                    </a:lnTo>
                    <a:lnTo>
                      <a:pt x="103" y="144"/>
                    </a:lnTo>
                    <a:lnTo>
                      <a:pt x="186" y="0"/>
                    </a:lnTo>
                    <a:close/>
                  </a:path>
                </a:pathLst>
              </a:custGeom>
              <a:solidFill>
                <a:srgbClr val="008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8" name="Google Shape;6298;p50">
                <a:extLst>
                  <a:ext uri="{FF2B5EF4-FFF2-40B4-BE49-F238E27FC236}">
                    <a16:creationId xmlns:a16="http://schemas.microsoft.com/office/drawing/2014/main" id="{F3A2545D-C4E8-4F8D-8367-799247F0BEFD}"/>
                  </a:ext>
                </a:extLst>
              </p:cNvPr>
              <p:cNvSpPr/>
              <p:nvPr/>
            </p:nvSpPr>
            <p:spPr>
              <a:xfrm>
                <a:off x="5763950" y="1991900"/>
                <a:ext cx="3250" cy="2925"/>
              </a:xfrm>
              <a:custGeom>
                <a:avLst/>
                <a:gdLst/>
                <a:ahLst/>
                <a:cxnLst/>
                <a:rect l="l" t="t" r="r" b="b"/>
                <a:pathLst>
                  <a:path w="130" h="117" extrusionOk="0">
                    <a:moveTo>
                      <a:pt x="129" y="1"/>
                    </a:moveTo>
                    <a:lnTo>
                      <a:pt x="36" y="54"/>
                    </a:lnTo>
                    <a:lnTo>
                      <a:pt x="0" y="117"/>
                    </a:lnTo>
                    <a:lnTo>
                      <a:pt x="129" y="41"/>
                    </a:lnTo>
                    <a:lnTo>
                      <a:pt x="129" y="1"/>
                    </a:lnTo>
                    <a:close/>
                  </a:path>
                </a:pathLst>
              </a:custGeom>
              <a:solidFill>
                <a:srgbClr val="008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9" name="Google Shape;6299;p50">
                <a:extLst>
                  <a:ext uri="{FF2B5EF4-FFF2-40B4-BE49-F238E27FC236}">
                    <a16:creationId xmlns:a16="http://schemas.microsoft.com/office/drawing/2014/main" id="{FCC0DD6D-D8CC-460B-A444-63B38A338C4B}"/>
                  </a:ext>
                </a:extLst>
              </p:cNvPr>
              <p:cNvSpPr/>
              <p:nvPr/>
            </p:nvSpPr>
            <p:spPr>
              <a:xfrm>
                <a:off x="5761225" y="1998350"/>
                <a:ext cx="675" cy="1225"/>
              </a:xfrm>
              <a:custGeom>
                <a:avLst/>
                <a:gdLst/>
                <a:ahLst/>
                <a:cxnLst/>
                <a:rect l="l" t="t" r="r" b="b"/>
                <a:pathLst>
                  <a:path w="27" h="49" extrusionOk="0">
                    <a:moveTo>
                      <a:pt x="27" y="1"/>
                    </a:moveTo>
                    <a:lnTo>
                      <a:pt x="0" y="17"/>
                    </a:lnTo>
                    <a:lnTo>
                      <a:pt x="0" y="49"/>
                    </a:lnTo>
                    <a:lnTo>
                      <a:pt x="2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0" name="Google Shape;6300;p50">
                <a:extLst>
                  <a:ext uri="{FF2B5EF4-FFF2-40B4-BE49-F238E27FC236}">
                    <a16:creationId xmlns:a16="http://schemas.microsoft.com/office/drawing/2014/main" id="{89494E94-2D4D-4149-8FE9-4C503F47A118}"/>
                  </a:ext>
                </a:extLst>
              </p:cNvPr>
              <p:cNvSpPr/>
              <p:nvPr/>
            </p:nvSpPr>
            <p:spPr>
              <a:xfrm>
                <a:off x="5761225" y="1995325"/>
                <a:ext cx="6000" cy="4500"/>
              </a:xfrm>
              <a:custGeom>
                <a:avLst/>
                <a:gdLst/>
                <a:ahLst/>
                <a:cxnLst/>
                <a:rect l="l" t="t" r="r" b="b"/>
                <a:pathLst>
                  <a:path w="240" h="180" extrusionOk="0">
                    <a:moveTo>
                      <a:pt x="240" y="0"/>
                    </a:moveTo>
                    <a:lnTo>
                      <a:pt x="27" y="122"/>
                    </a:lnTo>
                    <a:lnTo>
                      <a:pt x="0" y="170"/>
                    </a:lnTo>
                    <a:lnTo>
                      <a:pt x="0" y="180"/>
                    </a:lnTo>
                    <a:lnTo>
                      <a:pt x="221" y="51"/>
                    </a:lnTo>
                    <a:lnTo>
                      <a:pt x="240" y="20"/>
                    </a:lnTo>
                    <a:lnTo>
                      <a:pt x="24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1" name="Google Shape;6301;p50">
                <a:extLst>
                  <a:ext uri="{FF2B5EF4-FFF2-40B4-BE49-F238E27FC236}">
                    <a16:creationId xmlns:a16="http://schemas.microsoft.com/office/drawing/2014/main" id="{A245576C-B1D0-4EF5-A4AB-25A766DB9095}"/>
                  </a:ext>
                </a:extLst>
              </p:cNvPr>
              <p:cNvSpPr/>
              <p:nvPr/>
            </p:nvSpPr>
            <p:spPr>
              <a:xfrm>
                <a:off x="5761225" y="1994800"/>
                <a:ext cx="2750" cy="3975"/>
              </a:xfrm>
              <a:custGeom>
                <a:avLst/>
                <a:gdLst/>
                <a:ahLst/>
                <a:cxnLst/>
                <a:rect l="l" t="t" r="r" b="b"/>
                <a:pathLst>
                  <a:path w="110" h="159" extrusionOk="0">
                    <a:moveTo>
                      <a:pt x="109" y="1"/>
                    </a:moveTo>
                    <a:lnTo>
                      <a:pt x="72" y="22"/>
                    </a:lnTo>
                    <a:lnTo>
                      <a:pt x="0" y="146"/>
                    </a:lnTo>
                    <a:lnTo>
                      <a:pt x="0" y="159"/>
                    </a:lnTo>
                    <a:lnTo>
                      <a:pt x="27" y="143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rgbClr val="8FDF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2" name="Google Shape;6302;p50">
                <a:extLst>
                  <a:ext uri="{FF2B5EF4-FFF2-40B4-BE49-F238E27FC236}">
                    <a16:creationId xmlns:a16="http://schemas.microsoft.com/office/drawing/2014/main" id="{A14B7BDC-0F92-4BF4-B7B4-93455EA0C4BF}"/>
                  </a:ext>
                </a:extLst>
              </p:cNvPr>
              <p:cNvSpPr/>
              <p:nvPr/>
            </p:nvSpPr>
            <p:spPr>
              <a:xfrm>
                <a:off x="5763000" y="1993250"/>
                <a:ext cx="1875" cy="2125"/>
              </a:xfrm>
              <a:custGeom>
                <a:avLst/>
                <a:gdLst/>
                <a:ahLst/>
                <a:cxnLst/>
                <a:rect l="l" t="t" r="r" b="b"/>
                <a:pathLst>
                  <a:path w="75" h="85" extrusionOk="0">
                    <a:moveTo>
                      <a:pt x="74" y="0"/>
                    </a:moveTo>
                    <a:lnTo>
                      <a:pt x="35" y="24"/>
                    </a:lnTo>
                    <a:lnTo>
                      <a:pt x="1" y="84"/>
                    </a:lnTo>
                    <a:lnTo>
                      <a:pt x="38" y="63"/>
                    </a:lnTo>
                    <a:lnTo>
                      <a:pt x="74" y="0"/>
                    </a:lnTo>
                    <a:close/>
                  </a:path>
                </a:pathLst>
              </a:custGeom>
              <a:solidFill>
                <a:srgbClr val="8FDF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3" name="Google Shape;6303;p50">
                <a:extLst>
                  <a:ext uri="{FF2B5EF4-FFF2-40B4-BE49-F238E27FC236}">
                    <a16:creationId xmlns:a16="http://schemas.microsoft.com/office/drawing/2014/main" id="{92C1DA0F-899A-472E-B243-4644ED8EC8D6}"/>
                  </a:ext>
                </a:extLst>
              </p:cNvPr>
              <p:cNvSpPr/>
              <p:nvPr/>
            </p:nvSpPr>
            <p:spPr>
              <a:xfrm>
                <a:off x="5761200" y="1995350"/>
                <a:ext cx="1825" cy="3100"/>
              </a:xfrm>
              <a:custGeom>
                <a:avLst/>
                <a:gdLst/>
                <a:ahLst/>
                <a:cxnLst/>
                <a:rect l="l" t="t" r="r" b="b"/>
                <a:pathLst>
                  <a:path w="73" h="124" extrusionOk="0">
                    <a:moveTo>
                      <a:pt x="73" y="0"/>
                    </a:moveTo>
                    <a:lnTo>
                      <a:pt x="0" y="43"/>
                    </a:lnTo>
                    <a:lnTo>
                      <a:pt x="1" y="124"/>
                    </a:lnTo>
                    <a:lnTo>
                      <a:pt x="73" y="0"/>
                    </a:lnTo>
                    <a:close/>
                  </a:path>
                </a:pathLst>
              </a:custGeom>
              <a:solidFill>
                <a:srgbClr val="008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4" name="Google Shape;6304;p50">
                <a:extLst>
                  <a:ext uri="{FF2B5EF4-FFF2-40B4-BE49-F238E27FC236}">
                    <a16:creationId xmlns:a16="http://schemas.microsoft.com/office/drawing/2014/main" id="{723011AA-1472-472D-B517-2C73838268E2}"/>
                  </a:ext>
                </a:extLst>
              </p:cNvPr>
              <p:cNvSpPr/>
              <p:nvPr/>
            </p:nvSpPr>
            <p:spPr>
              <a:xfrm>
                <a:off x="5760725" y="1990975"/>
                <a:ext cx="7025" cy="13175"/>
              </a:xfrm>
              <a:custGeom>
                <a:avLst/>
                <a:gdLst/>
                <a:ahLst/>
                <a:cxnLst/>
                <a:rect l="l" t="t" r="r" b="b"/>
                <a:pathLst>
                  <a:path w="281" h="527" extrusionOk="0">
                    <a:moveTo>
                      <a:pt x="260" y="38"/>
                    </a:moveTo>
                    <a:lnTo>
                      <a:pt x="260" y="174"/>
                    </a:lnTo>
                    <a:lnTo>
                      <a:pt x="260" y="239"/>
                    </a:lnTo>
                    <a:lnTo>
                      <a:pt x="260" y="351"/>
                    </a:lnTo>
                    <a:lnTo>
                      <a:pt x="20" y="489"/>
                    </a:lnTo>
                    <a:lnTo>
                      <a:pt x="20" y="177"/>
                    </a:lnTo>
                    <a:lnTo>
                      <a:pt x="128" y="115"/>
                    </a:lnTo>
                    <a:lnTo>
                      <a:pt x="165" y="93"/>
                    </a:lnTo>
                    <a:lnTo>
                      <a:pt x="260" y="38"/>
                    </a:lnTo>
                    <a:close/>
                    <a:moveTo>
                      <a:pt x="279" y="0"/>
                    </a:moveTo>
                    <a:lnTo>
                      <a:pt x="0" y="161"/>
                    </a:lnTo>
                    <a:lnTo>
                      <a:pt x="0" y="526"/>
                    </a:lnTo>
                    <a:lnTo>
                      <a:pt x="280" y="365"/>
                    </a:lnTo>
                    <a:lnTo>
                      <a:pt x="27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5" name="Google Shape;6305;p50">
                <a:extLst>
                  <a:ext uri="{FF2B5EF4-FFF2-40B4-BE49-F238E27FC236}">
                    <a16:creationId xmlns:a16="http://schemas.microsoft.com/office/drawing/2014/main" id="{04D03622-2E2D-4033-A2AC-61C8C222928C}"/>
                  </a:ext>
                </a:extLst>
              </p:cNvPr>
              <p:cNvSpPr/>
              <p:nvPr/>
            </p:nvSpPr>
            <p:spPr>
              <a:xfrm>
                <a:off x="5761875" y="1992925"/>
                <a:ext cx="5350" cy="5450"/>
              </a:xfrm>
              <a:custGeom>
                <a:avLst/>
                <a:gdLst/>
                <a:ahLst/>
                <a:cxnLst/>
                <a:rect l="l" t="t" r="r" b="b"/>
                <a:pathLst>
                  <a:path w="214" h="218" extrusionOk="0">
                    <a:moveTo>
                      <a:pt x="212" y="0"/>
                    </a:moveTo>
                    <a:lnTo>
                      <a:pt x="83" y="76"/>
                    </a:lnTo>
                    <a:lnTo>
                      <a:pt x="1" y="218"/>
                    </a:lnTo>
                    <a:lnTo>
                      <a:pt x="1" y="218"/>
                    </a:lnTo>
                    <a:lnTo>
                      <a:pt x="214" y="96"/>
                    </a:lnTo>
                    <a:lnTo>
                      <a:pt x="212" y="0"/>
                    </a:lnTo>
                    <a:close/>
                  </a:path>
                </a:pathLst>
              </a:custGeom>
              <a:solidFill>
                <a:srgbClr val="008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6" name="Google Shape;6306;p50">
                <a:extLst>
                  <a:ext uri="{FF2B5EF4-FFF2-40B4-BE49-F238E27FC236}">
                    <a16:creationId xmlns:a16="http://schemas.microsoft.com/office/drawing/2014/main" id="{7B84543D-CC06-49DE-A11D-A96B3474A7F8}"/>
                  </a:ext>
                </a:extLst>
              </p:cNvPr>
              <p:cNvSpPr/>
              <p:nvPr/>
            </p:nvSpPr>
            <p:spPr>
              <a:xfrm>
                <a:off x="5761200" y="1993825"/>
                <a:ext cx="2700" cy="2600"/>
              </a:xfrm>
              <a:custGeom>
                <a:avLst/>
                <a:gdLst/>
                <a:ahLst/>
                <a:cxnLst/>
                <a:rect l="l" t="t" r="r" b="b"/>
                <a:pathLst>
                  <a:path w="108" h="104" extrusionOk="0">
                    <a:moveTo>
                      <a:pt x="107" y="1"/>
                    </a:moveTo>
                    <a:lnTo>
                      <a:pt x="0" y="61"/>
                    </a:lnTo>
                    <a:lnTo>
                      <a:pt x="0" y="104"/>
                    </a:lnTo>
                    <a:lnTo>
                      <a:pt x="73" y="61"/>
                    </a:lnTo>
                    <a:lnTo>
                      <a:pt x="107" y="1"/>
                    </a:lnTo>
                    <a:close/>
                  </a:path>
                </a:pathLst>
              </a:custGeom>
              <a:solidFill>
                <a:srgbClr val="008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7" name="Google Shape;6307;p50">
                <a:extLst>
                  <a:ext uri="{FF2B5EF4-FFF2-40B4-BE49-F238E27FC236}">
                    <a16:creationId xmlns:a16="http://schemas.microsoft.com/office/drawing/2014/main" id="{91A813F4-2166-49FE-9D6A-4F1543F724FD}"/>
                  </a:ext>
                </a:extLst>
              </p:cNvPr>
              <p:cNvSpPr/>
              <p:nvPr/>
            </p:nvSpPr>
            <p:spPr>
              <a:xfrm>
                <a:off x="5753250" y="2004775"/>
                <a:ext cx="375" cy="675"/>
              </a:xfrm>
              <a:custGeom>
                <a:avLst/>
                <a:gdLst/>
                <a:ahLst/>
                <a:cxnLst/>
                <a:rect l="l" t="t" r="r" b="b"/>
                <a:pathLst>
                  <a:path w="15" h="27" extrusionOk="0">
                    <a:moveTo>
                      <a:pt x="15" y="1"/>
                    </a:moveTo>
                    <a:lnTo>
                      <a:pt x="0" y="27"/>
                    </a:lnTo>
                    <a:lnTo>
                      <a:pt x="15" y="18"/>
                    </a:lnTo>
                    <a:lnTo>
                      <a:pt x="15" y="1"/>
                    </a:lnTo>
                    <a:close/>
                  </a:path>
                </a:pathLst>
              </a:custGeom>
              <a:solidFill>
                <a:srgbClr val="008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8" name="Google Shape;6308;p50">
                <a:extLst>
                  <a:ext uri="{FF2B5EF4-FFF2-40B4-BE49-F238E27FC236}">
                    <a16:creationId xmlns:a16="http://schemas.microsoft.com/office/drawing/2014/main" id="{66EFF538-75B6-4FC4-8DD0-3CD3735BE530}"/>
                  </a:ext>
                </a:extLst>
              </p:cNvPr>
              <p:cNvSpPr/>
              <p:nvPr/>
            </p:nvSpPr>
            <p:spPr>
              <a:xfrm>
                <a:off x="5750200" y="2005425"/>
                <a:ext cx="3075" cy="4150"/>
              </a:xfrm>
              <a:custGeom>
                <a:avLst/>
                <a:gdLst/>
                <a:ahLst/>
                <a:cxnLst/>
                <a:rect l="l" t="t" r="r" b="b"/>
                <a:pathLst>
                  <a:path w="123" h="166" extrusionOk="0">
                    <a:moveTo>
                      <a:pt x="122" y="1"/>
                    </a:moveTo>
                    <a:lnTo>
                      <a:pt x="83" y="22"/>
                    </a:lnTo>
                    <a:lnTo>
                      <a:pt x="1" y="166"/>
                    </a:lnTo>
                    <a:lnTo>
                      <a:pt x="40" y="143"/>
                    </a:lnTo>
                    <a:lnTo>
                      <a:pt x="122" y="1"/>
                    </a:lnTo>
                    <a:close/>
                  </a:path>
                </a:pathLst>
              </a:custGeom>
              <a:solidFill>
                <a:srgbClr val="8FDF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9" name="Google Shape;6309;p50">
                <a:extLst>
                  <a:ext uri="{FF2B5EF4-FFF2-40B4-BE49-F238E27FC236}">
                    <a16:creationId xmlns:a16="http://schemas.microsoft.com/office/drawing/2014/main" id="{F7185A59-E554-4001-88AA-3B3471161BF9}"/>
                  </a:ext>
                </a:extLst>
              </p:cNvPr>
              <p:cNvSpPr/>
              <p:nvPr/>
            </p:nvSpPr>
            <p:spPr>
              <a:xfrm>
                <a:off x="5753175" y="2003700"/>
                <a:ext cx="450" cy="775"/>
              </a:xfrm>
              <a:custGeom>
                <a:avLst/>
                <a:gdLst/>
                <a:ahLst/>
                <a:cxnLst/>
                <a:rect l="l" t="t" r="r" b="b"/>
                <a:pathLst>
                  <a:path w="18" h="31" extrusionOk="0">
                    <a:moveTo>
                      <a:pt x="18" y="0"/>
                    </a:moveTo>
                    <a:lnTo>
                      <a:pt x="1" y="30"/>
                    </a:lnTo>
                    <a:lnTo>
                      <a:pt x="1" y="30"/>
                    </a:lnTo>
                    <a:lnTo>
                      <a:pt x="18" y="20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0" name="Google Shape;6310;p50">
                <a:extLst>
                  <a:ext uri="{FF2B5EF4-FFF2-40B4-BE49-F238E27FC236}">
                    <a16:creationId xmlns:a16="http://schemas.microsoft.com/office/drawing/2014/main" id="{2EC987AB-A438-4A6A-A229-8286629D62EF}"/>
                  </a:ext>
                </a:extLst>
              </p:cNvPr>
              <p:cNvSpPr/>
              <p:nvPr/>
            </p:nvSpPr>
            <p:spPr>
              <a:xfrm>
                <a:off x="5747625" y="2005975"/>
                <a:ext cx="4675" cy="5100"/>
              </a:xfrm>
              <a:custGeom>
                <a:avLst/>
                <a:gdLst/>
                <a:ahLst/>
                <a:cxnLst/>
                <a:rect l="l" t="t" r="r" b="b"/>
                <a:pathLst>
                  <a:path w="187" h="204" extrusionOk="0">
                    <a:moveTo>
                      <a:pt x="186" y="0"/>
                    </a:moveTo>
                    <a:lnTo>
                      <a:pt x="1" y="108"/>
                    </a:lnTo>
                    <a:lnTo>
                      <a:pt x="1" y="203"/>
                    </a:lnTo>
                    <a:lnTo>
                      <a:pt x="104" y="144"/>
                    </a:lnTo>
                    <a:lnTo>
                      <a:pt x="186" y="0"/>
                    </a:lnTo>
                    <a:close/>
                  </a:path>
                </a:pathLst>
              </a:custGeom>
              <a:solidFill>
                <a:srgbClr val="008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1" name="Google Shape;6311;p50">
                <a:extLst>
                  <a:ext uri="{FF2B5EF4-FFF2-40B4-BE49-F238E27FC236}">
                    <a16:creationId xmlns:a16="http://schemas.microsoft.com/office/drawing/2014/main" id="{676A55BB-C494-406B-873E-043FCE952391}"/>
                  </a:ext>
                </a:extLst>
              </p:cNvPr>
              <p:cNvSpPr/>
              <p:nvPr/>
            </p:nvSpPr>
            <p:spPr>
              <a:xfrm>
                <a:off x="5752275" y="2004200"/>
                <a:ext cx="1350" cy="1800"/>
              </a:xfrm>
              <a:custGeom>
                <a:avLst/>
                <a:gdLst/>
                <a:ahLst/>
                <a:cxnLst/>
                <a:rect l="l" t="t" r="r" b="b"/>
                <a:pathLst>
                  <a:path w="54" h="72" extrusionOk="0">
                    <a:moveTo>
                      <a:pt x="54" y="0"/>
                    </a:moveTo>
                    <a:lnTo>
                      <a:pt x="37" y="10"/>
                    </a:lnTo>
                    <a:lnTo>
                      <a:pt x="0" y="71"/>
                    </a:lnTo>
                    <a:lnTo>
                      <a:pt x="0" y="71"/>
                    </a:lnTo>
                    <a:lnTo>
                      <a:pt x="39" y="50"/>
                    </a:lnTo>
                    <a:lnTo>
                      <a:pt x="54" y="24"/>
                    </a:lnTo>
                    <a:lnTo>
                      <a:pt x="54" y="0"/>
                    </a:lnTo>
                    <a:close/>
                  </a:path>
                </a:pathLst>
              </a:custGeom>
              <a:solidFill>
                <a:srgbClr val="8FDF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2" name="Google Shape;6312;p50">
                <a:extLst>
                  <a:ext uri="{FF2B5EF4-FFF2-40B4-BE49-F238E27FC236}">
                    <a16:creationId xmlns:a16="http://schemas.microsoft.com/office/drawing/2014/main" id="{6D20604E-BECD-4880-8D15-5468EB6A7B23}"/>
                  </a:ext>
                </a:extLst>
              </p:cNvPr>
              <p:cNvSpPr/>
              <p:nvPr/>
            </p:nvSpPr>
            <p:spPr>
              <a:xfrm>
                <a:off x="5748325" y="2000800"/>
                <a:ext cx="5300" cy="5450"/>
              </a:xfrm>
              <a:custGeom>
                <a:avLst/>
                <a:gdLst/>
                <a:ahLst/>
                <a:cxnLst/>
                <a:rect l="l" t="t" r="r" b="b"/>
                <a:pathLst>
                  <a:path w="212" h="218" extrusionOk="0">
                    <a:moveTo>
                      <a:pt x="212" y="0"/>
                    </a:moveTo>
                    <a:lnTo>
                      <a:pt x="81" y="74"/>
                    </a:lnTo>
                    <a:lnTo>
                      <a:pt x="0" y="218"/>
                    </a:lnTo>
                    <a:lnTo>
                      <a:pt x="212" y="94"/>
                    </a:lnTo>
                    <a:lnTo>
                      <a:pt x="212" y="0"/>
                    </a:lnTo>
                    <a:close/>
                  </a:path>
                </a:pathLst>
              </a:custGeom>
              <a:solidFill>
                <a:srgbClr val="008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3" name="Google Shape;6313;p50">
                <a:extLst>
                  <a:ext uri="{FF2B5EF4-FFF2-40B4-BE49-F238E27FC236}">
                    <a16:creationId xmlns:a16="http://schemas.microsoft.com/office/drawing/2014/main" id="{A18C69F1-7D90-43A3-8AF9-FD82BF1ADCAD}"/>
                  </a:ext>
                </a:extLst>
              </p:cNvPr>
              <p:cNvSpPr/>
              <p:nvPr/>
            </p:nvSpPr>
            <p:spPr>
              <a:xfrm>
                <a:off x="5747625" y="2004450"/>
                <a:ext cx="5575" cy="4225"/>
              </a:xfrm>
              <a:custGeom>
                <a:avLst/>
                <a:gdLst/>
                <a:ahLst/>
                <a:cxnLst/>
                <a:rect l="l" t="t" r="r" b="b"/>
                <a:pathLst>
                  <a:path w="223" h="169" extrusionOk="0">
                    <a:moveTo>
                      <a:pt x="223" y="0"/>
                    </a:moveTo>
                    <a:lnTo>
                      <a:pt x="1" y="128"/>
                    </a:lnTo>
                    <a:lnTo>
                      <a:pt x="1" y="169"/>
                    </a:lnTo>
                    <a:lnTo>
                      <a:pt x="186" y="61"/>
                    </a:lnTo>
                    <a:lnTo>
                      <a:pt x="223" y="0"/>
                    </a:lnTo>
                    <a:close/>
                  </a:path>
                </a:pathLst>
              </a:custGeom>
              <a:solidFill>
                <a:srgbClr val="008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4" name="Google Shape;6314;p50">
                <a:extLst>
                  <a:ext uri="{FF2B5EF4-FFF2-40B4-BE49-F238E27FC236}">
                    <a16:creationId xmlns:a16="http://schemas.microsoft.com/office/drawing/2014/main" id="{E506CF54-8726-42D0-99F5-AEBDF9C19DC9}"/>
                  </a:ext>
                </a:extLst>
              </p:cNvPr>
              <p:cNvSpPr/>
              <p:nvPr/>
            </p:nvSpPr>
            <p:spPr>
              <a:xfrm>
                <a:off x="5747625" y="2006225"/>
                <a:ext cx="725" cy="1175"/>
              </a:xfrm>
              <a:custGeom>
                <a:avLst/>
                <a:gdLst/>
                <a:ahLst/>
                <a:cxnLst/>
                <a:rect l="l" t="t" r="r" b="b"/>
                <a:pathLst>
                  <a:path w="29" h="47" extrusionOk="0">
                    <a:moveTo>
                      <a:pt x="28" y="1"/>
                    </a:moveTo>
                    <a:lnTo>
                      <a:pt x="1" y="16"/>
                    </a:lnTo>
                    <a:lnTo>
                      <a:pt x="1" y="47"/>
                    </a:lnTo>
                    <a:lnTo>
                      <a:pt x="2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5" name="Google Shape;6315;p50">
                <a:extLst>
                  <a:ext uri="{FF2B5EF4-FFF2-40B4-BE49-F238E27FC236}">
                    <a16:creationId xmlns:a16="http://schemas.microsoft.com/office/drawing/2014/main" id="{69E1D462-97C9-4B31-8E12-2EB95249C8E0}"/>
                  </a:ext>
                </a:extLst>
              </p:cNvPr>
              <p:cNvSpPr/>
              <p:nvPr/>
            </p:nvSpPr>
            <p:spPr>
              <a:xfrm>
                <a:off x="5747625" y="2003150"/>
                <a:ext cx="6000" cy="4525"/>
              </a:xfrm>
              <a:custGeom>
                <a:avLst/>
                <a:gdLst/>
                <a:ahLst/>
                <a:cxnLst/>
                <a:rect l="l" t="t" r="r" b="b"/>
                <a:pathLst>
                  <a:path w="240" h="181" extrusionOk="0">
                    <a:moveTo>
                      <a:pt x="240" y="0"/>
                    </a:moveTo>
                    <a:lnTo>
                      <a:pt x="28" y="124"/>
                    </a:lnTo>
                    <a:lnTo>
                      <a:pt x="1" y="170"/>
                    </a:lnTo>
                    <a:lnTo>
                      <a:pt x="1" y="180"/>
                    </a:lnTo>
                    <a:lnTo>
                      <a:pt x="223" y="52"/>
                    </a:lnTo>
                    <a:lnTo>
                      <a:pt x="240" y="22"/>
                    </a:lnTo>
                    <a:lnTo>
                      <a:pt x="24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6" name="Google Shape;6316;p50">
                <a:extLst>
                  <a:ext uri="{FF2B5EF4-FFF2-40B4-BE49-F238E27FC236}">
                    <a16:creationId xmlns:a16="http://schemas.microsoft.com/office/drawing/2014/main" id="{CA21CF2B-64C9-4A6E-90B4-898806C2B012}"/>
                  </a:ext>
                </a:extLst>
              </p:cNvPr>
              <p:cNvSpPr/>
              <p:nvPr/>
            </p:nvSpPr>
            <p:spPr>
              <a:xfrm>
                <a:off x="5747625" y="2002625"/>
                <a:ext cx="2750" cy="4025"/>
              </a:xfrm>
              <a:custGeom>
                <a:avLst/>
                <a:gdLst/>
                <a:ahLst/>
                <a:cxnLst/>
                <a:rect l="l" t="t" r="r" b="b"/>
                <a:pathLst>
                  <a:path w="110" h="161" extrusionOk="0">
                    <a:moveTo>
                      <a:pt x="109" y="1"/>
                    </a:moveTo>
                    <a:lnTo>
                      <a:pt x="72" y="24"/>
                    </a:lnTo>
                    <a:lnTo>
                      <a:pt x="1" y="147"/>
                    </a:lnTo>
                    <a:lnTo>
                      <a:pt x="1" y="160"/>
                    </a:lnTo>
                    <a:lnTo>
                      <a:pt x="28" y="145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rgbClr val="8FDF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7" name="Google Shape;6317;p50">
                <a:extLst>
                  <a:ext uri="{FF2B5EF4-FFF2-40B4-BE49-F238E27FC236}">
                    <a16:creationId xmlns:a16="http://schemas.microsoft.com/office/drawing/2014/main" id="{3EC1B9B0-4E92-4915-B2AE-1698E77BF7C8}"/>
                  </a:ext>
                </a:extLst>
              </p:cNvPr>
              <p:cNvSpPr/>
              <p:nvPr/>
            </p:nvSpPr>
            <p:spPr>
              <a:xfrm>
                <a:off x="5747625" y="2001650"/>
                <a:ext cx="2700" cy="2600"/>
              </a:xfrm>
              <a:custGeom>
                <a:avLst/>
                <a:gdLst/>
                <a:ahLst/>
                <a:cxnLst/>
                <a:rect l="l" t="t" r="r" b="b"/>
                <a:pathLst>
                  <a:path w="108" h="104" extrusionOk="0">
                    <a:moveTo>
                      <a:pt x="108" y="1"/>
                    </a:moveTo>
                    <a:lnTo>
                      <a:pt x="1" y="63"/>
                    </a:lnTo>
                    <a:lnTo>
                      <a:pt x="1" y="104"/>
                    </a:lnTo>
                    <a:lnTo>
                      <a:pt x="72" y="63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rgbClr val="008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8" name="Google Shape;6318;p50">
                <a:extLst>
                  <a:ext uri="{FF2B5EF4-FFF2-40B4-BE49-F238E27FC236}">
                    <a16:creationId xmlns:a16="http://schemas.microsoft.com/office/drawing/2014/main" id="{BA878070-4559-4D1F-805E-D4B0B5BD4B37}"/>
                  </a:ext>
                </a:extLst>
              </p:cNvPr>
              <p:cNvSpPr/>
              <p:nvPr/>
            </p:nvSpPr>
            <p:spPr>
              <a:xfrm>
                <a:off x="5747125" y="1998825"/>
                <a:ext cx="7025" cy="13200"/>
              </a:xfrm>
              <a:custGeom>
                <a:avLst/>
                <a:gdLst/>
                <a:ahLst/>
                <a:cxnLst/>
                <a:rect l="l" t="t" r="r" b="b"/>
                <a:pathLst>
                  <a:path w="281" h="528" extrusionOk="0">
                    <a:moveTo>
                      <a:pt x="260" y="38"/>
                    </a:moveTo>
                    <a:lnTo>
                      <a:pt x="260" y="175"/>
                    </a:lnTo>
                    <a:lnTo>
                      <a:pt x="260" y="215"/>
                    </a:lnTo>
                    <a:lnTo>
                      <a:pt x="260" y="240"/>
                    </a:lnTo>
                    <a:lnTo>
                      <a:pt x="260" y="352"/>
                    </a:lnTo>
                    <a:lnTo>
                      <a:pt x="21" y="489"/>
                    </a:lnTo>
                    <a:lnTo>
                      <a:pt x="21" y="394"/>
                    </a:lnTo>
                    <a:lnTo>
                      <a:pt x="21" y="176"/>
                    </a:lnTo>
                    <a:lnTo>
                      <a:pt x="128" y="115"/>
                    </a:lnTo>
                    <a:lnTo>
                      <a:pt x="167" y="92"/>
                    </a:lnTo>
                    <a:lnTo>
                      <a:pt x="260" y="38"/>
                    </a:lnTo>
                    <a:close/>
                    <a:moveTo>
                      <a:pt x="279" y="1"/>
                    </a:moveTo>
                    <a:lnTo>
                      <a:pt x="0" y="162"/>
                    </a:lnTo>
                    <a:lnTo>
                      <a:pt x="0" y="527"/>
                    </a:lnTo>
                    <a:lnTo>
                      <a:pt x="280" y="366"/>
                    </a:lnTo>
                    <a:lnTo>
                      <a:pt x="27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9" name="Google Shape;6319;p50">
                <a:extLst>
                  <a:ext uri="{FF2B5EF4-FFF2-40B4-BE49-F238E27FC236}">
                    <a16:creationId xmlns:a16="http://schemas.microsoft.com/office/drawing/2014/main" id="{D9C7D946-6E6A-4783-9527-8C2BFC6359AB}"/>
                  </a:ext>
                </a:extLst>
              </p:cNvPr>
              <p:cNvSpPr/>
              <p:nvPr/>
            </p:nvSpPr>
            <p:spPr>
              <a:xfrm>
                <a:off x="5751175" y="2005200"/>
                <a:ext cx="2450" cy="3800"/>
              </a:xfrm>
              <a:custGeom>
                <a:avLst/>
                <a:gdLst/>
                <a:ahLst/>
                <a:cxnLst/>
                <a:rect l="l" t="t" r="r" b="b"/>
                <a:pathLst>
                  <a:path w="98" h="152" extrusionOk="0">
                    <a:moveTo>
                      <a:pt x="98" y="1"/>
                    </a:moveTo>
                    <a:lnTo>
                      <a:pt x="83" y="10"/>
                    </a:lnTo>
                    <a:lnTo>
                      <a:pt x="1" y="152"/>
                    </a:lnTo>
                    <a:lnTo>
                      <a:pt x="98" y="97"/>
                    </a:lnTo>
                    <a:lnTo>
                      <a:pt x="98" y="1"/>
                    </a:lnTo>
                    <a:close/>
                  </a:path>
                </a:pathLst>
              </a:custGeom>
              <a:solidFill>
                <a:srgbClr val="008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0" name="Google Shape;6320;p50">
                <a:extLst>
                  <a:ext uri="{FF2B5EF4-FFF2-40B4-BE49-F238E27FC236}">
                    <a16:creationId xmlns:a16="http://schemas.microsoft.com/office/drawing/2014/main" id="{2791F42E-E057-4A32-AEE3-A17F9D32C58D}"/>
                  </a:ext>
                </a:extLst>
              </p:cNvPr>
              <p:cNvSpPr/>
              <p:nvPr/>
            </p:nvSpPr>
            <p:spPr>
              <a:xfrm>
                <a:off x="5750350" y="1999775"/>
                <a:ext cx="3275" cy="2875"/>
              </a:xfrm>
              <a:custGeom>
                <a:avLst/>
                <a:gdLst/>
                <a:ahLst/>
                <a:cxnLst/>
                <a:rect l="l" t="t" r="r" b="b"/>
                <a:pathLst>
                  <a:path w="131" h="115" extrusionOk="0">
                    <a:moveTo>
                      <a:pt x="131" y="0"/>
                    </a:moveTo>
                    <a:lnTo>
                      <a:pt x="37" y="54"/>
                    </a:lnTo>
                    <a:lnTo>
                      <a:pt x="0" y="115"/>
                    </a:lnTo>
                    <a:lnTo>
                      <a:pt x="0" y="115"/>
                    </a:lnTo>
                    <a:lnTo>
                      <a:pt x="131" y="41"/>
                    </a:lnTo>
                    <a:lnTo>
                      <a:pt x="131" y="0"/>
                    </a:lnTo>
                    <a:close/>
                  </a:path>
                </a:pathLst>
              </a:custGeom>
              <a:solidFill>
                <a:srgbClr val="008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1" name="Google Shape;6321;p50">
                <a:extLst>
                  <a:ext uri="{FF2B5EF4-FFF2-40B4-BE49-F238E27FC236}">
                    <a16:creationId xmlns:a16="http://schemas.microsoft.com/office/drawing/2014/main" id="{1AFDC894-2490-48F8-9D0B-9515AC35CDAB}"/>
                  </a:ext>
                </a:extLst>
              </p:cNvPr>
              <p:cNvSpPr/>
              <p:nvPr/>
            </p:nvSpPr>
            <p:spPr>
              <a:xfrm>
                <a:off x="5749400" y="2001125"/>
                <a:ext cx="1875" cy="2125"/>
              </a:xfrm>
              <a:custGeom>
                <a:avLst/>
                <a:gdLst/>
                <a:ahLst/>
                <a:cxnLst/>
                <a:rect l="l" t="t" r="r" b="b"/>
                <a:pathLst>
                  <a:path w="75" h="85" extrusionOk="0">
                    <a:moveTo>
                      <a:pt x="75" y="0"/>
                    </a:moveTo>
                    <a:lnTo>
                      <a:pt x="37" y="22"/>
                    </a:lnTo>
                    <a:lnTo>
                      <a:pt x="1" y="84"/>
                    </a:lnTo>
                    <a:lnTo>
                      <a:pt x="38" y="61"/>
                    </a:lnTo>
                    <a:lnTo>
                      <a:pt x="75" y="0"/>
                    </a:lnTo>
                    <a:close/>
                  </a:path>
                </a:pathLst>
              </a:custGeom>
              <a:solidFill>
                <a:srgbClr val="8FDF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2" name="Google Shape;6322;p50">
                <a:extLst>
                  <a:ext uri="{FF2B5EF4-FFF2-40B4-BE49-F238E27FC236}">
                    <a16:creationId xmlns:a16="http://schemas.microsoft.com/office/drawing/2014/main" id="{CE95E49E-351A-42EE-B548-011F529B22CC}"/>
                  </a:ext>
                </a:extLst>
              </p:cNvPr>
              <p:cNvSpPr/>
              <p:nvPr/>
            </p:nvSpPr>
            <p:spPr>
              <a:xfrm>
                <a:off x="5747625" y="2003225"/>
                <a:ext cx="1800" cy="3100"/>
              </a:xfrm>
              <a:custGeom>
                <a:avLst/>
                <a:gdLst/>
                <a:ahLst/>
                <a:cxnLst/>
                <a:rect l="l" t="t" r="r" b="b"/>
                <a:pathLst>
                  <a:path w="72" h="124" extrusionOk="0">
                    <a:moveTo>
                      <a:pt x="72" y="0"/>
                    </a:moveTo>
                    <a:lnTo>
                      <a:pt x="1" y="41"/>
                    </a:lnTo>
                    <a:lnTo>
                      <a:pt x="1" y="123"/>
                    </a:lnTo>
                    <a:lnTo>
                      <a:pt x="72" y="0"/>
                    </a:lnTo>
                    <a:close/>
                  </a:path>
                </a:pathLst>
              </a:custGeom>
              <a:solidFill>
                <a:srgbClr val="008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3" name="Google Shape;6323;p50">
                <a:extLst>
                  <a:ext uri="{FF2B5EF4-FFF2-40B4-BE49-F238E27FC236}">
                    <a16:creationId xmlns:a16="http://schemas.microsoft.com/office/drawing/2014/main" id="{5A324870-7279-4B54-A00F-56BB0D7F0629}"/>
                  </a:ext>
                </a:extLst>
              </p:cNvPr>
              <p:cNvSpPr/>
              <p:nvPr/>
            </p:nvSpPr>
            <p:spPr>
              <a:xfrm>
                <a:off x="5780400" y="1989125"/>
                <a:ext cx="425" cy="625"/>
              </a:xfrm>
              <a:custGeom>
                <a:avLst/>
                <a:gdLst/>
                <a:ahLst/>
                <a:cxnLst/>
                <a:rect l="l" t="t" r="r" b="b"/>
                <a:pathLst>
                  <a:path w="17" h="25" extrusionOk="0">
                    <a:moveTo>
                      <a:pt x="17" y="0"/>
                    </a:moveTo>
                    <a:lnTo>
                      <a:pt x="1" y="25"/>
                    </a:lnTo>
                    <a:lnTo>
                      <a:pt x="17" y="16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008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4" name="Google Shape;6324;p50">
                <a:extLst>
                  <a:ext uri="{FF2B5EF4-FFF2-40B4-BE49-F238E27FC236}">
                    <a16:creationId xmlns:a16="http://schemas.microsoft.com/office/drawing/2014/main" id="{C6179696-6FD0-44B0-8EC3-452EA87F053F}"/>
                  </a:ext>
                </a:extLst>
              </p:cNvPr>
              <p:cNvSpPr/>
              <p:nvPr/>
            </p:nvSpPr>
            <p:spPr>
              <a:xfrm>
                <a:off x="5780325" y="1988000"/>
                <a:ext cx="500" cy="775"/>
              </a:xfrm>
              <a:custGeom>
                <a:avLst/>
                <a:gdLst/>
                <a:ahLst/>
                <a:cxnLst/>
                <a:rect l="l" t="t" r="r" b="b"/>
                <a:pathLst>
                  <a:path w="20" h="31" extrusionOk="0">
                    <a:moveTo>
                      <a:pt x="20" y="0"/>
                    </a:moveTo>
                    <a:lnTo>
                      <a:pt x="1" y="31"/>
                    </a:lnTo>
                    <a:lnTo>
                      <a:pt x="1" y="31"/>
                    </a:lnTo>
                    <a:lnTo>
                      <a:pt x="20" y="2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5" name="Google Shape;6325;p50">
                <a:extLst>
                  <a:ext uri="{FF2B5EF4-FFF2-40B4-BE49-F238E27FC236}">
                    <a16:creationId xmlns:a16="http://schemas.microsoft.com/office/drawing/2014/main" id="{B0A0D992-4800-457A-84A7-CF3FEDDC6E65}"/>
                  </a:ext>
                </a:extLst>
              </p:cNvPr>
              <p:cNvSpPr/>
              <p:nvPr/>
            </p:nvSpPr>
            <p:spPr>
              <a:xfrm>
                <a:off x="5774775" y="1988750"/>
                <a:ext cx="5575" cy="4275"/>
              </a:xfrm>
              <a:custGeom>
                <a:avLst/>
                <a:gdLst/>
                <a:ahLst/>
                <a:cxnLst/>
                <a:rect l="l" t="t" r="r" b="b"/>
                <a:pathLst>
                  <a:path w="223" h="171" extrusionOk="0">
                    <a:moveTo>
                      <a:pt x="223" y="1"/>
                    </a:moveTo>
                    <a:lnTo>
                      <a:pt x="1" y="128"/>
                    </a:lnTo>
                    <a:lnTo>
                      <a:pt x="2" y="170"/>
                    </a:lnTo>
                    <a:lnTo>
                      <a:pt x="188" y="63"/>
                    </a:lnTo>
                    <a:lnTo>
                      <a:pt x="223" y="1"/>
                    </a:lnTo>
                    <a:close/>
                  </a:path>
                </a:pathLst>
              </a:custGeom>
              <a:solidFill>
                <a:srgbClr val="008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6" name="Google Shape;6326;p50">
                <a:extLst>
                  <a:ext uri="{FF2B5EF4-FFF2-40B4-BE49-F238E27FC236}">
                    <a16:creationId xmlns:a16="http://schemas.microsoft.com/office/drawing/2014/main" id="{439CCBB2-0D57-4210-8E7E-8BD1070845F8}"/>
                  </a:ext>
                </a:extLst>
              </p:cNvPr>
              <p:cNvSpPr/>
              <p:nvPr/>
            </p:nvSpPr>
            <p:spPr>
              <a:xfrm>
                <a:off x="5774825" y="1990300"/>
                <a:ext cx="4650" cy="5075"/>
              </a:xfrm>
              <a:custGeom>
                <a:avLst/>
                <a:gdLst/>
                <a:ahLst/>
                <a:cxnLst/>
                <a:rect l="l" t="t" r="r" b="b"/>
                <a:pathLst>
                  <a:path w="186" h="203" extrusionOk="0">
                    <a:moveTo>
                      <a:pt x="186" y="1"/>
                    </a:moveTo>
                    <a:lnTo>
                      <a:pt x="0" y="108"/>
                    </a:lnTo>
                    <a:lnTo>
                      <a:pt x="0" y="202"/>
                    </a:lnTo>
                    <a:lnTo>
                      <a:pt x="103" y="143"/>
                    </a:lnTo>
                    <a:lnTo>
                      <a:pt x="186" y="1"/>
                    </a:lnTo>
                    <a:close/>
                  </a:path>
                </a:pathLst>
              </a:custGeom>
              <a:solidFill>
                <a:srgbClr val="008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7" name="Google Shape;6327;p50">
                <a:extLst>
                  <a:ext uri="{FF2B5EF4-FFF2-40B4-BE49-F238E27FC236}">
                    <a16:creationId xmlns:a16="http://schemas.microsoft.com/office/drawing/2014/main" id="{6380FA87-51D5-4E5F-918B-4818A083F0CD}"/>
                  </a:ext>
                </a:extLst>
              </p:cNvPr>
              <p:cNvSpPr/>
              <p:nvPr/>
            </p:nvSpPr>
            <p:spPr>
              <a:xfrm>
                <a:off x="5779450" y="1988500"/>
                <a:ext cx="1375" cy="1825"/>
              </a:xfrm>
              <a:custGeom>
                <a:avLst/>
                <a:gdLst/>
                <a:ahLst/>
                <a:cxnLst/>
                <a:rect l="l" t="t" r="r" b="b"/>
                <a:pathLst>
                  <a:path w="55" h="73" extrusionOk="0">
                    <a:moveTo>
                      <a:pt x="55" y="0"/>
                    </a:moveTo>
                    <a:lnTo>
                      <a:pt x="36" y="11"/>
                    </a:lnTo>
                    <a:lnTo>
                      <a:pt x="1" y="73"/>
                    </a:lnTo>
                    <a:lnTo>
                      <a:pt x="39" y="50"/>
                    </a:lnTo>
                    <a:lnTo>
                      <a:pt x="55" y="25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8FDF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8" name="Google Shape;6328;p50">
                <a:extLst>
                  <a:ext uri="{FF2B5EF4-FFF2-40B4-BE49-F238E27FC236}">
                    <a16:creationId xmlns:a16="http://schemas.microsoft.com/office/drawing/2014/main" id="{54C2B67C-04E6-4BB4-87A9-FB18FF24996B}"/>
                  </a:ext>
                </a:extLst>
              </p:cNvPr>
              <p:cNvSpPr/>
              <p:nvPr/>
            </p:nvSpPr>
            <p:spPr>
              <a:xfrm>
                <a:off x="5775475" y="1985100"/>
                <a:ext cx="5325" cy="5450"/>
              </a:xfrm>
              <a:custGeom>
                <a:avLst/>
                <a:gdLst/>
                <a:ahLst/>
                <a:cxnLst/>
                <a:rect l="l" t="t" r="r" b="b"/>
                <a:pathLst>
                  <a:path w="213" h="218" extrusionOk="0">
                    <a:moveTo>
                      <a:pt x="212" y="0"/>
                    </a:moveTo>
                    <a:lnTo>
                      <a:pt x="83" y="74"/>
                    </a:lnTo>
                    <a:lnTo>
                      <a:pt x="0" y="218"/>
                    </a:lnTo>
                    <a:lnTo>
                      <a:pt x="212" y="96"/>
                    </a:lnTo>
                    <a:lnTo>
                      <a:pt x="212" y="0"/>
                    </a:lnTo>
                    <a:close/>
                  </a:path>
                </a:pathLst>
              </a:custGeom>
              <a:solidFill>
                <a:srgbClr val="008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9" name="Google Shape;6329;p50">
                <a:extLst>
                  <a:ext uri="{FF2B5EF4-FFF2-40B4-BE49-F238E27FC236}">
                    <a16:creationId xmlns:a16="http://schemas.microsoft.com/office/drawing/2014/main" id="{CA9F859A-A3D3-45EB-9986-6312C0235030}"/>
                  </a:ext>
                </a:extLst>
              </p:cNvPr>
              <p:cNvSpPr/>
              <p:nvPr/>
            </p:nvSpPr>
            <p:spPr>
              <a:xfrm>
                <a:off x="5774775" y="1987475"/>
                <a:ext cx="6050" cy="4500"/>
              </a:xfrm>
              <a:custGeom>
                <a:avLst/>
                <a:gdLst/>
                <a:ahLst/>
                <a:cxnLst/>
                <a:rect l="l" t="t" r="r" b="b"/>
                <a:pathLst>
                  <a:path w="242" h="180" extrusionOk="0">
                    <a:moveTo>
                      <a:pt x="240" y="1"/>
                    </a:moveTo>
                    <a:lnTo>
                      <a:pt x="28" y="123"/>
                    </a:lnTo>
                    <a:lnTo>
                      <a:pt x="1" y="170"/>
                    </a:lnTo>
                    <a:lnTo>
                      <a:pt x="1" y="179"/>
                    </a:lnTo>
                    <a:lnTo>
                      <a:pt x="223" y="52"/>
                    </a:lnTo>
                    <a:lnTo>
                      <a:pt x="242" y="21"/>
                    </a:lnTo>
                    <a:lnTo>
                      <a:pt x="24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0" name="Google Shape;6330;p50">
                <a:extLst>
                  <a:ext uri="{FF2B5EF4-FFF2-40B4-BE49-F238E27FC236}">
                    <a16:creationId xmlns:a16="http://schemas.microsoft.com/office/drawing/2014/main" id="{2573F7F8-DD8E-427F-99EA-F05EBEEFBF4F}"/>
                  </a:ext>
                </a:extLst>
              </p:cNvPr>
              <p:cNvSpPr/>
              <p:nvPr/>
            </p:nvSpPr>
            <p:spPr>
              <a:xfrm>
                <a:off x="5774775" y="1990525"/>
                <a:ext cx="725" cy="1225"/>
              </a:xfrm>
              <a:custGeom>
                <a:avLst/>
                <a:gdLst/>
                <a:ahLst/>
                <a:cxnLst/>
                <a:rect l="l" t="t" r="r" b="b"/>
                <a:pathLst>
                  <a:path w="29" h="49" extrusionOk="0">
                    <a:moveTo>
                      <a:pt x="28" y="1"/>
                    </a:moveTo>
                    <a:lnTo>
                      <a:pt x="1" y="17"/>
                    </a:lnTo>
                    <a:lnTo>
                      <a:pt x="1" y="48"/>
                    </a:lnTo>
                    <a:lnTo>
                      <a:pt x="2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1" name="Google Shape;6331;p50">
                <a:extLst>
                  <a:ext uri="{FF2B5EF4-FFF2-40B4-BE49-F238E27FC236}">
                    <a16:creationId xmlns:a16="http://schemas.microsoft.com/office/drawing/2014/main" id="{30CCD4FA-B3A6-42BB-A4BE-F36159F34CC8}"/>
                  </a:ext>
                </a:extLst>
              </p:cNvPr>
              <p:cNvSpPr/>
              <p:nvPr/>
            </p:nvSpPr>
            <p:spPr>
              <a:xfrm>
                <a:off x="5774775" y="1987525"/>
                <a:ext cx="1800" cy="3100"/>
              </a:xfrm>
              <a:custGeom>
                <a:avLst/>
                <a:gdLst/>
                <a:ahLst/>
                <a:cxnLst/>
                <a:rect l="l" t="t" r="r" b="b"/>
                <a:pathLst>
                  <a:path w="72" h="124" extrusionOk="0">
                    <a:moveTo>
                      <a:pt x="72" y="0"/>
                    </a:moveTo>
                    <a:lnTo>
                      <a:pt x="1" y="41"/>
                    </a:lnTo>
                    <a:lnTo>
                      <a:pt x="1" y="124"/>
                    </a:lnTo>
                    <a:lnTo>
                      <a:pt x="72" y="0"/>
                    </a:lnTo>
                    <a:close/>
                  </a:path>
                </a:pathLst>
              </a:custGeom>
              <a:solidFill>
                <a:srgbClr val="008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2" name="Google Shape;6332;p50">
                <a:extLst>
                  <a:ext uri="{FF2B5EF4-FFF2-40B4-BE49-F238E27FC236}">
                    <a16:creationId xmlns:a16="http://schemas.microsoft.com/office/drawing/2014/main" id="{17C99098-DA64-43FB-996F-D77EC9FD90A9}"/>
                  </a:ext>
                </a:extLst>
              </p:cNvPr>
              <p:cNvSpPr/>
              <p:nvPr/>
            </p:nvSpPr>
            <p:spPr>
              <a:xfrm>
                <a:off x="5774275" y="1983125"/>
                <a:ext cx="7050" cy="13200"/>
              </a:xfrm>
              <a:custGeom>
                <a:avLst/>
                <a:gdLst/>
                <a:ahLst/>
                <a:cxnLst/>
                <a:rect l="l" t="t" r="r" b="b"/>
                <a:pathLst>
                  <a:path w="282" h="528" extrusionOk="0">
                    <a:moveTo>
                      <a:pt x="262" y="39"/>
                    </a:moveTo>
                    <a:lnTo>
                      <a:pt x="262" y="173"/>
                    </a:lnTo>
                    <a:lnTo>
                      <a:pt x="262" y="239"/>
                    </a:lnTo>
                    <a:lnTo>
                      <a:pt x="262" y="352"/>
                    </a:lnTo>
                    <a:lnTo>
                      <a:pt x="22" y="489"/>
                    </a:lnTo>
                    <a:lnTo>
                      <a:pt x="22" y="176"/>
                    </a:lnTo>
                    <a:lnTo>
                      <a:pt x="130" y="114"/>
                    </a:lnTo>
                    <a:lnTo>
                      <a:pt x="167" y="92"/>
                    </a:lnTo>
                    <a:lnTo>
                      <a:pt x="262" y="39"/>
                    </a:lnTo>
                    <a:close/>
                    <a:moveTo>
                      <a:pt x="280" y="1"/>
                    </a:moveTo>
                    <a:lnTo>
                      <a:pt x="1" y="162"/>
                    </a:lnTo>
                    <a:lnTo>
                      <a:pt x="2" y="527"/>
                    </a:lnTo>
                    <a:lnTo>
                      <a:pt x="282" y="366"/>
                    </a:lnTo>
                    <a:lnTo>
                      <a:pt x="28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3" name="Google Shape;6333;p50">
                <a:extLst>
                  <a:ext uri="{FF2B5EF4-FFF2-40B4-BE49-F238E27FC236}">
                    <a16:creationId xmlns:a16="http://schemas.microsoft.com/office/drawing/2014/main" id="{281323CE-0C6B-4364-806B-9C3043F0BBDC}"/>
                  </a:ext>
                </a:extLst>
              </p:cNvPr>
              <p:cNvSpPr/>
              <p:nvPr/>
            </p:nvSpPr>
            <p:spPr>
              <a:xfrm>
                <a:off x="5777400" y="1989725"/>
                <a:ext cx="3025" cy="4175"/>
              </a:xfrm>
              <a:custGeom>
                <a:avLst/>
                <a:gdLst/>
                <a:ahLst/>
                <a:cxnLst/>
                <a:rect l="l" t="t" r="r" b="b"/>
                <a:pathLst>
                  <a:path w="121" h="167" extrusionOk="0">
                    <a:moveTo>
                      <a:pt x="121" y="1"/>
                    </a:moveTo>
                    <a:lnTo>
                      <a:pt x="83" y="24"/>
                    </a:lnTo>
                    <a:lnTo>
                      <a:pt x="0" y="166"/>
                    </a:lnTo>
                    <a:lnTo>
                      <a:pt x="38" y="144"/>
                    </a:lnTo>
                    <a:lnTo>
                      <a:pt x="121" y="1"/>
                    </a:lnTo>
                    <a:close/>
                  </a:path>
                </a:pathLst>
              </a:custGeom>
              <a:solidFill>
                <a:srgbClr val="8FDF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4" name="Google Shape;6334;p50">
                <a:extLst>
                  <a:ext uri="{FF2B5EF4-FFF2-40B4-BE49-F238E27FC236}">
                    <a16:creationId xmlns:a16="http://schemas.microsoft.com/office/drawing/2014/main" id="{B4C309F0-29D7-4E67-9E28-9DD5C6857C44}"/>
                  </a:ext>
                </a:extLst>
              </p:cNvPr>
              <p:cNvSpPr/>
              <p:nvPr/>
            </p:nvSpPr>
            <p:spPr>
              <a:xfrm>
                <a:off x="5777550" y="1984075"/>
                <a:ext cx="3250" cy="2900"/>
              </a:xfrm>
              <a:custGeom>
                <a:avLst/>
                <a:gdLst/>
                <a:ahLst/>
                <a:cxnLst/>
                <a:rect l="l" t="t" r="r" b="b"/>
                <a:pathLst>
                  <a:path w="130" h="116" extrusionOk="0">
                    <a:moveTo>
                      <a:pt x="129" y="1"/>
                    </a:moveTo>
                    <a:lnTo>
                      <a:pt x="36" y="54"/>
                    </a:lnTo>
                    <a:lnTo>
                      <a:pt x="0" y="115"/>
                    </a:lnTo>
                    <a:lnTo>
                      <a:pt x="129" y="41"/>
                    </a:lnTo>
                    <a:lnTo>
                      <a:pt x="129" y="1"/>
                    </a:lnTo>
                    <a:close/>
                  </a:path>
                </a:pathLst>
              </a:custGeom>
              <a:solidFill>
                <a:srgbClr val="008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5" name="Google Shape;6335;p50">
                <a:extLst>
                  <a:ext uri="{FF2B5EF4-FFF2-40B4-BE49-F238E27FC236}">
                    <a16:creationId xmlns:a16="http://schemas.microsoft.com/office/drawing/2014/main" id="{8E69DAAE-FF39-44B5-AD65-862B9FABFFFE}"/>
                  </a:ext>
                </a:extLst>
              </p:cNvPr>
              <p:cNvSpPr/>
              <p:nvPr/>
            </p:nvSpPr>
            <p:spPr>
              <a:xfrm>
                <a:off x="5774775" y="1986950"/>
                <a:ext cx="2775" cy="4000"/>
              </a:xfrm>
              <a:custGeom>
                <a:avLst/>
                <a:gdLst/>
                <a:ahLst/>
                <a:cxnLst/>
                <a:rect l="l" t="t" r="r" b="b"/>
                <a:pathLst>
                  <a:path w="111" h="160" extrusionOk="0">
                    <a:moveTo>
                      <a:pt x="111" y="0"/>
                    </a:moveTo>
                    <a:lnTo>
                      <a:pt x="72" y="23"/>
                    </a:lnTo>
                    <a:lnTo>
                      <a:pt x="1" y="147"/>
                    </a:lnTo>
                    <a:lnTo>
                      <a:pt x="1" y="160"/>
                    </a:lnTo>
                    <a:lnTo>
                      <a:pt x="28" y="144"/>
                    </a:lnTo>
                    <a:lnTo>
                      <a:pt x="111" y="0"/>
                    </a:lnTo>
                    <a:close/>
                  </a:path>
                </a:pathLst>
              </a:custGeom>
              <a:solidFill>
                <a:srgbClr val="8FDF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6" name="Google Shape;6336;p50">
                <a:extLst>
                  <a:ext uri="{FF2B5EF4-FFF2-40B4-BE49-F238E27FC236}">
                    <a16:creationId xmlns:a16="http://schemas.microsoft.com/office/drawing/2014/main" id="{3910C81E-03B0-4AEE-AC22-78A36EC27F9E}"/>
                  </a:ext>
                </a:extLst>
              </p:cNvPr>
              <p:cNvSpPr/>
              <p:nvPr/>
            </p:nvSpPr>
            <p:spPr>
              <a:xfrm>
                <a:off x="5776550" y="1985425"/>
                <a:ext cx="1925" cy="2125"/>
              </a:xfrm>
              <a:custGeom>
                <a:avLst/>
                <a:gdLst/>
                <a:ahLst/>
                <a:cxnLst/>
                <a:rect l="l" t="t" r="r" b="b"/>
                <a:pathLst>
                  <a:path w="77" h="85" extrusionOk="0">
                    <a:moveTo>
                      <a:pt x="76" y="0"/>
                    </a:moveTo>
                    <a:lnTo>
                      <a:pt x="37" y="22"/>
                    </a:lnTo>
                    <a:lnTo>
                      <a:pt x="1" y="84"/>
                    </a:lnTo>
                    <a:lnTo>
                      <a:pt x="40" y="61"/>
                    </a:lnTo>
                    <a:lnTo>
                      <a:pt x="76" y="0"/>
                    </a:lnTo>
                    <a:close/>
                  </a:path>
                </a:pathLst>
              </a:custGeom>
              <a:solidFill>
                <a:srgbClr val="8FDF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7" name="Google Shape;6337;p50">
                <a:extLst>
                  <a:ext uri="{FF2B5EF4-FFF2-40B4-BE49-F238E27FC236}">
                    <a16:creationId xmlns:a16="http://schemas.microsoft.com/office/drawing/2014/main" id="{891EFA1C-542F-4FA4-8291-8D763469867F}"/>
                  </a:ext>
                </a:extLst>
              </p:cNvPr>
              <p:cNvSpPr/>
              <p:nvPr/>
            </p:nvSpPr>
            <p:spPr>
              <a:xfrm>
                <a:off x="5774775" y="1985950"/>
                <a:ext cx="2725" cy="2600"/>
              </a:xfrm>
              <a:custGeom>
                <a:avLst/>
                <a:gdLst/>
                <a:ahLst/>
                <a:cxnLst/>
                <a:rect l="l" t="t" r="r" b="b"/>
                <a:pathLst>
                  <a:path w="109" h="104" extrusionOk="0">
                    <a:moveTo>
                      <a:pt x="108" y="1"/>
                    </a:moveTo>
                    <a:lnTo>
                      <a:pt x="1" y="63"/>
                    </a:lnTo>
                    <a:lnTo>
                      <a:pt x="1" y="104"/>
                    </a:lnTo>
                    <a:lnTo>
                      <a:pt x="72" y="63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rgbClr val="008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8" name="Google Shape;6338;p50">
                <a:extLst>
                  <a:ext uri="{FF2B5EF4-FFF2-40B4-BE49-F238E27FC236}">
                    <a16:creationId xmlns:a16="http://schemas.microsoft.com/office/drawing/2014/main" id="{359AFA38-0545-4122-A6BD-6F56F9818C82}"/>
                  </a:ext>
                </a:extLst>
              </p:cNvPr>
              <p:cNvSpPr/>
              <p:nvPr/>
            </p:nvSpPr>
            <p:spPr>
              <a:xfrm>
                <a:off x="5778325" y="1989525"/>
                <a:ext cx="2500" cy="3825"/>
              </a:xfrm>
              <a:custGeom>
                <a:avLst/>
                <a:gdLst/>
                <a:ahLst/>
                <a:cxnLst/>
                <a:rect l="l" t="t" r="r" b="b"/>
                <a:pathLst>
                  <a:path w="100" h="153" extrusionOk="0">
                    <a:moveTo>
                      <a:pt x="100" y="0"/>
                    </a:moveTo>
                    <a:lnTo>
                      <a:pt x="84" y="9"/>
                    </a:lnTo>
                    <a:lnTo>
                      <a:pt x="1" y="152"/>
                    </a:lnTo>
                    <a:lnTo>
                      <a:pt x="1" y="152"/>
                    </a:lnTo>
                    <a:lnTo>
                      <a:pt x="100" y="96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rgbClr val="008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9" name="Google Shape;6339;p50">
                <a:extLst>
                  <a:ext uri="{FF2B5EF4-FFF2-40B4-BE49-F238E27FC236}">
                    <a16:creationId xmlns:a16="http://schemas.microsoft.com/office/drawing/2014/main" id="{4709489F-6DF1-4999-B27F-AA7957DAD770}"/>
                  </a:ext>
                </a:extLst>
              </p:cNvPr>
              <p:cNvSpPr/>
              <p:nvPr/>
            </p:nvSpPr>
            <p:spPr>
              <a:xfrm>
                <a:off x="5711875" y="1989125"/>
                <a:ext cx="425" cy="475"/>
              </a:xfrm>
              <a:custGeom>
                <a:avLst/>
                <a:gdLst/>
                <a:ahLst/>
                <a:cxnLst/>
                <a:rect l="l" t="t" r="r" b="b"/>
                <a:pathLst>
                  <a:path w="17" h="19" extrusionOk="0">
                    <a:moveTo>
                      <a:pt x="17" y="0"/>
                    </a:moveTo>
                    <a:lnTo>
                      <a:pt x="1" y="10"/>
                    </a:lnTo>
                    <a:lnTo>
                      <a:pt x="17" y="19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008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0" name="Google Shape;6340;p50">
                <a:extLst>
                  <a:ext uri="{FF2B5EF4-FFF2-40B4-BE49-F238E27FC236}">
                    <a16:creationId xmlns:a16="http://schemas.microsoft.com/office/drawing/2014/main" id="{9F074675-618E-4182-8947-31B0B4A01167}"/>
                  </a:ext>
                </a:extLst>
              </p:cNvPr>
              <p:cNvSpPr/>
              <p:nvPr/>
            </p:nvSpPr>
            <p:spPr>
              <a:xfrm>
                <a:off x="5707800" y="1981675"/>
                <a:ext cx="2000" cy="1150"/>
              </a:xfrm>
              <a:custGeom>
                <a:avLst/>
                <a:gdLst/>
                <a:ahLst/>
                <a:cxnLst/>
                <a:rect l="l" t="t" r="r" b="b"/>
                <a:pathLst>
                  <a:path w="80" h="46" extrusionOk="0">
                    <a:moveTo>
                      <a:pt x="39" y="1"/>
                    </a:moveTo>
                    <a:lnTo>
                      <a:pt x="0" y="23"/>
                    </a:lnTo>
                    <a:lnTo>
                      <a:pt x="42" y="46"/>
                    </a:lnTo>
                    <a:lnTo>
                      <a:pt x="80" y="24"/>
                    </a:lnTo>
                    <a:lnTo>
                      <a:pt x="39" y="1"/>
                    </a:lnTo>
                    <a:close/>
                  </a:path>
                </a:pathLst>
              </a:custGeom>
              <a:solidFill>
                <a:srgbClr val="8FDF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1" name="Google Shape;6341;p50">
                <a:extLst>
                  <a:ext uri="{FF2B5EF4-FFF2-40B4-BE49-F238E27FC236}">
                    <a16:creationId xmlns:a16="http://schemas.microsoft.com/office/drawing/2014/main" id="{79FB042F-4D68-4283-91E9-68F01ADDB2B3}"/>
                  </a:ext>
                </a:extLst>
              </p:cNvPr>
              <p:cNvSpPr/>
              <p:nvPr/>
            </p:nvSpPr>
            <p:spPr>
              <a:xfrm>
                <a:off x="5705875" y="1983675"/>
                <a:ext cx="750" cy="850"/>
              </a:xfrm>
              <a:custGeom>
                <a:avLst/>
                <a:gdLst/>
                <a:ahLst/>
                <a:cxnLst/>
                <a:rect l="l" t="t" r="r" b="b"/>
                <a:pathLst>
                  <a:path w="30" h="34" extrusionOk="0">
                    <a:moveTo>
                      <a:pt x="0" y="1"/>
                    </a:moveTo>
                    <a:lnTo>
                      <a:pt x="0" y="34"/>
                    </a:lnTo>
                    <a:lnTo>
                      <a:pt x="29" y="1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2" name="Google Shape;6342;p50">
                <a:extLst>
                  <a:ext uri="{FF2B5EF4-FFF2-40B4-BE49-F238E27FC236}">
                    <a16:creationId xmlns:a16="http://schemas.microsoft.com/office/drawing/2014/main" id="{998B9386-6235-446B-9DE0-617A579E3775}"/>
                  </a:ext>
                </a:extLst>
              </p:cNvPr>
              <p:cNvSpPr/>
              <p:nvPr/>
            </p:nvSpPr>
            <p:spPr>
              <a:xfrm>
                <a:off x="5705875" y="1985900"/>
                <a:ext cx="5025" cy="415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66" extrusionOk="0">
                    <a:moveTo>
                      <a:pt x="0" y="0"/>
                    </a:moveTo>
                    <a:lnTo>
                      <a:pt x="0" y="102"/>
                    </a:lnTo>
                    <a:lnTo>
                      <a:pt x="110" y="165"/>
                    </a:lnTo>
                    <a:lnTo>
                      <a:pt x="200" y="11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8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3" name="Google Shape;6343;p50">
                <a:extLst>
                  <a:ext uri="{FF2B5EF4-FFF2-40B4-BE49-F238E27FC236}">
                    <a16:creationId xmlns:a16="http://schemas.microsoft.com/office/drawing/2014/main" id="{428E5086-A8C7-4DEB-ADCD-BD42D70390BF}"/>
                  </a:ext>
                </a:extLst>
              </p:cNvPr>
              <p:cNvSpPr/>
              <p:nvPr/>
            </p:nvSpPr>
            <p:spPr>
              <a:xfrm>
                <a:off x="5709675" y="1989375"/>
                <a:ext cx="2625" cy="2800"/>
              </a:xfrm>
              <a:custGeom>
                <a:avLst/>
                <a:gdLst/>
                <a:ahLst/>
                <a:cxnLst/>
                <a:rect l="l" t="t" r="r" b="b"/>
                <a:pathLst>
                  <a:path w="105" h="112" extrusionOk="0">
                    <a:moveTo>
                      <a:pt x="89" y="0"/>
                    </a:moveTo>
                    <a:lnTo>
                      <a:pt x="0" y="51"/>
                    </a:lnTo>
                    <a:lnTo>
                      <a:pt x="105" y="112"/>
                    </a:lnTo>
                    <a:lnTo>
                      <a:pt x="105" y="9"/>
                    </a:lnTo>
                    <a:lnTo>
                      <a:pt x="89" y="0"/>
                    </a:lnTo>
                    <a:close/>
                  </a:path>
                </a:pathLst>
              </a:custGeom>
              <a:solidFill>
                <a:srgbClr val="008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4" name="Google Shape;6344;p50">
                <a:extLst>
                  <a:ext uri="{FF2B5EF4-FFF2-40B4-BE49-F238E27FC236}">
                    <a16:creationId xmlns:a16="http://schemas.microsoft.com/office/drawing/2014/main" id="{D8125615-0562-42AF-A656-B3D3E6BFFF3E}"/>
                  </a:ext>
                </a:extLst>
              </p:cNvPr>
              <p:cNvSpPr/>
              <p:nvPr/>
            </p:nvSpPr>
            <p:spPr>
              <a:xfrm>
                <a:off x="5705875" y="1982225"/>
                <a:ext cx="3000" cy="1900"/>
              </a:xfrm>
              <a:custGeom>
                <a:avLst/>
                <a:gdLst/>
                <a:ahLst/>
                <a:cxnLst/>
                <a:rect l="l" t="t" r="r" b="b"/>
                <a:pathLst>
                  <a:path w="120" h="76" extrusionOk="0">
                    <a:moveTo>
                      <a:pt x="77" y="1"/>
                    </a:moveTo>
                    <a:lnTo>
                      <a:pt x="0" y="44"/>
                    </a:lnTo>
                    <a:lnTo>
                      <a:pt x="0" y="59"/>
                    </a:lnTo>
                    <a:lnTo>
                      <a:pt x="29" y="76"/>
                    </a:lnTo>
                    <a:lnTo>
                      <a:pt x="119" y="24"/>
                    </a:lnTo>
                    <a:lnTo>
                      <a:pt x="77" y="1"/>
                    </a:lnTo>
                    <a:close/>
                  </a:path>
                </a:pathLst>
              </a:custGeom>
              <a:solidFill>
                <a:srgbClr val="8FDF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5" name="Google Shape;6345;p50">
                <a:extLst>
                  <a:ext uri="{FF2B5EF4-FFF2-40B4-BE49-F238E27FC236}">
                    <a16:creationId xmlns:a16="http://schemas.microsoft.com/office/drawing/2014/main" id="{16CD59B3-B07B-483E-9ED1-17CD4204E699}"/>
                  </a:ext>
                </a:extLst>
              </p:cNvPr>
              <p:cNvSpPr/>
              <p:nvPr/>
            </p:nvSpPr>
            <p:spPr>
              <a:xfrm>
                <a:off x="5711825" y="1987950"/>
                <a:ext cx="475" cy="575"/>
              </a:xfrm>
              <a:custGeom>
                <a:avLst/>
                <a:gdLst/>
                <a:ahLst/>
                <a:cxnLst/>
                <a:rect l="l" t="t" r="r" b="b"/>
                <a:pathLst>
                  <a:path w="19" h="23" extrusionOk="0">
                    <a:moveTo>
                      <a:pt x="19" y="1"/>
                    </a:moveTo>
                    <a:lnTo>
                      <a:pt x="0" y="11"/>
                    </a:lnTo>
                    <a:lnTo>
                      <a:pt x="19" y="22"/>
                    </a:lnTo>
                    <a:lnTo>
                      <a:pt x="1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6" name="Google Shape;6346;p50">
                <a:extLst>
                  <a:ext uri="{FF2B5EF4-FFF2-40B4-BE49-F238E27FC236}">
                    <a16:creationId xmlns:a16="http://schemas.microsoft.com/office/drawing/2014/main" id="{C3082BE6-7DBC-4DCA-8EC4-6CCC5EACA490}"/>
                  </a:ext>
                </a:extLst>
              </p:cNvPr>
              <p:cNvSpPr/>
              <p:nvPr/>
            </p:nvSpPr>
            <p:spPr>
              <a:xfrm>
                <a:off x="5705875" y="1984100"/>
                <a:ext cx="6425" cy="4125"/>
              </a:xfrm>
              <a:custGeom>
                <a:avLst/>
                <a:gdLst/>
                <a:ahLst/>
                <a:cxnLst/>
                <a:rect l="l" t="t" r="r" b="b"/>
                <a:pathLst>
                  <a:path w="257" h="165" extrusionOk="0">
                    <a:moveTo>
                      <a:pt x="29" y="1"/>
                    </a:moveTo>
                    <a:lnTo>
                      <a:pt x="0" y="17"/>
                    </a:lnTo>
                    <a:lnTo>
                      <a:pt x="0" y="27"/>
                    </a:lnTo>
                    <a:lnTo>
                      <a:pt x="238" y="165"/>
                    </a:lnTo>
                    <a:lnTo>
                      <a:pt x="257" y="155"/>
                    </a:lnTo>
                    <a:lnTo>
                      <a:pt x="257" y="131"/>
                    </a:lnTo>
                    <a:lnTo>
                      <a:pt x="2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7" name="Google Shape;6347;p50">
                <a:extLst>
                  <a:ext uri="{FF2B5EF4-FFF2-40B4-BE49-F238E27FC236}">
                    <a16:creationId xmlns:a16="http://schemas.microsoft.com/office/drawing/2014/main" id="{41D28B35-578A-45EC-8013-570BC760EB47}"/>
                  </a:ext>
                </a:extLst>
              </p:cNvPr>
              <p:cNvSpPr/>
              <p:nvPr/>
            </p:nvSpPr>
            <p:spPr>
              <a:xfrm>
                <a:off x="5705325" y="1979000"/>
                <a:ext cx="7525" cy="14200"/>
              </a:xfrm>
              <a:custGeom>
                <a:avLst/>
                <a:gdLst/>
                <a:ahLst/>
                <a:cxnLst/>
                <a:rect l="l" t="t" r="r" b="b"/>
                <a:pathLst>
                  <a:path w="301" h="568" extrusionOk="0">
                    <a:moveTo>
                      <a:pt x="22" y="41"/>
                    </a:moveTo>
                    <a:lnTo>
                      <a:pt x="137" y="108"/>
                    </a:lnTo>
                    <a:lnTo>
                      <a:pt x="179" y="131"/>
                    </a:lnTo>
                    <a:lnTo>
                      <a:pt x="279" y="189"/>
                    </a:lnTo>
                    <a:lnTo>
                      <a:pt x="279" y="335"/>
                    </a:lnTo>
                    <a:lnTo>
                      <a:pt x="279" y="405"/>
                    </a:lnTo>
                    <a:lnTo>
                      <a:pt x="279" y="527"/>
                    </a:lnTo>
                    <a:lnTo>
                      <a:pt x="22" y="378"/>
                    </a:lnTo>
                    <a:lnTo>
                      <a:pt x="22" y="276"/>
                    </a:lnTo>
                    <a:lnTo>
                      <a:pt x="22" y="188"/>
                    </a:lnTo>
                    <a:lnTo>
                      <a:pt x="22" y="85"/>
                    </a:lnTo>
                    <a:lnTo>
                      <a:pt x="22" y="41"/>
                    </a:lnTo>
                    <a:close/>
                    <a:moveTo>
                      <a:pt x="2" y="1"/>
                    </a:moveTo>
                    <a:lnTo>
                      <a:pt x="0" y="393"/>
                    </a:lnTo>
                    <a:lnTo>
                      <a:pt x="301" y="567"/>
                    </a:lnTo>
                    <a:lnTo>
                      <a:pt x="301" y="173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8" name="Google Shape;6348;p50">
                <a:extLst>
                  <a:ext uri="{FF2B5EF4-FFF2-40B4-BE49-F238E27FC236}">
                    <a16:creationId xmlns:a16="http://schemas.microsoft.com/office/drawing/2014/main" id="{BAB94235-ABC0-48A2-80A5-1DA08EFAEBDE}"/>
                  </a:ext>
                </a:extLst>
              </p:cNvPr>
              <p:cNvSpPr/>
              <p:nvPr/>
            </p:nvSpPr>
            <p:spPr>
              <a:xfrm>
                <a:off x="5708625" y="1988750"/>
                <a:ext cx="3275" cy="1900"/>
              </a:xfrm>
              <a:custGeom>
                <a:avLst/>
                <a:gdLst/>
                <a:ahLst/>
                <a:cxnLst/>
                <a:rect l="l" t="t" r="r" b="b"/>
                <a:pathLst>
                  <a:path w="131" h="76" extrusionOk="0">
                    <a:moveTo>
                      <a:pt x="90" y="1"/>
                    </a:moveTo>
                    <a:lnTo>
                      <a:pt x="0" y="51"/>
                    </a:lnTo>
                    <a:lnTo>
                      <a:pt x="42" y="76"/>
                    </a:lnTo>
                    <a:lnTo>
                      <a:pt x="131" y="25"/>
                    </a:lnTo>
                    <a:lnTo>
                      <a:pt x="90" y="1"/>
                    </a:lnTo>
                    <a:close/>
                  </a:path>
                </a:pathLst>
              </a:custGeom>
              <a:solidFill>
                <a:srgbClr val="8FDF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9" name="Google Shape;6349;p50">
                <a:extLst>
                  <a:ext uri="{FF2B5EF4-FFF2-40B4-BE49-F238E27FC236}">
                    <a16:creationId xmlns:a16="http://schemas.microsoft.com/office/drawing/2014/main" id="{AF12853A-C616-4DF4-9B42-32D9A878C274}"/>
                  </a:ext>
                </a:extLst>
              </p:cNvPr>
              <p:cNvSpPr/>
              <p:nvPr/>
            </p:nvSpPr>
            <p:spPr>
              <a:xfrm>
                <a:off x="5705875" y="1981100"/>
                <a:ext cx="1950" cy="2250"/>
              </a:xfrm>
              <a:custGeom>
                <a:avLst/>
                <a:gdLst/>
                <a:ahLst/>
                <a:cxnLst/>
                <a:rect l="l" t="t" r="r" b="b"/>
                <a:pathLst>
                  <a:path w="78" h="90" extrusionOk="0">
                    <a:moveTo>
                      <a:pt x="0" y="1"/>
                    </a:moveTo>
                    <a:lnTo>
                      <a:pt x="0" y="89"/>
                    </a:lnTo>
                    <a:lnTo>
                      <a:pt x="77" y="4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008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0" name="Google Shape;6350;p50">
                <a:extLst>
                  <a:ext uri="{FF2B5EF4-FFF2-40B4-BE49-F238E27FC236}">
                    <a16:creationId xmlns:a16="http://schemas.microsoft.com/office/drawing/2014/main" id="{436A5D9D-837B-4A7B-9F64-0B37F58AF873}"/>
                  </a:ext>
                </a:extLst>
              </p:cNvPr>
              <p:cNvSpPr/>
              <p:nvPr/>
            </p:nvSpPr>
            <p:spPr>
              <a:xfrm>
                <a:off x="5705875" y="1984775"/>
                <a:ext cx="5975" cy="4000"/>
              </a:xfrm>
              <a:custGeom>
                <a:avLst/>
                <a:gdLst/>
                <a:ahLst/>
                <a:cxnLst/>
                <a:rect l="l" t="t" r="r" b="b"/>
                <a:pathLst>
                  <a:path w="239" h="160" extrusionOk="0">
                    <a:moveTo>
                      <a:pt x="0" y="0"/>
                    </a:moveTo>
                    <a:lnTo>
                      <a:pt x="0" y="45"/>
                    </a:lnTo>
                    <a:lnTo>
                      <a:pt x="200" y="160"/>
                    </a:lnTo>
                    <a:lnTo>
                      <a:pt x="238" y="13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8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1" name="Google Shape;6351;p50">
                <a:extLst>
                  <a:ext uri="{FF2B5EF4-FFF2-40B4-BE49-F238E27FC236}">
                    <a16:creationId xmlns:a16="http://schemas.microsoft.com/office/drawing/2014/main" id="{6DF1174C-4AC4-4276-8083-C4375ABB50B7}"/>
                  </a:ext>
                </a:extLst>
              </p:cNvPr>
              <p:cNvSpPr/>
              <p:nvPr/>
            </p:nvSpPr>
            <p:spPr>
              <a:xfrm>
                <a:off x="5710875" y="1988200"/>
                <a:ext cx="1425" cy="1200"/>
              </a:xfrm>
              <a:custGeom>
                <a:avLst/>
                <a:gdLst/>
                <a:ahLst/>
                <a:cxnLst/>
                <a:rect l="l" t="t" r="r" b="b"/>
                <a:pathLst>
                  <a:path w="57" h="48" extrusionOk="0">
                    <a:moveTo>
                      <a:pt x="38" y="1"/>
                    </a:moveTo>
                    <a:lnTo>
                      <a:pt x="0" y="23"/>
                    </a:lnTo>
                    <a:lnTo>
                      <a:pt x="41" y="47"/>
                    </a:lnTo>
                    <a:lnTo>
                      <a:pt x="57" y="37"/>
                    </a:lnTo>
                    <a:lnTo>
                      <a:pt x="57" y="12"/>
                    </a:lnTo>
                    <a:lnTo>
                      <a:pt x="38" y="1"/>
                    </a:lnTo>
                    <a:close/>
                  </a:path>
                </a:pathLst>
              </a:custGeom>
              <a:solidFill>
                <a:srgbClr val="8FDF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2" name="Google Shape;6352;p50">
                <a:extLst>
                  <a:ext uri="{FF2B5EF4-FFF2-40B4-BE49-F238E27FC236}">
                    <a16:creationId xmlns:a16="http://schemas.microsoft.com/office/drawing/2014/main" id="{A3ECE3E0-DC24-4D64-BA69-E86A9243B87B}"/>
                  </a:ext>
                </a:extLst>
              </p:cNvPr>
              <p:cNvSpPr/>
              <p:nvPr/>
            </p:nvSpPr>
            <p:spPr>
              <a:xfrm>
                <a:off x="5705875" y="1980025"/>
                <a:ext cx="2925" cy="2225"/>
              </a:xfrm>
              <a:custGeom>
                <a:avLst/>
                <a:gdLst/>
                <a:ahLst/>
                <a:cxnLst/>
                <a:rect l="l" t="t" r="r" b="b"/>
                <a:pathLst>
                  <a:path w="117" h="89" extrusionOk="0">
                    <a:moveTo>
                      <a:pt x="0" y="0"/>
                    </a:moveTo>
                    <a:lnTo>
                      <a:pt x="0" y="44"/>
                    </a:lnTo>
                    <a:lnTo>
                      <a:pt x="77" y="89"/>
                    </a:lnTo>
                    <a:lnTo>
                      <a:pt x="116" y="6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8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3" name="Google Shape;6353;p50">
                <a:extLst>
                  <a:ext uri="{FF2B5EF4-FFF2-40B4-BE49-F238E27FC236}">
                    <a16:creationId xmlns:a16="http://schemas.microsoft.com/office/drawing/2014/main" id="{29744D39-B274-44F0-A707-872AB7A24346}"/>
                  </a:ext>
                </a:extLst>
              </p:cNvPr>
              <p:cNvSpPr/>
              <p:nvPr/>
            </p:nvSpPr>
            <p:spPr>
              <a:xfrm>
                <a:off x="5706600" y="1982800"/>
                <a:ext cx="5750" cy="4600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84" extrusionOk="0">
                    <a:moveTo>
                      <a:pt x="90" y="1"/>
                    </a:moveTo>
                    <a:lnTo>
                      <a:pt x="0" y="53"/>
                    </a:lnTo>
                    <a:lnTo>
                      <a:pt x="228" y="183"/>
                    </a:lnTo>
                    <a:lnTo>
                      <a:pt x="229" y="82"/>
                    </a:lnTo>
                    <a:lnTo>
                      <a:pt x="90" y="1"/>
                    </a:lnTo>
                    <a:close/>
                  </a:path>
                </a:pathLst>
              </a:custGeom>
              <a:solidFill>
                <a:srgbClr val="008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4" name="Google Shape;6354;p50">
                <a:extLst>
                  <a:ext uri="{FF2B5EF4-FFF2-40B4-BE49-F238E27FC236}">
                    <a16:creationId xmlns:a16="http://schemas.microsoft.com/office/drawing/2014/main" id="{59CE9284-0DC0-4BD1-B37E-BE7D654B90E2}"/>
                  </a:ext>
                </a:extLst>
              </p:cNvPr>
              <p:cNvSpPr/>
              <p:nvPr/>
            </p:nvSpPr>
            <p:spPr>
              <a:xfrm>
                <a:off x="5708850" y="1982275"/>
                <a:ext cx="3500" cy="2575"/>
              </a:xfrm>
              <a:custGeom>
                <a:avLst/>
                <a:gdLst/>
                <a:ahLst/>
                <a:cxnLst/>
                <a:rect l="l" t="t" r="r" b="b"/>
                <a:pathLst>
                  <a:path w="140" h="103" extrusionOk="0">
                    <a:moveTo>
                      <a:pt x="38" y="0"/>
                    </a:moveTo>
                    <a:lnTo>
                      <a:pt x="0" y="22"/>
                    </a:lnTo>
                    <a:lnTo>
                      <a:pt x="139" y="103"/>
                    </a:lnTo>
                    <a:lnTo>
                      <a:pt x="139" y="58"/>
                    </a:lnTo>
                    <a:lnTo>
                      <a:pt x="38" y="0"/>
                    </a:lnTo>
                    <a:close/>
                  </a:path>
                </a:pathLst>
              </a:custGeom>
              <a:solidFill>
                <a:srgbClr val="008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5" name="Google Shape;6355;p50">
                <a:extLst>
                  <a:ext uri="{FF2B5EF4-FFF2-40B4-BE49-F238E27FC236}">
                    <a16:creationId xmlns:a16="http://schemas.microsoft.com/office/drawing/2014/main" id="{FE94F016-10CE-4284-9BC0-EE17907AC3B6}"/>
                  </a:ext>
                </a:extLst>
              </p:cNvPr>
              <p:cNvSpPr/>
              <p:nvPr/>
            </p:nvSpPr>
            <p:spPr>
              <a:xfrm>
                <a:off x="5724725" y="1994550"/>
                <a:ext cx="750" cy="850"/>
              </a:xfrm>
              <a:custGeom>
                <a:avLst/>
                <a:gdLst/>
                <a:ahLst/>
                <a:cxnLst/>
                <a:rect l="l" t="t" r="r" b="b"/>
                <a:pathLst>
                  <a:path w="30" h="34" extrusionOk="0">
                    <a:moveTo>
                      <a:pt x="0" y="1"/>
                    </a:moveTo>
                    <a:lnTo>
                      <a:pt x="0" y="34"/>
                    </a:lnTo>
                    <a:lnTo>
                      <a:pt x="29" y="1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6" name="Google Shape;6356;p50">
                <a:extLst>
                  <a:ext uri="{FF2B5EF4-FFF2-40B4-BE49-F238E27FC236}">
                    <a16:creationId xmlns:a16="http://schemas.microsoft.com/office/drawing/2014/main" id="{B3CBC5DB-6A59-49AD-B3CA-3E383CB00EE1}"/>
                  </a:ext>
                </a:extLst>
              </p:cNvPr>
              <p:cNvSpPr/>
              <p:nvPr/>
            </p:nvSpPr>
            <p:spPr>
              <a:xfrm>
                <a:off x="5724675" y="1996775"/>
                <a:ext cx="5025" cy="415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66" extrusionOk="0">
                    <a:moveTo>
                      <a:pt x="1" y="0"/>
                    </a:moveTo>
                    <a:lnTo>
                      <a:pt x="1" y="102"/>
                    </a:lnTo>
                    <a:lnTo>
                      <a:pt x="112" y="165"/>
                    </a:lnTo>
                    <a:lnTo>
                      <a:pt x="201" y="115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008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7" name="Google Shape;6357;p50">
                <a:extLst>
                  <a:ext uri="{FF2B5EF4-FFF2-40B4-BE49-F238E27FC236}">
                    <a16:creationId xmlns:a16="http://schemas.microsoft.com/office/drawing/2014/main" id="{466B5AF5-FF78-462B-B013-0CD023030837}"/>
                  </a:ext>
                </a:extLst>
              </p:cNvPr>
              <p:cNvSpPr/>
              <p:nvPr/>
            </p:nvSpPr>
            <p:spPr>
              <a:xfrm>
                <a:off x="5728500" y="2000250"/>
                <a:ext cx="2650" cy="2800"/>
              </a:xfrm>
              <a:custGeom>
                <a:avLst/>
                <a:gdLst/>
                <a:ahLst/>
                <a:cxnLst/>
                <a:rect l="l" t="t" r="r" b="b"/>
                <a:pathLst>
                  <a:path w="106" h="112" extrusionOk="0">
                    <a:moveTo>
                      <a:pt x="90" y="0"/>
                    </a:moveTo>
                    <a:lnTo>
                      <a:pt x="0" y="51"/>
                    </a:lnTo>
                    <a:lnTo>
                      <a:pt x="106" y="112"/>
                    </a:lnTo>
                    <a:lnTo>
                      <a:pt x="106" y="9"/>
                    </a:lnTo>
                    <a:lnTo>
                      <a:pt x="90" y="0"/>
                    </a:lnTo>
                    <a:close/>
                  </a:path>
                </a:pathLst>
              </a:custGeom>
              <a:solidFill>
                <a:srgbClr val="008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8" name="Google Shape;6358;p50">
                <a:extLst>
                  <a:ext uri="{FF2B5EF4-FFF2-40B4-BE49-F238E27FC236}">
                    <a16:creationId xmlns:a16="http://schemas.microsoft.com/office/drawing/2014/main" id="{DBD05423-B4D6-4080-B04E-9B6DD991DDD2}"/>
                  </a:ext>
                </a:extLst>
              </p:cNvPr>
              <p:cNvSpPr/>
              <p:nvPr/>
            </p:nvSpPr>
            <p:spPr>
              <a:xfrm>
                <a:off x="5724675" y="1995650"/>
                <a:ext cx="6025" cy="4000"/>
              </a:xfrm>
              <a:custGeom>
                <a:avLst/>
                <a:gdLst/>
                <a:ahLst/>
                <a:cxnLst/>
                <a:rect l="l" t="t" r="r" b="b"/>
                <a:pathLst>
                  <a:path w="241" h="160" extrusionOk="0">
                    <a:moveTo>
                      <a:pt x="2" y="0"/>
                    </a:moveTo>
                    <a:lnTo>
                      <a:pt x="1" y="45"/>
                    </a:lnTo>
                    <a:lnTo>
                      <a:pt x="201" y="160"/>
                    </a:lnTo>
                    <a:lnTo>
                      <a:pt x="240" y="138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8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9" name="Google Shape;6359;p50">
                <a:extLst>
                  <a:ext uri="{FF2B5EF4-FFF2-40B4-BE49-F238E27FC236}">
                    <a16:creationId xmlns:a16="http://schemas.microsoft.com/office/drawing/2014/main" id="{B8631631-8F75-4BEB-B080-49B0A65C6FD4}"/>
                  </a:ext>
                </a:extLst>
              </p:cNvPr>
              <p:cNvSpPr/>
              <p:nvPr/>
            </p:nvSpPr>
            <p:spPr>
              <a:xfrm>
                <a:off x="5729675" y="1999075"/>
                <a:ext cx="1475" cy="1200"/>
              </a:xfrm>
              <a:custGeom>
                <a:avLst/>
                <a:gdLst/>
                <a:ahLst/>
                <a:cxnLst/>
                <a:rect l="l" t="t" r="r" b="b"/>
                <a:pathLst>
                  <a:path w="59" h="48" extrusionOk="0">
                    <a:moveTo>
                      <a:pt x="40" y="1"/>
                    </a:moveTo>
                    <a:lnTo>
                      <a:pt x="1" y="23"/>
                    </a:lnTo>
                    <a:lnTo>
                      <a:pt x="43" y="47"/>
                    </a:lnTo>
                    <a:lnTo>
                      <a:pt x="59" y="39"/>
                    </a:lnTo>
                    <a:lnTo>
                      <a:pt x="59" y="12"/>
                    </a:lnTo>
                    <a:lnTo>
                      <a:pt x="40" y="1"/>
                    </a:lnTo>
                    <a:close/>
                  </a:path>
                </a:pathLst>
              </a:custGeom>
              <a:solidFill>
                <a:srgbClr val="8FDF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0" name="Google Shape;6360;p50">
                <a:extLst>
                  <a:ext uri="{FF2B5EF4-FFF2-40B4-BE49-F238E27FC236}">
                    <a16:creationId xmlns:a16="http://schemas.microsoft.com/office/drawing/2014/main" id="{24059730-7A50-4D80-8012-E06087A693D0}"/>
                  </a:ext>
                </a:extLst>
              </p:cNvPr>
              <p:cNvSpPr/>
              <p:nvPr/>
            </p:nvSpPr>
            <p:spPr>
              <a:xfrm>
                <a:off x="5730725" y="2000025"/>
                <a:ext cx="425" cy="450"/>
              </a:xfrm>
              <a:custGeom>
                <a:avLst/>
                <a:gdLst/>
                <a:ahLst/>
                <a:cxnLst/>
                <a:rect l="l" t="t" r="r" b="b"/>
                <a:pathLst>
                  <a:path w="17" h="18" extrusionOk="0">
                    <a:moveTo>
                      <a:pt x="17" y="1"/>
                    </a:moveTo>
                    <a:lnTo>
                      <a:pt x="1" y="9"/>
                    </a:lnTo>
                    <a:lnTo>
                      <a:pt x="17" y="18"/>
                    </a:lnTo>
                    <a:lnTo>
                      <a:pt x="17" y="1"/>
                    </a:lnTo>
                    <a:close/>
                  </a:path>
                </a:pathLst>
              </a:custGeom>
              <a:solidFill>
                <a:srgbClr val="008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1" name="Google Shape;6361;p50">
                <a:extLst>
                  <a:ext uri="{FF2B5EF4-FFF2-40B4-BE49-F238E27FC236}">
                    <a16:creationId xmlns:a16="http://schemas.microsoft.com/office/drawing/2014/main" id="{0F2D7EFD-74F2-4EB7-B65F-421C7A04DF91}"/>
                  </a:ext>
                </a:extLst>
              </p:cNvPr>
              <p:cNvSpPr/>
              <p:nvPr/>
            </p:nvSpPr>
            <p:spPr>
              <a:xfrm>
                <a:off x="5724725" y="1993100"/>
                <a:ext cx="3000" cy="1900"/>
              </a:xfrm>
              <a:custGeom>
                <a:avLst/>
                <a:gdLst/>
                <a:ahLst/>
                <a:cxnLst/>
                <a:rect l="l" t="t" r="r" b="b"/>
                <a:pathLst>
                  <a:path w="120" h="76" extrusionOk="0">
                    <a:moveTo>
                      <a:pt x="77" y="1"/>
                    </a:moveTo>
                    <a:lnTo>
                      <a:pt x="0" y="44"/>
                    </a:lnTo>
                    <a:lnTo>
                      <a:pt x="0" y="59"/>
                    </a:lnTo>
                    <a:lnTo>
                      <a:pt x="29" y="76"/>
                    </a:lnTo>
                    <a:lnTo>
                      <a:pt x="119" y="24"/>
                    </a:lnTo>
                    <a:lnTo>
                      <a:pt x="77" y="1"/>
                    </a:lnTo>
                    <a:close/>
                  </a:path>
                </a:pathLst>
              </a:custGeom>
              <a:solidFill>
                <a:srgbClr val="8FDF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2" name="Google Shape;6362;p50">
                <a:extLst>
                  <a:ext uri="{FF2B5EF4-FFF2-40B4-BE49-F238E27FC236}">
                    <a16:creationId xmlns:a16="http://schemas.microsoft.com/office/drawing/2014/main" id="{D1457403-E6C7-45AC-A21C-C87D8027D3A1}"/>
                  </a:ext>
                </a:extLst>
              </p:cNvPr>
              <p:cNvSpPr/>
              <p:nvPr/>
            </p:nvSpPr>
            <p:spPr>
              <a:xfrm>
                <a:off x="5730675" y="1998825"/>
                <a:ext cx="475" cy="575"/>
              </a:xfrm>
              <a:custGeom>
                <a:avLst/>
                <a:gdLst/>
                <a:ahLst/>
                <a:cxnLst/>
                <a:rect l="l" t="t" r="r" b="b"/>
                <a:pathLst>
                  <a:path w="19" h="23" extrusionOk="0">
                    <a:moveTo>
                      <a:pt x="19" y="1"/>
                    </a:moveTo>
                    <a:lnTo>
                      <a:pt x="0" y="11"/>
                    </a:lnTo>
                    <a:lnTo>
                      <a:pt x="19" y="22"/>
                    </a:lnTo>
                    <a:lnTo>
                      <a:pt x="1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3" name="Google Shape;6363;p50">
                <a:extLst>
                  <a:ext uri="{FF2B5EF4-FFF2-40B4-BE49-F238E27FC236}">
                    <a16:creationId xmlns:a16="http://schemas.microsoft.com/office/drawing/2014/main" id="{FFE8233C-57A9-4B3A-96DE-78B3378EB6D1}"/>
                  </a:ext>
                </a:extLst>
              </p:cNvPr>
              <p:cNvSpPr/>
              <p:nvPr/>
            </p:nvSpPr>
            <p:spPr>
              <a:xfrm>
                <a:off x="5724725" y="1994975"/>
                <a:ext cx="6425" cy="4125"/>
              </a:xfrm>
              <a:custGeom>
                <a:avLst/>
                <a:gdLst/>
                <a:ahLst/>
                <a:cxnLst/>
                <a:rect l="l" t="t" r="r" b="b"/>
                <a:pathLst>
                  <a:path w="257" h="165" extrusionOk="0">
                    <a:moveTo>
                      <a:pt x="29" y="1"/>
                    </a:moveTo>
                    <a:lnTo>
                      <a:pt x="0" y="17"/>
                    </a:lnTo>
                    <a:lnTo>
                      <a:pt x="0" y="27"/>
                    </a:lnTo>
                    <a:lnTo>
                      <a:pt x="238" y="165"/>
                    </a:lnTo>
                    <a:lnTo>
                      <a:pt x="257" y="155"/>
                    </a:lnTo>
                    <a:lnTo>
                      <a:pt x="257" y="132"/>
                    </a:lnTo>
                    <a:lnTo>
                      <a:pt x="2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4" name="Google Shape;6364;p50">
                <a:extLst>
                  <a:ext uri="{FF2B5EF4-FFF2-40B4-BE49-F238E27FC236}">
                    <a16:creationId xmlns:a16="http://schemas.microsoft.com/office/drawing/2014/main" id="{DC910259-F0C8-4556-93A3-0447696CC599}"/>
                  </a:ext>
                </a:extLst>
              </p:cNvPr>
              <p:cNvSpPr/>
              <p:nvPr/>
            </p:nvSpPr>
            <p:spPr>
              <a:xfrm>
                <a:off x="5726650" y="1992550"/>
                <a:ext cx="2000" cy="1150"/>
              </a:xfrm>
              <a:custGeom>
                <a:avLst/>
                <a:gdLst/>
                <a:ahLst/>
                <a:cxnLst/>
                <a:rect l="l" t="t" r="r" b="b"/>
                <a:pathLst>
                  <a:path w="80" h="46" extrusionOk="0">
                    <a:moveTo>
                      <a:pt x="38" y="1"/>
                    </a:moveTo>
                    <a:lnTo>
                      <a:pt x="0" y="23"/>
                    </a:lnTo>
                    <a:lnTo>
                      <a:pt x="42" y="46"/>
                    </a:lnTo>
                    <a:lnTo>
                      <a:pt x="80" y="24"/>
                    </a:lnTo>
                    <a:lnTo>
                      <a:pt x="38" y="1"/>
                    </a:lnTo>
                    <a:close/>
                  </a:path>
                </a:pathLst>
              </a:custGeom>
              <a:solidFill>
                <a:srgbClr val="8FDF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5" name="Google Shape;6365;p50">
                <a:extLst>
                  <a:ext uri="{FF2B5EF4-FFF2-40B4-BE49-F238E27FC236}">
                    <a16:creationId xmlns:a16="http://schemas.microsoft.com/office/drawing/2014/main" id="{A1ED9364-1BE7-4DBF-A5AA-F12DCAC707FF}"/>
                  </a:ext>
                </a:extLst>
              </p:cNvPr>
              <p:cNvSpPr/>
              <p:nvPr/>
            </p:nvSpPr>
            <p:spPr>
              <a:xfrm>
                <a:off x="5725450" y="1993675"/>
                <a:ext cx="5700" cy="4600"/>
              </a:xfrm>
              <a:custGeom>
                <a:avLst/>
                <a:gdLst/>
                <a:ahLst/>
                <a:cxnLst/>
                <a:rect l="l" t="t" r="r" b="b"/>
                <a:pathLst>
                  <a:path w="228" h="184" extrusionOk="0">
                    <a:moveTo>
                      <a:pt x="90" y="1"/>
                    </a:moveTo>
                    <a:lnTo>
                      <a:pt x="0" y="53"/>
                    </a:lnTo>
                    <a:lnTo>
                      <a:pt x="228" y="184"/>
                    </a:lnTo>
                    <a:lnTo>
                      <a:pt x="228" y="82"/>
                    </a:lnTo>
                    <a:lnTo>
                      <a:pt x="90" y="1"/>
                    </a:lnTo>
                    <a:close/>
                  </a:path>
                </a:pathLst>
              </a:custGeom>
              <a:solidFill>
                <a:srgbClr val="008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6" name="Google Shape;6366;p50">
                <a:extLst>
                  <a:ext uri="{FF2B5EF4-FFF2-40B4-BE49-F238E27FC236}">
                    <a16:creationId xmlns:a16="http://schemas.microsoft.com/office/drawing/2014/main" id="{A8CA5582-1B0C-46AC-BE63-E9059A1FB8B6}"/>
                  </a:ext>
                </a:extLst>
              </p:cNvPr>
              <p:cNvSpPr/>
              <p:nvPr/>
            </p:nvSpPr>
            <p:spPr>
              <a:xfrm>
                <a:off x="5727700" y="1993150"/>
                <a:ext cx="3450" cy="2575"/>
              </a:xfrm>
              <a:custGeom>
                <a:avLst/>
                <a:gdLst/>
                <a:ahLst/>
                <a:cxnLst/>
                <a:rect l="l" t="t" r="r" b="b"/>
                <a:pathLst>
                  <a:path w="138" h="103" extrusionOk="0">
                    <a:moveTo>
                      <a:pt x="38" y="0"/>
                    </a:moveTo>
                    <a:lnTo>
                      <a:pt x="0" y="22"/>
                    </a:lnTo>
                    <a:lnTo>
                      <a:pt x="138" y="103"/>
                    </a:lnTo>
                    <a:lnTo>
                      <a:pt x="138" y="58"/>
                    </a:lnTo>
                    <a:lnTo>
                      <a:pt x="38" y="0"/>
                    </a:lnTo>
                    <a:close/>
                  </a:path>
                </a:pathLst>
              </a:custGeom>
              <a:solidFill>
                <a:srgbClr val="008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7" name="Google Shape;6367;p50">
                <a:extLst>
                  <a:ext uri="{FF2B5EF4-FFF2-40B4-BE49-F238E27FC236}">
                    <a16:creationId xmlns:a16="http://schemas.microsoft.com/office/drawing/2014/main" id="{408DF961-8EB9-41A8-B9F1-F60E3A061283}"/>
                  </a:ext>
                </a:extLst>
              </p:cNvPr>
              <p:cNvSpPr/>
              <p:nvPr/>
            </p:nvSpPr>
            <p:spPr>
              <a:xfrm>
                <a:off x="5724150" y="1989875"/>
                <a:ext cx="7550" cy="14200"/>
              </a:xfrm>
              <a:custGeom>
                <a:avLst/>
                <a:gdLst/>
                <a:ahLst/>
                <a:cxnLst/>
                <a:rect l="l" t="t" r="r" b="b"/>
                <a:pathLst>
                  <a:path w="302" h="568" extrusionOk="0">
                    <a:moveTo>
                      <a:pt x="23" y="41"/>
                    </a:moveTo>
                    <a:lnTo>
                      <a:pt x="138" y="108"/>
                    </a:lnTo>
                    <a:lnTo>
                      <a:pt x="180" y="131"/>
                    </a:lnTo>
                    <a:lnTo>
                      <a:pt x="280" y="189"/>
                    </a:lnTo>
                    <a:lnTo>
                      <a:pt x="280" y="336"/>
                    </a:lnTo>
                    <a:lnTo>
                      <a:pt x="280" y="407"/>
                    </a:lnTo>
                    <a:lnTo>
                      <a:pt x="280" y="527"/>
                    </a:lnTo>
                    <a:lnTo>
                      <a:pt x="23" y="378"/>
                    </a:lnTo>
                    <a:lnTo>
                      <a:pt x="23" y="41"/>
                    </a:lnTo>
                    <a:close/>
                    <a:moveTo>
                      <a:pt x="2" y="1"/>
                    </a:moveTo>
                    <a:lnTo>
                      <a:pt x="0" y="394"/>
                    </a:lnTo>
                    <a:lnTo>
                      <a:pt x="300" y="568"/>
                    </a:lnTo>
                    <a:lnTo>
                      <a:pt x="302" y="173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8" name="Google Shape;6368;p50">
                <a:extLst>
                  <a:ext uri="{FF2B5EF4-FFF2-40B4-BE49-F238E27FC236}">
                    <a16:creationId xmlns:a16="http://schemas.microsoft.com/office/drawing/2014/main" id="{2B71DD39-C8A0-436B-92B6-145CCD74E5B7}"/>
                  </a:ext>
                </a:extLst>
              </p:cNvPr>
              <p:cNvSpPr/>
              <p:nvPr/>
            </p:nvSpPr>
            <p:spPr>
              <a:xfrm>
                <a:off x="5727475" y="1999625"/>
                <a:ext cx="3275" cy="1900"/>
              </a:xfrm>
              <a:custGeom>
                <a:avLst/>
                <a:gdLst/>
                <a:ahLst/>
                <a:cxnLst/>
                <a:rect l="l" t="t" r="r" b="b"/>
                <a:pathLst>
                  <a:path w="131" h="76" extrusionOk="0">
                    <a:moveTo>
                      <a:pt x="89" y="1"/>
                    </a:moveTo>
                    <a:lnTo>
                      <a:pt x="0" y="51"/>
                    </a:lnTo>
                    <a:lnTo>
                      <a:pt x="41" y="76"/>
                    </a:lnTo>
                    <a:lnTo>
                      <a:pt x="131" y="25"/>
                    </a:lnTo>
                    <a:lnTo>
                      <a:pt x="89" y="1"/>
                    </a:lnTo>
                    <a:close/>
                  </a:path>
                </a:pathLst>
              </a:custGeom>
              <a:solidFill>
                <a:srgbClr val="8FDF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9" name="Google Shape;6369;p50">
                <a:extLst>
                  <a:ext uri="{FF2B5EF4-FFF2-40B4-BE49-F238E27FC236}">
                    <a16:creationId xmlns:a16="http://schemas.microsoft.com/office/drawing/2014/main" id="{3172ECE5-985A-49C6-A4D5-7369E78F4796}"/>
                  </a:ext>
                </a:extLst>
              </p:cNvPr>
              <p:cNvSpPr/>
              <p:nvPr/>
            </p:nvSpPr>
            <p:spPr>
              <a:xfrm>
                <a:off x="5724725" y="1990900"/>
                <a:ext cx="2875" cy="2225"/>
              </a:xfrm>
              <a:custGeom>
                <a:avLst/>
                <a:gdLst/>
                <a:ahLst/>
                <a:cxnLst/>
                <a:rect l="l" t="t" r="r" b="b"/>
                <a:pathLst>
                  <a:path w="115" h="89" extrusionOk="0">
                    <a:moveTo>
                      <a:pt x="0" y="0"/>
                    </a:moveTo>
                    <a:lnTo>
                      <a:pt x="0" y="44"/>
                    </a:lnTo>
                    <a:lnTo>
                      <a:pt x="77" y="89"/>
                    </a:lnTo>
                    <a:lnTo>
                      <a:pt x="115" y="6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8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0" name="Google Shape;6370;p50">
                <a:extLst>
                  <a:ext uri="{FF2B5EF4-FFF2-40B4-BE49-F238E27FC236}">
                    <a16:creationId xmlns:a16="http://schemas.microsoft.com/office/drawing/2014/main" id="{D50E76E2-B317-44A5-9CF3-221DFAA1F96F}"/>
                  </a:ext>
                </a:extLst>
              </p:cNvPr>
              <p:cNvSpPr/>
              <p:nvPr/>
            </p:nvSpPr>
            <p:spPr>
              <a:xfrm>
                <a:off x="5724725" y="1991975"/>
                <a:ext cx="1950" cy="2250"/>
              </a:xfrm>
              <a:custGeom>
                <a:avLst/>
                <a:gdLst/>
                <a:ahLst/>
                <a:cxnLst/>
                <a:rect l="l" t="t" r="r" b="b"/>
                <a:pathLst>
                  <a:path w="78" h="90" extrusionOk="0">
                    <a:moveTo>
                      <a:pt x="0" y="1"/>
                    </a:moveTo>
                    <a:lnTo>
                      <a:pt x="0" y="89"/>
                    </a:lnTo>
                    <a:lnTo>
                      <a:pt x="77" y="4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008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1" name="Google Shape;6371;p50">
                <a:extLst>
                  <a:ext uri="{FF2B5EF4-FFF2-40B4-BE49-F238E27FC236}">
                    <a16:creationId xmlns:a16="http://schemas.microsoft.com/office/drawing/2014/main" id="{DB0D7B67-53E6-439B-A233-6631FE7B23CC}"/>
                  </a:ext>
                </a:extLst>
              </p:cNvPr>
              <p:cNvSpPr/>
              <p:nvPr/>
            </p:nvSpPr>
            <p:spPr>
              <a:xfrm>
                <a:off x="5715000" y="1990900"/>
                <a:ext cx="3500" cy="2925"/>
              </a:xfrm>
              <a:custGeom>
                <a:avLst/>
                <a:gdLst/>
                <a:ahLst/>
                <a:cxnLst/>
                <a:rect l="l" t="t" r="r" b="b"/>
                <a:pathLst>
                  <a:path w="140" h="117" extrusionOk="0">
                    <a:moveTo>
                      <a:pt x="135" y="34"/>
                    </a:moveTo>
                    <a:lnTo>
                      <a:pt x="140" y="36"/>
                    </a:lnTo>
                    <a:cubicBezTo>
                      <a:pt x="138" y="35"/>
                      <a:pt x="136" y="34"/>
                      <a:pt x="135" y="34"/>
                    </a:cubicBezTo>
                    <a:close/>
                    <a:moveTo>
                      <a:pt x="56" y="1"/>
                    </a:moveTo>
                    <a:cubicBezTo>
                      <a:pt x="24" y="1"/>
                      <a:pt x="2" y="26"/>
                      <a:pt x="2" y="71"/>
                    </a:cubicBezTo>
                    <a:lnTo>
                      <a:pt x="1" y="111"/>
                    </a:lnTo>
                    <a:lnTo>
                      <a:pt x="1" y="111"/>
                    </a:lnTo>
                    <a:cubicBezTo>
                      <a:pt x="4" y="52"/>
                      <a:pt x="35" y="18"/>
                      <a:pt x="79" y="18"/>
                    </a:cubicBezTo>
                    <a:cubicBezTo>
                      <a:pt x="96" y="18"/>
                      <a:pt x="115" y="23"/>
                      <a:pt x="135" y="34"/>
                    </a:cubicBezTo>
                    <a:lnTo>
                      <a:pt x="135" y="34"/>
                    </a:lnTo>
                    <a:lnTo>
                      <a:pt x="101" y="15"/>
                    </a:lnTo>
                    <a:cubicBezTo>
                      <a:pt x="84" y="5"/>
                      <a:pt x="69" y="1"/>
                      <a:pt x="56" y="1"/>
                    </a:cubicBezTo>
                    <a:close/>
                    <a:moveTo>
                      <a:pt x="1" y="111"/>
                    </a:moveTo>
                    <a:lnTo>
                      <a:pt x="1" y="111"/>
                    </a:lnTo>
                    <a:cubicBezTo>
                      <a:pt x="1" y="112"/>
                      <a:pt x="1" y="114"/>
                      <a:pt x="1" y="116"/>
                    </a:cubicBezTo>
                    <a:lnTo>
                      <a:pt x="1" y="111"/>
                    </a:lnTo>
                    <a:close/>
                  </a:path>
                </a:pathLst>
              </a:custGeom>
              <a:solidFill>
                <a:srgbClr val="E425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2" name="Google Shape;6372;p50">
                <a:extLst>
                  <a:ext uri="{FF2B5EF4-FFF2-40B4-BE49-F238E27FC236}">
                    <a16:creationId xmlns:a16="http://schemas.microsoft.com/office/drawing/2014/main" id="{D750F17F-D849-4161-9488-E50675B1B1D8}"/>
                  </a:ext>
                </a:extLst>
              </p:cNvPr>
              <p:cNvSpPr/>
              <p:nvPr/>
            </p:nvSpPr>
            <p:spPr>
              <a:xfrm>
                <a:off x="5718475" y="1991800"/>
                <a:ext cx="3525" cy="6050"/>
              </a:xfrm>
              <a:custGeom>
                <a:avLst/>
                <a:gdLst/>
                <a:ahLst/>
                <a:cxnLst/>
                <a:rect l="l" t="t" r="r" b="b"/>
                <a:pathLst>
                  <a:path w="141" h="242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83" y="54"/>
                      <a:pt x="134" y="142"/>
                      <a:pt x="140" y="241"/>
                    </a:cubicBezTo>
                    <a:lnTo>
                      <a:pt x="140" y="195"/>
                    </a:lnTo>
                    <a:cubicBezTo>
                      <a:pt x="136" y="125"/>
                      <a:pt x="99" y="61"/>
                      <a:pt x="41" y="24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E425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3" name="Google Shape;6373;p50">
                <a:extLst>
                  <a:ext uri="{FF2B5EF4-FFF2-40B4-BE49-F238E27FC236}">
                    <a16:creationId xmlns:a16="http://schemas.microsoft.com/office/drawing/2014/main" id="{2150FA35-D129-48D7-BE25-AFAEDFCCD484}"/>
                  </a:ext>
                </a:extLst>
              </p:cNvPr>
              <p:cNvSpPr/>
              <p:nvPr/>
            </p:nvSpPr>
            <p:spPr>
              <a:xfrm>
                <a:off x="5715000" y="1991325"/>
                <a:ext cx="6950" cy="8575"/>
              </a:xfrm>
              <a:custGeom>
                <a:avLst/>
                <a:gdLst/>
                <a:ahLst/>
                <a:cxnLst/>
                <a:rect l="l" t="t" r="r" b="b"/>
                <a:pathLst>
                  <a:path w="278" h="343" extrusionOk="0">
                    <a:moveTo>
                      <a:pt x="79" y="1"/>
                    </a:moveTo>
                    <a:cubicBezTo>
                      <a:pt x="34" y="1"/>
                      <a:pt x="2" y="37"/>
                      <a:pt x="1" y="99"/>
                    </a:cubicBezTo>
                    <a:lnTo>
                      <a:pt x="1" y="183"/>
                    </a:lnTo>
                    <a:cubicBezTo>
                      <a:pt x="1" y="121"/>
                      <a:pt x="33" y="85"/>
                      <a:pt x="78" y="85"/>
                    </a:cubicBezTo>
                    <a:cubicBezTo>
                      <a:pt x="97" y="85"/>
                      <a:pt x="118" y="91"/>
                      <a:pt x="140" y="103"/>
                    </a:cubicBezTo>
                    <a:cubicBezTo>
                      <a:pt x="217" y="147"/>
                      <a:pt x="278" y="256"/>
                      <a:pt x="278" y="343"/>
                    </a:cubicBezTo>
                    <a:lnTo>
                      <a:pt x="278" y="260"/>
                    </a:lnTo>
                    <a:cubicBezTo>
                      <a:pt x="273" y="161"/>
                      <a:pt x="221" y="73"/>
                      <a:pt x="140" y="19"/>
                    </a:cubicBezTo>
                    <a:cubicBezTo>
                      <a:pt x="118" y="7"/>
                      <a:pt x="98" y="1"/>
                      <a:pt x="79" y="1"/>
                    </a:cubicBezTo>
                    <a:close/>
                  </a:path>
                </a:pathLst>
              </a:custGeom>
              <a:solidFill>
                <a:srgbClr val="E425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4" name="Google Shape;6374;p50">
                <a:extLst>
                  <a:ext uri="{FF2B5EF4-FFF2-40B4-BE49-F238E27FC236}">
                    <a16:creationId xmlns:a16="http://schemas.microsoft.com/office/drawing/2014/main" id="{C80F3096-DCCF-4BF7-8348-9647E1E50494}"/>
                  </a:ext>
                </a:extLst>
              </p:cNvPr>
              <p:cNvSpPr/>
              <p:nvPr/>
            </p:nvSpPr>
            <p:spPr>
              <a:xfrm>
                <a:off x="5714975" y="1993425"/>
                <a:ext cx="7025" cy="21225"/>
              </a:xfrm>
              <a:custGeom>
                <a:avLst/>
                <a:gdLst/>
                <a:ahLst/>
                <a:cxnLst/>
                <a:rect l="l" t="t" r="r" b="b"/>
                <a:pathLst>
                  <a:path w="281" h="849" extrusionOk="0">
                    <a:moveTo>
                      <a:pt x="79" y="1"/>
                    </a:moveTo>
                    <a:cubicBezTo>
                      <a:pt x="34" y="1"/>
                      <a:pt x="2" y="37"/>
                      <a:pt x="2" y="99"/>
                    </a:cubicBezTo>
                    <a:lnTo>
                      <a:pt x="0" y="689"/>
                    </a:lnTo>
                    <a:lnTo>
                      <a:pt x="277" y="849"/>
                    </a:lnTo>
                    <a:lnTo>
                      <a:pt x="279" y="259"/>
                    </a:lnTo>
                    <a:cubicBezTo>
                      <a:pt x="280" y="172"/>
                      <a:pt x="218" y="63"/>
                      <a:pt x="141" y="19"/>
                    </a:cubicBezTo>
                    <a:cubicBezTo>
                      <a:pt x="119" y="7"/>
                      <a:pt x="98" y="1"/>
                      <a:pt x="79" y="1"/>
                    </a:cubicBezTo>
                    <a:close/>
                  </a:path>
                </a:pathLst>
              </a:custGeom>
              <a:solidFill>
                <a:srgbClr val="E425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0" name="Google Shape;6375;p50">
              <a:extLst>
                <a:ext uri="{FF2B5EF4-FFF2-40B4-BE49-F238E27FC236}">
                  <a16:creationId xmlns:a16="http://schemas.microsoft.com/office/drawing/2014/main" id="{F358602B-E286-4E92-8135-8B71B317DAC6}"/>
                </a:ext>
              </a:extLst>
            </p:cNvPr>
            <p:cNvGrpSpPr/>
            <p:nvPr/>
          </p:nvGrpSpPr>
          <p:grpSpPr>
            <a:xfrm rot="-145214">
              <a:off x="1100357" y="2826109"/>
              <a:ext cx="1005203" cy="644708"/>
              <a:chOff x="5220825" y="1189250"/>
              <a:chExt cx="207875" cy="133325"/>
            </a:xfrm>
          </p:grpSpPr>
          <p:sp>
            <p:nvSpPr>
              <p:cNvPr id="281" name="Google Shape;6376;p50">
                <a:extLst>
                  <a:ext uri="{FF2B5EF4-FFF2-40B4-BE49-F238E27FC236}">
                    <a16:creationId xmlns:a16="http://schemas.microsoft.com/office/drawing/2014/main" id="{D1B6B5B8-695B-4915-9820-2F1331FB762B}"/>
                  </a:ext>
                </a:extLst>
              </p:cNvPr>
              <p:cNvSpPr/>
              <p:nvPr/>
            </p:nvSpPr>
            <p:spPr>
              <a:xfrm>
                <a:off x="5220825" y="1202225"/>
                <a:ext cx="207875" cy="120350"/>
              </a:xfrm>
              <a:custGeom>
                <a:avLst/>
                <a:gdLst/>
                <a:ahLst/>
                <a:cxnLst/>
                <a:rect l="l" t="t" r="r" b="b"/>
                <a:pathLst>
                  <a:path w="8315" h="4814" extrusionOk="0">
                    <a:moveTo>
                      <a:pt x="4200" y="1"/>
                    </a:moveTo>
                    <a:lnTo>
                      <a:pt x="0" y="2228"/>
                    </a:lnTo>
                    <a:lnTo>
                      <a:pt x="4113" y="4814"/>
                    </a:lnTo>
                    <a:lnTo>
                      <a:pt x="8315" y="2378"/>
                    </a:lnTo>
                    <a:lnTo>
                      <a:pt x="420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6377;p50">
                <a:extLst>
                  <a:ext uri="{FF2B5EF4-FFF2-40B4-BE49-F238E27FC236}">
                    <a16:creationId xmlns:a16="http://schemas.microsoft.com/office/drawing/2014/main" id="{C0E62F90-7677-44F6-AC98-A4843037A5BF}"/>
                  </a:ext>
                </a:extLst>
              </p:cNvPr>
              <p:cNvSpPr/>
              <p:nvPr/>
            </p:nvSpPr>
            <p:spPr>
              <a:xfrm>
                <a:off x="5259175" y="1212925"/>
                <a:ext cx="44075" cy="53475"/>
              </a:xfrm>
              <a:custGeom>
                <a:avLst/>
                <a:gdLst/>
                <a:ahLst/>
                <a:cxnLst/>
                <a:rect l="l" t="t" r="r" b="b"/>
                <a:pathLst>
                  <a:path w="1763" h="2139" extrusionOk="0">
                    <a:moveTo>
                      <a:pt x="21" y="1"/>
                    </a:moveTo>
                    <a:lnTo>
                      <a:pt x="0" y="1110"/>
                    </a:lnTo>
                    <a:lnTo>
                      <a:pt x="1710" y="2138"/>
                    </a:lnTo>
                    <a:lnTo>
                      <a:pt x="1762" y="948"/>
                    </a:lnTo>
                    <a:lnTo>
                      <a:pt x="21" y="1"/>
                    </a:lnTo>
                    <a:close/>
                  </a:path>
                </a:pathLst>
              </a:custGeom>
              <a:solidFill>
                <a:srgbClr val="E425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6378;p50">
                <a:extLst>
                  <a:ext uri="{FF2B5EF4-FFF2-40B4-BE49-F238E27FC236}">
                    <a16:creationId xmlns:a16="http://schemas.microsoft.com/office/drawing/2014/main" id="{B3BA85B4-1709-4A38-9CF7-2814B1B7A5D0}"/>
                  </a:ext>
                </a:extLst>
              </p:cNvPr>
              <p:cNvSpPr/>
              <p:nvPr/>
            </p:nvSpPr>
            <p:spPr>
              <a:xfrm>
                <a:off x="5301800" y="1229175"/>
                <a:ext cx="38775" cy="66975"/>
              </a:xfrm>
              <a:custGeom>
                <a:avLst/>
                <a:gdLst/>
                <a:ahLst/>
                <a:cxnLst/>
                <a:rect l="l" t="t" r="r" b="b"/>
                <a:pathLst>
                  <a:path w="1551" h="2679" extrusionOk="0">
                    <a:moveTo>
                      <a:pt x="33" y="0"/>
                    </a:moveTo>
                    <a:lnTo>
                      <a:pt x="1" y="1761"/>
                    </a:lnTo>
                    <a:lnTo>
                      <a:pt x="1520" y="2679"/>
                    </a:lnTo>
                    <a:lnTo>
                      <a:pt x="1551" y="994"/>
                    </a:lnTo>
                    <a:lnTo>
                      <a:pt x="1430" y="525"/>
                    </a:lnTo>
                    <a:lnTo>
                      <a:pt x="33" y="0"/>
                    </a:lnTo>
                    <a:close/>
                  </a:path>
                </a:pathLst>
              </a:custGeom>
              <a:solidFill>
                <a:srgbClr val="E425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6379;p50">
                <a:extLst>
                  <a:ext uri="{FF2B5EF4-FFF2-40B4-BE49-F238E27FC236}">
                    <a16:creationId xmlns:a16="http://schemas.microsoft.com/office/drawing/2014/main" id="{35FDAF6E-4167-45F9-B3E2-7711E921D672}"/>
                  </a:ext>
                </a:extLst>
              </p:cNvPr>
              <p:cNvSpPr/>
              <p:nvPr/>
            </p:nvSpPr>
            <p:spPr>
              <a:xfrm>
                <a:off x="5298300" y="1236900"/>
                <a:ext cx="23950" cy="3575"/>
              </a:xfrm>
              <a:custGeom>
                <a:avLst/>
                <a:gdLst/>
                <a:ahLst/>
                <a:cxnLst/>
                <a:rect l="l" t="t" r="r" b="b"/>
                <a:pathLst>
                  <a:path w="958" h="143" extrusionOk="0">
                    <a:moveTo>
                      <a:pt x="861" y="0"/>
                    </a:moveTo>
                    <a:lnTo>
                      <a:pt x="0" y="100"/>
                    </a:lnTo>
                    <a:lnTo>
                      <a:pt x="68" y="142"/>
                    </a:lnTo>
                    <a:lnTo>
                      <a:pt x="957" y="41"/>
                    </a:lnTo>
                    <a:lnTo>
                      <a:pt x="861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6380;p50">
                <a:extLst>
                  <a:ext uri="{FF2B5EF4-FFF2-40B4-BE49-F238E27FC236}">
                    <a16:creationId xmlns:a16="http://schemas.microsoft.com/office/drawing/2014/main" id="{3DB972B9-BDFC-4D8F-9013-2F11133BCCD3}"/>
                  </a:ext>
                </a:extLst>
              </p:cNvPr>
              <p:cNvSpPr/>
              <p:nvPr/>
            </p:nvSpPr>
            <p:spPr>
              <a:xfrm>
                <a:off x="5319775" y="1206250"/>
                <a:ext cx="72325" cy="56950"/>
              </a:xfrm>
              <a:custGeom>
                <a:avLst/>
                <a:gdLst/>
                <a:ahLst/>
                <a:cxnLst/>
                <a:rect l="l" t="t" r="r" b="b"/>
                <a:pathLst>
                  <a:path w="2893" h="2278" extrusionOk="0">
                    <a:moveTo>
                      <a:pt x="2121" y="1"/>
                    </a:moveTo>
                    <a:lnTo>
                      <a:pt x="1" y="1225"/>
                    </a:lnTo>
                    <a:lnTo>
                      <a:pt x="756" y="2277"/>
                    </a:lnTo>
                    <a:lnTo>
                      <a:pt x="2892" y="1080"/>
                    </a:lnTo>
                    <a:lnTo>
                      <a:pt x="2121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6381;p50">
                <a:extLst>
                  <a:ext uri="{FF2B5EF4-FFF2-40B4-BE49-F238E27FC236}">
                    <a16:creationId xmlns:a16="http://schemas.microsoft.com/office/drawing/2014/main" id="{6CB686C1-2F79-4643-BFD9-B95263BDAB11}"/>
                  </a:ext>
                </a:extLst>
              </p:cNvPr>
              <p:cNvSpPr/>
              <p:nvPr/>
            </p:nvSpPr>
            <p:spPr>
              <a:xfrm>
                <a:off x="5298300" y="1206250"/>
                <a:ext cx="74650" cy="33175"/>
              </a:xfrm>
              <a:custGeom>
                <a:avLst/>
                <a:gdLst/>
                <a:ahLst/>
                <a:cxnLst/>
                <a:rect l="l" t="t" r="r" b="b"/>
                <a:pathLst>
                  <a:path w="2986" h="1327" extrusionOk="0">
                    <a:moveTo>
                      <a:pt x="2986" y="1"/>
                    </a:moveTo>
                    <a:lnTo>
                      <a:pt x="2161" y="95"/>
                    </a:lnTo>
                    <a:lnTo>
                      <a:pt x="0" y="1326"/>
                    </a:lnTo>
                    <a:lnTo>
                      <a:pt x="860" y="1226"/>
                    </a:lnTo>
                    <a:lnTo>
                      <a:pt x="2986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6382;p50">
                <a:extLst>
                  <a:ext uri="{FF2B5EF4-FFF2-40B4-BE49-F238E27FC236}">
                    <a16:creationId xmlns:a16="http://schemas.microsoft.com/office/drawing/2014/main" id="{584538D6-856B-497C-A3CB-75E83A74520E}"/>
                  </a:ext>
                </a:extLst>
              </p:cNvPr>
              <p:cNvSpPr/>
              <p:nvPr/>
            </p:nvSpPr>
            <p:spPr>
              <a:xfrm>
                <a:off x="5318225" y="1236900"/>
                <a:ext cx="20475" cy="26300"/>
              </a:xfrm>
              <a:custGeom>
                <a:avLst/>
                <a:gdLst/>
                <a:ahLst/>
                <a:cxnLst/>
                <a:rect l="l" t="t" r="r" b="b"/>
                <a:pathLst>
                  <a:path w="819" h="1052" extrusionOk="0">
                    <a:moveTo>
                      <a:pt x="64" y="0"/>
                    </a:moveTo>
                    <a:lnTo>
                      <a:pt x="1" y="7"/>
                    </a:lnTo>
                    <a:lnTo>
                      <a:pt x="769" y="1050"/>
                    </a:lnTo>
                    <a:lnTo>
                      <a:pt x="818" y="1051"/>
                    </a:lnTo>
                    <a:lnTo>
                      <a:pt x="64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6383;p50">
                <a:extLst>
                  <a:ext uri="{FF2B5EF4-FFF2-40B4-BE49-F238E27FC236}">
                    <a16:creationId xmlns:a16="http://schemas.microsoft.com/office/drawing/2014/main" id="{19BCB1BE-95E3-4C21-9231-AE8348327189}"/>
                  </a:ext>
                </a:extLst>
              </p:cNvPr>
              <p:cNvSpPr/>
              <p:nvPr/>
            </p:nvSpPr>
            <p:spPr>
              <a:xfrm>
                <a:off x="5253375" y="1189250"/>
                <a:ext cx="78300" cy="50175"/>
              </a:xfrm>
              <a:custGeom>
                <a:avLst/>
                <a:gdLst/>
                <a:ahLst/>
                <a:cxnLst/>
                <a:rect l="l" t="t" r="r" b="b"/>
                <a:pathLst>
                  <a:path w="3132" h="2007" extrusionOk="0">
                    <a:moveTo>
                      <a:pt x="699" y="1"/>
                    </a:moveTo>
                    <a:lnTo>
                      <a:pt x="0" y="907"/>
                    </a:lnTo>
                    <a:lnTo>
                      <a:pt x="1804" y="2006"/>
                    </a:lnTo>
                    <a:lnTo>
                      <a:pt x="3131" y="1526"/>
                    </a:lnTo>
                    <a:lnTo>
                      <a:pt x="699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6384;p50">
                <a:extLst>
                  <a:ext uri="{FF2B5EF4-FFF2-40B4-BE49-F238E27FC236}">
                    <a16:creationId xmlns:a16="http://schemas.microsoft.com/office/drawing/2014/main" id="{BC3D8CB7-DBB2-46EE-8172-E57CC2C9130E}"/>
                  </a:ext>
                </a:extLst>
              </p:cNvPr>
              <p:cNvSpPr/>
              <p:nvPr/>
            </p:nvSpPr>
            <p:spPr>
              <a:xfrm>
                <a:off x="5270725" y="1189250"/>
                <a:ext cx="62575" cy="38200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1528" extrusionOk="0">
                    <a:moveTo>
                      <a:pt x="1" y="1"/>
                    </a:moveTo>
                    <a:lnTo>
                      <a:pt x="2437" y="1528"/>
                    </a:lnTo>
                    <a:lnTo>
                      <a:pt x="2502" y="1219"/>
                    </a:lnTo>
                    <a:lnTo>
                      <a:pt x="709" y="11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6385;p50">
                <a:extLst>
                  <a:ext uri="{FF2B5EF4-FFF2-40B4-BE49-F238E27FC236}">
                    <a16:creationId xmlns:a16="http://schemas.microsoft.com/office/drawing/2014/main" id="{0B6B3C05-252E-42B4-ACA0-038535883DBA}"/>
                  </a:ext>
                </a:extLst>
              </p:cNvPr>
              <p:cNvSpPr/>
              <p:nvPr/>
            </p:nvSpPr>
            <p:spPr>
              <a:xfrm>
                <a:off x="5339800" y="1235250"/>
                <a:ext cx="47625" cy="60900"/>
              </a:xfrm>
              <a:custGeom>
                <a:avLst/>
                <a:gdLst/>
                <a:ahLst/>
                <a:cxnLst/>
                <a:rect l="l" t="t" r="r" b="b"/>
                <a:pathLst>
                  <a:path w="1905" h="2436" extrusionOk="0">
                    <a:moveTo>
                      <a:pt x="1904" y="1"/>
                    </a:moveTo>
                    <a:lnTo>
                      <a:pt x="25" y="1078"/>
                    </a:lnTo>
                    <a:lnTo>
                      <a:pt x="0" y="2436"/>
                    </a:lnTo>
                    <a:lnTo>
                      <a:pt x="1880" y="1306"/>
                    </a:lnTo>
                    <a:lnTo>
                      <a:pt x="1904" y="1"/>
                    </a:lnTo>
                    <a:close/>
                  </a:path>
                </a:pathLst>
              </a:custGeom>
              <a:solidFill>
                <a:srgbClr val="E425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6386;p50">
                <a:extLst>
                  <a:ext uri="{FF2B5EF4-FFF2-40B4-BE49-F238E27FC236}">
                    <a16:creationId xmlns:a16="http://schemas.microsoft.com/office/drawing/2014/main" id="{203D84AB-41A6-4D66-B5E8-38F3EEDB6610}"/>
                  </a:ext>
                </a:extLst>
              </p:cNvPr>
              <p:cNvSpPr/>
              <p:nvPr/>
            </p:nvSpPr>
            <p:spPr>
              <a:xfrm>
                <a:off x="5268375" y="1225800"/>
                <a:ext cx="25475" cy="35550"/>
              </a:xfrm>
              <a:custGeom>
                <a:avLst/>
                <a:gdLst/>
                <a:ahLst/>
                <a:cxnLst/>
                <a:rect l="l" t="t" r="r" b="b"/>
                <a:pathLst>
                  <a:path w="1019" h="1422" extrusionOk="0">
                    <a:moveTo>
                      <a:pt x="15" y="0"/>
                    </a:moveTo>
                    <a:lnTo>
                      <a:pt x="1" y="817"/>
                    </a:lnTo>
                    <a:lnTo>
                      <a:pt x="1004" y="1422"/>
                    </a:lnTo>
                    <a:lnTo>
                      <a:pt x="1019" y="609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6387;p50">
                <a:extLst>
                  <a:ext uri="{FF2B5EF4-FFF2-40B4-BE49-F238E27FC236}">
                    <a16:creationId xmlns:a16="http://schemas.microsoft.com/office/drawing/2014/main" id="{396F7489-4E4F-47BC-9930-AAF9DB5894AB}"/>
                  </a:ext>
                </a:extLst>
              </p:cNvPr>
              <p:cNvSpPr/>
              <p:nvPr/>
            </p:nvSpPr>
            <p:spPr>
              <a:xfrm>
                <a:off x="5270000" y="1241250"/>
                <a:ext cx="22050" cy="14775"/>
              </a:xfrm>
              <a:custGeom>
                <a:avLst/>
                <a:gdLst/>
                <a:ahLst/>
                <a:cxnLst/>
                <a:rect l="l" t="t" r="r" b="b"/>
                <a:pathLst>
                  <a:path w="882" h="591" extrusionOk="0">
                    <a:moveTo>
                      <a:pt x="1" y="0"/>
                    </a:moveTo>
                    <a:lnTo>
                      <a:pt x="1" y="58"/>
                    </a:lnTo>
                    <a:lnTo>
                      <a:pt x="881" y="590"/>
                    </a:lnTo>
                    <a:lnTo>
                      <a:pt x="881" y="53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6388;p50">
                <a:extLst>
                  <a:ext uri="{FF2B5EF4-FFF2-40B4-BE49-F238E27FC236}">
                    <a16:creationId xmlns:a16="http://schemas.microsoft.com/office/drawing/2014/main" id="{40B4A0B8-685C-4086-BC45-4C4C8BBEB766}"/>
                  </a:ext>
                </a:extLst>
              </p:cNvPr>
              <p:cNvSpPr/>
              <p:nvPr/>
            </p:nvSpPr>
            <p:spPr>
              <a:xfrm>
                <a:off x="5270000" y="1239825"/>
                <a:ext cx="22075" cy="14750"/>
              </a:xfrm>
              <a:custGeom>
                <a:avLst/>
                <a:gdLst/>
                <a:ahLst/>
                <a:cxnLst/>
                <a:rect l="l" t="t" r="r" b="b"/>
                <a:pathLst>
                  <a:path w="883" h="590" extrusionOk="0">
                    <a:moveTo>
                      <a:pt x="2" y="1"/>
                    </a:moveTo>
                    <a:lnTo>
                      <a:pt x="1" y="57"/>
                    </a:lnTo>
                    <a:lnTo>
                      <a:pt x="881" y="589"/>
                    </a:lnTo>
                    <a:lnTo>
                      <a:pt x="883" y="533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6389;p50">
                <a:extLst>
                  <a:ext uri="{FF2B5EF4-FFF2-40B4-BE49-F238E27FC236}">
                    <a16:creationId xmlns:a16="http://schemas.microsoft.com/office/drawing/2014/main" id="{7382C592-9F92-4727-BA0D-52AF73C60317}"/>
                  </a:ext>
                </a:extLst>
              </p:cNvPr>
              <p:cNvSpPr/>
              <p:nvPr/>
            </p:nvSpPr>
            <p:spPr>
              <a:xfrm>
                <a:off x="5270050" y="1238375"/>
                <a:ext cx="22075" cy="14775"/>
              </a:xfrm>
              <a:custGeom>
                <a:avLst/>
                <a:gdLst/>
                <a:ahLst/>
                <a:cxnLst/>
                <a:rect l="l" t="t" r="r" b="b"/>
                <a:pathLst>
                  <a:path w="883" h="591" extrusionOk="0">
                    <a:moveTo>
                      <a:pt x="2" y="1"/>
                    </a:moveTo>
                    <a:lnTo>
                      <a:pt x="0" y="59"/>
                    </a:lnTo>
                    <a:lnTo>
                      <a:pt x="881" y="591"/>
                    </a:lnTo>
                    <a:lnTo>
                      <a:pt x="882" y="533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6390;p50">
                <a:extLst>
                  <a:ext uri="{FF2B5EF4-FFF2-40B4-BE49-F238E27FC236}">
                    <a16:creationId xmlns:a16="http://schemas.microsoft.com/office/drawing/2014/main" id="{0F69E7C2-407B-4D61-8B7A-21B4732D121D}"/>
                  </a:ext>
                </a:extLst>
              </p:cNvPr>
              <p:cNvSpPr/>
              <p:nvPr/>
            </p:nvSpPr>
            <p:spPr>
              <a:xfrm>
                <a:off x="5269975" y="1242700"/>
                <a:ext cx="22075" cy="14775"/>
              </a:xfrm>
              <a:custGeom>
                <a:avLst/>
                <a:gdLst/>
                <a:ahLst/>
                <a:cxnLst/>
                <a:rect l="l" t="t" r="r" b="b"/>
                <a:pathLst>
                  <a:path w="883" h="591" extrusionOk="0">
                    <a:moveTo>
                      <a:pt x="2" y="0"/>
                    </a:moveTo>
                    <a:lnTo>
                      <a:pt x="1" y="57"/>
                    </a:lnTo>
                    <a:lnTo>
                      <a:pt x="881" y="590"/>
                    </a:lnTo>
                    <a:lnTo>
                      <a:pt x="882" y="532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6391;p50">
                <a:extLst>
                  <a:ext uri="{FF2B5EF4-FFF2-40B4-BE49-F238E27FC236}">
                    <a16:creationId xmlns:a16="http://schemas.microsoft.com/office/drawing/2014/main" id="{A4F7CC19-D81B-4D42-979A-8983845C2A24}"/>
                  </a:ext>
                </a:extLst>
              </p:cNvPr>
              <p:cNvSpPr/>
              <p:nvPr/>
            </p:nvSpPr>
            <p:spPr>
              <a:xfrm>
                <a:off x="5270075" y="1236925"/>
                <a:ext cx="22075" cy="14775"/>
              </a:xfrm>
              <a:custGeom>
                <a:avLst/>
                <a:gdLst/>
                <a:ahLst/>
                <a:cxnLst/>
                <a:rect l="l" t="t" r="r" b="b"/>
                <a:pathLst>
                  <a:path w="883" h="591" extrusionOk="0">
                    <a:moveTo>
                      <a:pt x="2" y="1"/>
                    </a:moveTo>
                    <a:lnTo>
                      <a:pt x="1" y="59"/>
                    </a:lnTo>
                    <a:lnTo>
                      <a:pt x="881" y="591"/>
                    </a:lnTo>
                    <a:lnTo>
                      <a:pt x="883" y="533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6392;p50">
                <a:extLst>
                  <a:ext uri="{FF2B5EF4-FFF2-40B4-BE49-F238E27FC236}">
                    <a16:creationId xmlns:a16="http://schemas.microsoft.com/office/drawing/2014/main" id="{EFDDB261-6349-4094-8797-485DAD04C5D4}"/>
                  </a:ext>
                </a:extLst>
              </p:cNvPr>
              <p:cNvSpPr/>
              <p:nvPr/>
            </p:nvSpPr>
            <p:spPr>
              <a:xfrm>
                <a:off x="5269900" y="1245550"/>
                <a:ext cx="22075" cy="14900"/>
              </a:xfrm>
              <a:custGeom>
                <a:avLst/>
                <a:gdLst/>
                <a:ahLst/>
                <a:cxnLst/>
                <a:rect l="l" t="t" r="r" b="b"/>
                <a:pathLst>
                  <a:path w="883" h="596" extrusionOk="0">
                    <a:moveTo>
                      <a:pt x="2" y="1"/>
                    </a:moveTo>
                    <a:lnTo>
                      <a:pt x="1" y="65"/>
                    </a:lnTo>
                    <a:lnTo>
                      <a:pt x="881" y="595"/>
                    </a:lnTo>
                    <a:lnTo>
                      <a:pt x="882" y="533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6393;p50">
                <a:extLst>
                  <a:ext uri="{FF2B5EF4-FFF2-40B4-BE49-F238E27FC236}">
                    <a16:creationId xmlns:a16="http://schemas.microsoft.com/office/drawing/2014/main" id="{4027F240-5C09-4405-ACFA-8CF67BADED8B}"/>
                  </a:ext>
                </a:extLst>
              </p:cNvPr>
              <p:cNvSpPr/>
              <p:nvPr/>
            </p:nvSpPr>
            <p:spPr>
              <a:xfrm>
                <a:off x="5269950" y="1244100"/>
                <a:ext cx="22050" cy="14775"/>
              </a:xfrm>
              <a:custGeom>
                <a:avLst/>
                <a:gdLst/>
                <a:ahLst/>
                <a:cxnLst/>
                <a:rect l="l" t="t" r="r" b="b"/>
                <a:pathLst>
                  <a:path w="882" h="591" extrusionOk="0">
                    <a:moveTo>
                      <a:pt x="2" y="1"/>
                    </a:moveTo>
                    <a:lnTo>
                      <a:pt x="0" y="59"/>
                    </a:lnTo>
                    <a:lnTo>
                      <a:pt x="880" y="591"/>
                    </a:lnTo>
                    <a:lnTo>
                      <a:pt x="882" y="534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6394;p50">
                <a:extLst>
                  <a:ext uri="{FF2B5EF4-FFF2-40B4-BE49-F238E27FC236}">
                    <a16:creationId xmlns:a16="http://schemas.microsoft.com/office/drawing/2014/main" id="{686DBCCF-5F22-4E2F-9C25-FE94857D96B6}"/>
                  </a:ext>
                </a:extLst>
              </p:cNvPr>
              <p:cNvSpPr/>
              <p:nvPr/>
            </p:nvSpPr>
            <p:spPr>
              <a:xfrm>
                <a:off x="5270200" y="1229750"/>
                <a:ext cx="22050" cy="14775"/>
              </a:xfrm>
              <a:custGeom>
                <a:avLst/>
                <a:gdLst/>
                <a:ahLst/>
                <a:cxnLst/>
                <a:rect l="l" t="t" r="r" b="b"/>
                <a:pathLst>
                  <a:path w="882" h="591" extrusionOk="0">
                    <a:moveTo>
                      <a:pt x="2" y="1"/>
                    </a:moveTo>
                    <a:lnTo>
                      <a:pt x="0" y="59"/>
                    </a:lnTo>
                    <a:lnTo>
                      <a:pt x="880" y="591"/>
                    </a:lnTo>
                    <a:lnTo>
                      <a:pt x="882" y="533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6395;p50">
                <a:extLst>
                  <a:ext uri="{FF2B5EF4-FFF2-40B4-BE49-F238E27FC236}">
                    <a16:creationId xmlns:a16="http://schemas.microsoft.com/office/drawing/2014/main" id="{328E354A-9C86-4E84-A4BD-AC97843B993C}"/>
                  </a:ext>
                </a:extLst>
              </p:cNvPr>
              <p:cNvSpPr/>
              <p:nvPr/>
            </p:nvSpPr>
            <p:spPr>
              <a:xfrm>
                <a:off x="5270200" y="1231200"/>
                <a:ext cx="22025" cy="14775"/>
              </a:xfrm>
              <a:custGeom>
                <a:avLst/>
                <a:gdLst/>
                <a:ahLst/>
                <a:cxnLst/>
                <a:rect l="l" t="t" r="r" b="b"/>
                <a:pathLst>
                  <a:path w="881" h="591" extrusionOk="0">
                    <a:moveTo>
                      <a:pt x="0" y="1"/>
                    </a:moveTo>
                    <a:lnTo>
                      <a:pt x="0" y="57"/>
                    </a:lnTo>
                    <a:lnTo>
                      <a:pt x="880" y="591"/>
                    </a:lnTo>
                    <a:lnTo>
                      <a:pt x="880" y="53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6396;p50">
                <a:extLst>
                  <a:ext uri="{FF2B5EF4-FFF2-40B4-BE49-F238E27FC236}">
                    <a16:creationId xmlns:a16="http://schemas.microsoft.com/office/drawing/2014/main" id="{13D8EA88-E97B-4718-B67E-40A2AAE31147}"/>
                  </a:ext>
                </a:extLst>
              </p:cNvPr>
              <p:cNvSpPr/>
              <p:nvPr/>
            </p:nvSpPr>
            <p:spPr>
              <a:xfrm>
                <a:off x="5270225" y="1228550"/>
                <a:ext cx="22075" cy="14525"/>
              </a:xfrm>
              <a:custGeom>
                <a:avLst/>
                <a:gdLst/>
                <a:ahLst/>
                <a:cxnLst/>
                <a:rect l="l" t="t" r="r" b="b"/>
                <a:pathLst>
                  <a:path w="883" h="581" extrusionOk="0">
                    <a:moveTo>
                      <a:pt x="2" y="1"/>
                    </a:moveTo>
                    <a:lnTo>
                      <a:pt x="1" y="49"/>
                    </a:lnTo>
                    <a:lnTo>
                      <a:pt x="881" y="581"/>
                    </a:lnTo>
                    <a:lnTo>
                      <a:pt x="882" y="533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6397;p50">
                <a:extLst>
                  <a:ext uri="{FF2B5EF4-FFF2-40B4-BE49-F238E27FC236}">
                    <a16:creationId xmlns:a16="http://schemas.microsoft.com/office/drawing/2014/main" id="{CF8BE452-9EC7-40E5-BBDA-92F1D9F469DE}"/>
                  </a:ext>
                </a:extLst>
              </p:cNvPr>
              <p:cNvSpPr/>
              <p:nvPr/>
            </p:nvSpPr>
            <p:spPr>
              <a:xfrm>
                <a:off x="5270150" y="1232625"/>
                <a:ext cx="22075" cy="14775"/>
              </a:xfrm>
              <a:custGeom>
                <a:avLst/>
                <a:gdLst/>
                <a:ahLst/>
                <a:cxnLst/>
                <a:rect l="l" t="t" r="r" b="b"/>
                <a:pathLst>
                  <a:path w="883" h="591" extrusionOk="0">
                    <a:moveTo>
                      <a:pt x="2" y="0"/>
                    </a:moveTo>
                    <a:lnTo>
                      <a:pt x="1" y="58"/>
                    </a:lnTo>
                    <a:lnTo>
                      <a:pt x="881" y="590"/>
                    </a:lnTo>
                    <a:lnTo>
                      <a:pt x="882" y="534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6398;p50">
                <a:extLst>
                  <a:ext uri="{FF2B5EF4-FFF2-40B4-BE49-F238E27FC236}">
                    <a16:creationId xmlns:a16="http://schemas.microsoft.com/office/drawing/2014/main" id="{12F0378A-A95C-4D29-8236-2E2951B3BFD3}"/>
                  </a:ext>
                </a:extLst>
              </p:cNvPr>
              <p:cNvSpPr/>
              <p:nvPr/>
            </p:nvSpPr>
            <p:spPr>
              <a:xfrm>
                <a:off x="5270125" y="1235525"/>
                <a:ext cx="22025" cy="14725"/>
              </a:xfrm>
              <a:custGeom>
                <a:avLst/>
                <a:gdLst/>
                <a:ahLst/>
                <a:cxnLst/>
                <a:rect l="l" t="t" r="r" b="b"/>
                <a:pathLst>
                  <a:path w="881" h="589" extrusionOk="0">
                    <a:moveTo>
                      <a:pt x="0" y="0"/>
                    </a:moveTo>
                    <a:lnTo>
                      <a:pt x="0" y="57"/>
                    </a:lnTo>
                    <a:lnTo>
                      <a:pt x="881" y="589"/>
                    </a:lnTo>
                    <a:lnTo>
                      <a:pt x="881" y="53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6399;p50">
                <a:extLst>
                  <a:ext uri="{FF2B5EF4-FFF2-40B4-BE49-F238E27FC236}">
                    <a16:creationId xmlns:a16="http://schemas.microsoft.com/office/drawing/2014/main" id="{023D79C2-6493-4796-A251-480B7412D498}"/>
                  </a:ext>
                </a:extLst>
              </p:cNvPr>
              <p:cNvSpPr/>
              <p:nvPr/>
            </p:nvSpPr>
            <p:spPr>
              <a:xfrm>
                <a:off x="5270125" y="1234075"/>
                <a:ext cx="22050" cy="14775"/>
              </a:xfrm>
              <a:custGeom>
                <a:avLst/>
                <a:gdLst/>
                <a:ahLst/>
                <a:cxnLst/>
                <a:rect l="l" t="t" r="r" b="b"/>
                <a:pathLst>
                  <a:path w="882" h="591" extrusionOk="0">
                    <a:moveTo>
                      <a:pt x="2" y="0"/>
                    </a:moveTo>
                    <a:lnTo>
                      <a:pt x="0" y="58"/>
                    </a:lnTo>
                    <a:lnTo>
                      <a:pt x="881" y="590"/>
                    </a:lnTo>
                    <a:lnTo>
                      <a:pt x="882" y="532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6400;p50">
                <a:extLst>
                  <a:ext uri="{FF2B5EF4-FFF2-40B4-BE49-F238E27FC236}">
                    <a16:creationId xmlns:a16="http://schemas.microsoft.com/office/drawing/2014/main" id="{60C31DFA-5821-4261-BD0F-99AB73D32C84}"/>
                  </a:ext>
                </a:extLst>
              </p:cNvPr>
              <p:cNvSpPr/>
              <p:nvPr/>
            </p:nvSpPr>
            <p:spPr>
              <a:xfrm>
                <a:off x="5314975" y="1254700"/>
                <a:ext cx="11750" cy="33800"/>
              </a:xfrm>
              <a:custGeom>
                <a:avLst/>
                <a:gdLst/>
                <a:ahLst/>
                <a:cxnLst/>
                <a:rect l="l" t="t" r="r" b="b"/>
                <a:pathLst>
                  <a:path w="470" h="1352" extrusionOk="0">
                    <a:moveTo>
                      <a:pt x="19" y="0"/>
                    </a:moveTo>
                    <a:lnTo>
                      <a:pt x="0" y="1080"/>
                    </a:lnTo>
                    <a:lnTo>
                      <a:pt x="451" y="1352"/>
                    </a:lnTo>
                    <a:lnTo>
                      <a:pt x="470" y="268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6401;p50">
                <a:extLst>
                  <a:ext uri="{FF2B5EF4-FFF2-40B4-BE49-F238E27FC236}">
                    <a16:creationId xmlns:a16="http://schemas.microsoft.com/office/drawing/2014/main" id="{99D7C1DD-B743-4291-9567-F20B48C5B07E}"/>
                  </a:ext>
                </a:extLst>
              </p:cNvPr>
              <p:cNvSpPr/>
              <p:nvPr/>
            </p:nvSpPr>
            <p:spPr>
              <a:xfrm>
                <a:off x="5315975" y="1256500"/>
                <a:ext cx="9750" cy="30150"/>
              </a:xfrm>
              <a:custGeom>
                <a:avLst/>
                <a:gdLst/>
                <a:ahLst/>
                <a:cxnLst/>
                <a:rect l="l" t="t" r="r" b="b"/>
                <a:pathLst>
                  <a:path w="390" h="1206" extrusionOk="0">
                    <a:moveTo>
                      <a:pt x="18" y="1"/>
                    </a:moveTo>
                    <a:lnTo>
                      <a:pt x="17" y="107"/>
                    </a:lnTo>
                    <a:lnTo>
                      <a:pt x="15" y="144"/>
                    </a:lnTo>
                    <a:lnTo>
                      <a:pt x="2" y="906"/>
                    </a:lnTo>
                    <a:lnTo>
                      <a:pt x="2" y="924"/>
                    </a:lnTo>
                    <a:lnTo>
                      <a:pt x="1" y="981"/>
                    </a:lnTo>
                    <a:lnTo>
                      <a:pt x="24" y="994"/>
                    </a:lnTo>
                    <a:lnTo>
                      <a:pt x="59" y="1016"/>
                    </a:lnTo>
                    <a:lnTo>
                      <a:pt x="73" y="1023"/>
                    </a:lnTo>
                    <a:lnTo>
                      <a:pt x="85" y="1030"/>
                    </a:lnTo>
                    <a:lnTo>
                      <a:pt x="372" y="1206"/>
                    </a:lnTo>
                    <a:lnTo>
                      <a:pt x="375" y="1048"/>
                    </a:lnTo>
                    <a:lnTo>
                      <a:pt x="375" y="1032"/>
                    </a:lnTo>
                    <a:lnTo>
                      <a:pt x="376" y="1016"/>
                    </a:lnTo>
                    <a:lnTo>
                      <a:pt x="376" y="969"/>
                    </a:lnTo>
                    <a:lnTo>
                      <a:pt x="389" y="224"/>
                    </a:lnTo>
                    <a:lnTo>
                      <a:pt x="182" y="96"/>
                    </a:lnTo>
                    <a:lnTo>
                      <a:pt x="167" y="88"/>
                    </a:lnTo>
                    <a:lnTo>
                      <a:pt x="131" y="66"/>
                    </a:lnTo>
                    <a:lnTo>
                      <a:pt x="102" y="50"/>
                    </a:lnTo>
                    <a:lnTo>
                      <a:pt x="18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" name="Google Shape;6402;p50">
                <a:extLst>
                  <a:ext uri="{FF2B5EF4-FFF2-40B4-BE49-F238E27FC236}">
                    <a16:creationId xmlns:a16="http://schemas.microsoft.com/office/drawing/2014/main" id="{CDC8E48E-00F9-4F2C-89C0-0400DDB69454}"/>
                  </a:ext>
                </a:extLst>
              </p:cNvPr>
              <p:cNvSpPr/>
              <p:nvPr/>
            </p:nvSpPr>
            <p:spPr>
              <a:xfrm>
                <a:off x="5315425" y="1254700"/>
                <a:ext cx="11300" cy="7400"/>
              </a:xfrm>
              <a:custGeom>
                <a:avLst/>
                <a:gdLst/>
                <a:ahLst/>
                <a:cxnLst/>
                <a:rect l="l" t="t" r="r" b="b"/>
                <a:pathLst>
                  <a:path w="452" h="296" extrusionOk="0">
                    <a:moveTo>
                      <a:pt x="1" y="0"/>
                    </a:moveTo>
                    <a:lnTo>
                      <a:pt x="40" y="73"/>
                    </a:lnTo>
                    <a:lnTo>
                      <a:pt x="411" y="296"/>
                    </a:lnTo>
                    <a:lnTo>
                      <a:pt x="452" y="26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6403;p50">
                <a:extLst>
                  <a:ext uri="{FF2B5EF4-FFF2-40B4-BE49-F238E27FC236}">
                    <a16:creationId xmlns:a16="http://schemas.microsoft.com/office/drawing/2014/main" id="{09341F60-3CFF-4623-BD73-638A24A14819}"/>
                  </a:ext>
                </a:extLst>
              </p:cNvPr>
              <p:cNvSpPr/>
              <p:nvPr/>
            </p:nvSpPr>
            <p:spPr>
              <a:xfrm>
                <a:off x="5314975" y="1281000"/>
                <a:ext cx="11300" cy="7500"/>
              </a:xfrm>
              <a:custGeom>
                <a:avLst/>
                <a:gdLst/>
                <a:ahLst/>
                <a:cxnLst/>
                <a:rect l="l" t="t" r="r" b="b"/>
                <a:pathLst>
                  <a:path w="452" h="300" extrusionOk="0">
                    <a:moveTo>
                      <a:pt x="41" y="1"/>
                    </a:moveTo>
                    <a:lnTo>
                      <a:pt x="0" y="28"/>
                    </a:lnTo>
                    <a:lnTo>
                      <a:pt x="451" y="300"/>
                    </a:lnTo>
                    <a:lnTo>
                      <a:pt x="412" y="226"/>
                    </a:lnTo>
                    <a:lnTo>
                      <a:pt x="41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" name="Google Shape;6404;p50">
                <a:extLst>
                  <a:ext uri="{FF2B5EF4-FFF2-40B4-BE49-F238E27FC236}">
                    <a16:creationId xmlns:a16="http://schemas.microsoft.com/office/drawing/2014/main" id="{19598F20-0131-4304-BC45-C048012A3E8B}"/>
                  </a:ext>
                </a:extLst>
              </p:cNvPr>
              <p:cNvSpPr/>
              <p:nvPr/>
            </p:nvSpPr>
            <p:spPr>
              <a:xfrm>
                <a:off x="5315975" y="1280750"/>
                <a:ext cx="9300" cy="5900"/>
              </a:xfrm>
              <a:custGeom>
                <a:avLst/>
                <a:gdLst/>
                <a:ahLst/>
                <a:cxnLst/>
                <a:rect l="l" t="t" r="r" b="b"/>
                <a:pathLst>
                  <a:path w="372" h="236" extrusionOk="0">
                    <a:moveTo>
                      <a:pt x="12" y="1"/>
                    </a:moveTo>
                    <a:lnTo>
                      <a:pt x="1" y="11"/>
                    </a:lnTo>
                    <a:lnTo>
                      <a:pt x="372" y="236"/>
                    </a:lnTo>
                    <a:lnTo>
                      <a:pt x="372" y="218"/>
                    </a:lnTo>
                    <a:lnTo>
                      <a:pt x="12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6405;p50">
                <a:extLst>
                  <a:ext uri="{FF2B5EF4-FFF2-40B4-BE49-F238E27FC236}">
                    <a16:creationId xmlns:a16="http://schemas.microsoft.com/office/drawing/2014/main" id="{8F568FA4-C4AD-4372-815E-6498A19BF5F7}"/>
                  </a:ext>
                </a:extLst>
              </p:cNvPr>
              <p:cNvSpPr/>
              <p:nvPr/>
            </p:nvSpPr>
            <p:spPr>
              <a:xfrm>
                <a:off x="5315975" y="1256500"/>
                <a:ext cx="750" cy="24525"/>
              </a:xfrm>
              <a:custGeom>
                <a:avLst/>
                <a:gdLst/>
                <a:ahLst/>
                <a:cxnLst/>
                <a:rect l="l" t="t" r="r" b="b"/>
                <a:pathLst>
                  <a:path w="30" h="981" extrusionOk="0">
                    <a:moveTo>
                      <a:pt x="18" y="1"/>
                    </a:moveTo>
                    <a:lnTo>
                      <a:pt x="1" y="981"/>
                    </a:lnTo>
                    <a:lnTo>
                      <a:pt x="1" y="981"/>
                    </a:lnTo>
                    <a:lnTo>
                      <a:pt x="12" y="971"/>
                    </a:lnTo>
                    <a:lnTo>
                      <a:pt x="30" y="8"/>
                    </a:lnTo>
                    <a:lnTo>
                      <a:pt x="18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6406;p50">
                <a:extLst>
                  <a:ext uri="{FF2B5EF4-FFF2-40B4-BE49-F238E27FC236}">
                    <a16:creationId xmlns:a16="http://schemas.microsoft.com/office/drawing/2014/main" id="{90D1DC62-2A56-4682-A64A-B3AF703CE568}"/>
                  </a:ext>
                </a:extLst>
              </p:cNvPr>
              <p:cNvSpPr/>
              <p:nvPr/>
            </p:nvSpPr>
            <p:spPr>
              <a:xfrm>
                <a:off x="5326250" y="1261100"/>
                <a:ext cx="875" cy="27400"/>
              </a:xfrm>
              <a:custGeom>
                <a:avLst/>
                <a:gdLst/>
                <a:ahLst/>
                <a:cxnLst/>
                <a:rect l="l" t="t" r="r" b="b"/>
                <a:pathLst>
                  <a:path w="35" h="1096" extrusionOk="0">
                    <a:moveTo>
                      <a:pt x="35" y="1"/>
                    </a:moveTo>
                    <a:lnTo>
                      <a:pt x="19" y="12"/>
                    </a:lnTo>
                    <a:lnTo>
                      <a:pt x="0" y="1096"/>
                    </a:lnTo>
                    <a:lnTo>
                      <a:pt x="16" y="1084"/>
                    </a:lnTo>
                    <a:lnTo>
                      <a:pt x="35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6407;p50">
                <a:extLst>
                  <a:ext uri="{FF2B5EF4-FFF2-40B4-BE49-F238E27FC236}">
                    <a16:creationId xmlns:a16="http://schemas.microsoft.com/office/drawing/2014/main" id="{4811D78E-AC7C-4BB7-9C81-67D8E9CB4665}"/>
                  </a:ext>
                </a:extLst>
              </p:cNvPr>
              <p:cNvSpPr/>
              <p:nvPr/>
            </p:nvSpPr>
            <p:spPr>
              <a:xfrm>
                <a:off x="5315425" y="1254400"/>
                <a:ext cx="11700" cy="7025"/>
              </a:xfrm>
              <a:custGeom>
                <a:avLst/>
                <a:gdLst/>
                <a:ahLst/>
                <a:cxnLst/>
                <a:rect l="l" t="t" r="r" b="b"/>
                <a:pathLst>
                  <a:path w="468" h="281" extrusionOk="0">
                    <a:moveTo>
                      <a:pt x="17" y="1"/>
                    </a:moveTo>
                    <a:lnTo>
                      <a:pt x="1" y="12"/>
                    </a:lnTo>
                    <a:lnTo>
                      <a:pt x="452" y="280"/>
                    </a:lnTo>
                    <a:lnTo>
                      <a:pt x="468" y="269"/>
                    </a:lnTo>
                    <a:lnTo>
                      <a:pt x="17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6408;p50">
                <a:extLst>
                  <a:ext uri="{FF2B5EF4-FFF2-40B4-BE49-F238E27FC236}">
                    <a16:creationId xmlns:a16="http://schemas.microsoft.com/office/drawing/2014/main" id="{B25CD955-2086-4777-8FA1-A66CFCB77BD5}"/>
                  </a:ext>
                </a:extLst>
              </p:cNvPr>
              <p:cNvSpPr/>
              <p:nvPr/>
            </p:nvSpPr>
            <p:spPr>
              <a:xfrm>
                <a:off x="5330925" y="1262925"/>
                <a:ext cx="5450" cy="9600"/>
              </a:xfrm>
              <a:custGeom>
                <a:avLst/>
                <a:gdLst/>
                <a:ahLst/>
                <a:cxnLst/>
                <a:rect l="l" t="t" r="r" b="b"/>
                <a:pathLst>
                  <a:path w="218" h="384" extrusionOk="0">
                    <a:moveTo>
                      <a:pt x="4" y="0"/>
                    </a:moveTo>
                    <a:lnTo>
                      <a:pt x="0" y="250"/>
                    </a:lnTo>
                    <a:lnTo>
                      <a:pt x="213" y="383"/>
                    </a:lnTo>
                    <a:lnTo>
                      <a:pt x="218" y="131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6409;p50">
                <a:extLst>
                  <a:ext uri="{FF2B5EF4-FFF2-40B4-BE49-F238E27FC236}">
                    <a16:creationId xmlns:a16="http://schemas.microsoft.com/office/drawing/2014/main" id="{08FC6A14-B102-4D5E-B609-D23A8B4EA7CF}"/>
                  </a:ext>
                </a:extLst>
              </p:cNvPr>
              <p:cNvSpPr/>
              <p:nvPr/>
            </p:nvSpPr>
            <p:spPr>
              <a:xfrm>
                <a:off x="5331650" y="1264225"/>
                <a:ext cx="3975" cy="6950"/>
              </a:xfrm>
              <a:custGeom>
                <a:avLst/>
                <a:gdLst/>
                <a:ahLst/>
                <a:cxnLst/>
                <a:rect l="l" t="t" r="r" b="b"/>
                <a:pathLst>
                  <a:path w="159" h="278" extrusionOk="0">
                    <a:moveTo>
                      <a:pt x="3" y="1"/>
                    </a:moveTo>
                    <a:lnTo>
                      <a:pt x="3" y="73"/>
                    </a:lnTo>
                    <a:lnTo>
                      <a:pt x="2" y="99"/>
                    </a:lnTo>
                    <a:lnTo>
                      <a:pt x="2" y="131"/>
                    </a:lnTo>
                    <a:lnTo>
                      <a:pt x="2" y="143"/>
                    </a:lnTo>
                    <a:lnTo>
                      <a:pt x="0" y="182"/>
                    </a:lnTo>
                    <a:lnTo>
                      <a:pt x="18" y="192"/>
                    </a:lnTo>
                    <a:lnTo>
                      <a:pt x="44" y="209"/>
                    </a:lnTo>
                    <a:lnTo>
                      <a:pt x="54" y="215"/>
                    </a:lnTo>
                    <a:lnTo>
                      <a:pt x="62" y="221"/>
                    </a:lnTo>
                    <a:lnTo>
                      <a:pt x="155" y="277"/>
                    </a:lnTo>
                    <a:lnTo>
                      <a:pt x="157" y="169"/>
                    </a:lnTo>
                    <a:lnTo>
                      <a:pt x="157" y="159"/>
                    </a:lnTo>
                    <a:lnTo>
                      <a:pt x="157" y="147"/>
                    </a:lnTo>
                    <a:lnTo>
                      <a:pt x="158" y="115"/>
                    </a:lnTo>
                    <a:lnTo>
                      <a:pt x="158" y="95"/>
                    </a:lnTo>
                    <a:lnTo>
                      <a:pt x="125" y="74"/>
                    </a:lnTo>
                    <a:lnTo>
                      <a:pt x="115" y="69"/>
                    </a:lnTo>
                    <a:lnTo>
                      <a:pt x="87" y="53"/>
                    </a:lnTo>
                    <a:lnTo>
                      <a:pt x="65" y="38"/>
                    </a:lnTo>
                    <a:lnTo>
                      <a:pt x="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6410;p50">
                <a:extLst>
                  <a:ext uri="{FF2B5EF4-FFF2-40B4-BE49-F238E27FC236}">
                    <a16:creationId xmlns:a16="http://schemas.microsoft.com/office/drawing/2014/main" id="{D8ACBDAF-546C-43DD-AA05-3CBC15D50345}"/>
                  </a:ext>
                </a:extLst>
              </p:cNvPr>
              <p:cNvSpPr/>
              <p:nvPr/>
            </p:nvSpPr>
            <p:spPr>
              <a:xfrm>
                <a:off x="5331675" y="1265925"/>
                <a:ext cx="3100" cy="1875"/>
              </a:xfrm>
              <a:custGeom>
                <a:avLst/>
                <a:gdLst/>
                <a:ahLst/>
                <a:cxnLst/>
                <a:rect l="l" t="t" r="r" b="b"/>
                <a:pathLst>
                  <a:path w="124" h="75" extrusionOk="0">
                    <a:moveTo>
                      <a:pt x="114" y="1"/>
                    </a:moveTo>
                    <a:lnTo>
                      <a:pt x="1" y="63"/>
                    </a:lnTo>
                    <a:lnTo>
                      <a:pt x="1" y="75"/>
                    </a:lnTo>
                    <a:lnTo>
                      <a:pt x="124" y="6"/>
                    </a:lnTo>
                    <a:lnTo>
                      <a:pt x="114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6411;p50">
                <a:extLst>
                  <a:ext uri="{FF2B5EF4-FFF2-40B4-BE49-F238E27FC236}">
                    <a16:creationId xmlns:a16="http://schemas.microsoft.com/office/drawing/2014/main" id="{F4C96C2C-EBBF-479D-B642-7E88C52538D2}"/>
                  </a:ext>
                </a:extLst>
              </p:cNvPr>
              <p:cNvSpPr/>
              <p:nvPr/>
            </p:nvSpPr>
            <p:spPr>
              <a:xfrm>
                <a:off x="5331675" y="1265525"/>
                <a:ext cx="2850" cy="2000"/>
              </a:xfrm>
              <a:custGeom>
                <a:avLst/>
                <a:gdLst/>
                <a:ahLst/>
                <a:cxnLst/>
                <a:rect l="l" t="t" r="r" b="b"/>
                <a:pathLst>
                  <a:path w="114" h="80" extrusionOk="0">
                    <a:moveTo>
                      <a:pt x="86" y="1"/>
                    </a:moveTo>
                    <a:lnTo>
                      <a:pt x="1" y="47"/>
                    </a:lnTo>
                    <a:lnTo>
                      <a:pt x="1" y="79"/>
                    </a:lnTo>
                    <a:lnTo>
                      <a:pt x="114" y="17"/>
                    </a:lnTo>
                    <a:lnTo>
                      <a:pt x="86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6412;p50">
                <a:extLst>
                  <a:ext uri="{FF2B5EF4-FFF2-40B4-BE49-F238E27FC236}">
                    <a16:creationId xmlns:a16="http://schemas.microsoft.com/office/drawing/2014/main" id="{862937B4-2064-4302-B005-F899E0E37742}"/>
                  </a:ext>
                </a:extLst>
              </p:cNvPr>
              <p:cNvSpPr/>
              <p:nvPr/>
            </p:nvSpPr>
            <p:spPr>
              <a:xfrm>
                <a:off x="5331675" y="1265175"/>
                <a:ext cx="2175" cy="1550"/>
              </a:xfrm>
              <a:custGeom>
                <a:avLst/>
                <a:gdLst/>
                <a:ahLst/>
                <a:cxnLst/>
                <a:rect l="l" t="t" r="r" b="b"/>
                <a:pathLst>
                  <a:path w="87" h="62" extrusionOk="0">
                    <a:moveTo>
                      <a:pt x="64" y="0"/>
                    </a:moveTo>
                    <a:lnTo>
                      <a:pt x="2" y="35"/>
                    </a:lnTo>
                    <a:lnTo>
                      <a:pt x="1" y="61"/>
                    </a:lnTo>
                    <a:lnTo>
                      <a:pt x="86" y="15"/>
                    </a:lnTo>
                    <a:lnTo>
                      <a:pt x="64" y="0"/>
                    </a:lnTo>
                    <a:close/>
                    <a:moveTo>
                      <a:pt x="1" y="61"/>
                    </a:moveTo>
                    <a:lnTo>
                      <a:pt x="1" y="61"/>
                    </a:lnTo>
                    <a:lnTo>
                      <a:pt x="1" y="6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6413;p50">
                <a:extLst>
                  <a:ext uri="{FF2B5EF4-FFF2-40B4-BE49-F238E27FC236}">
                    <a16:creationId xmlns:a16="http://schemas.microsoft.com/office/drawing/2014/main" id="{0E2D725C-3228-4EF3-8459-B513C7DB6A82}"/>
                  </a:ext>
                </a:extLst>
              </p:cNvPr>
              <p:cNvSpPr/>
              <p:nvPr/>
            </p:nvSpPr>
            <p:spPr>
              <a:xfrm>
                <a:off x="5331725" y="1264225"/>
                <a:ext cx="1575" cy="1850"/>
              </a:xfrm>
              <a:custGeom>
                <a:avLst/>
                <a:gdLst/>
                <a:ahLst/>
                <a:cxnLst/>
                <a:rect l="l" t="t" r="r" b="b"/>
                <a:pathLst>
                  <a:path w="63" h="74" extrusionOk="0">
                    <a:moveTo>
                      <a:pt x="0" y="1"/>
                    </a:moveTo>
                    <a:lnTo>
                      <a:pt x="0" y="73"/>
                    </a:lnTo>
                    <a:lnTo>
                      <a:pt x="62" y="3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6414;p50">
                <a:extLst>
                  <a:ext uri="{FF2B5EF4-FFF2-40B4-BE49-F238E27FC236}">
                    <a16:creationId xmlns:a16="http://schemas.microsoft.com/office/drawing/2014/main" id="{0CB03E22-8C54-48D0-B1AF-DA989A104361}"/>
                  </a:ext>
                </a:extLst>
              </p:cNvPr>
              <p:cNvSpPr/>
              <p:nvPr/>
            </p:nvSpPr>
            <p:spPr>
              <a:xfrm>
                <a:off x="5332075" y="1267100"/>
                <a:ext cx="3550" cy="2375"/>
              </a:xfrm>
              <a:custGeom>
                <a:avLst/>
                <a:gdLst/>
                <a:ahLst/>
                <a:cxnLst/>
                <a:rect l="l" t="t" r="r" b="b"/>
                <a:pathLst>
                  <a:path w="142" h="95" extrusionOk="0">
                    <a:moveTo>
                      <a:pt x="141" y="0"/>
                    </a:moveTo>
                    <a:lnTo>
                      <a:pt x="1" y="77"/>
                    </a:lnTo>
                    <a:lnTo>
                      <a:pt x="27" y="94"/>
                    </a:lnTo>
                    <a:lnTo>
                      <a:pt x="140" y="32"/>
                    </a:lnTo>
                    <a:lnTo>
                      <a:pt x="141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6415;p50">
                <a:extLst>
                  <a:ext uri="{FF2B5EF4-FFF2-40B4-BE49-F238E27FC236}">
                    <a16:creationId xmlns:a16="http://schemas.microsoft.com/office/drawing/2014/main" id="{E1FF3CDA-AA79-4CEC-A6FD-3A823F8EC5EA}"/>
                  </a:ext>
                </a:extLst>
              </p:cNvPr>
              <p:cNvSpPr/>
              <p:nvPr/>
            </p:nvSpPr>
            <p:spPr>
              <a:xfrm>
                <a:off x="5331650" y="1266075"/>
                <a:ext cx="3975" cy="2950"/>
              </a:xfrm>
              <a:custGeom>
                <a:avLst/>
                <a:gdLst/>
                <a:ahLst/>
                <a:cxnLst/>
                <a:rect l="l" t="t" r="r" b="b"/>
                <a:pathLst>
                  <a:path w="159" h="118" extrusionOk="0">
                    <a:moveTo>
                      <a:pt x="125" y="0"/>
                    </a:moveTo>
                    <a:lnTo>
                      <a:pt x="2" y="69"/>
                    </a:lnTo>
                    <a:lnTo>
                      <a:pt x="0" y="108"/>
                    </a:lnTo>
                    <a:lnTo>
                      <a:pt x="18" y="118"/>
                    </a:lnTo>
                    <a:lnTo>
                      <a:pt x="158" y="41"/>
                    </a:lnTo>
                    <a:lnTo>
                      <a:pt x="158" y="21"/>
                    </a:lnTo>
                    <a:lnTo>
                      <a:pt x="125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6416;p50">
                <a:extLst>
                  <a:ext uri="{FF2B5EF4-FFF2-40B4-BE49-F238E27FC236}">
                    <a16:creationId xmlns:a16="http://schemas.microsoft.com/office/drawing/2014/main" id="{DA4E587B-84E9-4035-B5AD-F6966223CB23}"/>
                  </a:ext>
                </a:extLst>
              </p:cNvPr>
              <p:cNvSpPr/>
              <p:nvPr/>
            </p:nvSpPr>
            <p:spPr>
              <a:xfrm>
                <a:off x="5333200" y="1268425"/>
                <a:ext cx="2375" cy="2750"/>
              </a:xfrm>
              <a:custGeom>
                <a:avLst/>
                <a:gdLst/>
                <a:ahLst/>
                <a:cxnLst/>
                <a:rect l="l" t="t" r="r" b="b"/>
                <a:pathLst>
                  <a:path w="95" h="110" extrusionOk="0">
                    <a:moveTo>
                      <a:pt x="95" y="1"/>
                    </a:moveTo>
                    <a:lnTo>
                      <a:pt x="0" y="53"/>
                    </a:lnTo>
                    <a:lnTo>
                      <a:pt x="93" y="109"/>
                    </a:lnTo>
                    <a:lnTo>
                      <a:pt x="95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6417;p50">
                <a:extLst>
                  <a:ext uri="{FF2B5EF4-FFF2-40B4-BE49-F238E27FC236}">
                    <a16:creationId xmlns:a16="http://schemas.microsoft.com/office/drawing/2014/main" id="{3662287D-8364-45B3-83D4-71DAE41315D8}"/>
                  </a:ext>
                </a:extLst>
              </p:cNvPr>
              <p:cNvSpPr/>
              <p:nvPr/>
            </p:nvSpPr>
            <p:spPr>
              <a:xfrm>
                <a:off x="5332975" y="1268175"/>
                <a:ext cx="2600" cy="1575"/>
              </a:xfrm>
              <a:custGeom>
                <a:avLst/>
                <a:gdLst/>
                <a:ahLst/>
                <a:cxnLst/>
                <a:rect l="l" t="t" r="r" b="b"/>
                <a:pathLst>
                  <a:path w="104" h="63" extrusionOk="0">
                    <a:moveTo>
                      <a:pt x="104" y="1"/>
                    </a:moveTo>
                    <a:lnTo>
                      <a:pt x="1" y="57"/>
                    </a:lnTo>
                    <a:lnTo>
                      <a:pt x="9" y="63"/>
                    </a:lnTo>
                    <a:lnTo>
                      <a:pt x="104" y="11"/>
                    </a:lnTo>
                    <a:lnTo>
                      <a:pt x="104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" name="Google Shape;6418;p50">
                <a:extLst>
                  <a:ext uri="{FF2B5EF4-FFF2-40B4-BE49-F238E27FC236}">
                    <a16:creationId xmlns:a16="http://schemas.microsoft.com/office/drawing/2014/main" id="{84D54143-E283-4C24-9B06-469BEE35A93D}"/>
                  </a:ext>
                </a:extLst>
              </p:cNvPr>
              <p:cNvSpPr/>
              <p:nvPr/>
            </p:nvSpPr>
            <p:spPr>
              <a:xfrm>
                <a:off x="5332725" y="1267875"/>
                <a:ext cx="2850" cy="1750"/>
              </a:xfrm>
              <a:custGeom>
                <a:avLst/>
                <a:gdLst/>
                <a:ahLst/>
                <a:cxnLst/>
                <a:rect l="l" t="t" r="r" b="b"/>
                <a:pathLst>
                  <a:path w="114" h="70" extrusionOk="0">
                    <a:moveTo>
                      <a:pt x="114" y="1"/>
                    </a:moveTo>
                    <a:lnTo>
                      <a:pt x="1" y="63"/>
                    </a:lnTo>
                    <a:lnTo>
                      <a:pt x="11" y="69"/>
                    </a:lnTo>
                    <a:lnTo>
                      <a:pt x="114" y="13"/>
                    </a:lnTo>
                    <a:lnTo>
                      <a:pt x="114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6419;p50">
                <a:extLst>
                  <a:ext uri="{FF2B5EF4-FFF2-40B4-BE49-F238E27FC236}">
                    <a16:creationId xmlns:a16="http://schemas.microsoft.com/office/drawing/2014/main" id="{B2C42F22-EE7D-4FE2-BD6F-5BB274973930}"/>
                  </a:ext>
                </a:extLst>
              </p:cNvPr>
              <p:cNvSpPr/>
              <p:nvPr/>
            </p:nvSpPr>
            <p:spPr>
              <a:xfrm>
                <a:off x="5331025" y="1262925"/>
                <a:ext cx="5350" cy="3675"/>
              </a:xfrm>
              <a:custGeom>
                <a:avLst/>
                <a:gdLst/>
                <a:ahLst/>
                <a:cxnLst/>
                <a:rect l="l" t="t" r="r" b="b"/>
                <a:pathLst>
                  <a:path w="214" h="147" extrusionOk="0">
                    <a:moveTo>
                      <a:pt x="0" y="0"/>
                    </a:moveTo>
                    <a:lnTo>
                      <a:pt x="28" y="53"/>
                    </a:lnTo>
                    <a:lnTo>
                      <a:pt x="183" y="147"/>
                    </a:lnTo>
                    <a:lnTo>
                      <a:pt x="214" y="13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" name="Google Shape;6420;p50">
                <a:extLst>
                  <a:ext uri="{FF2B5EF4-FFF2-40B4-BE49-F238E27FC236}">
                    <a16:creationId xmlns:a16="http://schemas.microsoft.com/office/drawing/2014/main" id="{9D297284-8A51-454E-9BC2-49D7EE06ADD5}"/>
                  </a:ext>
                </a:extLst>
              </p:cNvPr>
              <p:cNvSpPr/>
              <p:nvPr/>
            </p:nvSpPr>
            <p:spPr>
              <a:xfrm>
                <a:off x="5330925" y="1268750"/>
                <a:ext cx="5350" cy="3775"/>
              </a:xfrm>
              <a:custGeom>
                <a:avLst/>
                <a:gdLst/>
                <a:ahLst/>
                <a:cxnLst/>
                <a:rect l="l" t="t" r="r" b="b"/>
                <a:pathLst>
                  <a:path w="214" h="151" extrusionOk="0">
                    <a:moveTo>
                      <a:pt x="29" y="1"/>
                    </a:moveTo>
                    <a:lnTo>
                      <a:pt x="0" y="17"/>
                    </a:lnTo>
                    <a:lnTo>
                      <a:pt x="213" y="150"/>
                    </a:lnTo>
                    <a:lnTo>
                      <a:pt x="184" y="96"/>
                    </a:lnTo>
                    <a:lnTo>
                      <a:pt x="29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" name="Google Shape;6421;p50">
                <a:extLst>
                  <a:ext uri="{FF2B5EF4-FFF2-40B4-BE49-F238E27FC236}">
                    <a16:creationId xmlns:a16="http://schemas.microsoft.com/office/drawing/2014/main" id="{A88056FA-7834-4B4B-9290-D553F09871FC}"/>
                  </a:ext>
                </a:extLst>
              </p:cNvPr>
              <p:cNvSpPr/>
              <p:nvPr/>
            </p:nvSpPr>
            <p:spPr>
              <a:xfrm>
                <a:off x="5331650" y="1268575"/>
                <a:ext cx="3900" cy="260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4" extrusionOk="0">
                    <a:moveTo>
                      <a:pt x="9" y="1"/>
                    </a:moveTo>
                    <a:lnTo>
                      <a:pt x="0" y="8"/>
                    </a:lnTo>
                    <a:lnTo>
                      <a:pt x="155" y="103"/>
                    </a:lnTo>
                    <a:lnTo>
                      <a:pt x="155" y="92"/>
                    </a:lnTo>
                    <a:lnTo>
                      <a:pt x="9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6422;p50">
                <a:extLst>
                  <a:ext uri="{FF2B5EF4-FFF2-40B4-BE49-F238E27FC236}">
                    <a16:creationId xmlns:a16="http://schemas.microsoft.com/office/drawing/2014/main" id="{C56EDEED-CB22-49D2-A5AB-405D231A234B}"/>
                  </a:ext>
                </a:extLst>
              </p:cNvPr>
              <p:cNvSpPr/>
              <p:nvPr/>
            </p:nvSpPr>
            <p:spPr>
              <a:xfrm>
                <a:off x="5331650" y="1264225"/>
                <a:ext cx="300" cy="4550"/>
              </a:xfrm>
              <a:custGeom>
                <a:avLst/>
                <a:gdLst/>
                <a:ahLst/>
                <a:cxnLst/>
                <a:rect l="l" t="t" r="r" b="b"/>
                <a:pathLst>
                  <a:path w="12" h="182" extrusionOk="0">
                    <a:moveTo>
                      <a:pt x="3" y="1"/>
                    </a:moveTo>
                    <a:lnTo>
                      <a:pt x="0" y="182"/>
                    </a:lnTo>
                    <a:lnTo>
                      <a:pt x="9" y="175"/>
                    </a:lnTo>
                    <a:lnTo>
                      <a:pt x="12" y="6"/>
                    </a:lnTo>
                    <a:lnTo>
                      <a:pt x="3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6423;p50">
                <a:extLst>
                  <a:ext uri="{FF2B5EF4-FFF2-40B4-BE49-F238E27FC236}">
                    <a16:creationId xmlns:a16="http://schemas.microsoft.com/office/drawing/2014/main" id="{F24F8543-3FB9-49AF-8D8F-5116AD6AD283}"/>
                  </a:ext>
                </a:extLst>
              </p:cNvPr>
              <p:cNvSpPr/>
              <p:nvPr/>
            </p:nvSpPr>
            <p:spPr>
              <a:xfrm>
                <a:off x="5336250" y="1266000"/>
                <a:ext cx="425" cy="6525"/>
              </a:xfrm>
              <a:custGeom>
                <a:avLst/>
                <a:gdLst/>
                <a:ahLst/>
                <a:cxnLst/>
                <a:rect l="l" t="t" r="r" b="b"/>
                <a:pathLst>
                  <a:path w="17" h="261" extrusionOk="0">
                    <a:moveTo>
                      <a:pt x="16" y="1"/>
                    </a:moveTo>
                    <a:lnTo>
                      <a:pt x="5" y="8"/>
                    </a:lnTo>
                    <a:lnTo>
                      <a:pt x="0" y="260"/>
                    </a:lnTo>
                    <a:lnTo>
                      <a:pt x="12" y="253"/>
                    </a:lnTo>
                    <a:lnTo>
                      <a:pt x="16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6424;p50">
                <a:extLst>
                  <a:ext uri="{FF2B5EF4-FFF2-40B4-BE49-F238E27FC236}">
                    <a16:creationId xmlns:a16="http://schemas.microsoft.com/office/drawing/2014/main" id="{4232EBB8-BC08-4FD1-A202-C671767C73BF}"/>
                  </a:ext>
                </a:extLst>
              </p:cNvPr>
              <p:cNvSpPr/>
              <p:nvPr/>
            </p:nvSpPr>
            <p:spPr>
              <a:xfrm>
                <a:off x="5331025" y="1262750"/>
                <a:ext cx="5650" cy="3450"/>
              </a:xfrm>
              <a:custGeom>
                <a:avLst/>
                <a:gdLst/>
                <a:ahLst/>
                <a:cxnLst/>
                <a:rect l="l" t="t" r="r" b="b"/>
                <a:pathLst>
                  <a:path w="226" h="138" extrusionOk="0">
                    <a:moveTo>
                      <a:pt x="11" y="0"/>
                    </a:moveTo>
                    <a:lnTo>
                      <a:pt x="0" y="7"/>
                    </a:lnTo>
                    <a:lnTo>
                      <a:pt x="214" y="138"/>
                    </a:lnTo>
                    <a:lnTo>
                      <a:pt x="225" y="131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6425;p50">
                <a:extLst>
                  <a:ext uri="{FF2B5EF4-FFF2-40B4-BE49-F238E27FC236}">
                    <a16:creationId xmlns:a16="http://schemas.microsoft.com/office/drawing/2014/main" id="{35011953-F3CA-4C99-8F8F-D2700343F40F}"/>
                  </a:ext>
                </a:extLst>
              </p:cNvPr>
              <p:cNvSpPr/>
              <p:nvPr/>
            </p:nvSpPr>
            <p:spPr>
              <a:xfrm>
                <a:off x="5330725" y="1272750"/>
                <a:ext cx="5475" cy="9600"/>
              </a:xfrm>
              <a:custGeom>
                <a:avLst/>
                <a:gdLst/>
                <a:ahLst/>
                <a:cxnLst/>
                <a:rect l="l" t="t" r="r" b="b"/>
                <a:pathLst>
                  <a:path w="219" h="384" extrusionOk="0">
                    <a:moveTo>
                      <a:pt x="5" y="0"/>
                    </a:moveTo>
                    <a:lnTo>
                      <a:pt x="1" y="250"/>
                    </a:lnTo>
                    <a:lnTo>
                      <a:pt x="214" y="383"/>
                    </a:lnTo>
                    <a:lnTo>
                      <a:pt x="218" y="131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6426;p50">
                <a:extLst>
                  <a:ext uri="{FF2B5EF4-FFF2-40B4-BE49-F238E27FC236}">
                    <a16:creationId xmlns:a16="http://schemas.microsoft.com/office/drawing/2014/main" id="{54A7745E-36D2-4785-B8F6-CF037154B1A9}"/>
                  </a:ext>
                </a:extLst>
              </p:cNvPr>
              <p:cNvSpPr/>
              <p:nvPr/>
            </p:nvSpPr>
            <p:spPr>
              <a:xfrm>
                <a:off x="5331450" y="1274050"/>
                <a:ext cx="3975" cy="6950"/>
              </a:xfrm>
              <a:custGeom>
                <a:avLst/>
                <a:gdLst/>
                <a:ahLst/>
                <a:cxnLst/>
                <a:rect l="l" t="t" r="r" b="b"/>
                <a:pathLst>
                  <a:path w="159" h="278" extrusionOk="0">
                    <a:moveTo>
                      <a:pt x="5" y="0"/>
                    </a:moveTo>
                    <a:lnTo>
                      <a:pt x="4" y="73"/>
                    </a:lnTo>
                    <a:lnTo>
                      <a:pt x="2" y="99"/>
                    </a:lnTo>
                    <a:lnTo>
                      <a:pt x="2" y="130"/>
                    </a:lnTo>
                    <a:lnTo>
                      <a:pt x="2" y="143"/>
                    </a:lnTo>
                    <a:lnTo>
                      <a:pt x="1" y="182"/>
                    </a:lnTo>
                    <a:lnTo>
                      <a:pt x="18" y="192"/>
                    </a:lnTo>
                    <a:lnTo>
                      <a:pt x="44" y="209"/>
                    </a:lnTo>
                    <a:lnTo>
                      <a:pt x="55" y="215"/>
                    </a:lnTo>
                    <a:lnTo>
                      <a:pt x="63" y="221"/>
                    </a:lnTo>
                    <a:lnTo>
                      <a:pt x="156" y="277"/>
                    </a:lnTo>
                    <a:lnTo>
                      <a:pt x="157" y="169"/>
                    </a:lnTo>
                    <a:lnTo>
                      <a:pt x="157" y="159"/>
                    </a:lnTo>
                    <a:lnTo>
                      <a:pt x="159" y="147"/>
                    </a:lnTo>
                    <a:lnTo>
                      <a:pt x="159" y="115"/>
                    </a:lnTo>
                    <a:lnTo>
                      <a:pt x="159" y="95"/>
                    </a:lnTo>
                    <a:lnTo>
                      <a:pt x="126" y="74"/>
                    </a:lnTo>
                    <a:lnTo>
                      <a:pt x="115" y="69"/>
                    </a:lnTo>
                    <a:lnTo>
                      <a:pt x="88" y="51"/>
                    </a:lnTo>
                    <a:lnTo>
                      <a:pt x="66" y="38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6427;p50">
                <a:extLst>
                  <a:ext uri="{FF2B5EF4-FFF2-40B4-BE49-F238E27FC236}">
                    <a16:creationId xmlns:a16="http://schemas.microsoft.com/office/drawing/2014/main" id="{9DE92AFC-528D-40C2-B5E7-6E7DE087AC5F}"/>
                  </a:ext>
                </a:extLst>
              </p:cNvPr>
              <p:cNvSpPr/>
              <p:nvPr/>
            </p:nvSpPr>
            <p:spPr>
              <a:xfrm>
                <a:off x="5331500" y="1275750"/>
                <a:ext cx="3100" cy="1875"/>
              </a:xfrm>
              <a:custGeom>
                <a:avLst/>
                <a:gdLst/>
                <a:ahLst/>
                <a:cxnLst/>
                <a:rect l="l" t="t" r="r" b="b"/>
                <a:pathLst>
                  <a:path w="124" h="75" extrusionOk="0">
                    <a:moveTo>
                      <a:pt x="113" y="1"/>
                    </a:moveTo>
                    <a:lnTo>
                      <a:pt x="0" y="62"/>
                    </a:lnTo>
                    <a:lnTo>
                      <a:pt x="0" y="75"/>
                    </a:lnTo>
                    <a:lnTo>
                      <a:pt x="124" y="6"/>
                    </a:lnTo>
                    <a:lnTo>
                      <a:pt x="113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6428;p50">
                <a:extLst>
                  <a:ext uri="{FF2B5EF4-FFF2-40B4-BE49-F238E27FC236}">
                    <a16:creationId xmlns:a16="http://schemas.microsoft.com/office/drawing/2014/main" id="{5D2464DA-BB44-450D-A437-533CE672BD0F}"/>
                  </a:ext>
                </a:extLst>
              </p:cNvPr>
              <p:cNvSpPr/>
              <p:nvPr/>
            </p:nvSpPr>
            <p:spPr>
              <a:xfrm>
                <a:off x="5331500" y="1275325"/>
                <a:ext cx="2850" cy="1975"/>
              </a:xfrm>
              <a:custGeom>
                <a:avLst/>
                <a:gdLst/>
                <a:ahLst/>
                <a:cxnLst/>
                <a:rect l="l" t="t" r="r" b="b"/>
                <a:pathLst>
                  <a:path w="114" h="79" extrusionOk="0">
                    <a:moveTo>
                      <a:pt x="86" y="0"/>
                    </a:moveTo>
                    <a:lnTo>
                      <a:pt x="0" y="48"/>
                    </a:lnTo>
                    <a:lnTo>
                      <a:pt x="0" y="79"/>
                    </a:lnTo>
                    <a:lnTo>
                      <a:pt x="113" y="18"/>
                    </a:lnTo>
                    <a:lnTo>
                      <a:pt x="86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" name="Google Shape;6429;p50">
                <a:extLst>
                  <a:ext uri="{FF2B5EF4-FFF2-40B4-BE49-F238E27FC236}">
                    <a16:creationId xmlns:a16="http://schemas.microsoft.com/office/drawing/2014/main" id="{8E3B656E-C807-4E8B-92F7-64BC235F39EC}"/>
                  </a:ext>
                </a:extLst>
              </p:cNvPr>
              <p:cNvSpPr/>
              <p:nvPr/>
            </p:nvSpPr>
            <p:spPr>
              <a:xfrm>
                <a:off x="5331500" y="1275000"/>
                <a:ext cx="2150" cy="1550"/>
              </a:xfrm>
              <a:custGeom>
                <a:avLst/>
                <a:gdLst/>
                <a:ahLst/>
                <a:cxnLst/>
                <a:rect l="l" t="t" r="r" b="b"/>
                <a:pathLst>
                  <a:path w="86" h="62" extrusionOk="0">
                    <a:moveTo>
                      <a:pt x="64" y="0"/>
                    </a:moveTo>
                    <a:lnTo>
                      <a:pt x="2" y="35"/>
                    </a:lnTo>
                    <a:lnTo>
                      <a:pt x="0" y="61"/>
                    </a:lnTo>
                    <a:lnTo>
                      <a:pt x="86" y="13"/>
                    </a:lnTo>
                    <a:lnTo>
                      <a:pt x="64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6430;p50">
                <a:extLst>
                  <a:ext uri="{FF2B5EF4-FFF2-40B4-BE49-F238E27FC236}">
                    <a16:creationId xmlns:a16="http://schemas.microsoft.com/office/drawing/2014/main" id="{2E6410F2-C25D-4375-8F5C-A6B6E2FBE2D5}"/>
                  </a:ext>
                </a:extLst>
              </p:cNvPr>
              <p:cNvSpPr/>
              <p:nvPr/>
            </p:nvSpPr>
            <p:spPr>
              <a:xfrm>
                <a:off x="5331525" y="1274050"/>
                <a:ext cx="1600" cy="1825"/>
              </a:xfrm>
              <a:custGeom>
                <a:avLst/>
                <a:gdLst/>
                <a:ahLst/>
                <a:cxnLst/>
                <a:rect l="l" t="t" r="r" b="b"/>
                <a:pathLst>
                  <a:path w="64" h="73" extrusionOk="0">
                    <a:moveTo>
                      <a:pt x="2" y="0"/>
                    </a:moveTo>
                    <a:lnTo>
                      <a:pt x="1" y="73"/>
                    </a:lnTo>
                    <a:lnTo>
                      <a:pt x="63" y="38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6431;p50">
                <a:extLst>
                  <a:ext uri="{FF2B5EF4-FFF2-40B4-BE49-F238E27FC236}">
                    <a16:creationId xmlns:a16="http://schemas.microsoft.com/office/drawing/2014/main" id="{BB643F9E-23E8-4903-A1ED-E463E759D66E}"/>
                  </a:ext>
                </a:extLst>
              </p:cNvPr>
              <p:cNvSpPr/>
              <p:nvPr/>
            </p:nvSpPr>
            <p:spPr>
              <a:xfrm>
                <a:off x="5331900" y="1276925"/>
                <a:ext cx="3525" cy="2375"/>
              </a:xfrm>
              <a:custGeom>
                <a:avLst/>
                <a:gdLst/>
                <a:ahLst/>
                <a:cxnLst/>
                <a:rect l="l" t="t" r="r" b="b"/>
                <a:pathLst>
                  <a:path w="141" h="95" extrusionOk="0">
                    <a:moveTo>
                      <a:pt x="141" y="0"/>
                    </a:moveTo>
                    <a:lnTo>
                      <a:pt x="0" y="77"/>
                    </a:lnTo>
                    <a:lnTo>
                      <a:pt x="26" y="94"/>
                    </a:lnTo>
                    <a:lnTo>
                      <a:pt x="141" y="32"/>
                    </a:lnTo>
                    <a:lnTo>
                      <a:pt x="141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6432;p50">
                <a:extLst>
                  <a:ext uri="{FF2B5EF4-FFF2-40B4-BE49-F238E27FC236}">
                    <a16:creationId xmlns:a16="http://schemas.microsoft.com/office/drawing/2014/main" id="{422298A9-1B43-4CB1-92AC-D7B8F57266A8}"/>
                  </a:ext>
                </a:extLst>
              </p:cNvPr>
              <p:cNvSpPr/>
              <p:nvPr/>
            </p:nvSpPr>
            <p:spPr>
              <a:xfrm>
                <a:off x="5331450" y="1275900"/>
                <a:ext cx="3975" cy="2950"/>
              </a:xfrm>
              <a:custGeom>
                <a:avLst/>
                <a:gdLst/>
                <a:ahLst/>
                <a:cxnLst/>
                <a:rect l="l" t="t" r="r" b="b"/>
                <a:pathLst>
                  <a:path w="159" h="118" extrusionOk="0">
                    <a:moveTo>
                      <a:pt x="126" y="0"/>
                    </a:moveTo>
                    <a:lnTo>
                      <a:pt x="2" y="69"/>
                    </a:lnTo>
                    <a:lnTo>
                      <a:pt x="1" y="108"/>
                    </a:lnTo>
                    <a:lnTo>
                      <a:pt x="18" y="118"/>
                    </a:lnTo>
                    <a:lnTo>
                      <a:pt x="159" y="41"/>
                    </a:lnTo>
                    <a:lnTo>
                      <a:pt x="159" y="21"/>
                    </a:lnTo>
                    <a:lnTo>
                      <a:pt x="126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6433;p50">
                <a:extLst>
                  <a:ext uri="{FF2B5EF4-FFF2-40B4-BE49-F238E27FC236}">
                    <a16:creationId xmlns:a16="http://schemas.microsoft.com/office/drawing/2014/main" id="{1ED34562-0D83-4CDA-9AC9-1DE50515ABBA}"/>
                  </a:ext>
                </a:extLst>
              </p:cNvPr>
              <p:cNvSpPr/>
              <p:nvPr/>
            </p:nvSpPr>
            <p:spPr>
              <a:xfrm>
                <a:off x="5333025" y="1278250"/>
                <a:ext cx="2375" cy="2750"/>
              </a:xfrm>
              <a:custGeom>
                <a:avLst/>
                <a:gdLst/>
                <a:ahLst/>
                <a:cxnLst/>
                <a:rect l="l" t="t" r="r" b="b"/>
                <a:pathLst>
                  <a:path w="95" h="110" extrusionOk="0">
                    <a:moveTo>
                      <a:pt x="94" y="1"/>
                    </a:moveTo>
                    <a:lnTo>
                      <a:pt x="0" y="53"/>
                    </a:lnTo>
                    <a:lnTo>
                      <a:pt x="93" y="109"/>
                    </a:lnTo>
                    <a:lnTo>
                      <a:pt x="94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6434;p50">
                <a:extLst>
                  <a:ext uri="{FF2B5EF4-FFF2-40B4-BE49-F238E27FC236}">
                    <a16:creationId xmlns:a16="http://schemas.microsoft.com/office/drawing/2014/main" id="{C4807C6D-87C4-473E-896C-4A8F3D5B9F64}"/>
                  </a:ext>
                </a:extLst>
              </p:cNvPr>
              <p:cNvSpPr/>
              <p:nvPr/>
            </p:nvSpPr>
            <p:spPr>
              <a:xfrm>
                <a:off x="5332800" y="1278000"/>
                <a:ext cx="2600" cy="1575"/>
              </a:xfrm>
              <a:custGeom>
                <a:avLst/>
                <a:gdLst/>
                <a:ahLst/>
                <a:cxnLst/>
                <a:rect l="l" t="t" r="r" b="b"/>
                <a:pathLst>
                  <a:path w="104" h="63" extrusionOk="0">
                    <a:moveTo>
                      <a:pt x="103" y="1"/>
                    </a:moveTo>
                    <a:lnTo>
                      <a:pt x="1" y="57"/>
                    </a:lnTo>
                    <a:lnTo>
                      <a:pt x="9" y="63"/>
                    </a:lnTo>
                    <a:lnTo>
                      <a:pt x="103" y="11"/>
                    </a:lnTo>
                    <a:lnTo>
                      <a:pt x="103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6435;p50">
                <a:extLst>
                  <a:ext uri="{FF2B5EF4-FFF2-40B4-BE49-F238E27FC236}">
                    <a16:creationId xmlns:a16="http://schemas.microsoft.com/office/drawing/2014/main" id="{657E56F3-F9C6-4FB6-9607-C75BA4DB2E87}"/>
                  </a:ext>
                </a:extLst>
              </p:cNvPr>
              <p:cNvSpPr/>
              <p:nvPr/>
            </p:nvSpPr>
            <p:spPr>
              <a:xfrm>
                <a:off x="5332550" y="1277700"/>
                <a:ext cx="2875" cy="1750"/>
              </a:xfrm>
              <a:custGeom>
                <a:avLst/>
                <a:gdLst/>
                <a:ahLst/>
                <a:cxnLst/>
                <a:rect l="l" t="t" r="r" b="b"/>
                <a:pathLst>
                  <a:path w="115" h="70" extrusionOk="0">
                    <a:moveTo>
                      <a:pt x="115" y="1"/>
                    </a:moveTo>
                    <a:lnTo>
                      <a:pt x="0" y="63"/>
                    </a:lnTo>
                    <a:lnTo>
                      <a:pt x="11" y="69"/>
                    </a:lnTo>
                    <a:lnTo>
                      <a:pt x="113" y="13"/>
                    </a:lnTo>
                    <a:lnTo>
                      <a:pt x="115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6436;p50">
                <a:extLst>
                  <a:ext uri="{FF2B5EF4-FFF2-40B4-BE49-F238E27FC236}">
                    <a16:creationId xmlns:a16="http://schemas.microsoft.com/office/drawing/2014/main" id="{528C3A7F-18DD-4505-B339-A400D3B252BF}"/>
                  </a:ext>
                </a:extLst>
              </p:cNvPr>
              <p:cNvSpPr/>
              <p:nvPr/>
            </p:nvSpPr>
            <p:spPr>
              <a:xfrm>
                <a:off x="5330850" y="1272750"/>
                <a:ext cx="5350" cy="3675"/>
              </a:xfrm>
              <a:custGeom>
                <a:avLst/>
                <a:gdLst/>
                <a:ahLst/>
                <a:cxnLst/>
                <a:rect l="l" t="t" r="r" b="b"/>
                <a:pathLst>
                  <a:path w="214" h="147" extrusionOk="0">
                    <a:moveTo>
                      <a:pt x="0" y="0"/>
                    </a:moveTo>
                    <a:lnTo>
                      <a:pt x="29" y="52"/>
                    </a:lnTo>
                    <a:lnTo>
                      <a:pt x="183" y="147"/>
                    </a:lnTo>
                    <a:lnTo>
                      <a:pt x="213" y="13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6437;p50">
                <a:extLst>
                  <a:ext uri="{FF2B5EF4-FFF2-40B4-BE49-F238E27FC236}">
                    <a16:creationId xmlns:a16="http://schemas.microsoft.com/office/drawing/2014/main" id="{436C6369-B57C-4C4A-ADE7-46AECF96BC82}"/>
                  </a:ext>
                </a:extLst>
              </p:cNvPr>
              <p:cNvSpPr/>
              <p:nvPr/>
            </p:nvSpPr>
            <p:spPr>
              <a:xfrm>
                <a:off x="5330725" y="1278575"/>
                <a:ext cx="5375" cy="3775"/>
              </a:xfrm>
              <a:custGeom>
                <a:avLst/>
                <a:gdLst/>
                <a:ahLst/>
                <a:cxnLst/>
                <a:rect l="l" t="t" r="r" b="b"/>
                <a:pathLst>
                  <a:path w="215" h="151" extrusionOk="0">
                    <a:moveTo>
                      <a:pt x="30" y="1"/>
                    </a:moveTo>
                    <a:lnTo>
                      <a:pt x="1" y="17"/>
                    </a:lnTo>
                    <a:lnTo>
                      <a:pt x="214" y="150"/>
                    </a:lnTo>
                    <a:lnTo>
                      <a:pt x="185" y="96"/>
                    </a:lnTo>
                    <a:lnTo>
                      <a:pt x="30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6438;p50">
                <a:extLst>
                  <a:ext uri="{FF2B5EF4-FFF2-40B4-BE49-F238E27FC236}">
                    <a16:creationId xmlns:a16="http://schemas.microsoft.com/office/drawing/2014/main" id="{9626F8A9-7C1A-4095-B922-287CAEDA4661}"/>
                  </a:ext>
                </a:extLst>
              </p:cNvPr>
              <p:cNvSpPr/>
              <p:nvPr/>
            </p:nvSpPr>
            <p:spPr>
              <a:xfrm>
                <a:off x="5331450" y="1278400"/>
                <a:ext cx="3925" cy="2600"/>
              </a:xfrm>
              <a:custGeom>
                <a:avLst/>
                <a:gdLst/>
                <a:ahLst/>
                <a:cxnLst/>
                <a:rect l="l" t="t" r="r" b="b"/>
                <a:pathLst>
                  <a:path w="157" h="104" extrusionOk="0">
                    <a:moveTo>
                      <a:pt x="10" y="1"/>
                    </a:moveTo>
                    <a:lnTo>
                      <a:pt x="1" y="8"/>
                    </a:lnTo>
                    <a:lnTo>
                      <a:pt x="156" y="103"/>
                    </a:lnTo>
                    <a:lnTo>
                      <a:pt x="156" y="92"/>
                    </a:lnTo>
                    <a:lnTo>
                      <a:pt x="10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6439;p50">
                <a:extLst>
                  <a:ext uri="{FF2B5EF4-FFF2-40B4-BE49-F238E27FC236}">
                    <a16:creationId xmlns:a16="http://schemas.microsoft.com/office/drawing/2014/main" id="{E7011EB8-6B2C-4402-9186-FAEE295C26A0}"/>
                  </a:ext>
                </a:extLst>
              </p:cNvPr>
              <p:cNvSpPr/>
              <p:nvPr/>
            </p:nvSpPr>
            <p:spPr>
              <a:xfrm>
                <a:off x="5331450" y="1274050"/>
                <a:ext cx="325" cy="4550"/>
              </a:xfrm>
              <a:custGeom>
                <a:avLst/>
                <a:gdLst/>
                <a:ahLst/>
                <a:cxnLst/>
                <a:rect l="l" t="t" r="r" b="b"/>
                <a:pathLst>
                  <a:path w="13" h="182" extrusionOk="0">
                    <a:moveTo>
                      <a:pt x="5" y="0"/>
                    </a:moveTo>
                    <a:lnTo>
                      <a:pt x="1" y="182"/>
                    </a:lnTo>
                    <a:lnTo>
                      <a:pt x="10" y="175"/>
                    </a:lnTo>
                    <a:lnTo>
                      <a:pt x="12" y="5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6440;p50">
                <a:extLst>
                  <a:ext uri="{FF2B5EF4-FFF2-40B4-BE49-F238E27FC236}">
                    <a16:creationId xmlns:a16="http://schemas.microsoft.com/office/drawing/2014/main" id="{8F7950D1-AB1C-4175-ACB2-461C1E1F40C3}"/>
                  </a:ext>
                </a:extLst>
              </p:cNvPr>
              <p:cNvSpPr/>
              <p:nvPr/>
            </p:nvSpPr>
            <p:spPr>
              <a:xfrm>
                <a:off x="5336075" y="1275825"/>
                <a:ext cx="400" cy="6525"/>
              </a:xfrm>
              <a:custGeom>
                <a:avLst/>
                <a:gdLst/>
                <a:ahLst/>
                <a:cxnLst/>
                <a:rect l="l" t="t" r="r" b="b"/>
                <a:pathLst>
                  <a:path w="16" h="261" extrusionOk="0">
                    <a:moveTo>
                      <a:pt x="16" y="1"/>
                    </a:moveTo>
                    <a:lnTo>
                      <a:pt x="4" y="8"/>
                    </a:lnTo>
                    <a:lnTo>
                      <a:pt x="0" y="260"/>
                    </a:lnTo>
                    <a:lnTo>
                      <a:pt x="12" y="253"/>
                    </a:lnTo>
                    <a:lnTo>
                      <a:pt x="16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6441;p50">
                <a:extLst>
                  <a:ext uri="{FF2B5EF4-FFF2-40B4-BE49-F238E27FC236}">
                    <a16:creationId xmlns:a16="http://schemas.microsoft.com/office/drawing/2014/main" id="{793F5670-DB1C-493F-BF49-1CD75178C6F8}"/>
                  </a:ext>
                </a:extLst>
              </p:cNvPr>
              <p:cNvSpPr/>
              <p:nvPr/>
            </p:nvSpPr>
            <p:spPr>
              <a:xfrm>
                <a:off x="5330850" y="1272575"/>
                <a:ext cx="5625" cy="3450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38" extrusionOk="0">
                    <a:moveTo>
                      <a:pt x="12" y="0"/>
                    </a:moveTo>
                    <a:lnTo>
                      <a:pt x="0" y="7"/>
                    </a:lnTo>
                    <a:lnTo>
                      <a:pt x="213" y="138"/>
                    </a:lnTo>
                    <a:lnTo>
                      <a:pt x="225" y="131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" name="Google Shape;6442;p50">
                <a:extLst>
                  <a:ext uri="{FF2B5EF4-FFF2-40B4-BE49-F238E27FC236}">
                    <a16:creationId xmlns:a16="http://schemas.microsoft.com/office/drawing/2014/main" id="{AD282EF3-DD16-4212-B5A1-F3F3D95941A2}"/>
                  </a:ext>
                </a:extLst>
              </p:cNvPr>
              <p:cNvSpPr/>
              <p:nvPr/>
            </p:nvSpPr>
            <p:spPr>
              <a:xfrm>
                <a:off x="5305950" y="1247775"/>
                <a:ext cx="5475" cy="9600"/>
              </a:xfrm>
              <a:custGeom>
                <a:avLst/>
                <a:gdLst/>
                <a:ahLst/>
                <a:cxnLst/>
                <a:rect l="l" t="t" r="r" b="b"/>
                <a:pathLst>
                  <a:path w="219" h="384" extrusionOk="0">
                    <a:moveTo>
                      <a:pt x="4" y="0"/>
                    </a:moveTo>
                    <a:lnTo>
                      <a:pt x="0" y="250"/>
                    </a:lnTo>
                    <a:lnTo>
                      <a:pt x="213" y="383"/>
                    </a:lnTo>
                    <a:lnTo>
                      <a:pt x="219" y="131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6443;p50">
                <a:extLst>
                  <a:ext uri="{FF2B5EF4-FFF2-40B4-BE49-F238E27FC236}">
                    <a16:creationId xmlns:a16="http://schemas.microsoft.com/office/drawing/2014/main" id="{DD4468B0-1DD7-4228-BAFF-CFEE7F58C002}"/>
                  </a:ext>
                </a:extLst>
              </p:cNvPr>
              <p:cNvSpPr/>
              <p:nvPr/>
            </p:nvSpPr>
            <p:spPr>
              <a:xfrm>
                <a:off x="5306700" y="1249075"/>
                <a:ext cx="3975" cy="6950"/>
              </a:xfrm>
              <a:custGeom>
                <a:avLst/>
                <a:gdLst/>
                <a:ahLst/>
                <a:cxnLst/>
                <a:rect l="l" t="t" r="r" b="b"/>
                <a:pathLst>
                  <a:path w="159" h="278" extrusionOk="0">
                    <a:moveTo>
                      <a:pt x="3" y="0"/>
                    </a:moveTo>
                    <a:lnTo>
                      <a:pt x="2" y="73"/>
                    </a:lnTo>
                    <a:lnTo>
                      <a:pt x="2" y="99"/>
                    </a:lnTo>
                    <a:lnTo>
                      <a:pt x="2" y="129"/>
                    </a:lnTo>
                    <a:lnTo>
                      <a:pt x="0" y="143"/>
                    </a:lnTo>
                    <a:lnTo>
                      <a:pt x="0" y="182"/>
                    </a:lnTo>
                    <a:lnTo>
                      <a:pt x="18" y="192"/>
                    </a:lnTo>
                    <a:lnTo>
                      <a:pt x="44" y="209"/>
                    </a:lnTo>
                    <a:lnTo>
                      <a:pt x="54" y="215"/>
                    </a:lnTo>
                    <a:lnTo>
                      <a:pt x="63" y="221"/>
                    </a:lnTo>
                    <a:lnTo>
                      <a:pt x="156" y="277"/>
                    </a:lnTo>
                    <a:lnTo>
                      <a:pt x="157" y="169"/>
                    </a:lnTo>
                    <a:lnTo>
                      <a:pt x="157" y="158"/>
                    </a:lnTo>
                    <a:lnTo>
                      <a:pt x="157" y="147"/>
                    </a:lnTo>
                    <a:lnTo>
                      <a:pt x="159" y="115"/>
                    </a:lnTo>
                    <a:lnTo>
                      <a:pt x="159" y="95"/>
                    </a:lnTo>
                    <a:lnTo>
                      <a:pt x="125" y="74"/>
                    </a:lnTo>
                    <a:lnTo>
                      <a:pt x="114" y="69"/>
                    </a:lnTo>
                    <a:lnTo>
                      <a:pt x="87" y="51"/>
                    </a:lnTo>
                    <a:lnTo>
                      <a:pt x="66" y="38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6444;p50">
                <a:extLst>
                  <a:ext uri="{FF2B5EF4-FFF2-40B4-BE49-F238E27FC236}">
                    <a16:creationId xmlns:a16="http://schemas.microsoft.com/office/drawing/2014/main" id="{13F67C86-0E71-4AD4-94BC-A307BF3B650E}"/>
                  </a:ext>
                </a:extLst>
              </p:cNvPr>
              <p:cNvSpPr/>
              <p:nvPr/>
            </p:nvSpPr>
            <p:spPr>
              <a:xfrm>
                <a:off x="5306700" y="1250775"/>
                <a:ext cx="3150" cy="1875"/>
              </a:xfrm>
              <a:custGeom>
                <a:avLst/>
                <a:gdLst/>
                <a:ahLst/>
                <a:cxnLst/>
                <a:rect l="l" t="t" r="r" b="b"/>
                <a:pathLst>
                  <a:path w="126" h="75" extrusionOk="0">
                    <a:moveTo>
                      <a:pt x="114" y="1"/>
                    </a:moveTo>
                    <a:lnTo>
                      <a:pt x="2" y="61"/>
                    </a:lnTo>
                    <a:lnTo>
                      <a:pt x="0" y="75"/>
                    </a:lnTo>
                    <a:lnTo>
                      <a:pt x="125" y="6"/>
                    </a:lnTo>
                    <a:lnTo>
                      <a:pt x="114" y="1"/>
                    </a:lnTo>
                    <a:close/>
                    <a:moveTo>
                      <a:pt x="0" y="75"/>
                    </a:moveTo>
                    <a:lnTo>
                      <a:pt x="0" y="75"/>
                    </a:lnTo>
                    <a:lnTo>
                      <a:pt x="0" y="75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6445;p50">
                <a:extLst>
                  <a:ext uri="{FF2B5EF4-FFF2-40B4-BE49-F238E27FC236}">
                    <a16:creationId xmlns:a16="http://schemas.microsoft.com/office/drawing/2014/main" id="{4C3C986E-4254-4AA3-8F5D-E1CC4C5D697D}"/>
                  </a:ext>
                </a:extLst>
              </p:cNvPr>
              <p:cNvSpPr/>
              <p:nvPr/>
            </p:nvSpPr>
            <p:spPr>
              <a:xfrm>
                <a:off x="5306725" y="1250350"/>
                <a:ext cx="2825" cy="1975"/>
              </a:xfrm>
              <a:custGeom>
                <a:avLst/>
                <a:gdLst/>
                <a:ahLst/>
                <a:cxnLst/>
                <a:rect l="l" t="t" r="r" b="b"/>
                <a:pathLst>
                  <a:path w="113" h="79" extrusionOk="0">
                    <a:moveTo>
                      <a:pt x="86" y="0"/>
                    </a:moveTo>
                    <a:lnTo>
                      <a:pt x="1" y="48"/>
                    </a:lnTo>
                    <a:lnTo>
                      <a:pt x="1" y="78"/>
                    </a:lnTo>
                    <a:lnTo>
                      <a:pt x="113" y="18"/>
                    </a:lnTo>
                    <a:lnTo>
                      <a:pt x="86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6446;p50">
                <a:extLst>
                  <a:ext uri="{FF2B5EF4-FFF2-40B4-BE49-F238E27FC236}">
                    <a16:creationId xmlns:a16="http://schemas.microsoft.com/office/drawing/2014/main" id="{D6EB90C8-340F-409A-85D6-D54AE0692BDE}"/>
                  </a:ext>
                </a:extLst>
              </p:cNvPr>
              <p:cNvSpPr/>
              <p:nvPr/>
            </p:nvSpPr>
            <p:spPr>
              <a:xfrm>
                <a:off x="5306725" y="1250025"/>
                <a:ext cx="2175" cy="1550"/>
              </a:xfrm>
              <a:custGeom>
                <a:avLst/>
                <a:gdLst/>
                <a:ahLst/>
                <a:cxnLst/>
                <a:rect l="l" t="t" r="r" b="b"/>
                <a:pathLst>
                  <a:path w="87" h="62" extrusionOk="0">
                    <a:moveTo>
                      <a:pt x="65" y="0"/>
                    </a:moveTo>
                    <a:lnTo>
                      <a:pt x="1" y="35"/>
                    </a:lnTo>
                    <a:lnTo>
                      <a:pt x="1" y="61"/>
                    </a:lnTo>
                    <a:lnTo>
                      <a:pt x="86" y="13"/>
                    </a:lnTo>
                    <a:lnTo>
                      <a:pt x="65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6447;p50">
                <a:extLst>
                  <a:ext uri="{FF2B5EF4-FFF2-40B4-BE49-F238E27FC236}">
                    <a16:creationId xmlns:a16="http://schemas.microsoft.com/office/drawing/2014/main" id="{1146C7F3-03EF-4D13-9216-82131ADD9E82}"/>
                  </a:ext>
                </a:extLst>
              </p:cNvPr>
              <p:cNvSpPr/>
              <p:nvPr/>
            </p:nvSpPr>
            <p:spPr>
              <a:xfrm>
                <a:off x="5306725" y="1249075"/>
                <a:ext cx="1625" cy="1825"/>
              </a:xfrm>
              <a:custGeom>
                <a:avLst/>
                <a:gdLst/>
                <a:ahLst/>
                <a:cxnLst/>
                <a:rect l="l" t="t" r="r" b="b"/>
                <a:pathLst>
                  <a:path w="65" h="73" extrusionOk="0">
                    <a:moveTo>
                      <a:pt x="2" y="0"/>
                    </a:moveTo>
                    <a:lnTo>
                      <a:pt x="1" y="73"/>
                    </a:lnTo>
                    <a:lnTo>
                      <a:pt x="65" y="38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" name="Google Shape;6448;p50">
                <a:extLst>
                  <a:ext uri="{FF2B5EF4-FFF2-40B4-BE49-F238E27FC236}">
                    <a16:creationId xmlns:a16="http://schemas.microsoft.com/office/drawing/2014/main" id="{B97D5C3C-7B29-4C0A-BD8F-BA4CD8E912B1}"/>
                  </a:ext>
                </a:extLst>
              </p:cNvPr>
              <p:cNvSpPr/>
              <p:nvPr/>
            </p:nvSpPr>
            <p:spPr>
              <a:xfrm>
                <a:off x="5307125" y="1251925"/>
                <a:ext cx="3550" cy="2400"/>
              </a:xfrm>
              <a:custGeom>
                <a:avLst/>
                <a:gdLst/>
                <a:ahLst/>
                <a:cxnLst/>
                <a:rect l="l" t="t" r="r" b="b"/>
                <a:pathLst>
                  <a:path w="142" h="96" extrusionOk="0">
                    <a:moveTo>
                      <a:pt x="142" y="1"/>
                    </a:moveTo>
                    <a:lnTo>
                      <a:pt x="1" y="78"/>
                    </a:lnTo>
                    <a:lnTo>
                      <a:pt x="27" y="95"/>
                    </a:lnTo>
                    <a:lnTo>
                      <a:pt x="140" y="33"/>
                    </a:lnTo>
                    <a:lnTo>
                      <a:pt x="142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6449;p50">
                <a:extLst>
                  <a:ext uri="{FF2B5EF4-FFF2-40B4-BE49-F238E27FC236}">
                    <a16:creationId xmlns:a16="http://schemas.microsoft.com/office/drawing/2014/main" id="{222F7FB8-F9BB-4F55-973A-86F1158BF9AF}"/>
                  </a:ext>
                </a:extLst>
              </p:cNvPr>
              <p:cNvSpPr/>
              <p:nvPr/>
            </p:nvSpPr>
            <p:spPr>
              <a:xfrm>
                <a:off x="5306700" y="1250925"/>
                <a:ext cx="3975" cy="2950"/>
              </a:xfrm>
              <a:custGeom>
                <a:avLst/>
                <a:gdLst/>
                <a:ahLst/>
                <a:cxnLst/>
                <a:rect l="l" t="t" r="r" b="b"/>
                <a:pathLst>
                  <a:path w="159" h="118" extrusionOk="0">
                    <a:moveTo>
                      <a:pt x="125" y="0"/>
                    </a:moveTo>
                    <a:lnTo>
                      <a:pt x="0" y="69"/>
                    </a:lnTo>
                    <a:lnTo>
                      <a:pt x="0" y="108"/>
                    </a:lnTo>
                    <a:lnTo>
                      <a:pt x="18" y="118"/>
                    </a:lnTo>
                    <a:lnTo>
                      <a:pt x="159" y="41"/>
                    </a:lnTo>
                    <a:lnTo>
                      <a:pt x="159" y="21"/>
                    </a:lnTo>
                    <a:lnTo>
                      <a:pt x="125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" name="Google Shape;6450;p50">
                <a:extLst>
                  <a:ext uri="{FF2B5EF4-FFF2-40B4-BE49-F238E27FC236}">
                    <a16:creationId xmlns:a16="http://schemas.microsoft.com/office/drawing/2014/main" id="{1A8CD5FE-1C3C-4DE1-8957-F11D3985318E}"/>
                  </a:ext>
                </a:extLst>
              </p:cNvPr>
              <p:cNvSpPr/>
              <p:nvPr/>
            </p:nvSpPr>
            <p:spPr>
              <a:xfrm>
                <a:off x="5308250" y="1253275"/>
                <a:ext cx="2400" cy="2750"/>
              </a:xfrm>
              <a:custGeom>
                <a:avLst/>
                <a:gdLst/>
                <a:ahLst/>
                <a:cxnLst/>
                <a:rect l="l" t="t" r="r" b="b"/>
                <a:pathLst>
                  <a:path w="96" h="110" extrusionOk="0">
                    <a:moveTo>
                      <a:pt x="95" y="1"/>
                    </a:moveTo>
                    <a:lnTo>
                      <a:pt x="1" y="53"/>
                    </a:lnTo>
                    <a:lnTo>
                      <a:pt x="94" y="109"/>
                    </a:lnTo>
                    <a:lnTo>
                      <a:pt x="95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6451;p50">
                <a:extLst>
                  <a:ext uri="{FF2B5EF4-FFF2-40B4-BE49-F238E27FC236}">
                    <a16:creationId xmlns:a16="http://schemas.microsoft.com/office/drawing/2014/main" id="{EC40E696-A651-4C53-8E4B-8CF50F8F9D8B}"/>
                  </a:ext>
                </a:extLst>
              </p:cNvPr>
              <p:cNvSpPr/>
              <p:nvPr/>
            </p:nvSpPr>
            <p:spPr>
              <a:xfrm>
                <a:off x="5308050" y="1253025"/>
                <a:ext cx="2600" cy="1575"/>
              </a:xfrm>
              <a:custGeom>
                <a:avLst/>
                <a:gdLst/>
                <a:ahLst/>
                <a:cxnLst/>
                <a:rect l="l" t="t" r="r" b="b"/>
                <a:pathLst>
                  <a:path w="104" h="63" extrusionOk="0">
                    <a:moveTo>
                      <a:pt x="103" y="0"/>
                    </a:moveTo>
                    <a:lnTo>
                      <a:pt x="0" y="57"/>
                    </a:lnTo>
                    <a:lnTo>
                      <a:pt x="9" y="63"/>
                    </a:lnTo>
                    <a:lnTo>
                      <a:pt x="103" y="11"/>
                    </a:lnTo>
                    <a:lnTo>
                      <a:pt x="10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" name="Google Shape;6452;p50">
                <a:extLst>
                  <a:ext uri="{FF2B5EF4-FFF2-40B4-BE49-F238E27FC236}">
                    <a16:creationId xmlns:a16="http://schemas.microsoft.com/office/drawing/2014/main" id="{5C93338D-6E72-40D9-8770-40351BDF35D2}"/>
                  </a:ext>
                </a:extLst>
              </p:cNvPr>
              <p:cNvSpPr/>
              <p:nvPr/>
            </p:nvSpPr>
            <p:spPr>
              <a:xfrm>
                <a:off x="5307775" y="1252725"/>
                <a:ext cx="2875" cy="1750"/>
              </a:xfrm>
              <a:custGeom>
                <a:avLst/>
                <a:gdLst/>
                <a:ahLst/>
                <a:cxnLst/>
                <a:rect l="l" t="t" r="r" b="b"/>
                <a:pathLst>
                  <a:path w="115" h="70" extrusionOk="0">
                    <a:moveTo>
                      <a:pt x="114" y="1"/>
                    </a:moveTo>
                    <a:lnTo>
                      <a:pt x="1" y="63"/>
                    </a:lnTo>
                    <a:lnTo>
                      <a:pt x="11" y="69"/>
                    </a:lnTo>
                    <a:lnTo>
                      <a:pt x="114" y="12"/>
                    </a:lnTo>
                    <a:lnTo>
                      <a:pt x="114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" name="Google Shape;6453;p50">
                <a:extLst>
                  <a:ext uri="{FF2B5EF4-FFF2-40B4-BE49-F238E27FC236}">
                    <a16:creationId xmlns:a16="http://schemas.microsoft.com/office/drawing/2014/main" id="{E864D3C3-9D97-4DF9-9496-863B6E24A5A3}"/>
                  </a:ext>
                </a:extLst>
              </p:cNvPr>
              <p:cNvSpPr/>
              <p:nvPr/>
            </p:nvSpPr>
            <p:spPr>
              <a:xfrm>
                <a:off x="5306050" y="1247775"/>
                <a:ext cx="5375" cy="3675"/>
              </a:xfrm>
              <a:custGeom>
                <a:avLst/>
                <a:gdLst/>
                <a:ahLst/>
                <a:cxnLst/>
                <a:rect l="l" t="t" r="r" b="b"/>
                <a:pathLst>
                  <a:path w="215" h="147" extrusionOk="0">
                    <a:moveTo>
                      <a:pt x="0" y="0"/>
                    </a:moveTo>
                    <a:lnTo>
                      <a:pt x="29" y="52"/>
                    </a:lnTo>
                    <a:lnTo>
                      <a:pt x="185" y="147"/>
                    </a:lnTo>
                    <a:lnTo>
                      <a:pt x="215" y="13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6454;p50">
                <a:extLst>
                  <a:ext uri="{FF2B5EF4-FFF2-40B4-BE49-F238E27FC236}">
                    <a16:creationId xmlns:a16="http://schemas.microsoft.com/office/drawing/2014/main" id="{68330685-3F47-4B1A-8ADF-F282FB494891}"/>
                  </a:ext>
                </a:extLst>
              </p:cNvPr>
              <p:cNvSpPr/>
              <p:nvPr/>
            </p:nvSpPr>
            <p:spPr>
              <a:xfrm>
                <a:off x="5305950" y="1253600"/>
                <a:ext cx="5350" cy="3775"/>
              </a:xfrm>
              <a:custGeom>
                <a:avLst/>
                <a:gdLst/>
                <a:ahLst/>
                <a:cxnLst/>
                <a:rect l="l" t="t" r="r" b="b"/>
                <a:pathLst>
                  <a:path w="214" h="151" extrusionOk="0">
                    <a:moveTo>
                      <a:pt x="30" y="1"/>
                    </a:moveTo>
                    <a:lnTo>
                      <a:pt x="0" y="17"/>
                    </a:lnTo>
                    <a:lnTo>
                      <a:pt x="213" y="150"/>
                    </a:lnTo>
                    <a:lnTo>
                      <a:pt x="186" y="96"/>
                    </a:lnTo>
                    <a:lnTo>
                      <a:pt x="30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6455;p50">
                <a:extLst>
                  <a:ext uri="{FF2B5EF4-FFF2-40B4-BE49-F238E27FC236}">
                    <a16:creationId xmlns:a16="http://schemas.microsoft.com/office/drawing/2014/main" id="{3FFA8014-AE2E-42E8-8383-E092E7AFB07D}"/>
                  </a:ext>
                </a:extLst>
              </p:cNvPr>
              <p:cNvSpPr/>
              <p:nvPr/>
            </p:nvSpPr>
            <p:spPr>
              <a:xfrm>
                <a:off x="5306700" y="1253425"/>
                <a:ext cx="3900" cy="260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4" extrusionOk="0">
                    <a:moveTo>
                      <a:pt x="9" y="0"/>
                    </a:moveTo>
                    <a:lnTo>
                      <a:pt x="0" y="8"/>
                    </a:lnTo>
                    <a:lnTo>
                      <a:pt x="156" y="103"/>
                    </a:lnTo>
                    <a:lnTo>
                      <a:pt x="156" y="92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6456;p50">
                <a:extLst>
                  <a:ext uri="{FF2B5EF4-FFF2-40B4-BE49-F238E27FC236}">
                    <a16:creationId xmlns:a16="http://schemas.microsoft.com/office/drawing/2014/main" id="{76F0D316-B702-47DD-A611-104F54AD03C6}"/>
                  </a:ext>
                </a:extLst>
              </p:cNvPr>
              <p:cNvSpPr/>
              <p:nvPr/>
            </p:nvSpPr>
            <p:spPr>
              <a:xfrm>
                <a:off x="5306700" y="1249075"/>
                <a:ext cx="325" cy="4550"/>
              </a:xfrm>
              <a:custGeom>
                <a:avLst/>
                <a:gdLst/>
                <a:ahLst/>
                <a:cxnLst/>
                <a:rect l="l" t="t" r="r" b="b"/>
                <a:pathLst>
                  <a:path w="13" h="182" extrusionOk="0">
                    <a:moveTo>
                      <a:pt x="3" y="0"/>
                    </a:moveTo>
                    <a:lnTo>
                      <a:pt x="0" y="182"/>
                    </a:lnTo>
                    <a:lnTo>
                      <a:pt x="9" y="174"/>
                    </a:lnTo>
                    <a:lnTo>
                      <a:pt x="12" y="6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6457;p50">
                <a:extLst>
                  <a:ext uri="{FF2B5EF4-FFF2-40B4-BE49-F238E27FC236}">
                    <a16:creationId xmlns:a16="http://schemas.microsoft.com/office/drawing/2014/main" id="{A75A3BD5-A098-4034-8018-6D48F78B021B}"/>
                  </a:ext>
                </a:extLst>
              </p:cNvPr>
              <p:cNvSpPr/>
              <p:nvPr/>
            </p:nvSpPr>
            <p:spPr>
              <a:xfrm>
                <a:off x="5311275" y="1250850"/>
                <a:ext cx="450" cy="6525"/>
              </a:xfrm>
              <a:custGeom>
                <a:avLst/>
                <a:gdLst/>
                <a:ahLst/>
                <a:cxnLst/>
                <a:rect l="l" t="t" r="r" b="b"/>
                <a:pathLst>
                  <a:path w="18" h="261" extrusionOk="0">
                    <a:moveTo>
                      <a:pt x="18" y="0"/>
                    </a:moveTo>
                    <a:lnTo>
                      <a:pt x="6" y="8"/>
                    </a:lnTo>
                    <a:lnTo>
                      <a:pt x="0" y="260"/>
                    </a:lnTo>
                    <a:lnTo>
                      <a:pt x="12" y="253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6458;p50">
                <a:extLst>
                  <a:ext uri="{FF2B5EF4-FFF2-40B4-BE49-F238E27FC236}">
                    <a16:creationId xmlns:a16="http://schemas.microsoft.com/office/drawing/2014/main" id="{3983022E-D4B6-414D-9DFA-2C4C862E552B}"/>
                  </a:ext>
                </a:extLst>
              </p:cNvPr>
              <p:cNvSpPr/>
              <p:nvPr/>
            </p:nvSpPr>
            <p:spPr>
              <a:xfrm>
                <a:off x="5306050" y="1247575"/>
                <a:ext cx="5675" cy="3475"/>
              </a:xfrm>
              <a:custGeom>
                <a:avLst/>
                <a:gdLst/>
                <a:ahLst/>
                <a:cxnLst/>
                <a:rect l="l" t="t" r="r" b="b"/>
                <a:pathLst>
                  <a:path w="227" h="139" extrusionOk="0">
                    <a:moveTo>
                      <a:pt x="12" y="1"/>
                    </a:moveTo>
                    <a:lnTo>
                      <a:pt x="0" y="8"/>
                    </a:lnTo>
                    <a:lnTo>
                      <a:pt x="215" y="139"/>
                    </a:lnTo>
                    <a:lnTo>
                      <a:pt x="227" y="131"/>
                    </a:lnTo>
                    <a:lnTo>
                      <a:pt x="12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" name="Google Shape;6459;p50">
                <a:extLst>
                  <a:ext uri="{FF2B5EF4-FFF2-40B4-BE49-F238E27FC236}">
                    <a16:creationId xmlns:a16="http://schemas.microsoft.com/office/drawing/2014/main" id="{AFC7780C-637D-4214-A954-BE6D4E118E7F}"/>
                  </a:ext>
                </a:extLst>
              </p:cNvPr>
              <p:cNvSpPr/>
              <p:nvPr/>
            </p:nvSpPr>
            <p:spPr>
              <a:xfrm>
                <a:off x="5305750" y="1257600"/>
                <a:ext cx="5500" cy="9550"/>
              </a:xfrm>
              <a:custGeom>
                <a:avLst/>
                <a:gdLst/>
                <a:ahLst/>
                <a:cxnLst/>
                <a:rect l="l" t="t" r="r" b="b"/>
                <a:pathLst>
                  <a:path w="220" h="382" extrusionOk="0">
                    <a:moveTo>
                      <a:pt x="7" y="0"/>
                    </a:moveTo>
                    <a:lnTo>
                      <a:pt x="1" y="250"/>
                    </a:lnTo>
                    <a:lnTo>
                      <a:pt x="215" y="382"/>
                    </a:lnTo>
                    <a:lnTo>
                      <a:pt x="220" y="131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" name="Google Shape;6460;p50">
                <a:extLst>
                  <a:ext uri="{FF2B5EF4-FFF2-40B4-BE49-F238E27FC236}">
                    <a16:creationId xmlns:a16="http://schemas.microsoft.com/office/drawing/2014/main" id="{66938D2F-C37E-4145-A080-FCF980A0DD7E}"/>
                  </a:ext>
                </a:extLst>
              </p:cNvPr>
              <p:cNvSpPr/>
              <p:nvPr/>
            </p:nvSpPr>
            <p:spPr>
              <a:xfrm>
                <a:off x="5306525" y="1258900"/>
                <a:ext cx="3975" cy="6950"/>
              </a:xfrm>
              <a:custGeom>
                <a:avLst/>
                <a:gdLst/>
                <a:ahLst/>
                <a:cxnLst/>
                <a:rect l="l" t="t" r="r" b="b"/>
                <a:pathLst>
                  <a:path w="159" h="278" extrusionOk="0">
                    <a:moveTo>
                      <a:pt x="3" y="0"/>
                    </a:moveTo>
                    <a:lnTo>
                      <a:pt x="2" y="73"/>
                    </a:lnTo>
                    <a:lnTo>
                      <a:pt x="2" y="99"/>
                    </a:lnTo>
                    <a:lnTo>
                      <a:pt x="2" y="129"/>
                    </a:lnTo>
                    <a:lnTo>
                      <a:pt x="2" y="142"/>
                    </a:lnTo>
                    <a:lnTo>
                      <a:pt x="0" y="182"/>
                    </a:lnTo>
                    <a:lnTo>
                      <a:pt x="18" y="192"/>
                    </a:lnTo>
                    <a:lnTo>
                      <a:pt x="44" y="208"/>
                    </a:lnTo>
                    <a:lnTo>
                      <a:pt x="54" y="215"/>
                    </a:lnTo>
                    <a:lnTo>
                      <a:pt x="63" y="221"/>
                    </a:lnTo>
                    <a:lnTo>
                      <a:pt x="155" y="277"/>
                    </a:lnTo>
                    <a:lnTo>
                      <a:pt x="157" y="169"/>
                    </a:lnTo>
                    <a:lnTo>
                      <a:pt x="157" y="158"/>
                    </a:lnTo>
                    <a:lnTo>
                      <a:pt x="157" y="147"/>
                    </a:lnTo>
                    <a:lnTo>
                      <a:pt x="158" y="115"/>
                    </a:lnTo>
                    <a:lnTo>
                      <a:pt x="158" y="95"/>
                    </a:lnTo>
                    <a:lnTo>
                      <a:pt x="125" y="74"/>
                    </a:lnTo>
                    <a:lnTo>
                      <a:pt x="115" y="67"/>
                    </a:lnTo>
                    <a:lnTo>
                      <a:pt x="87" y="51"/>
                    </a:lnTo>
                    <a:lnTo>
                      <a:pt x="65" y="38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" name="Google Shape;6461;p50">
                <a:extLst>
                  <a:ext uri="{FF2B5EF4-FFF2-40B4-BE49-F238E27FC236}">
                    <a16:creationId xmlns:a16="http://schemas.microsoft.com/office/drawing/2014/main" id="{18FB89EF-CF61-4482-BCEC-A2627D3B375D}"/>
                  </a:ext>
                </a:extLst>
              </p:cNvPr>
              <p:cNvSpPr/>
              <p:nvPr/>
            </p:nvSpPr>
            <p:spPr>
              <a:xfrm>
                <a:off x="5306550" y="1260575"/>
                <a:ext cx="3100" cy="1900"/>
              </a:xfrm>
              <a:custGeom>
                <a:avLst/>
                <a:gdLst/>
                <a:ahLst/>
                <a:cxnLst/>
                <a:rect l="l" t="t" r="r" b="b"/>
                <a:pathLst>
                  <a:path w="124" h="76" extrusionOk="0">
                    <a:moveTo>
                      <a:pt x="114" y="0"/>
                    </a:moveTo>
                    <a:lnTo>
                      <a:pt x="1" y="62"/>
                    </a:lnTo>
                    <a:lnTo>
                      <a:pt x="1" y="75"/>
                    </a:lnTo>
                    <a:lnTo>
                      <a:pt x="124" y="7"/>
                    </a:lnTo>
                    <a:lnTo>
                      <a:pt x="114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6462;p50">
                <a:extLst>
                  <a:ext uri="{FF2B5EF4-FFF2-40B4-BE49-F238E27FC236}">
                    <a16:creationId xmlns:a16="http://schemas.microsoft.com/office/drawing/2014/main" id="{E0108247-7F3D-47DD-9A68-AC1F271EADCD}"/>
                  </a:ext>
                </a:extLst>
              </p:cNvPr>
              <p:cNvSpPr/>
              <p:nvPr/>
            </p:nvSpPr>
            <p:spPr>
              <a:xfrm>
                <a:off x="5306550" y="1260175"/>
                <a:ext cx="2850" cy="1975"/>
              </a:xfrm>
              <a:custGeom>
                <a:avLst/>
                <a:gdLst/>
                <a:ahLst/>
                <a:cxnLst/>
                <a:rect l="l" t="t" r="r" b="b"/>
                <a:pathLst>
                  <a:path w="114" h="79" extrusionOk="0">
                    <a:moveTo>
                      <a:pt x="86" y="0"/>
                    </a:moveTo>
                    <a:lnTo>
                      <a:pt x="1" y="48"/>
                    </a:lnTo>
                    <a:lnTo>
                      <a:pt x="1" y="78"/>
                    </a:lnTo>
                    <a:lnTo>
                      <a:pt x="114" y="16"/>
                    </a:lnTo>
                    <a:lnTo>
                      <a:pt x="86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6463;p50">
                <a:extLst>
                  <a:ext uri="{FF2B5EF4-FFF2-40B4-BE49-F238E27FC236}">
                    <a16:creationId xmlns:a16="http://schemas.microsoft.com/office/drawing/2014/main" id="{105CE6EB-A82D-4391-AC30-150ACFC19A3E}"/>
                  </a:ext>
                </a:extLst>
              </p:cNvPr>
              <p:cNvSpPr/>
              <p:nvPr/>
            </p:nvSpPr>
            <p:spPr>
              <a:xfrm>
                <a:off x="5306550" y="1259850"/>
                <a:ext cx="2175" cy="1525"/>
              </a:xfrm>
              <a:custGeom>
                <a:avLst/>
                <a:gdLst/>
                <a:ahLst/>
                <a:cxnLst/>
                <a:rect l="l" t="t" r="r" b="b"/>
                <a:pathLst>
                  <a:path w="87" h="61" extrusionOk="0">
                    <a:moveTo>
                      <a:pt x="64" y="0"/>
                    </a:moveTo>
                    <a:lnTo>
                      <a:pt x="1" y="35"/>
                    </a:lnTo>
                    <a:lnTo>
                      <a:pt x="1" y="61"/>
                    </a:lnTo>
                    <a:lnTo>
                      <a:pt x="86" y="13"/>
                    </a:lnTo>
                    <a:lnTo>
                      <a:pt x="64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" name="Google Shape;6464;p50">
                <a:extLst>
                  <a:ext uri="{FF2B5EF4-FFF2-40B4-BE49-F238E27FC236}">
                    <a16:creationId xmlns:a16="http://schemas.microsoft.com/office/drawing/2014/main" id="{CE7D0690-A987-494F-A540-F0D3547402D3}"/>
                  </a:ext>
                </a:extLst>
              </p:cNvPr>
              <p:cNvSpPr/>
              <p:nvPr/>
            </p:nvSpPr>
            <p:spPr>
              <a:xfrm>
                <a:off x="5306550" y="1258900"/>
                <a:ext cx="1625" cy="1825"/>
              </a:xfrm>
              <a:custGeom>
                <a:avLst/>
                <a:gdLst/>
                <a:ahLst/>
                <a:cxnLst/>
                <a:rect l="l" t="t" r="r" b="b"/>
                <a:pathLst>
                  <a:path w="65" h="73" extrusionOk="0">
                    <a:moveTo>
                      <a:pt x="2" y="0"/>
                    </a:moveTo>
                    <a:lnTo>
                      <a:pt x="1" y="73"/>
                    </a:lnTo>
                    <a:lnTo>
                      <a:pt x="64" y="38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" name="Google Shape;6465;p50">
                <a:extLst>
                  <a:ext uri="{FF2B5EF4-FFF2-40B4-BE49-F238E27FC236}">
                    <a16:creationId xmlns:a16="http://schemas.microsoft.com/office/drawing/2014/main" id="{DF0DDCE1-CD09-4E1C-86FE-4B95B73C88F2}"/>
                  </a:ext>
                </a:extLst>
              </p:cNvPr>
              <p:cNvSpPr/>
              <p:nvPr/>
            </p:nvSpPr>
            <p:spPr>
              <a:xfrm>
                <a:off x="5306950" y="1261750"/>
                <a:ext cx="3550" cy="2350"/>
              </a:xfrm>
              <a:custGeom>
                <a:avLst/>
                <a:gdLst/>
                <a:ahLst/>
                <a:cxnLst/>
                <a:rect l="l" t="t" r="r" b="b"/>
                <a:pathLst>
                  <a:path w="142" h="94" extrusionOk="0">
                    <a:moveTo>
                      <a:pt x="141" y="1"/>
                    </a:moveTo>
                    <a:lnTo>
                      <a:pt x="1" y="78"/>
                    </a:lnTo>
                    <a:lnTo>
                      <a:pt x="27" y="94"/>
                    </a:lnTo>
                    <a:lnTo>
                      <a:pt x="140" y="33"/>
                    </a:lnTo>
                    <a:lnTo>
                      <a:pt x="141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" name="Google Shape;6466;p50">
                <a:extLst>
                  <a:ext uri="{FF2B5EF4-FFF2-40B4-BE49-F238E27FC236}">
                    <a16:creationId xmlns:a16="http://schemas.microsoft.com/office/drawing/2014/main" id="{2399B685-005A-4CC7-89D2-5BD41252A458}"/>
                  </a:ext>
                </a:extLst>
              </p:cNvPr>
              <p:cNvSpPr/>
              <p:nvPr/>
            </p:nvSpPr>
            <p:spPr>
              <a:xfrm>
                <a:off x="5306525" y="1260750"/>
                <a:ext cx="3975" cy="2950"/>
              </a:xfrm>
              <a:custGeom>
                <a:avLst/>
                <a:gdLst/>
                <a:ahLst/>
                <a:cxnLst/>
                <a:rect l="l" t="t" r="r" b="b"/>
                <a:pathLst>
                  <a:path w="159" h="118" extrusionOk="0">
                    <a:moveTo>
                      <a:pt x="125" y="0"/>
                    </a:moveTo>
                    <a:lnTo>
                      <a:pt x="2" y="68"/>
                    </a:lnTo>
                    <a:lnTo>
                      <a:pt x="0" y="108"/>
                    </a:lnTo>
                    <a:lnTo>
                      <a:pt x="18" y="118"/>
                    </a:lnTo>
                    <a:lnTo>
                      <a:pt x="158" y="41"/>
                    </a:lnTo>
                    <a:lnTo>
                      <a:pt x="158" y="21"/>
                    </a:lnTo>
                    <a:lnTo>
                      <a:pt x="125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6467;p50">
                <a:extLst>
                  <a:ext uri="{FF2B5EF4-FFF2-40B4-BE49-F238E27FC236}">
                    <a16:creationId xmlns:a16="http://schemas.microsoft.com/office/drawing/2014/main" id="{E082D618-E990-4F52-A247-8BDEA49C06F2}"/>
                  </a:ext>
                </a:extLst>
              </p:cNvPr>
              <p:cNvSpPr/>
              <p:nvPr/>
            </p:nvSpPr>
            <p:spPr>
              <a:xfrm>
                <a:off x="5308075" y="1263100"/>
                <a:ext cx="2375" cy="2750"/>
              </a:xfrm>
              <a:custGeom>
                <a:avLst/>
                <a:gdLst/>
                <a:ahLst/>
                <a:cxnLst/>
                <a:rect l="l" t="t" r="r" b="b"/>
                <a:pathLst>
                  <a:path w="95" h="110" extrusionOk="0">
                    <a:moveTo>
                      <a:pt x="95" y="1"/>
                    </a:moveTo>
                    <a:lnTo>
                      <a:pt x="1" y="53"/>
                    </a:lnTo>
                    <a:lnTo>
                      <a:pt x="93" y="109"/>
                    </a:lnTo>
                    <a:lnTo>
                      <a:pt x="95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" name="Google Shape;6468;p50">
                <a:extLst>
                  <a:ext uri="{FF2B5EF4-FFF2-40B4-BE49-F238E27FC236}">
                    <a16:creationId xmlns:a16="http://schemas.microsoft.com/office/drawing/2014/main" id="{566A808E-47E0-4F52-9A85-1CC23AC23BC6}"/>
                  </a:ext>
                </a:extLst>
              </p:cNvPr>
              <p:cNvSpPr/>
              <p:nvPr/>
            </p:nvSpPr>
            <p:spPr>
              <a:xfrm>
                <a:off x="5307850" y="1262850"/>
                <a:ext cx="2600" cy="1575"/>
              </a:xfrm>
              <a:custGeom>
                <a:avLst/>
                <a:gdLst/>
                <a:ahLst/>
                <a:cxnLst/>
                <a:rect l="l" t="t" r="r" b="b"/>
                <a:pathLst>
                  <a:path w="104" h="63" extrusionOk="0">
                    <a:moveTo>
                      <a:pt x="104" y="0"/>
                    </a:moveTo>
                    <a:lnTo>
                      <a:pt x="1" y="57"/>
                    </a:lnTo>
                    <a:lnTo>
                      <a:pt x="10" y="63"/>
                    </a:lnTo>
                    <a:lnTo>
                      <a:pt x="104" y="11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6469;p50">
                <a:extLst>
                  <a:ext uri="{FF2B5EF4-FFF2-40B4-BE49-F238E27FC236}">
                    <a16:creationId xmlns:a16="http://schemas.microsoft.com/office/drawing/2014/main" id="{33CC9D8D-99B1-4280-BA8D-F34F8669A7C6}"/>
                  </a:ext>
                </a:extLst>
              </p:cNvPr>
              <p:cNvSpPr/>
              <p:nvPr/>
            </p:nvSpPr>
            <p:spPr>
              <a:xfrm>
                <a:off x="5307600" y="1262550"/>
                <a:ext cx="285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114" h="69" extrusionOk="0">
                    <a:moveTo>
                      <a:pt x="114" y="1"/>
                    </a:moveTo>
                    <a:lnTo>
                      <a:pt x="1" y="62"/>
                    </a:lnTo>
                    <a:lnTo>
                      <a:pt x="11" y="69"/>
                    </a:lnTo>
                    <a:lnTo>
                      <a:pt x="114" y="12"/>
                    </a:lnTo>
                    <a:lnTo>
                      <a:pt x="114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6470;p50">
                <a:extLst>
                  <a:ext uri="{FF2B5EF4-FFF2-40B4-BE49-F238E27FC236}">
                    <a16:creationId xmlns:a16="http://schemas.microsoft.com/office/drawing/2014/main" id="{A5169EB5-923B-420D-8BC1-2E92BD7D15D4}"/>
                  </a:ext>
                </a:extLst>
              </p:cNvPr>
              <p:cNvSpPr/>
              <p:nvPr/>
            </p:nvSpPr>
            <p:spPr>
              <a:xfrm>
                <a:off x="5305900" y="1257600"/>
                <a:ext cx="5350" cy="3675"/>
              </a:xfrm>
              <a:custGeom>
                <a:avLst/>
                <a:gdLst/>
                <a:ahLst/>
                <a:cxnLst/>
                <a:rect l="l" t="t" r="r" b="b"/>
                <a:pathLst>
                  <a:path w="214" h="147" extrusionOk="0">
                    <a:moveTo>
                      <a:pt x="1" y="0"/>
                    </a:moveTo>
                    <a:lnTo>
                      <a:pt x="28" y="52"/>
                    </a:lnTo>
                    <a:lnTo>
                      <a:pt x="183" y="147"/>
                    </a:lnTo>
                    <a:lnTo>
                      <a:pt x="214" y="13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6471;p50">
                <a:extLst>
                  <a:ext uri="{FF2B5EF4-FFF2-40B4-BE49-F238E27FC236}">
                    <a16:creationId xmlns:a16="http://schemas.microsoft.com/office/drawing/2014/main" id="{3F5A8B0C-82CF-46ED-9FA8-0133EC83D515}"/>
                  </a:ext>
                </a:extLst>
              </p:cNvPr>
              <p:cNvSpPr/>
              <p:nvPr/>
            </p:nvSpPr>
            <p:spPr>
              <a:xfrm>
                <a:off x="5305750" y="1263425"/>
                <a:ext cx="5400" cy="3725"/>
              </a:xfrm>
              <a:custGeom>
                <a:avLst/>
                <a:gdLst/>
                <a:ahLst/>
                <a:cxnLst/>
                <a:rect l="l" t="t" r="r" b="b"/>
                <a:pathLst>
                  <a:path w="216" h="149" extrusionOk="0">
                    <a:moveTo>
                      <a:pt x="31" y="1"/>
                    </a:moveTo>
                    <a:lnTo>
                      <a:pt x="1" y="17"/>
                    </a:lnTo>
                    <a:lnTo>
                      <a:pt x="215" y="149"/>
                    </a:lnTo>
                    <a:lnTo>
                      <a:pt x="186" y="96"/>
                    </a:lnTo>
                    <a:lnTo>
                      <a:pt x="31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6472;p50">
                <a:extLst>
                  <a:ext uri="{FF2B5EF4-FFF2-40B4-BE49-F238E27FC236}">
                    <a16:creationId xmlns:a16="http://schemas.microsoft.com/office/drawing/2014/main" id="{07FA1D76-90C6-47C4-BC04-2F8CEDA974FF}"/>
                  </a:ext>
                </a:extLst>
              </p:cNvPr>
              <p:cNvSpPr/>
              <p:nvPr/>
            </p:nvSpPr>
            <p:spPr>
              <a:xfrm>
                <a:off x="5306525" y="1263250"/>
                <a:ext cx="3900" cy="260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4" extrusionOk="0">
                    <a:moveTo>
                      <a:pt x="9" y="0"/>
                    </a:moveTo>
                    <a:lnTo>
                      <a:pt x="0" y="8"/>
                    </a:lnTo>
                    <a:lnTo>
                      <a:pt x="155" y="103"/>
                    </a:lnTo>
                    <a:lnTo>
                      <a:pt x="155" y="92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6473;p50">
                <a:extLst>
                  <a:ext uri="{FF2B5EF4-FFF2-40B4-BE49-F238E27FC236}">
                    <a16:creationId xmlns:a16="http://schemas.microsoft.com/office/drawing/2014/main" id="{85A3F991-62DA-47C8-9491-075082B96D77}"/>
                  </a:ext>
                </a:extLst>
              </p:cNvPr>
              <p:cNvSpPr/>
              <p:nvPr/>
            </p:nvSpPr>
            <p:spPr>
              <a:xfrm>
                <a:off x="5306525" y="1258900"/>
                <a:ext cx="300" cy="4550"/>
              </a:xfrm>
              <a:custGeom>
                <a:avLst/>
                <a:gdLst/>
                <a:ahLst/>
                <a:cxnLst/>
                <a:rect l="l" t="t" r="r" b="b"/>
                <a:pathLst>
                  <a:path w="12" h="182" extrusionOk="0">
                    <a:moveTo>
                      <a:pt x="3" y="0"/>
                    </a:moveTo>
                    <a:lnTo>
                      <a:pt x="0" y="182"/>
                    </a:lnTo>
                    <a:lnTo>
                      <a:pt x="9" y="174"/>
                    </a:lnTo>
                    <a:lnTo>
                      <a:pt x="12" y="5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6474;p50">
                <a:extLst>
                  <a:ext uri="{FF2B5EF4-FFF2-40B4-BE49-F238E27FC236}">
                    <a16:creationId xmlns:a16="http://schemas.microsoft.com/office/drawing/2014/main" id="{B0544B8C-62D0-4225-A3DC-CC7AAE0237DC}"/>
                  </a:ext>
                </a:extLst>
              </p:cNvPr>
              <p:cNvSpPr/>
              <p:nvPr/>
            </p:nvSpPr>
            <p:spPr>
              <a:xfrm>
                <a:off x="5311125" y="1260675"/>
                <a:ext cx="425" cy="6475"/>
              </a:xfrm>
              <a:custGeom>
                <a:avLst/>
                <a:gdLst/>
                <a:ahLst/>
                <a:cxnLst/>
                <a:rect l="l" t="t" r="r" b="b"/>
                <a:pathLst>
                  <a:path w="17" h="259" extrusionOk="0">
                    <a:moveTo>
                      <a:pt x="16" y="0"/>
                    </a:moveTo>
                    <a:lnTo>
                      <a:pt x="5" y="8"/>
                    </a:lnTo>
                    <a:lnTo>
                      <a:pt x="0" y="259"/>
                    </a:lnTo>
                    <a:lnTo>
                      <a:pt x="12" y="253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6475;p50">
                <a:extLst>
                  <a:ext uri="{FF2B5EF4-FFF2-40B4-BE49-F238E27FC236}">
                    <a16:creationId xmlns:a16="http://schemas.microsoft.com/office/drawing/2014/main" id="{62362FB3-A3CA-491E-8D1B-FA84F34D4C06}"/>
                  </a:ext>
                </a:extLst>
              </p:cNvPr>
              <p:cNvSpPr/>
              <p:nvPr/>
            </p:nvSpPr>
            <p:spPr>
              <a:xfrm>
                <a:off x="5305900" y="1257375"/>
                <a:ext cx="5650" cy="3500"/>
              </a:xfrm>
              <a:custGeom>
                <a:avLst/>
                <a:gdLst/>
                <a:ahLst/>
                <a:cxnLst/>
                <a:rect l="l" t="t" r="r" b="b"/>
                <a:pathLst>
                  <a:path w="226" h="140" extrusionOk="0">
                    <a:moveTo>
                      <a:pt x="11" y="0"/>
                    </a:moveTo>
                    <a:lnTo>
                      <a:pt x="1" y="9"/>
                    </a:lnTo>
                    <a:lnTo>
                      <a:pt x="214" y="140"/>
                    </a:lnTo>
                    <a:lnTo>
                      <a:pt x="225" y="132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6476;p50">
                <a:extLst>
                  <a:ext uri="{FF2B5EF4-FFF2-40B4-BE49-F238E27FC236}">
                    <a16:creationId xmlns:a16="http://schemas.microsoft.com/office/drawing/2014/main" id="{4F287147-BB23-4A77-970A-FAA69A53FB67}"/>
                  </a:ext>
                </a:extLst>
              </p:cNvPr>
              <p:cNvSpPr/>
              <p:nvPr/>
            </p:nvSpPr>
            <p:spPr>
              <a:xfrm>
                <a:off x="5348325" y="1263325"/>
                <a:ext cx="5550" cy="9400"/>
              </a:xfrm>
              <a:custGeom>
                <a:avLst/>
                <a:gdLst/>
                <a:ahLst/>
                <a:cxnLst/>
                <a:rect l="l" t="t" r="r" b="b"/>
                <a:pathLst>
                  <a:path w="222" h="376" extrusionOk="0">
                    <a:moveTo>
                      <a:pt x="222" y="0"/>
                    </a:moveTo>
                    <a:lnTo>
                      <a:pt x="4" y="124"/>
                    </a:lnTo>
                    <a:lnTo>
                      <a:pt x="0" y="376"/>
                    </a:lnTo>
                    <a:lnTo>
                      <a:pt x="218" y="251"/>
                    </a:lnTo>
                    <a:lnTo>
                      <a:pt x="222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6477;p50">
                <a:extLst>
                  <a:ext uri="{FF2B5EF4-FFF2-40B4-BE49-F238E27FC236}">
                    <a16:creationId xmlns:a16="http://schemas.microsoft.com/office/drawing/2014/main" id="{F6C95C00-F3CD-4FDF-91D4-CF3BCD24138A}"/>
                  </a:ext>
                </a:extLst>
              </p:cNvPr>
              <p:cNvSpPr/>
              <p:nvPr/>
            </p:nvSpPr>
            <p:spPr>
              <a:xfrm>
                <a:off x="5349075" y="1264625"/>
                <a:ext cx="4050" cy="6800"/>
              </a:xfrm>
              <a:custGeom>
                <a:avLst/>
                <a:gdLst/>
                <a:ahLst/>
                <a:cxnLst/>
                <a:rect l="l" t="t" r="r" b="b"/>
                <a:pathLst>
                  <a:path w="162" h="272" extrusionOk="0">
                    <a:moveTo>
                      <a:pt x="162" y="0"/>
                    </a:moveTo>
                    <a:lnTo>
                      <a:pt x="98" y="35"/>
                    </a:lnTo>
                    <a:lnTo>
                      <a:pt x="76" y="48"/>
                    </a:lnTo>
                    <a:lnTo>
                      <a:pt x="48" y="64"/>
                    </a:lnTo>
                    <a:lnTo>
                      <a:pt x="37" y="70"/>
                    </a:lnTo>
                    <a:lnTo>
                      <a:pt x="3" y="89"/>
                    </a:lnTo>
                    <a:lnTo>
                      <a:pt x="3" y="109"/>
                    </a:lnTo>
                    <a:lnTo>
                      <a:pt x="2" y="141"/>
                    </a:lnTo>
                    <a:lnTo>
                      <a:pt x="2" y="153"/>
                    </a:lnTo>
                    <a:lnTo>
                      <a:pt x="2" y="163"/>
                    </a:lnTo>
                    <a:lnTo>
                      <a:pt x="1" y="272"/>
                    </a:lnTo>
                    <a:lnTo>
                      <a:pt x="95" y="218"/>
                    </a:lnTo>
                    <a:lnTo>
                      <a:pt x="104" y="212"/>
                    </a:lnTo>
                    <a:lnTo>
                      <a:pt x="114" y="206"/>
                    </a:lnTo>
                    <a:lnTo>
                      <a:pt x="141" y="192"/>
                    </a:lnTo>
                    <a:lnTo>
                      <a:pt x="159" y="182"/>
                    </a:lnTo>
                    <a:lnTo>
                      <a:pt x="159" y="143"/>
                    </a:lnTo>
                    <a:lnTo>
                      <a:pt x="159" y="130"/>
                    </a:lnTo>
                    <a:lnTo>
                      <a:pt x="160" y="99"/>
                    </a:lnTo>
                    <a:lnTo>
                      <a:pt x="160" y="73"/>
                    </a:lnTo>
                    <a:lnTo>
                      <a:pt x="16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6478;p50">
                <a:extLst>
                  <a:ext uri="{FF2B5EF4-FFF2-40B4-BE49-F238E27FC236}">
                    <a16:creationId xmlns:a16="http://schemas.microsoft.com/office/drawing/2014/main" id="{DFE441D3-471B-4E7A-A92D-1158830F5A89}"/>
                  </a:ext>
                </a:extLst>
              </p:cNvPr>
              <p:cNvSpPr/>
              <p:nvPr/>
            </p:nvSpPr>
            <p:spPr>
              <a:xfrm>
                <a:off x="5349975" y="1266225"/>
                <a:ext cx="3075" cy="1975"/>
              </a:xfrm>
              <a:custGeom>
                <a:avLst/>
                <a:gdLst/>
                <a:ahLst/>
                <a:cxnLst/>
                <a:rect l="l" t="t" r="r" b="b"/>
                <a:pathLst>
                  <a:path w="123" h="79" extrusionOk="0">
                    <a:moveTo>
                      <a:pt x="12" y="0"/>
                    </a:moveTo>
                    <a:lnTo>
                      <a:pt x="1" y="6"/>
                    </a:lnTo>
                    <a:lnTo>
                      <a:pt x="123" y="79"/>
                    </a:lnTo>
                    <a:lnTo>
                      <a:pt x="123" y="66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6479;p50">
                <a:extLst>
                  <a:ext uri="{FF2B5EF4-FFF2-40B4-BE49-F238E27FC236}">
                    <a16:creationId xmlns:a16="http://schemas.microsoft.com/office/drawing/2014/main" id="{CB1680E5-C868-4E2D-80F5-71483CEA97C0}"/>
                  </a:ext>
                </a:extLst>
              </p:cNvPr>
              <p:cNvSpPr/>
              <p:nvPr/>
            </p:nvSpPr>
            <p:spPr>
              <a:xfrm>
                <a:off x="5350275" y="1265825"/>
                <a:ext cx="2825" cy="2050"/>
              </a:xfrm>
              <a:custGeom>
                <a:avLst/>
                <a:gdLst/>
                <a:ahLst/>
                <a:cxnLst/>
                <a:rect l="l" t="t" r="r" b="b"/>
                <a:pathLst>
                  <a:path w="113" h="82" extrusionOk="0">
                    <a:moveTo>
                      <a:pt x="28" y="0"/>
                    </a:moveTo>
                    <a:lnTo>
                      <a:pt x="0" y="16"/>
                    </a:lnTo>
                    <a:lnTo>
                      <a:pt x="111" y="82"/>
                    </a:lnTo>
                    <a:lnTo>
                      <a:pt x="112" y="51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6480;p50">
                <a:extLst>
                  <a:ext uri="{FF2B5EF4-FFF2-40B4-BE49-F238E27FC236}">
                    <a16:creationId xmlns:a16="http://schemas.microsoft.com/office/drawing/2014/main" id="{92446CC5-6336-49D2-B3EB-0BBB8B138CE7}"/>
                  </a:ext>
                </a:extLst>
              </p:cNvPr>
              <p:cNvSpPr/>
              <p:nvPr/>
            </p:nvSpPr>
            <p:spPr>
              <a:xfrm>
                <a:off x="5350950" y="1265500"/>
                <a:ext cx="2150" cy="1625"/>
              </a:xfrm>
              <a:custGeom>
                <a:avLst/>
                <a:gdLst/>
                <a:ahLst/>
                <a:cxnLst/>
                <a:rect l="l" t="t" r="r" b="b"/>
                <a:pathLst>
                  <a:path w="86" h="65" extrusionOk="0">
                    <a:moveTo>
                      <a:pt x="23" y="0"/>
                    </a:moveTo>
                    <a:lnTo>
                      <a:pt x="1" y="13"/>
                    </a:lnTo>
                    <a:lnTo>
                      <a:pt x="85" y="64"/>
                    </a:lnTo>
                    <a:lnTo>
                      <a:pt x="85" y="38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6481;p50">
                <a:extLst>
                  <a:ext uri="{FF2B5EF4-FFF2-40B4-BE49-F238E27FC236}">
                    <a16:creationId xmlns:a16="http://schemas.microsoft.com/office/drawing/2014/main" id="{9DF26AA0-C61D-40AD-AADB-899F7A3D262C}"/>
                  </a:ext>
                </a:extLst>
              </p:cNvPr>
              <p:cNvSpPr/>
              <p:nvPr/>
            </p:nvSpPr>
            <p:spPr>
              <a:xfrm>
                <a:off x="5351500" y="1264625"/>
                <a:ext cx="1625" cy="1825"/>
              </a:xfrm>
              <a:custGeom>
                <a:avLst/>
                <a:gdLst/>
                <a:ahLst/>
                <a:cxnLst/>
                <a:rect l="l" t="t" r="r" b="b"/>
                <a:pathLst>
                  <a:path w="65" h="73" extrusionOk="0">
                    <a:moveTo>
                      <a:pt x="65" y="0"/>
                    </a:moveTo>
                    <a:lnTo>
                      <a:pt x="1" y="35"/>
                    </a:lnTo>
                    <a:lnTo>
                      <a:pt x="63" y="73"/>
                    </a:lnTo>
                    <a:lnTo>
                      <a:pt x="65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6482;p50">
                <a:extLst>
                  <a:ext uri="{FF2B5EF4-FFF2-40B4-BE49-F238E27FC236}">
                    <a16:creationId xmlns:a16="http://schemas.microsoft.com/office/drawing/2014/main" id="{C6721B48-D7C2-4127-9014-55AFC6DF2A1E}"/>
                  </a:ext>
                </a:extLst>
              </p:cNvPr>
              <p:cNvSpPr/>
              <p:nvPr/>
            </p:nvSpPr>
            <p:spPr>
              <a:xfrm>
                <a:off x="5349125" y="1267350"/>
                <a:ext cx="3500" cy="2450"/>
              </a:xfrm>
              <a:custGeom>
                <a:avLst/>
                <a:gdLst/>
                <a:ahLst/>
                <a:cxnLst/>
                <a:rect l="l" t="t" r="r" b="b"/>
                <a:pathLst>
                  <a:path w="140" h="98" extrusionOk="0">
                    <a:moveTo>
                      <a:pt x="1" y="0"/>
                    </a:moveTo>
                    <a:lnTo>
                      <a:pt x="0" y="32"/>
                    </a:lnTo>
                    <a:lnTo>
                      <a:pt x="112" y="97"/>
                    </a:lnTo>
                    <a:lnTo>
                      <a:pt x="139" y="8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" name="Google Shape;6483;p50">
                <a:extLst>
                  <a:ext uri="{FF2B5EF4-FFF2-40B4-BE49-F238E27FC236}">
                    <a16:creationId xmlns:a16="http://schemas.microsoft.com/office/drawing/2014/main" id="{7CAC6CBA-1446-4234-A48A-872A5E873CAB}"/>
                  </a:ext>
                </a:extLst>
              </p:cNvPr>
              <p:cNvSpPr/>
              <p:nvPr/>
            </p:nvSpPr>
            <p:spPr>
              <a:xfrm>
                <a:off x="5349150" y="1266375"/>
                <a:ext cx="3900" cy="305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22" extrusionOk="0">
                    <a:moveTo>
                      <a:pt x="34" y="0"/>
                    </a:moveTo>
                    <a:lnTo>
                      <a:pt x="0" y="19"/>
                    </a:lnTo>
                    <a:lnTo>
                      <a:pt x="0" y="39"/>
                    </a:lnTo>
                    <a:lnTo>
                      <a:pt x="138" y="122"/>
                    </a:lnTo>
                    <a:lnTo>
                      <a:pt x="156" y="112"/>
                    </a:lnTo>
                    <a:lnTo>
                      <a:pt x="156" y="73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" name="Google Shape;6484;p50">
                <a:extLst>
                  <a:ext uri="{FF2B5EF4-FFF2-40B4-BE49-F238E27FC236}">
                    <a16:creationId xmlns:a16="http://schemas.microsoft.com/office/drawing/2014/main" id="{FE2D8F8D-E4C3-485B-A67A-3EFE752FF657}"/>
                  </a:ext>
                </a:extLst>
              </p:cNvPr>
              <p:cNvSpPr/>
              <p:nvPr/>
            </p:nvSpPr>
            <p:spPr>
              <a:xfrm>
                <a:off x="5349075" y="1268675"/>
                <a:ext cx="2375" cy="2750"/>
              </a:xfrm>
              <a:custGeom>
                <a:avLst/>
                <a:gdLst/>
                <a:ahLst/>
                <a:cxnLst/>
                <a:rect l="l" t="t" r="r" b="b"/>
                <a:pathLst>
                  <a:path w="95" h="110" extrusionOk="0">
                    <a:moveTo>
                      <a:pt x="2" y="1"/>
                    </a:moveTo>
                    <a:lnTo>
                      <a:pt x="1" y="110"/>
                    </a:lnTo>
                    <a:lnTo>
                      <a:pt x="95" y="56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6485;p50">
                <a:extLst>
                  <a:ext uri="{FF2B5EF4-FFF2-40B4-BE49-F238E27FC236}">
                    <a16:creationId xmlns:a16="http://schemas.microsoft.com/office/drawing/2014/main" id="{E7EBDF92-65B8-442C-AEDF-653CDD28E79E}"/>
                  </a:ext>
                </a:extLst>
              </p:cNvPr>
              <p:cNvSpPr/>
              <p:nvPr/>
            </p:nvSpPr>
            <p:spPr>
              <a:xfrm>
                <a:off x="5349125" y="1268425"/>
                <a:ext cx="2550" cy="1650"/>
              </a:xfrm>
              <a:custGeom>
                <a:avLst/>
                <a:gdLst/>
                <a:ahLst/>
                <a:cxnLst/>
                <a:rect l="l" t="t" r="r" b="b"/>
                <a:pathLst>
                  <a:path w="102" h="66" extrusionOk="0">
                    <a:moveTo>
                      <a:pt x="0" y="1"/>
                    </a:moveTo>
                    <a:lnTo>
                      <a:pt x="0" y="11"/>
                    </a:lnTo>
                    <a:lnTo>
                      <a:pt x="93" y="66"/>
                    </a:lnTo>
                    <a:lnTo>
                      <a:pt x="102" y="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6486;p50">
                <a:extLst>
                  <a:ext uri="{FF2B5EF4-FFF2-40B4-BE49-F238E27FC236}">
                    <a16:creationId xmlns:a16="http://schemas.microsoft.com/office/drawing/2014/main" id="{7DF6E382-2C3E-4E03-8C49-B1D72F0D0E31}"/>
                  </a:ext>
                </a:extLst>
              </p:cNvPr>
              <p:cNvSpPr/>
              <p:nvPr/>
            </p:nvSpPr>
            <p:spPr>
              <a:xfrm>
                <a:off x="5349125" y="1268150"/>
                <a:ext cx="2800" cy="1800"/>
              </a:xfrm>
              <a:custGeom>
                <a:avLst/>
                <a:gdLst/>
                <a:ahLst/>
                <a:cxnLst/>
                <a:rect l="l" t="t" r="r" b="b"/>
                <a:pathLst>
                  <a:path w="112" h="72" extrusionOk="0">
                    <a:moveTo>
                      <a:pt x="0" y="0"/>
                    </a:moveTo>
                    <a:lnTo>
                      <a:pt x="0" y="12"/>
                    </a:lnTo>
                    <a:lnTo>
                      <a:pt x="102" y="71"/>
                    </a:lnTo>
                    <a:lnTo>
                      <a:pt x="112" y="6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6487;p50">
                <a:extLst>
                  <a:ext uri="{FF2B5EF4-FFF2-40B4-BE49-F238E27FC236}">
                    <a16:creationId xmlns:a16="http://schemas.microsoft.com/office/drawing/2014/main" id="{E35D081E-0C48-45CE-AF25-D44541D8C785}"/>
                  </a:ext>
                </a:extLst>
              </p:cNvPr>
              <p:cNvSpPr/>
              <p:nvPr/>
            </p:nvSpPr>
            <p:spPr>
              <a:xfrm>
                <a:off x="5348425" y="1263325"/>
                <a:ext cx="5450" cy="3525"/>
              </a:xfrm>
              <a:custGeom>
                <a:avLst/>
                <a:gdLst/>
                <a:ahLst/>
                <a:cxnLst/>
                <a:rect l="l" t="t" r="r" b="b"/>
                <a:pathLst>
                  <a:path w="218" h="141" extrusionOk="0">
                    <a:moveTo>
                      <a:pt x="218" y="0"/>
                    </a:moveTo>
                    <a:lnTo>
                      <a:pt x="0" y="124"/>
                    </a:lnTo>
                    <a:lnTo>
                      <a:pt x="29" y="141"/>
                    </a:lnTo>
                    <a:lnTo>
                      <a:pt x="188" y="52"/>
                    </a:lnTo>
                    <a:lnTo>
                      <a:pt x="218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" name="Google Shape;6488;p50">
                <a:extLst>
                  <a:ext uri="{FF2B5EF4-FFF2-40B4-BE49-F238E27FC236}">
                    <a16:creationId xmlns:a16="http://schemas.microsoft.com/office/drawing/2014/main" id="{45C49EFC-96F5-498F-970D-B251586F1CF2}"/>
                  </a:ext>
                </a:extLst>
              </p:cNvPr>
              <p:cNvSpPr/>
              <p:nvPr/>
            </p:nvSpPr>
            <p:spPr>
              <a:xfrm>
                <a:off x="5348325" y="1269150"/>
                <a:ext cx="5450" cy="3575"/>
              </a:xfrm>
              <a:custGeom>
                <a:avLst/>
                <a:gdLst/>
                <a:ahLst/>
                <a:cxnLst/>
                <a:rect l="l" t="t" r="r" b="b"/>
                <a:pathLst>
                  <a:path w="218" h="143" extrusionOk="0">
                    <a:moveTo>
                      <a:pt x="189" y="1"/>
                    </a:moveTo>
                    <a:lnTo>
                      <a:pt x="31" y="91"/>
                    </a:lnTo>
                    <a:lnTo>
                      <a:pt x="0" y="143"/>
                    </a:lnTo>
                    <a:lnTo>
                      <a:pt x="218" y="18"/>
                    </a:lnTo>
                    <a:lnTo>
                      <a:pt x="189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" name="Google Shape;6489;p50">
                <a:extLst>
                  <a:ext uri="{FF2B5EF4-FFF2-40B4-BE49-F238E27FC236}">
                    <a16:creationId xmlns:a16="http://schemas.microsoft.com/office/drawing/2014/main" id="{7DE5BA6A-A989-4DD3-9AE2-8EECA978D09C}"/>
                  </a:ext>
                </a:extLst>
              </p:cNvPr>
              <p:cNvSpPr/>
              <p:nvPr/>
            </p:nvSpPr>
            <p:spPr>
              <a:xfrm>
                <a:off x="5349075" y="1268975"/>
                <a:ext cx="3975" cy="2450"/>
              </a:xfrm>
              <a:custGeom>
                <a:avLst/>
                <a:gdLst/>
                <a:ahLst/>
                <a:cxnLst/>
                <a:rect l="l" t="t" r="r" b="b"/>
                <a:pathLst>
                  <a:path w="159" h="98" extrusionOk="0">
                    <a:moveTo>
                      <a:pt x="150" y="0"/>
                    </a:moveTo>
                    <a:lnTo>
                      <a:pt x="1" y="86"/>
                    </a:lnTo>
                    <a:lnTo>
                      <a:pt x="1" y="98"/>
                    </a:lnTo>
                    <a:lnTo>
                      <a:pt x="159" y="8"/>
                    </a:lnTo>
                    <a:lnTo>
                      <a:pt x="150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6490;p50">
                <a:extLst>
                  <a:ext uri="{FF2B5EF4-FFF2-40B4-BE49-F238E27FC236}">
                    <a16:creationId xmlns:a16="http://schemas.microsoft.com/office/drawing/2014/main" id="{A7245B1E-BC4E-4DC8-A670-4AE9CBBA923C}"/>
                  </a:ext>
                </a:extLst>
              </p:cNvPr>
              <p:cNvSpPr/>
              <p:nvPr/>
            </p:nvSpPr>
            <p:spPr>
              <a:xfrm>
                <a:off x="5352800" y="1264625"/>
                <a:ext cx="325" cy="4550"/>
              </a:xfrm>
              <a:custGeom>
                <a:avLst/>
                <a:gdLst/>
                <a:ahLst/>
                <a:cxnLst/>
                <a:rect l="l" t="t" r="r" b="b"/>
                <a:pathLst>
                  <a:path w="13" h="182" extrusionOk="0">
                    <a:moveTo>
                      <a:pt x="13" y="0"/>
                    </a:moveTo>
                    <a:lnTo>
                      <a:pt x="4" y="5"/>
                    </a:lnTo>
                    <a:lnTo>
                      <a:pt x="1" y="174"/>
                    </a:lnTo>
                    <a:lnTo>
                      <a:pt x="10" y="182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6491;p50">
                <a:extLst>
                  <a:ext uri="{FF2B5EF4-FFF2-40B4-BE49-F238E27FC236}">
                    <a16:creationId xmlns:a16="http://schemas.microsoft.com/office/drawing/2014/main" id="{686FA11B-C048-46F0-A90E-9E63E83CA486}"/>
                  </a:ext>
                </a:extLst>
              </p:cNvPr>
              <p:cNvSpPr/>
              <p:nvPr/>
            </p:nvSpPr>
            <p:spPr>
              <a:xfrm>
                <a:off x="5348025" y="1266225"/>
                <a:ext cx="425" cy="6500"/>
              </a:xfrm>
              <a:custGeom>
                <a:avLst/>
                <a:gdLst/>
                <a:ahLst/>
                <a:cxnLst/>
                <a:rect l="l" t="t" r="r" b="b"/>
                <a:pathLst>
                  <a:path w="17" h="260" extrusionOk="0">
                    <a:moveTo>
                      <a:pt x="5" y="0"/>
                    </a:moveTo>
                    <a:lnTo>
                      <a:pt x="1" y="253"/>
                    </a:lnTo>
                    <a:lnTo>
                      <a:pt x="12" y="260"/>
                    </a:lnTo>
                    <a:lnTo>
                      <a:pt x="16" y="8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6492;p50">
                <a:extLst>
                  <a:ext uri="{FF2B5EF4-FFF2-40B4-BE49-F238E27FC236}">
                    <a16:creationId xmlns:a16="http://schemas.microsoft.com/office/drawing/2014/main" id="{F192AD48-23A3-40F4-A70B-57ED84B67B90}"/>
                  </a:ext>
                </a:extLst>
              </p:cNvPr>
              <p:cNvSpPr/>
              <p:nvPr/>
            </p:nvSpPr>
            <p:spPr>
              <a:xfrm>
                <a:off x="5348125" y="1263150"/>
                <a:ext cx="5750" cy="3275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31" extrusionOk="0">
                    <a:moveTo>
                      <a:pt x="218" y="0"/>
                    </a:moveTo>
                    <a:lnTo>
                      <a:pt x="1" y="123"/>
                    </a:lnTo>
                    <a:lnTo>
                      <a:pt x="12" y="131"/>
                    </a:lnTo>
                    <a:lnTo>
                      <a:pt x="230" y="7"/>
                    </a:lnTo>
                    <a:lnTo>
                      <a:pt x="218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6493;p50">
                <a:extLst>
                  <a:ext uri="{FF2B5EF4-FFF2-40B4-BE49-F238E27FC236}">
                    <a16:creationId xmlns:a16="http://schemas.microsoft.com/office/drawing/2014/main" id="{3B42749B-5DBA-41C5-A395-17BBA07B31F8}"/>
                  </a:ext>
                </a:extLst>
              </p:cNvPr>
              <p:cNvSpPr/>
              <p:nvPr/>
            </p:nvSpPr>
            <p:spPr>
              <a:xfrm>
                <a:off x="5348125" y="1273150"/>
                <a:ext cx="5575" cy="9400"/>
              </a:xfrm>
              <a:custGeom>
                <a:avLst/>
                <a:gdLst/>
                <a:ahLst/>
                <a:cxnLst/>
                <a:rect l="l" t="t" r="r" b="b"/>
                <a:pathLst>
                  <a:path w="223" h="376" extrusionOk="0">
                    <a:moveTo>
                      <a:pt x="223" y="0"/>
                    </a:moveTo>
                    <a:lnTo>
                      <a:pt x="5" y="124"/>
                    </a:lnTo>
                    <a:lnTo>
                      <a:pt x="1" y="376"/>
                    </a:lnTo>
                    <a:lnTo>
                      <a:pt x="218" y="251"/>
                    </a:lnTo>
                    <a:lnTo>
                      <a:pt x="223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6494;p50">
                <a:extLst>
                  <a:ext uri="{FF2B5EF4-FFF2-40B4-BE49-F238E27FC236}">
                    <a16:creationId xmlns:a16="http://schemas.microsoft.com/office/drawing/2014/main" id="{40210BF8-619C-4AED-9A4D-FABCBEC34620}"/>
                  </a:ext>
                </a:extLst>
              </p:cNvPr>
              <p:cNvSpPr/>
              <p:nvPr/>
            </p:nvSpPr>
            <p:spPr>
              <a:xfrm>
                <a:off x="5348900" y="1274450"/>
                <a:ext cx="4050" cy="6800"/>
              </a:xfrm>
              <a:custGeom>
                <a:avLst/>
                <a:gdLst/>
                <a:ahLst/>
                <a:cxnLst/>
                <a:rect l="l" t="t" r="r" b="b"/>
                <a:pathLst>
                  <a:path w="162" h="272" extrusionOk="0">
                    <a:moveTo>
                      <a:pt x="161" y="0"/>
                    </a:moveTo>
                    <a:lnTo>
                      <a:pt x="98" y="35"/>
                    </a:lnTo>
                    <a:lnTo>
                      <a:pt x="76" y="48"/>
                    </a:lnTo>
                    <a:lnTo>
                      <a:pt x="48" y="64"/>
                    </a:lnTo>
                    <a:lnTo>
                      <a:pt x="38" y="70"/>
                    </a:lnTo>
                    <a:lnTo>
                      <a:pt x="3" y="89"/>
                    </a:lnTo>
                    <a:lnTo>
                      <a:pt x="3" y="109"/>
                    </a:lnTo>
                    <a:lnTo>
                      <a:pt x="2" y="141"/>
                    </a:lnTo>
                    <a:lnTo>
                      <a:pt x="2" y="153"/>
                    </a:lnTo>
                    <a:lnTo>
                      <a:pt x="2" y="163"/>
                    </a:lnTo>
                    <a:lnTo>
                      <a:pt x="0" y="272"/>
                    </a:lnTo>
                    <a:lnTo>
                      <a:pt x="95" y="218"/>
                    </a:lnTo>
                    <a:lnTo>
                      <a:pt x="103" y="212"/>
                    </a:lnTo>
                    <a:lnTo>
                      <a:pt x="113" y="206"/>
                    </a:lnTo>
                    <a:lnTo>
                      <a:pt x="141" y="190"/>
                    </a:lnTo>
                    <a:lnTo>
                      <a:pt x="158" y="182"/>
                    </a:lnTo>
                    <a:lnTo>
                      <a:pt x="158" y="143"/>
                    </a:lnTo>
                    <a:lnTo>
                      <a:pt x="158" y="130"/>
                    </a:lnTo>
                    <a:lnTo>
                      <a:pt x="160" y="98"/>
                    </a:lnTo>
                    <a:lnTo>
                      <a:pt x="160" y="73"/>
                    </a:lnTo>
                    <a:lnTo>
                      <a:pt x="16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" name="Google Shape;6495;p50">
                <a:extLst>
                  <a:ext uri="{FF2B5EF4-FFF2-40B4-BE49-F238E27FC236}">
                    <a16:creationId xmlns:a16="http://schemas.microsoft.com/office/drawing/2014/main" id="{E8D106B6-FD92-4A62-A0B2-6AA137A6750C}"/>
                  </a:ext>
                </a:extLst>
              </p:cNvPr>
              <p:cNvSpPr/>
              <p:nvPr/>
            </p:nvSpPr>
            <p:spPr>
              <a:xfrm>
                <a:off x="5349850" y="1276050"/>
                <a:ext cx="3025" cy="1975"/>
              </a:xfrm>
              <a:custGeom>
                <a:avLst/>
                <a:gdLst/>
                <a:ahLst/>
                <a:cxnLst/>
                <a:rect l="l" t="t" r="r" b="b"/>
                <a:pathLst>
                  <a:path w="121" h="79" extrusionOk="0">
                    <a:moveTo>
                      <a:pt x="10" y="0"/>
                    </a:moveTo>
                    <a:lnTo>
                      <a:pt x="0" y="6"/>
                    </a:lnTo>
                    <a:lnTo>
                      <a:pt x="120" y="79"/>
                    </a:lnTo>
                    <a:lnTo>
                      <a:pt x="120" y="66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" name="Google Shape;6496;p50">
                <a:extLst>
                  <a:ext uri="{FF2B5EF4-FFF2-40B4-BE49-F238E27FC236}">
                    <a16:creationId xmlns:a16="http://schemas.microsoft.com/office/drawing/2014/main" id="{AF468FBD-3974-4A1F-8702-82AAE46A34B1}"/>
                  </a:ext>
                </a:extLst>
              </p:cNvPr>
              <p:cNvSpPr/>
              <p:nvPr/>
            </p:nvSpPr>
            <p:spPr>
              <a:xfrm>
                <a:off x="5350100" y="1275650"/>
                <a:ext cx="2800" cy="2050"/>
              </a:xfrm>
              <a:custGeom>
                <a:avLst/>
                <a:gdLst/>
                <a:ahLst/>
                <a:cxnLst/>
                <a:rect l="l" t="t" r="r" b="b"/>
                <a:pathLst>
                  <a:path w="112" h="82" extrusionOk="0">
                    <a:moveTo>
                      <a:pt x="28" y="0"/>
                    </a:moveTo>
                    <a:lnTo>
                      <a:pt x="0" y="16"/>
                    </a:lnTo>
                    <a:lnTo>
                      <a:pt x="110" y="82"/>
                    </a:lnTo>
                    <a:lnTo>
                      <a:pt x="112" y="50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6497;p50">
                <a:extLst>
                  <a:ext uri="{FF2B5EF4-FFF2-40B4-BE49-F238E27FC236}">
                    <a16:creationId xmlns:a16="http://schemas.microsoft.com/office/drawing/2014/main" id="{03045FA5-F3E2-44AD-A42C-9A3E9C0B0C18}"/>
                  </a:ext>
                </a:extLst>
              </p:cNvPr>
              <p:cNvSpPr/>
              <p:nvPr/>
            </p:nvSpPr>
            <p:spPr>
              <a:xfrm>
                <a:off x="5350775" y="1275325"/>
                <a:ext cx="2125" cy="1575"/>
              </a:xfrm>
              <a:custGeom>
                <a:avLst/>
                <a:gdLst/>
                <a:ahLst/>
                <a:cxnLst/>
                <a:rect l="l" t="t" r="r" b="b"/>
                <a:pathLst>
                  <a:path w="85" h="63" extrusionOk="0">
                    <a:moveTo>
                      <a:pt x="23" y="0"/>
                    </a:moveTo>
                    <a:lnTo>
                      <a:pt x="1" y="13"/>
                    </a:lnTo>
                    <a:lnTo>
                      <a:pt x="85" y="63"/>
                    </a:lnTo>
                    <a:lnTo>
                      <a:pt x="85" y="38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6498;p50">
                <a:extLst>
                  <a:ext uri="{FF2B5EF4-FFF2-40B4-BE49-F238E27FC236}">
                    <a16:creationId xmlns:a16="http://schemas.microsoft.com/office/drawing/2014/main" id="{44D0D2E5-7C70-4428-808C-B18016091512}"/>
                  </a:ext>
                </a:extLst>
              </p:cNvPr>
              <p:cNvSpPr/>
              <p:nvPr/>
            </p:nvSpPr>
            <p:spPr>
              <a:xfrm>
                <a:off x="5351325" y="1274450"/>
                <a:ext cx="1625" cy="1825"/>
              </a:xfrm>
              <a:custGeom>
                <a:avLst/>
                <a:gdLst/>
                <a:ahLst/>
                <a:cxnLst/>
                <a:rect l="l" t="t" r="r" b="b"/>
                <a:pathLst>
                  <a:path w="65" h="73" extrusionOk="0">
                    <a:moveTo>
                      <a:pt x="64" y="0"/>
                    </a:moveTo>
                    <a:lnTo>
                      <a:pt x="1" y="35"/>
                    </a:lnTo>
                    <a:lnTo>
                      <a:pt x="63" y="73"/>
                    </a:lnTo>
                    <a:lnTo>
                      <a:pt x="64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6499;p50">
                <a:extLst>
                  <a:ext uri="{FF2B5EF4-FFF2-40B4-BE49-F238E27FC236}">
                    <a16:creationId xmlns:a16="http://schemas.microsoft.com/office/drawing/2014/main" id="{FF65A306-210F-4CF0-949D-00DB851C80AC}"/>
                  </a:ext>
                </a:extLst>
              </p:cNvPr>
              <p:cNvSpPr/>
              <p:nvPr/>
            </p:nvSpPr>
            <p:spPr>
              <a:xfrm>
                <a:off x="5348925" y="1277175"/>
                <a:ext cx="3500" cy="2450"/>
              </a:xfrm>
              <a:custGeom>
                <a:avLst/>
                <a:gdLst/>
                <a:ahLst/>
                <a:cxnLst/>
                <a:rect l="l" t="t" r="r" b="b"/>
                <a:pathLst>
                  <a:path w="140" h="98" extrusionOk="0">
                    <a:moveTo>
                      <a:pt x="2" y="0"/>
                    </a:moveTo>
                    <a:lnTo>
                      <a:pt x="1" y="32"/>
                    </a:lnTo>
                    <a:lnTo>
                      <a:pt x="112" y="97"/>
                    </a:lnTo>
                    <a:lnTo>
                      <a:pt x="140" y="81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6500;p50">
                <a:extLst>
                  <a:ext uri="{FF2B5EF4-FFF2-40B4-BE49-F238E27FC236}">
                    <a16:creationId xmlns:a16="http://schemas.microsoft.com/office/drawing/2014/main" id="{6687232C-4D4E-4780-AF87-5FD76207588A}"/>
                  </a:ext>
                </a:extLst>
              </p:cNvPr>
              <p:cNvSpPr/>
              <p:nvPr/>
            </p:nvSpPr>
            <p:spPr>
              <a:xfrm>
                <a:off x="5348975" y="1276200"/>
                <a:ext cx="3900" cy="3025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21" extrusionOk="0">
                    <a:moveTo>
                      <a:pt x="35" y="0"/>
                    </a:moveTo>
                    <a:lnTo>
                      <a:pt x="0" y="19"/>
                    </a:lnTo>
                    <a:lnTo>
                      <a:pt x="0" y="39"/>
                    </a:lnTo>
                    <a:lnTo>
                      <a:pt x="138" y="120"/>
                    </a:lnTo>
                    <a:lnTo>
                      <a:pt x="155" y="112"/>
                    </a:lnTo>
                    <a:lnTo>
                      <a:pt x="155" y="73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6501;p50">
                <a:extLst>
                  <a:ext uri="{FF2B5EF4-FFF2-40B4-BE49-F238E27FC236}">
                    <a16:creationId xmlns:a16="http://schemas.microsoft.com/office/drawing/2014/main" id="{5E47199A-BAB0-4048-A502-54A25D5F9FE3}"/>
                  </a:ext>
                </a:extLst>
              </p:cNvPr>
              <p:cNvSpPr/>
              <p:nvPr/>
            </p:nvSpPr>
            <p:spPr>
              <a:xfrm>
                <a:off x="5348900" y="1278500"/>
                <a:ext cx="2375" cy="2750"/>
              </a:xfrm>
              <a:custGeom>
                <a:avLst/>
                <a:gdLst/>
                <a:ahLst/>
                <a:cxnLst/>
                <a:rect l="l" t="t" r="r" b="b"/>
                <a:pathLst>
                  <a:path w="95" h="110" extrusionOk="0">
                    <a:moveTo>
                      <a:pt x="2" y="1"/>
                    </a:moveTo>
                    <a:lnTo>
                      <a:pt x="0" y="110"/>
                    </a:lnTo>
                    <a:lnTo>
                      <a:pt x="95" y="56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6502;p50">
                <a:extLst>
                  <a:ext uri="{FF2B5EF4-FFF2-40B4-BE49-F238E27FC236}">
                    <a16:creationId xmlns:a16="http://schemas.microsoft.com/office/drawing/2014/main" id="{3B321DC9-4D71-4E03-A81A-AF61DA9E6FCE}"/>
                  </a:ext>
                </a:extLst>
              </p:cNvPr>
              <p:cNvSpPr/>
              <p:nvPr/>
            </p:nvSpPr>
            <p:spPr>
              <a:xfrm>
                <a:off x="5348925" y="1278250"/>
                <a:ext cx="2575" cy="1650"/>
              </a:xfrm>
              <a:custGeom>
                <a:avLst/>
                <a:gdLst/>
                <a:ahLst/>
                <a:cxnLst/>
                <a:rect l="l" t="t" r="r" b="b"/>
                <a:pathLst>
                  <a:path w="103" h="66" extrusionOk="0">
                    <a:moveTo>
                      <a:pt x="1" y="1"/>
                    </a:moveTo>
                    <a:lnTo>
                      <a:pt x="1" y="11"/>
                    </a:lnTo>
                    <a:lnTo>
                      <a:pt x="94" y="66"/>
                    </a:lnTo>
                    <a:lnTo>
                      <a:pt x="102" y="6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6503;p50">
                <a:extLst>
                  <a:ext uri="{FF2B5EF4-FFF2-40B4-BE49-F238E27FC236}">
                    <a16:creationId xmlns:a16="http://schemas.microsoft.com/office/drawing/2014/main" id="{36D50D9C-B4B6-4098-B216-557E16240528}"/>
                  </a:ext>
                </a:extLst>
              </p:cNvPr>
              <p:cNvSpPr/>
              <p:nvPr/>
            </p:nvSpPr>
            <p:spPr>
              <a:xfrm>
                <a:off x="5348925" y="1277975"/>
                <a:ext cx="2825" cy="1800"/>
              </a:xfrm>
              <a:custGeom>
                <a:avLst/>
                <a:gdLst/>
                <a:ahLst/>
                <a:cxnLst/>
                <a:rect l="l" t="t" r="r" b="b"/>
                <a:pathLst>
                  <a:path w="113" h="72" extrusionOk="0">
                    <a:moveTo>
                      <a:pt x="1" y="0"/>
                    </a:moveTo>
                    <a:lnTo>
                      <a:pt x="1" y="12"/>
                    </a:lnTo>
                    <a:lnTo>
                      <a:pt x="102" y="71"/>
                    </a:lnTo>
                    <a:lnTo>
                      <a:pt x="112" y="65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6504;p50">
                <a:extLst>
                  <a:ext uri="{FF2B5EF4-FFF2-40B4-BE49-F238E27FC236}">
                    <a16:creationId xmlns:a16="http://schemas.microsoft.com/office/drawing/2014/main" id="{D075EDCA-FB33-45F1-82E6-4C7F318EB064}"/>
                  </a:ext>
                </a:extLst>
              </p:cNvPr>
              <p:cNvSpPr/>
              <p:nvPr/>
            </p:nvSpPr>
            <p:spPr>
              <a:xfrm>
                <a:off x="5348250" y="1273150"/>
                <a:ext cx="5450" cy="3525"/>
              </a:xfrm>
              <a:custGeom>
                <a:avLst/>
                <a:gdLst/>
                <a:ahLst/>
                <a:cxnLst/>
                <a:rect l="l" t="t" r="r" b="b"/>
                <a:pathLst>
                  <a:path w="218" h="141" extrusionOk="0">
                    <a:moveTo>
                      <a:pt x="218" y="0"/>
                    </a:moveTo>
                    <a:lnTo>
                      <a:pt x="0" y="124"/>
                    </a:lnTo>
                    <a:lnTo>
                      <a:pt x="29" y="141"/>
                    </a:lnTo>
                    <a:lnTo>
                      <a:pt x="187" y="52"/>
                    </a:lnTo>
                    <a:lnTo>
                      <a:pt x="218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6505;p50">
                <a:extLst>
                  <a:ext uri="{FF2B5EF4-FFF2-40B4-BE49-F238E27FC236}">
                    <a16:creationId xmlns:a16="http://schemas.microsoft.com/office/drawing/2014/main" id="{AB00E69A-2D8A-4EC7-A189-D37460659718}"/>
                  </a:ext>
                </a:extLst>
              </p:cNvPr>
              <p:cNvSpPr/>
              <p:nvPr/>
            </p:nvSpPr>
            <p:spPr>
              <a:xfrm>
                <a:off x="5348125" y="1278975"/>
                <a:ext cx="5475" cy="3575"/>
              </a:xfrm>
              <a:custGeom>
                <a:avLst/>
                <a:gdLst/>
                <a:ahLst/>
                <a:cxnLst/>
                <a:rect l="l" t="t" r="r" b="b"/>
                <a:pathLst>
                  <a:path w="219" h="143" extrusionOk="0">
                    <a:moveTo>
                      <a:pt x="189" y="1"/>
                    </a:moveTo>
                    <a:lnTo>
                      <a:pt x="31" y="91"/>
                    </a:lnTo>
                    <a:lnTo>
                      <a:pt x="1" y="143"/>
                    </a:lnTo>
                    <a:lnTo>
                      <a:pt x="218" y="18"/>
                    </a:lnTo>
                    <a:lnTo>
                      <a:pt x="189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6506;p50">
                <a:extLst>
                  <a:ext uri="{FF2B5EF4-FFF2-40B4-BE49-F238E27FC236}">
                    <a16:creationId xmlns:a16="http://schemas.microsoft.com/office/drawing/2014/main" id="{0BC9C5EC-2D32-4446-848F-DC2D5A0838A7}"/>
                  </a:ext>
                </a:extLst>
              </p:cNvPr>
              <p:cNvSpPr/>
              <p:nvPr/>
            </p:nvSpPr>
            <p:spPr>
              <a:xfrm>
                <a:off x="5348900" y="1278800"/>
                <a:ext cx="3975" cy="2450"/>
              </a:xfrm>
              <a:custGeom>
                <a:avLst/>
                <a:gdLst/>
                <a:ahLst/>
                <a:cxnLst/>
                <a:rect l="l" t="t" r="r" b="b"/>
                <a:pathLst>
                  <a:path w="159" h="98" extrusionOk="0">
                    <a:moveTo>
                      <a:pt x="150" y="0"/>
                    </a:moveTo>
                    <a:lnTo>
                      <a:pt x="0" y="86"/>
                    </a:lnTo>
                    <a:lnTo>
                      <a:pt x="0" y="98"/>
                    </a:lnTo>
                    <a:lnTo>
                      <a:pt x="158" y="8"/>
                    </a:lnTo>
                    <a:lnTo>
                      <a:pt x="150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6507;p50">
                <a:extLst>
                  <a:ext uri="{FF2B5EF4-FFF2-40B4-BE49-F238E27FC236}">
                    <a16:creationId xmlns:a16="http://schemas.microsoft.com/office/drawing/2014/main" id="{2A2B3742-00DF-45FE-B856-652C880CB5C2}"/>
                  </a:ext>
                </a:extLst>
              </p:cNvPr>
              <p:cNvSpPr/>
              <p:nvPr/>
            </p:nvSpPr>
            <p:spPr>
              <a:xfrm>
                <a:off x="5352625" y="1274450"/>
                <a:ext cx="325" cy="4550"/>
              </a:xfrm>
              <a:custGeom>
                <a:avLst/>
                <a:gdLst/>
                <a:ahLst/>
                <a:cxnLst/>
                <a:rect l="l" t="t" r="r" b="b"/>
                <a:pathLst>
                  <a:path w="13" h="182" extrusionOk="0">
                    <a:moveTo>
                      <a:pt x="12" y="0"/>
                    </a:moveTo>
                    <a:lnTo>
                      <a:pt x="4" y="5"/>
                    </a:lnTo>
                    <a:lnTo>
                      <a:pt x="1" y="174"/>
                    </a:lnTo>
                    <a:lnTo>
                      <a:pt x="9" y="182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6508;p50">
                <a:extLst>
                  <a:ext uri="{FF2B5EF4-FFF2-40B4-BE49-F238E27FC236}">
                    <a16:creationId xmlns:a16="http://schemas.microsoft.com/office/drawing/2014/main" id="{99A3DD9B-5D47-4A62-ACE7-4034E8786A1C}"/>
                  </a:ext>
                </a:extLst>
              </p:cNvPr>
              <p:cNvSpPr/>
              <p:nvPr/>
            </p:nvSpPr>
            <p:spPr>
              <a:xfrm>
                <a:off x="5347850" y="1276050"/>
                <a:ext cx="425" cy="6500"/>
              </a:xfrm>
              <a:custGeom>
                <a:avLst/>
                <a:gdLst/>
                <a:ahLst/>
                <a:cxnLst/>
                <a:rect l="l" t="t" r="r" b="b"/>
                <a:pathLst>
                  <a:path w="17" h="260" extrusionOk="0">
                    <a:moveTo>
                      <a:pt x="5" y="0"/>
                    </a:moveTo>
                    <a:lnTo>
                      <a:pt x="0" y="253"/>
                    </a:lnTo>
                    <a:lnTo>
                      <a:pt x="12" y="260"/>
                    </a:lnTo>
                    <a:lnTo>
                      <a:pt x="16" y="8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6509;p50">
                <a:extLst>
                  <a:ext uri="{FF2B5EF4-FFF2-40B4-BE49-F238E27FC236}">
                    <a16:creationId xmlns:a16="http://schemas.microsoft.com/office/drawing/2014/main" id="{212D0377-20FB-487A-B2D7-DF780A7C15B9}"/>
                  </a:ext>
                </a:extLst>
              </p:cNvPr>
              <p:cNvSpPr/>
              <p:nvPr/>
            </p:nvSpPr>
            <p:spPr>
              <a:xfrm>
                <a:off x="5347950" y="1272950"/>
                <a:ext cx="5750" cy="3300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32" extrusionOk="0">
                    <a:moveTo>
                      <a:pt x="218" y="1"/>
                    </a:moveTo>
                    <a:lnTo>
                      <a:pt x="1" y="124"/>
                    </a:lnTo>
                    <a:lnTo>
                      <a:pt x="12" y="132"/>
                    </a:lnTo>
                    <a:lnTo>
                      <a:pt x="230" y="8"/>
                    </a:lnTo>
                    <a:lnTo>
                      <a:pt x="218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" name="Google Shape;6510;p50">
                <a:extLst>
                  <a:ext uri="{FF2B5EF4-FFF2-40B4-BE49-F238E27FC236}">
                    <a16:creationId xmlns:a16="http://schemas.microsoft.com/office/drawing/2014/main" id="{6A27F6D7-DB8E-4D9F-8999-71FBE2BE1953}"/>
                  </a:ext>
                </a:extLst>
              </p:cNvPr>
              <p:cNvSpPr/>
              <p:nvPr/>
            </p:nvSpPr>
            <p:spPr>
              <a:xfrm>
                <a:off x="5373775" y="1249075"/>
                <a:ext cx="5600" cy="9400"/>
              </a:xfrm>
              <a:custGeom>
                <a:avLst/>
                <a:gdLst/>
                <a:ahLst/>
                <a:cxnLst/>
                <a:rect l="l" t="t" r="r" b="b"/>
                <a:pathLst>
                  <a:path w="224" h="376" extrusionOk="0">
                    <a:moveTo>
                      <a:pt x="223" y="0"/>
                    </a:moveTo>
                    <a:lnTo>
                      <a:pt x="6" y="124"/>
                    </a:lnTo>
                    <a:lnTo>
                      <a:pt x="0" y="376"/>
                    </a:lnTo>
                    <a:lnTo>
                      <a:pt x="219" y="251"/>
                    </a:lnTo>
                    <a:lnTo>
                      <a:pt x="223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6511;p50">
                <a:extLst>
                  <a:ext uri="{FF2B5EF4-FFF2-40B4-BE49-F238E27FC236}">
                    <a16:creationId xmlns:a16="http://schemas.microsoft.com/office/drawing/2014/main" id="{9BDC4805-EA33-4CF3-B680-5DD7AD6C3991}"/>
                  </a:ext>
                </a:extLst>
              </p:cNvPr>
              <p:cNvSpPr/>
              <p:nvPr/>
            </p:nvSpPr>
            <p:spPr>
              <a:xfrm>
                <a:off x="5374550" y="1250375"/>
                <a:ext cx="4050" cy="6800"/>
              </a:xfrm>
              <a:custGeom>
                <a:avLst/>
                <a:gdLst/>
                <a:ahLst/>
                <a:cxnLst/>
                <a:rect l="l" t="t" r="r" b="b"/>
                <a:pathLst>
                  <a:path w="162" h="272" extrusionOk="0">
                    <a:moveTo>
                      <a:pt x="162" y="1"/>
                    </a:moveTo>
                    <a:lnTo>
                      <a:pt x="98" y="35"/>
                    </a:lnTo>
                    <a:lnTo>
                      <a:pt x="76" y="48"/>
                    </a:lnTo>
                    <a:lnTo>
                      <a:pt x="49" y="64"/>
                    </a:lnTo>
                    <a:lnTo>
                      <a:pt x="37" y="70"/>
                    </a:lnTo>
                    <a:lnTo>
                      <a:pt x="4" y="89"/>
                    </a:lnTo>
                    <a:lnTo>
                      <a:pt x="4" y="109"/>
                    </a:lnTo>
                    <a:lnTo>
                      <a:pt x="2" y="141"/>
                    </a:lnTo>
                    <a:lnTo>
                      <a:pt x="2" y="153"/>
                    </a:lnTo>
                    <a:lnTo>
                      <a:pt x="2" y="163"/>
                    </a:lnTo>
                    <a:lnTo>
                      <a:pt x="1" y="272"/>
                    </a:lnTo>
                    <a:lnTo>
                      <a:pt x="94" y="218"/>
                    </a:lnTo>
                    <a:lnTo>
                      <a:pt x="104" y="212"/>
                    </a:lnTo>
                    <a:lnTo>
                      <a:pt x="114" y="207"/>
                    </a:lnTo>
                    <a:lnTo>
                      <a:pt x="142" y="192"/>
                    </a:lnTo>
                    <a:lnTo>
                      <a:pt x="158" y="182"/>
                    </a:lnTo>
                    <a:lnTo>
                      <a:pt x="159" y="143"/>
                    </a:lnTo>
                    <a:lnTo>
                      <a:pt x="159" y="130"/>
                    </a:lnTo>
                    <a:lnTo>
                      <a:pt x="159" y="98"/>
                    </a:lnTo>
                    <a:lnTo>
                      <a:pt x="161" y="73"/>
                    </a:lnTo>
                    <a:lnTo>
                      <a:pt x="16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6512;p50">
                <a:extLst>
                  <a:ext uri="{FF2B5EF4-FFF2-40B4-BE49-F238E27FC236}">
                    <a16:creationId xmlns:a16="http://schemas.microsoft.com/office/drawing/2014/main" id="{B14C830B-A74B-45AA-A5B0-D5D90400D911}"/>
                  </a:ext>
                </a:extLst>
              </p:cNvPr>
              <p:cNvSpPr/>
              <p:nvPr/>
            </p:nvSpPr>
            <p:spPr>
              <a:xfrm>
                <a:off x="5375475" y="1251975"/>
                <a:ext cx="3075" cy="1975"/>
              </a:xfrm>
              <a:custGeom>
                <a:avLst/>
                <a:gdLst/>
                <a:ahLst/>
                <a:cxnLst/>
                <a:rect l="l" t="t" r="r" b="b"/>
                <a:pathLst>
                  <a:path w="123" h="79" extrusionOk="0">
                    <a:moveTo>
                      <a:pt x="12" y="0"/>
                    </a:moveTo>
                    <a:lnTo>
                      <a:pt x="0" y="6"/>
                    </a:lnTo>
                    <a:lnTo>
                      <a:pt x="122" y="79"/>
                    </a:lnTo>
                    <a:lnTo>
                      <a:pt x="122" y="66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6513;p50">
                <a:extLst>
                  <a:ext uri="{FF2B5EF4-FFF2-40B4-BE49-F238E27FC236}">
                    <a16:creationId xmlns:a16="http://schemas.microsoft.com/office/drawing/2014/main" id="{BE405E24-37E1-4E92-A5CC-8D7AB2606852}"/>
                  </a:ext>
                </a:extLst>
              </p:cNvPr>
              <p:cNvSpPr/>
              <p:nvPr/>
            </p:nvSpPr>
            <p:spPr>
              <a:xfrm>
                <a:off x="5375750" y="1251575"/>
                <a:ext cx="2800" cy="2050"/>
              </a:xfrm>
              <a:custGeom>
                <a:avLst/>
                <a:gdLst/>
                <a:ahLst/>
                <a:cxnLst/>
                <a:rect l="l" t="t" r="r" b="b"/>
                <a:pathLst>
                  <a:path w="112" h="82" extrusionOk="0">
                    <a:moveTo>
                      <a:pt x="28" y="0"/>
                    </a:moveTo>
                    <a:lnTo>
                      <a:pt x="1" y="16"/>
                    </a:lnTo>
                    <a:lnTo>
                      <a:pt x="111" y="82"/>
                    </a:lnTo>
                    <a:lnTo>
                      <a:pt x="111" y="50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6514;p50">
                <a:extLst>
                  <a:ext uri="{FF2B5EF4-FFF2-40B4-BE49-F238E27FC236}">
                    <a16:creationId xmlns:a16="http://schemas.microsoft.com/office/drawing/2014/main" id="{AD7EB828-100B-4A0B-A274-3D742A3F6B9A}"/>
                  </a:ext>
                </a:extLst>
              </p:cNvPr>
              <p:cNvSpPr/>
              <p:nvPr/>
            </p:nvSpPr>
            <p:spPr>
              <a:xfrm>
                <a:off x="5376450" y="1251250"/>
                <a:ext cx="2125" cy="1575"/>
              </a:xfrm>
              <a:custGeom>
                <a:avLst/>
                <a:gdLst/>
                <a:ahLst/>
                <a:cxnLst/>
                <a:rect l="l" t="t" r="r" b="b"/>
                <a:pathLst>
                  <a:path w="85" h="63" extrusionOk="0">
                    <a:moveTo>
                      <a:pt x="22" y="0"/>
                    </a:moveTo>
                    <a:lnTo>
                      <a:pt x="0" y="13"/>
                    </a:lnTo>
                    <a:lnTo>
                      <a:pt x="83" y="63"/>
                    </a:lnTo>
                    <a:lnTo>
                      <a:pt x="85" y="38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6515;p50">
                <a:extLst>
                  <a:ext uri="{FF2B5EF4-FFF2-40B4-BE49-F238E27FC236}">
                    <a16:creationId xmlns:a16="http://schemas.microsoft.com/office/drawing/2014/main" id="{D2FD41CF-EC8A-4DEA-8251-1F04FF9BF5E6}"/>
                  </a:ext>
                </a:extLst>
              </p:cNvPr>
              <p:cNvSpPr/>
              <p:nvPr/>
            </p:nvSpPr>
            <p:spPr>
              <a:xfrm>
                <a:off x="5377000" y="1250375"/>
                <a:ext cx="1600" cy="1850"/>
              </a:xfrm>
              <a:custGeom>
                <a:avLst/>
                <a:gdLst/>
                <a:ahLst/>
                <a:cxnLst/>
                <a:rect l="l" t="t" r="r" b="b"/>
                <a:pathLst>
                  <a:path w="64" h="74" extrusionOk="0">
                    <a:moveTo>
                      <a:pt x="64" y="1"/>
                    </a:moveTo>
                    <a:lnTo>
                      <a:pt x="0" y="35"/>
                    </a:lnTo>
                    <a:lnTo>
                      <a:pt x="63" y="73"/>
                    </a:lnTo>
                    <a:lnTo>
                      <a:pt x="64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6516;p50">
                <a:extLst>
                  <a:ext uri="{FF2B5EF4-FFF2-40B4-BE49-F238E27FC236}">
                    <a16:creationId xmlns:a16="http://schemas.microsoft.com/office/drawing/2014/main" id="{55F07191-D48A-425C-960C-E892F90691CA}"/>
                  </a:ext>
                </a:extLst>
              </p:cNvPr>
              <p:cNvSpPr/>
              <p:nvPr/>
            </p:nvSpPr>
            <p:spPr>
              <a:xfrm>
                <a:off x="5374600" y="1253100"/>
                <a:ext cx="3500" cy="2450"/>
              </a:xfrm>
              <a:custGeom>
                <a:avLst/>
                <a:gdLst/>
                <a:ahLst/>
                <a:cxnLst/>
                <a:rect l="l" t="t" r="r" b="b"/>
                <a:pathLst>
                  <a:path w="140" h="98" extrusionOk="0">
                    <a:moveTo>
                      <a:pt x="2" y="0"/>
                    </a:moveTo>
                    <a:lnTo>
                      <a:pt x="0" y="32"/>
                    </a:lnTo>
                    <a:lnTo>
                      <a:pt x="112" y="98"/>
                    </a:lnTo>
                    <a:lnTo>
                      <a:pt x="140" y="83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6517;p50">
                <a:extLst>
                  <a:ext uri="{FF2B5EF4-FFF2-40B4-BE49-F238E27FC236}">
                    <a16:creationId xmlns:a16="http://schemas.microsoft.com/office/drawing/2014/main" id="{236273FB-A193-4796-A421-06A8A77752B7}"/>
                  </a:ext>
                </a:extLst>
              </p:cNvPr>
              <p:cNvSpPr/>
              <p:nvPr/>
            </p:nvSpPr>
            <p:spPr>
              <a:xfrm>
                <a:off x="5374625" y="1252125"/>
                <a:ext cx="3925" cy="3075"/>
              </a:xfrm>
              <a:custGeom>
                <a:avLst/>
                <a:gdLst/>
                <a:ahLst/>
                <a:cxnLst/>
                <a:rect l="l" t="t" r="r" b="b"/>
                <a:pathLst>
                  <a:path w="157" h="123" extrusionOk="0">
                    <a:moveTo>
                      <a:pt x="34" y="0"/>
                    </a:moveTo>
                    <a:lnTo>
                      <a:pt x="1" y="19"/>
                    </a:lnTo>
                    <a:lnTo>
                      <a:pt x="1" y="39"/>
                    </a:lnTo>
                    <a:lnTo>
                      <a:pt x="139" y="122"/>
                    </a:lnTo>
                    <a:lnTo>
                      <a:pt x="155" y="112"/>
                    </a:lnTo>
                    <a:lnTo>
                      <a:pt x="156" y="73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6518;p50">
                <a:extLst>
                  <a:ext uri="{FF2B5EF4-FFF2-40B4-BE49-F238E27FC236}">
                    <a16:creationId xmlns:a16="http://schemas.microsoft.com/office/drawing/2014/main" id="{2A1BE749-41F1-4DF9-8563-178F6DA4E693}"/>
                  </a:ext>
                </a:extLst>
              </p:cNvPr>
              <p:cNvSpPr/>
              <p:nvPr/>
            </p:nvSpPr>
            <p:spPr>
              <a:xfrm>
                <a:off x="5374550" y="1254450"/>
                <a:ext cx="2350" cy="2725"/>
              </a:xfrm>
              <a:custGeom>
                <a:avLst/>
                <a:gdLst/>
                <a:ahLst/>
                <a:cxnLst/>
                <a:rect l="l" t="t" r="r" b="b"/>
                <a:pathLst>
                  <a:path w="94" h="109" extrusionOk="0">
                    <a:moveTo>
                      <a:pt x="2" y="0"/>
                    </a:moveTo>
                    <a:lnTo>
                      <a:pt x="1" y="109"/>
                    </a:lnTo>
                    <a:lnTo>
                      <a:pt x="94" y="55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6519;p50">
                <a:extLst>
                  <a:ext uri="{FF2B5EF4-FFF2-40B4-BE49-F238E27FC236}">
                    <a16:creationId xmlns:a16="http://schemas.microsoft.com/office/drawing/2014/main" id="{15FE2788-1941-4453-9ECB-5720DFD26020}"/>
                  </a:ext>
                </a:extLst>
              </p:cNvPr>
              <p:cNvSpPr/>
              <p:nvPr/>
            </p:nvSpPr>
            <p:spPr>
              <a:xfrm>
                <a:off x="5374600" y="1254175"/>
                <a:ext cx="2550" cy="1675"/>
              </a:xfrm>
              <a:custGeom>
                <a:avLst/>
                <a:gdLst/>
                <a:ahLst/>
                <a:cxnLst/>
                <a:rect l="l" t="t" r="r" b="b"/>
                <a:pathLst>
                  <a:path w="102" h="67" extrusionOk="0">
                    <a:moveTo>
                      <a:pt x="0" y="1"/>
                    </a:moveTo>
                    <a:lnTo>
                      <a:pt x="0" y="11"/>
                    </a:lnTo>
                    <a:lnTo>
                      <a:pt x="92" y="66"/>
                    </a:lnTo>
                    <a:lnTo>
                      <a:pt x="102" y="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6520;p50">
                <a:extLst>
                  <a:ext uri="{FF2B5EF4-FFF2-40B4-BE49-F238E27FC236}">
                    <a16:creationId xmlns:a16="http://schemas.microsoft.com/office/drawing/2014/main" id="{B00DFD20-2821-417D-A17F-5613ED0FE538}"/>
                  </a:ext>
                </a:extLst>
              </p:cNvPr>
              <p:cNvSpPr/>
              <p:nvPr/>
            </p:nvSpPr>
            <p:spPr>
              <a:xfrm>
                <a:off x="5374600" y="1253900"/>
                <a:ext cx="2825" cy="1800"/>
              </a:xfrm>
              <a:custGeom>
                <a:avLst/>
                <a:gdLst/>
                <a:ahLst/>
                <a:cxnLst/>
                <a:rect l="l" t="t" r="r" b="b"/>
                <a:pathLst>
                  <a:path w="113" h="72" extrusionOk="0">
                    <a:moveTo>
                      <a:pt x="0" y="0"/>
                    </a:moveTo>
                    <a:lnTo>
                      <a:pt x="0" y="12"/>
                    </a:lnTo>
                    <a:lnTo>
                      <a:pt x="102" y="71"/>
                    </a:lnTo>
                    <a:lnTo>
                      <a:pt x="112" y="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6521;p50">
                <a:extLst>
                  <a:ext uri="{FF2B5EF4-FFF2-40B4-BE49-F238E27FC236}">
                    <a16:creationId xmlns:a16="http://schemas.microsoft.com/office/drawing/2014/main" id="{C89F7BC9-96B1-4630-8DF2-41DD7D47BE95}"/>
                  </a:ext>
                </a:extLst>
              </p:cNvPr>
              <p:cNvSpPr/>
              <p:nvPr/>
            </p:nvSpPr>
            <p:spPr>
              <a:xfrm>
                <a:off x="5373900" y="1249075"/>
                <a:ext cx="5475" cy="3550"/>
              </a:xfrm>
              <a:custGeom>
                <a:avLst/>
                <a:gdLst/>
                <a:ahLst/>
                <a:cxnLst/>
                <a:rect l="l" t="t" r="r" b="b"/>
                <a:pathLst>
                  <a:path w="219" h="142" extrusionOk="0">
                    <a:moveTo>
                      <a:pt x="218" y="0"/>
                    </a:moveTo>
                    <a:lnTo>
                      <a:pt x="1" y="124"/>
                    </a:lnTo>
                    <a:lnTo>
                      <a:pt x="30" y="141"/>
                    </a:lnTo>
                    <a:lnTo>
                      <a:pt x="188" y="53"/>
                    </a:lnTo>
                    <a:lnTo>
                      <a:pt x="218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" name="Google Shape;6522;p50">
                <a:extLst>
                  <a:ext uri="{FF2B5EF4-FFF2-40B4-BE49-F238E27FC236}">
                    <a16:creationId xmlns:a16="http://schemas.microsoft.com/office/drawing/2014/main" id="{E128CD0B-C09F-474E-965A-B3EBE8E90C41}"/>
                  </a:ext>
                </a:extLst>
              </p:cNvPr>
              <p:cNvSpPr/>
              <p:nvPr/>
            </p:nvSpPr>
            <p:spPr>
              <a:xfrm>
                <a:off x="5373775" y="1254900"/>
                <a:ext cx="5500" cy="3575"/>
              </a:xfrm>
              <a:custGeom>
                <a:avLst/>
                <a:gdLst/>
                <a:ahLst/>
                <a:cxnLst/>
                <a:rect l="l" t="t" r="r" b="b"/>
                <a:pathLst>
                  <a:path w="220" h="143" extrusionOk="0">
                    <a:moveTo>
                      <a:pt x="189" y="1"/>
                    </a:moveTo>
                    <a:lnTo>
                      <a:pt x="32" y="91"/>
                    </a:lnTo>
                    <a:lnTo>
                      <a:pt x="0" y="143"/>
                    </a:lnTo>
                    <a:lnTo>
                      <a:pt x="219" y="18"/>
                    </a:lnTo>
                    <a:lnTo>
                      <a:pt x="189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" name="Google Shape;6523;p50">
                <a:extLst>
                  <a:ext uri="{FF2B5EF4-FFF2-40B4-BE49-F238E27FC236}">
                    <a16:creationId xmlns:a16="http://schemas.microsoft.com/office/drawing/2014/main" id="{BE269C88-25FE-4BDE-98BA-5D5D9460CCE9}"/>
                  </a:ext>
                </a:extLst>
              </p:cNvPr>
              <p:cNvSpPr/>
              <p:nvPr/>
            </p:nvSpPr>
            <p:spPr>
              <a:xfrm>
                <a:off x="5374550" y="1254725"/>
                <a:ext cx="3950" cy="2450"/>
              </a:xfrm>
              <a:custGeom>
                <a:avLst/>
                <a:gdLst/>
                <a:ahLst/>
                <a:cxnLst/>
                <a:rect l="l" t="t" r="r" b="b"/>
                <a:pathLst>
                  <a:path w="158" h="98" extrusionOk="0">
                    <a:moveTo>
                      <a:pt x="150" y="1"/>
                    </a:moveTo>
                    <a:lnTo>
                      <a:pt x="1" y="86"/>
                    </a:lnTo>
                    <a:lnTo>
                      <a:pt x="1" y="98"/>
                    </a:lnTo>
                    <a:lnTo>
                      <a:pt x="158" y="8"/>
                    </a:lnTo>
                    <a:lnTo>
                      <a:pt x="150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" name="Google Shape;6524;p50">
                <a:extLst>
                  <a:ext uri="{FF2B5EF4-FFF2-40B4-BE49-F238E27FC236}">
                    <a16:creationId xmlns:a16="http://schemas.microsoft.com/office/drawing/2014/main" id="{C309CE76-59FC-4AB8-94F2-8D20A7F96EE0}"/>
                  </a:ext>
                </a:extLst>
              </p:cNvPr>
              <p:cNvSpPr/>
              <p:nvPr/>
            </p:nvSpPr>
            <p:spPr>
              <a:xfrm>
                <a:off x="5378300" y="1250375"/>
                <a:ext cx="300" cy="4550"/>
              </a:xfrm>
              <a:custGeom>
                <a:avLst/>
                <a:gdLst/>
                <a:ahLst/>
                <a:cxnLst/>
                <a:rect l="l" t="t" r="r" b="b"/>
                <a:pathLst>
                  <a:path w="12" h="182" extrusionOk="0">
                    <a:moveTo>
                      <a:pt x="12" y="1"/>
                    </a:moveTo>
                    <a:lnTo>
                      <a:pt x="3" y="5"/>
                    </a:lnTo>
                    <a:lnTo>
                      <a:pt x="0" y="175"/>
                    </a:lnTo>
                    <a:lnTo>
                      <a:pt x="8" y="182"/>
                    </a:lnTo>
                    <a:lnTo>
                      <a:pt x="12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" name="Google Shape;6525;p50">
                <a:extLst>
                  <a:ext uri="{FF2B5EF4-FFF2-40B4-BE49-F238E27FC236}">
                    <a16:creationId xmlns:a16="http://schemas.microsoft.com/office/drawing/2014/main" id="{3152EB6D-7FD4-4C96-A3A4-06D4E0367D47}"/>
                  </a:ext>
                </a:extLst>
              </p:cNvPr>
              <p:cNvSpPr/>
              <p:nvPr/>
            </p:nvSpPr>
            <p:spPr>
              <a:xfrm>
                <a:off x="5373500" y="1251975"/>
                <a:ext cx="425" cy="6500"/>
              </a:xfrm>
              <a:custGeom>
                <a:avLst/>
                <a:gdLst/>
                <a:ahLst/>
                <a:cxnLst/>
                <a:rect l="l" t="t" r="r" b="b"/>
                <a:pathLst>
                  <a:path w="17" h="260" extrusionOk="0">
                    <a:moveTo>
                      <a:pt x="5" y="0"/>
                    </a:moveTo>
                    <a:lnTo>
                      <a:pt x="1" y="253"/>
                    </a:lnTo>
                    <a:lnTo>
                      <a:pt x="11" y="260"/>
                    </a:lnTo>
                    <a:lnTo>
                      <a:pt x="17" y="8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" name="Google Shape;6526;p50">
                <a:extLst>
                  <a:ext uri="{FF2B5EF4-FFF2-40B4-BE49-F238E27FC236}">
                    <a16:creationId xmlns:a16="http://schemas.microsoft.com/office/drawing/2014/main" id="{35A5A026-8980-4011-AAC4-EAEB67A729C3}"/>
                  </a:ext>
                </a:extLst>
              </p:cNvPr>
              <p:cNvSpPr/>
              <p:nvPr/>
            </p:nvSpPr>
            <p:spPr>
              <a:xfrm>
                <a:off x="5373625" y="1248900"/>
                <a:ext cx="5750" cy="3275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31" extrusionOk="0">
                    <a:moveTo>
                      <a:pt x="218" y="0"/>
                    </a:moveTo>
                    <a:lnTo>
                      <a:pt x="0" y="123"/>
                    </a:lnTo>
                    <a:lnTo>
                      <a:pt x="12" y="131"/>
                    </a:lnTo>
                    <a:lnTo>
                      <a:pt x="229" y="7"/>
                    </a:lnTo>
                    <a:lnTo>
                      <a:pt x="218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6527;p50">
                <a:extLst>
                  <a:ext uri="{FF2B5EF4-FFF2-40B4-BE49-F238E27FC236}">
                    <a16:creationId xmlns:a16="http://schemas.microsoft.com/office/drawing/2014/main" id="{17A26C86-A5C6-46A9-8EB9-199A18DA36B9}"/>
                  </a:ext>
                </a:extLst>
              </p:cNvPr>
              <p:cNvSpPr/>
              <p:nvPr/>
            </p:nvSpPr>
            <p:spPr>
              <a:xfrm>
                <a:off x="5373625" y="1258900"/>
                <a:ext cx="5575" cy="9375"/>
              </a:xfrm>
              <a:custGeom>
                <a:avLst/>
                <a:gdLst/>
                <a:ahLst/>
                <a:cxnLst/>
                <a:rect l="l" t="t" r="r" b="b"/>
                <a:pathLst>
                  <a:path w="223" h="375" extrusionOk="0">
                    <a:moveTo>
                      <a:pt x="222" y="0"/>
                    </a:moveTo>
                    <a:lnTo>
                      <a:pt x="5" y="124"/>
                    </a:lnTo>
                    <a:lnTo>
                      <a:pt x="0" y="374"/>
                    </a:lnTo>
                    <a:lnTo>
                      <a:pt x="218" y="250"/>
                    </a:lnTo>
                    <a:lnTo>
                      <a:pt x="222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6528;p50">
                <a:extLst>
                  <a:ext uri="{FF2B5EF4-FFF2-40B4-BE49-F238E27FC236}">
                    <a16:creationId xmlns:a16="http://schemas.microsoft.com/office/drawing/2014/main" id="{2D95E8DB-FB34-4ACA-8D94-D6E280E65C91}"/>
                  </a:ext>
                </a:extLst>
              </p:cNvPr>
              <p:cNvSpPr/>
              <p:nvPr/>
            </p:nvSpPr>
            <p:spPr>
              <a:xfrm>
                <a:off x="5374375" y="1260200"/>
                <a:ext cx="4050" cy="6800"/>
              </a:xfrm>
              <a:custGeom>
                <a:avLst/>
                <a:gdLst/>
                <a:ahLst/>
                <a:cxnLst/>
                <a:rect l="l" t="t" r="r" b="b"/>
                <a:pathLst>
                  <a:path w="162" h="272" extrusionOk="0">
                    <a:moveTo>
                      <a:pt x="162" y="1"/>
                    </a:moveTo>
                    <a:lnTo>
                      <a:pt x="98" y="35"/>
                    </a:lnTo>
                    <a:lnTo>
                      <a:pt x="76" y="48"/>
                    </a:lnTo>
                    <a:lnTo>
                      <a:pt x="49" y="63"/>
                    </a:lnTo>
                    <a:lnTo>
                      <a:pt x="37" y="70"/>
                    </a:lnTo>
                    <a:lnTo>
                      <a:pt x="4" y="89"/>
                    </a:lnTo>
                    <a:lnTo>
                      <a:pt x="4" y="109"/>
                    </a:lnTo>
                    <a:lnTo>
                      <a:pt x="2" y="140"/>
                    </a:lnTo>
                    <a:lnTo>
                      <a:pt x="2" y="151"/>
                    </a:lnTo>
                    <a:lnTo>
                      <a:pt x="2" y="163"/>
                    </a:lnTo>
                    <a:lnTo>
                      <a:pt x="1" y="272"/>
                    </a:lnTo>
                    <a:lnTo>
                      <a:pt x="95" y="218"/>
                    </a:lnTo>
                    <a:lnTo>
                      <a:pt x="104" y="212"/>
                    </a:lnTo>
                    <a:lnTo>
                      <a:pt x="114" y="206"/>
                    </a:lnTo>
                    <a:lnTo>
                      <a:pt x="141" y="191"/>
                    </a:lnTo>
                    <a:lnTo>
                      <a:pt x="159" y="182"/>
                    </a:lnTo>
                    <a:lnTo>
                      <a:pt x="159" y="143"/>
                    </a:lnTo>
                    <a:lnTo>
                      <a:pt x="159" y="130"/>
                    </a:lnTo>
                    <a:lnTo>
                      <a:pt x="160" y="98"/>
                    </a:lnTo>
                    <a:lnTo>
                      <a:pt x="160" y="73"/>
                    </a:lnTo>
                    <a:lnTo>
                      <a:pt x="16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" name="Google Shape;6529;p50">
                <a:extLst>
                  <a:ext uri="{FF2B5EF4-FFF2-40B4-BE49-F238E27FC236}">
                    <a16:creationId xmlns:a16="http://schemas.microsoft.com/office/drawing/2014/main" id="{62227834-89A0-432F-96C6-EDE3B2B263FA}"/>
                  </a:ext>
                </a:extLst>
              </p:cNvPr>
              <p:cNvSpPr/>
              <p:nvPr/>
            </p:nvSpPr>
            <p:spPr>
              <a:xfrm>
                <a:off x="5375275" y="1261750"/>
                <a:ext cx="3075" cy="2025"/>
              </a:xfrm>
              <a:custGeom>
                <a:avLst/>
                <a:gdLst/>
                <a:ahLst/>
                <a:cxnLst/>
                <a:rect l="l" t="t" r="r" b="b"/>
                <a:pathLst>
                  <a:path w="123" h="81" extrusionOk="0">
                    <a:moveTo>
                      <a:pt x="13" y="1"/>
                    </a:moveTo>
                    <a:lnTo>
                      <a:pt x="1" y="8"/>
                    </a:lnTo>
                    <a:lnTo>
                      <a:pt x="123" y="81"/>
                    </a:lnTo>
                    <a:lnTo>
                      <a:pt x="123" y="68"/>
                    </a:lnTo>
                    <a:lnTo>
                      <a:pt x="13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" name="Google Shape;6530;p50">
                <a:extLst>
                  <a:ext uri="{FF2B5EF4-FFF2-40B4-BE49-F238E27FC236}">
                    <a16:creationId xmlns:a16="http://schemas.microsoft.com/office/drawing/2014/main" id="{A34EC1CF-7D16-42AE-8FB6-A7749617BA7C}"/>
                  </a:ext>
                </a:extLst>
              </p:cNvPr>
              <p:cNvSpPr/>
              <p:nvPr/>
            </p:nvSpPr>
            <p:spPr>
              <a:xfrm>
                <a:off x="5375575" y="1261400"/>
                <a:ext cx="2825" cy="2050"/>
              </a:xfrm>
              <a:custGeom>
                <a:avLst/>
                <a:gdLst/>
                <a:ahLst/>
                <a:cxnLst/>
                <a:rect l="l" t="t" r="r" b="b"/>
                <a:pathLst>
                  <a:path w="113" h="82" extrusionOk="0">
                    <a:moveTo>
                      <a:pt x="28" y="0"/>
                    </a:moveTo>
                    <a:lnTo>
                      <a:pt x="1" y="15"/>
                    </a:lnTo>
                    <a:lnTo>
                      <a:pt x="111" y="82"/>
                    </a:lnTo>
                    <a:lnTo>
                      <a:pt x="112" y="50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6531;p50">
                <a:extLst>
                  <a:ext uri="{FF2B5EF4-FFF2-40B4-BE49-F238E27FC236}">
                    <a16:creationId xmlns:a16="http://schemas.microsoft.com/office/drawing/2014/main" id="{FD181414-3C17-4910-9626-16E4DDBDF8F7}"/>
                  </a:ext>
                </a:extLst>
              </p:cNvPr>
              <p:cNvSpPr/>
              <p:nvPr/>
            </p:nvSpPr>
            <p:spPr>
              <a:xfrm>
                <a:off x="5376275" y="1261075"/>
                <a:ext cx="2125" cy="1575"/>
              </a:xfrm>
              <a:custGeom>
                <a:avLst/>
                <a:gdLst/>
                <a:ahLst/>
                <a:cxnLst/>
                <a:rect l="l" t="t" r="r" b="b"/>
                <a:pathLst>
                  <a:path w="85" h="63" extrusionOk="0">
                    <a:moveTo>
                      <a:pt x="22" y="0"/>
                    </a:moveTo>
                    <a:lnTo>
                      <a:pt x="0" y="13"/>
                    </a:lnTo>
                    <a:lnTo>
                      <a:pt x="84" y="63"/>
                    </a:lnTo>
                    <a:lnTo>
                      <a:pt x="84" y="38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6532;p50">
                <a:extLst>
                  <a:ext uri="{FF2B5EF4-FFF2-40B4-BE49-F238E27FC236}">
                    <a16:creationId xmlns:a16="http://schemas.microsoft.com/office/drawing/2014/main" id="{512865A5-F6D7-4EE2-94BF-4AEB3E1EE4EF}"/>
                  </a:ext>
                </a:extLst>
              </p:cNvPr>
              <p:cNvSpPr/>
              <p:nvPr/>
            </p:nvSpPr>
            <p:spPr>
              <a:xfrm>
                <a:off x="5376800" y="1260200"/>
                <a:ext cx="1625" cy="1850"/>
              </a:xfrm>
              <a:custGeom>
                <a:avLst/>
                <a:gdLst/>
                <a:ahLst/>
                <a:cxnLst/>
                <a:rect l="l" t="t" r="r" b="b"/>
                <a:pathLst>
                  <a:path w="65" h="74" extrusionOk="0">
                    <a:moveTo>
                      <a:pt x="65" y="1"/>
                    </a:moveTo>
                    <a:lnTo>
                      <a:pt x="1" y="35"/>
                    </a:lnTo>
                    <a:lnTo>
                      <a:pt x="63" y="73"/>
                    </a:lnTo>
                    <a:lnTo>
                      <a:pt x="65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" name="Google Shape;6533;p50">
                <a:extLst>
                  <a:ext uri="{FF2B5EF4-FFF2-40B4-BE49-F238E27FC236}">
                    <a16:creationId xmlns:a16="http://schemas.microsoft.com/office/drawing/2014/main" id="{1AE29DDF-60D8-455B-ACB8-59B62E62F728}"/>
                  </a:ext>
                </a:extLst>
              </p:cNvPr>
              <p:cNvSpPr/>
              <p:nvPr/>
            </p:nvSpPr>
            <p:spPr>
              <a:xfrm>
                <a:off x="5374425" y="1262925"/>
                <a:ext cx="3500" cy="2450"/>
              </a:xfrm>
              <a:custGeom>
                <a:avLst/>
                <a:gdLst/>
                <a:ahLst/>
                <a:cxnLst/>
                <a:rect l="l" t="t" r="r" b="b"/>
                <a:pathLst>
                  <a:path w="140" h="98" extrusionOk="0">
                    <a:moveTo>
                      <a:pt x="2" y="0"/>
                    </a:moveTo>
                    <a:lnTo>
                      <a:pt x="0" y="31"/>
                    </a:lnTo>
                    <a:lnTo>
                      <a:pt x="112" y="97"/>
                    </a:lnTo>
                    <a:lnTo>
                      <a:pt x="139" y="82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" name="Google Shape;6534;p50">
                <a:extLst>
                  <a:ext uri="{FF2B5EF4-FFF2-40B4-BE49-F238E27FC236}">
                    <a16:creationId xmlns:a16="http://schemas.microsoft.com/office/drawing/2014/main" id="{96B9DA70-0C4C-4EF0-8179-9C5572B004E1}"/>
                  </a:ext>
                </a:extLst>
              </p:cNvPr>
              <p:cNvSpPr/>
              <p:nvPr/>
            </p:nvSpPr>
            <p:spPr>
              <a:xfrm>
                <a:off x="5374450" y="1261950"/>
                <a:ext cx="3900" cy="3025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21" extrusionOk="0">
                    <a:moveTo>
                      <a:pt x="34" y="0"/>
                    </a:moveTo>
                    <a:lnTo>
                      <a:pt x="1" y="19"/>
                    </a:lnTo>
                    <a:lnTo>
                      <a:pt x="1" y="39"/>
                    </a:lnTo>
                    <a:lnTo>
                      <a:pt x="138" y="121"/>
                    </a:lnTo>
                    <a:lnTo>
                      <a:pt x="156" y="112"/>
                    </a:lnTo>
                    <a:lnTo>
                      <a:pt x="156" y="73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" name="Google Shape;6535;p50">
                <a:extLst>
                  <a:ext uri="{FF2B5EF4-FFF2-40B4-BE49-F238E27FC236}">
                    <a16:creationId xmlns:a16="http://schemas.microsoft.com/office/drawing/2014/main" id="{A26A406E-0804-4164-9F4E-0247C9EFF142}"/>
                  </a:ext>
                </a:extLst>
              </p:cNvPr>
              <p:cNvSpPr/>
              <p:nvPr/>
            </p:nvSpPr>
            <p:spPr>
              <a:xfrm>
                <a:off x="5374375" y="1264250"/>
                <a:ext cx="2375" cy="2750"/>
              </a:xfrm>
              <a:custGeom>
                <a:avLst/>
                <a:gdLst/>
                <a:ahLst/>
                <a:cxnLst/>
                <a:rect l="l" t="t" r="r" b="b"/>
                <a:pathLst>
                  <a:path w="95" h="110" extrusionOk="0">
                    <a:moveTo>
                      <a:pt x="2" y="1"/>
                    </a:moveTo>
                    <a:lnTo>
                      <a:pt x="1" y="110"/>
                    </a:lnTo>
                    <a:lnTo>
                      <a:pt x="95" y="56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" name="Google Shape;6536;p50">
                <a:extLst>
                  <a:ext uri="{FF2B5EF4-FFF2-40B4-BE49-F238E27FC236}">
                    <a16:creationId xmlns:a16="http://schemas.microsoft.com/office/drawing/2014/main" id="{5D7F83D7-36FA-4024-943C-840F0EEBBDD5}"/>
                  </a:ext>
                </a:extLst>
              </p:cNvPr>
              <p:cNvSpPr/>
              <p:nvPr/>
            </p:nvSpPr>
            <p:spPr>
              <a:xfrm>
                <a:off x="5374425" y="1263975"/>
                <a:ext cx="255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102" h="68" extrusionOk="0">
                    <a:moveTo>
                      <a:pt x="0" y="0"/>
                    </a:moveTo>
                    <a:lnTo>
                      <a:pt x="0" y="12"/>
                    </a:lnTo>
                    <a:lnTo>
                      <a:pt x="93" y="67"/>
                    </a:lnTo>
                    <a:lnTo>
                      <a:pt x="102" y="6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" name="Google Shape;6537;p50">
                <a:extLst>
                  <a:ext uri="{FF2B5EF4-FFF2-40B4-BE49-F238E27FC236}">
                    <a16:creationId xmlns:a16="http://schemas.microsoft.com/office/drawing/2014/main" id="{11687397-482F-4730-9AC0-7FAF8B2DA82E}"/>
                  </a:ext>
                </a:extLst>
              </p:cNvPr>
              <p:cNvSpPr/>
              <p:nvPr/>
            </p:nvSpPr>
            <p:spPr>
              <a:xfrm>
                <a:off x="5374425" y="1263675"/>
                <a:ext cx="2800" cy="1850"/>
              </a:xfrm>
              <a:custGeom>
                <a:avLst/>
                <a:gdLst/>
                <a:ahLst/>
                <a:cxnLst/>
                <a:rect l="l" t="t" r="r" b="b"/>
                <a:pathLst>
                  <a:path w="112" h="74" extrusionOk="0">
                    <a:moveTo>
                      <a:pt x="0" y="1"/>
                    </a:moveTo>
                    <a:lnTo>
                      <a:pt x="0" y="12"/>
                    </a:lnTo>
                    <a:lnTo>
                      <a:pt x="102" y="73"/>
                    </a:lnTo>
                    <a:lnTo>
                      <a:pt x="112" y="67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" name="Google Shape;6538;p50">
                <a:extLst>
                  <a:ext uri="{FF2B5EF4-FFF2-40B4-BE49-F238E27FC236}">
                    <a16:creationId xmlns:a16="http://schemas.microsoft.com/office/drawing/2014/main" id="{FFCAD7AF-E420-4349-AA7F-2E99F8D9E23D}"/>
                  </a:ext>
                </a:extLst>
              </p:cNvPr>
              <p:cNvSpPr/>
              <p:nvPr/>
            </p:nvSpPr>
            <p:spPr>
              <a:xfrm>
                <a:off x="5373725" y="1258900"/>
                <a:ext cx="5475" cy="3550"/>
              </a:xfrm>
              <a:custGeom>
                <a:avLst/>
                <a:gdLst/>
                <a:ahLst/>
                <a:cxnLst/>
                <a:rect l="l" t="t" r="r" b="b"/>
                <a:pathLst>
                  <a:path w="219" h="142" extrusionOk="0">
                    <a:moveTo>
                      <a:pt x="218" y="0"/>
                    </a:moveTo>
                    <a:lnTo>
                      <a:pt x="1" y="124"/>
                    </a:lnTo>
                    <a:lnTo>
                      <a:pt x="30" y="141"/>
                    </a:lnTo>
                    <a:lnTo>
                      <a:pt x="188" y="53"/>
                    </a:lnTo>
                    <a:lnTo>
                      <a:pt x="218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" name="Google Shape;6539;p50">
                <a:extLst>
                  <a:ext uri="{FF2B5EF4-FFF2-40B4-BE49-F238E27FC236}">
                    <a16:creationId xmlns:a16="http://schemas.microsoft.com/office/drawing/2014/main" id="{CBE3DD70-6A2E-49A7-A540-E9AC77D2E0C2}"/>
                  </a:ext>
                </a:extLst>
              </p:cNvPr>
              <p:cNvSpPr/>
              <p:nvPr/>
            </p:nvSpPr>
            <p:spPr>
              <a:xfrm>
                <a:off x="5373625" y="1264725"/>
                <a:ext cx="5450" cy="3550"/>
              </a:xfrm>
              <a:custGeom>
                <a:avLst/>
                <a:gdLst/>
                <a:ahLst/>
                <a:cxnLst/>
                <a:rect l="l" t="t" r="r" b="b"/>
                <a:pathLst>
                  <a:path w="218" h="142" extrusionOk="0">
                    <a:moveTo>
                      <a:pt x="189" y="1"/>
                    </a:moveTo>
                    <a:lnTo>
                      <a:pt x="31" y="91"/>
                    </a:lnTo>
                    <a:lnTo>
                      <a:pt x="0" y="141"/>
                    </a:lnTo>
                    <a:lnTo>
                      <a:pt x="218" y="17"/>
                    </a:lnTo>
                    <a:lnTo>
                      <a:pt x="189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" name="Google Shape;6540;p50">
                <a:extLst>
                  <a:ext uri="{FF2B5EF4-FFF2-40B4-BE49-F238E27FC236}">
                    <a16:creationId xmlns:a16="http://schemas.microsoft.com/office/drawing/2014/main" id="{6037C4B8-5A8B-4A49-B179-DCBEA4BB7D25}"/>
                  </a:ext>
                </a:extLst>
              </p:cNvPr>
              <p:cNvSpPr/>
              <p:nvPr/>
            </p:nvSpPr>
            <p:spPr>
              <a:xfrm>
                <a:off x="5374375" y="1264550"/>
                <a:ext cx="3975" cy="2450"/>
              </a:xfrm>
              <a:custGeom>
                <a:avLst/>
                <a:gdLst/>
                <a:ahLst/>
                <a:cxnLst/>
                <a:rect l="l" t="t" r="r" b="b"/>
                <a:pathLst>
                  <a:path w="159" h="98" extrusionOk="0">
                    <a:moveTo>
                      <a:pt x="150" y="1"/>
                    </a:moveTo>
                    <a:lnTo>
                      <a:pt x="1" y="86"/>
                    </a:lnTo>
                    <a:lnTo>
                      <a:pt x="1" y="98"/>
                    </a:lnTo>
                    <a:lnTo>
                      <a:pt x="159" y="8"/>
                    </a:lnTo>
                    <a:lnTo>
                      <a:pt x="150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" name="Google Shape;6541;p50">
                <a:extLst>
                  <a:ext uri="{FF2B5EF4-FFF2-40B4-BE49-F238E27FC236}">
                    <a16:creationId xmlns:a16="http://schemas.microsoft.com/office/drawing/2014/main" id="{4F867C2A-7405-41F8-9E59-3BD47C4FCE91}"/>
                  </a:ext>
                </a:extLst>
              </p:cNvPr>
              <p:cNvSpPr/>
              <p:nvPr/>
            </p:nvSpPr>
            <p:spPr>
              <a:xfrm>
                <a:off x="5378125" y="1260200"/>
                <a:ext cx="300" cy="4550"/>
              </a:xfrm>
              <a:custGeom>
                <a:avLst/>
                <a:gdLst/>
                <a:ahLst/>
                <a:cxnLst/>
                <a:rect l="l" t="t" r="r" b="b"/>
                <a:pathLst>
                  <a:path w="12" h="182" extrusionOk="0">
                    <a:moveTo>
                      <a:pt x="12" y="1"/>
                    </a:moveTo>
                    <a:lnTo>
                      <a:pt x="3" y="5"/>
                    </a:lnTo>
                    <a:lnTo>
                      <a:pt x="0" y="175"/>
                    </a:lnTo>
                    <a:lnTo>
                      <a:pt x="9" y="182"/>
                    </a:lnTo>
                    <a:lnTo>
                      <a:pt x="12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" name="Google Shape;6542;p50">
                <a:extLst>
                  <a:ext uri="{FF2B5EF4-FFF2-40B4-BE49-F238E27FC236}">
                    <a16:creationId xmlns:a16="http://schemas.microsoft.com/office/drawing/2014/main" id="{95FC322D-997B-4AC4-BC1E-5F863D083B54}"/>
                  </a:ext>
                </a:extLst>
              </p:cNvPr>
              <p:cNvSpPr/>
              <p:nvPr/>
            </p:nvSpPr>
            <p:spPr>
              <a:xfrm>
                <a:off x="5373325" y="1261750"/>
                <a:ext cx="425" cy="6525"/>
              </a:xfrm>
              <a:custGeom>
                <a:avLst/>
                <a:gdLst/>
                <a:ahLst/>
                <a:cxnLst/>
                <a:rect l="l" t="t" r="r" b="b"/>
                <a:pathLst>
                  <a:path w="17" h="261" extrusionOk="0">
                    <a:moveTo>
                      <a:pt x="5" y="1"/>
                    </a:moveTo>
                    <a:lnTo>
                      <a:pt x="1" y="255"/>
                    </a:lnTo>
                    <a:lnTo>
                      <a:pt x="12" y="260"/>
                    </a:lnTo>
                    <a:lnTo>
                      <a:pt x="17" y="10"/>
                    </a:lnTo>
                    <a:lnTo>
                      <a:pt x="5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" name="Google Shape;6543;p50">
                <a:extLst>
                  <a:ext uri="{FF2B5EF4-FFF2-40B4-BE49-F238E27FC236}">
                    <a16:creationId xmlns:a16="http://schemas.microsoft.com/office/drawing/2014/main" id="{FD823957-A954-40A6-9EE3-9FA6727CB15D}"/>
                  </a:ext>
                </a:extLst>
              </p:cNvPr>
              <p:cNvSpPr/>
              <p:nvPr/>
            </p:nvSpPr>
            <p:spPr>
              <a:xfrm>
                <a:off x="5373450" y="1258725"/>
                <a:ext cx="5750" cy="3275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31" extrusionOk="0">
                    <a:moveTo>
                      <a:pt x="218" y="0"/>
                    </a:moveTo>
                    <a:lnTo>
                      <a:pt x="0" y="122"/>
                    </a:lnTo>
                    <a:lnTo>
                      <a:pt x="12" y="131"/>
                    </a:lnTo>
                    <a:lnTo>
                      <a:pt x="229" y="7"/>
                    </a:lnTo>
                    <a:lnTo>
                      <a:pt x="218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" name="Google Shape;6544;p50">
                <a:extLst>
                  <a:ext uri="{FF2B5EF4-FFF2-40B4-BE49-F238E27FC236}">
                    <a16:creationId xmlns:a16="http://schemas.microsoft.com/office/drawing/2014/main" id="{9A80759C-BF5C-4A64-AE09-ADB6550A1921}"/>
                  </a:ext>
                </a:extLst>
              </p:cNvPr>
              <p:cNvSpPr/>
              <p:nvPr/>
            </p:nvSpPr>
            <p:spPr>
              <a:xfrm>
                <a:off x="5303100" y="1276400"/>
                <a:ext cx="6200" cy="4775"/>
              </a:xfrm>
              <a:custGeom>
                <a:avLst/>
                <a:gdLst/>
                <a:ahLst/>
                <a:cxnLst/>
                <a:rect l="l" t="t" r="r" b="b"/>
                <a:pathLst>
                  <a:path w="248" h="191" extrusionOk="0">
                    <a:moveTo>
                      <a:pt x="2" y="1"/>
                    </a:moveTo>
                    <a:lnTo>
                      <a:pt x="1" y="67"/>
                    </a:lnTo>
                    <a:lnTo>
                      <a:pt x="194" y="191"/>
                    </a:lnTo>
                    <a:lnTo>
                      <a:pt x="247" y="162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" name="Google Shape;6545;p50">
                <a:extLst>
                  <a:ext uri="{FF2B5EF4-FFF2-40B4-BE49-F238E27FC236}">
                    <a16:creationId xmlns:a16="http://schemas.microsoft.com/office/drawing/2014/main" id="{988E551D-5C4D-42C4-9850-BCCD6562B1B9}"/>
                  </a:ext>
                </a:extLst>
              </p:cNvPr>
              <p:cNvSpPr/>
              <p:nvPr/>
            </p:nvSpPr>
            <p:spPr>
              <a:xfrm>
                <a:off x="5296725" y="1276400"/>
                <a:ext cx="6450" cy="4500"/>
              </a:xfrm>
              <a:custGeom>
                <a:avLst/>
                <a:gdLst/>
                <a:ahLst/>
                <a:cxnLst/>
                <a:rect l="l" t="t" r="r" b="b"/>
                <a:pathLst>
                  <a:path w="258" h="180" extrusionOk="0">
                    <a:moveTo>
                      <a:pt x="257" y="1"/>
                    </a:moveTo>
                    <a:lnTo>
                      <a:pt x="1" y="149"/>
                    </a:lnTo>
                    <a:lnTo>
                      <a:pt x="51" y="179"/>
                    </a:lnTo>
                    <a:lnTo>
                      <a:pt x="256" y="67"/>
                    </a:lnTo>
                    <a:lnTo>
                      <a:pt x="257" y="1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6546;p50">
                <a:extLst>
                  <a:ext uri="{FF2B5EF4-FFF2-40B4-BE49-F238E27FC236}">
                    <a16:creationId xmlns:a16="http://schemas.microsoft.com/office/drawing/2014/main" id="{AF454220-9ED3-4557-9E87-D22D3B7C13FF}"/>
                  </a:ext>
                </a:extLst>
              </p:cNvPr>
              <p:cNvSpPr/>
              <p:nvPr/>
            </p:nvSpPr>
            <p:spPr>
              <a:xfrm>
                <a:off x="5298000" y="1278075"/>
                <a:ext cx="9950" cy="5825"/>
              </a:xfrm>
              <a:custGeom>
                <a:avLst/>
                <a:gdLst/>
                <a:ahLst/>
                <a:cxnLst/>
                <a:rect l="l" t="t" r="r" b="b"/>
                <a:pathLst>
                  <a:path w="398" h="233" extrusionOk="0">
                    <a:moveTo>
                      <a:pt x="205" y="0"/>
                    </a:moveTo>
                    <a:lnTo>
                      <a:pt x="0" y="112"/>
                    </a:lnTo>
                    <a:lnTo>
                      <a:pt x="201" y="232"/>
                    </a:lnTo>
                    <a:lnTo>
                      <a:pt x="398" y="124"/>
                    </a:lnTo>
                    <a:lnTo>
                      <a:pt x="205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" name="Google Shape;6547;p50">
                <a:extLst>
                  <a:ext uri="{FF2B5EF4-FFF2-40B4-BE49-F238E27FC236}">
                    <a16:creationId xmlns:a16="http://schemas.microsoft.com/office/drawing/2014/main" id="{BADF4D8F-3933-406B-A964-A693CB078317}"/>
                  </a:ext>
                </a:extLst>
              </p:cNvPr>
              <p:cNvSpPr/>
              <p:nvPr/>
            </p:nvSpPr>
            <p:spPr>
              <a:xfrm>
                <a:off x="5294600" y="1275125"/>
                <a:ext cx="16575" cy="5300"/>
              </a:xfrm>
              <a:custGeom>
                <a:avLst/>
                <a:gdLst/>
                <a:ahLst/>
                <a:cxnLst/>
                <a:rect l="l" t="t" r="r" b="b"/>
                <a:pathLst>
                  <a:path w="663" h="212" extrusionOk="0">
                    <a:moveTo>
                      <a:pt x="344" y="1"/>
                    </a:moveTo>
                    <a:lnTo>
                      <a:pt x="0" y="200"/>
                    </a:lnTo>
                    <a:lnTo>
                      <a:pt x="87" y="201"/>
                    </a:lnTo>
                    <a:lnTo>
                      <a:pt x="87" y="201"/>
                    </a:lnTo>
                    <a:lnTo>
                      <a:pt x="86" y="200"/>
                    </a:lnTo>
                    <a:lnTo>
                      <a:pt x="342" y="52"/>
                    </a:lnTo>
                    <a:lnTo>
                      <a:pt x="582" y="210"/>
                    </a:lnTo>
                    <a:lnTo>
                      <a:pt x="663" y="211"/>
                    </a:lnTo>
                    <a:lnTo>
                      <a:pt x="663" y="211"/>
                    </a:lnTo>
                    <a:lnTo>
                      <a:pt x="344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" name="Google Shape;6548;p50">
                <a:extLst>
                  <a:ext uri="{FF2B5EF4-FFF2-40B4-BE49-F238E27FC236}">
                    <a16:creationId xmlns:a16="http://schemas.microsoft.com/office/drawing/2014/main" id="{132D9984-AC89-47C2-A54F-874D8442FEA5}"/>
                  </a:ext>
                </a:extLst>
              </p:cNvPr>
              <p:cNvSpPr/>
              <p:nvPr/>
            </p:nvSpPr>
            <p:spPr>
              <a:xfrm>
                <a:off x="5306125" y="1272525"/>
                <a:ext cx="1250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0" h="410" extrusionOk="0">
                    <a:moveTo>
                      <a:pt x="29" y="1"/>
                    </a:moveTo>
                    <a:lnTo>
                      <a:pt x="0" y="410"/>
                    </a:lnTo>
                    <a:lnTo>
                      <a:pt x="50" y="367"/>
                    </a:lnTo>
                    <a:lnTo>
                      <a:pt x="29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" name="Google Shape;6549;p50">
                <a:extLst>
                  <a:ext uri="{FF2B5EF4-FFF2-40B4-BE49-F238E27FC236}">
                    <a16:creationId xmlns:a16="http://schemas.microsoft.com/office/drawing/2014/main" id="{D0E8F53F-4994-42D9-831F-1864F29E359C}"/>
                  </a:ext>
                </a:extLst>
              </p:cNvPr>
              <p:cNvSpPr/>
              <p:nvPr/>
            </p:nvSpPr>
            <p:spPr>
              <a:xfrm>
                <a:off x="5304925" y="1271325"/>
                <a:ext cx="1250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0" h="410" extrusionOk="0">
                    <a:moveTo>
                      <a:pt x="29" y="1"/>
                    </a:moveTo>
                    <a:lnTo>
                      <a:pt x="0" y="410"/>
                    </a:lnTo>
                    <a:lnTo>
                      <a:pt x="50" y="368"/>
                    </a:lnTo>
                    <a:lnTo>
                      <a:pt x="29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" name="Google Shape;6550;p50">
                <a:extLst>
                  <a:ext uri="{FF2B5EF4-FFF2-40B4-BE49-F238E27FC236}">
                    <a16:creationId xmlns:a16="http://schemas.microsoft.com/office/drawing/2014/main" id="{CF2BD724-F321-46BD-A7AA-56A66BD681BA}"/>
                  </a:ext>
                </a:extLst>
              </p:cNvPr>
              <p:cNvSpPr/>
              <p:nvPr/>
            </p:nvSpPr>
            <p:spPr>
              <a:xfrm>
                <a:off x="5303975" y="1270750"/>
                <a:ext cx="1250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0" h="410" extrusionOk="0">
                    <a:moveTo>
                      <a:pt x="28" y="1"/>
                    </a:moveTo>
                    <a:lnTo>
                      <a:pt x="1" y="409"/>
                    </a:lnTo>
                    <a:lnTo>
                      <a:pt x="50" y="367"/>
                    </a:lnTo>
                    <a:lnTo>
                      <a:pt x="28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" name="Google Shape;6551;p50">
                <a:extLst>
                  <a:ext uri="{FF2B5EF4-FFF2-40B4-BE49-F238E27FC236}">
                    <a16:creationId xmlns:a16="http://schemas.microsoft.com/office/drawing/2014/main" id="{9F0F2D5F-E610-4AEE-BB57-AFA21A058EB7}"/>
                  </a:ext>
                </a:extLst>
              </p:cNvPr>
              <p:cNvSpPr/>
              <p:nvPr/>
            </p:nvSpPr>
            <p:spPr>
              <a:xfrm>
                <a:off x="5303375" y="1271300"/>
                <a:ext cx="1250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0" h="410" extrusionOk="0">
                    <a:moveTo>
                      <a:pt x="28" y="0"/>
                    </a:moveTo>
                    <a:lnTo>
                      <a:pt x="0" y="409"/>
                    </a:lnTo>
                    <a:lnTo>
                      <a:pt x="49" y="367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" name="Google Shape;6552;p50">
                <a:extLst>
                  <a:ext uri="{FF2B5EF4-FFF2-40B4-BE49-F238E27FC236}">
                    <a16:creationId xmlns:a16="http://schemas.microsoft.com/office/drawing/2014/main" id="{834381C0-7540-4857-973F-2CF8E1D14567}"/>
                  </a:ext>
                </a:extLst>
              </p:cNvPr>
              <p:cNvSpPr/>
              <p:nvPr/>
            </p:nvSpPr>
            <p:spPr>
              <a:xfrm>
                <a:off x="5301850" y="1270025"/>
                <a:ext cx="1250" cy="10225"/>
              </a:xfrm>
              <a:custGeom>
                <a:avLst/>
                <a:gdLst/>
                <a:ahLst/>
                <a:cxnLst/>
                <a:rect l="l" t="t" r="r" b="b"/>
                <a:pathLst>
                  <a:path w="50" h="409" extrusionOk="0">
                    <a:moveTo>
                      <a:pt x="29" y="1"/>
                    </a:moveTo>
                    <a:lnTo>
                      <a:pt x="0" y="408"/>
                    </a:lnTo>
                    <a:lnTo>
                      <a:pt x="49" y="366"/>
                    </a:lnTo>
                    <a:lnTo>
                      <a:pt x="29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" name="Google Shape;6553;p50">
                <a:extLst>
                  <a:ext uri="{FF2B5EF4-FFF2-40B4-BE49-F238E27FC236}">
                    <a16:creationId xmlns:a16="http://schemas.microsoft.com/office/drawing/2014/main" id="{F27B0B60-955E-46AD-81B3-89A91EC610DE}"/>
                  </a:ext>
                </a:extLst>
              </p:cNvPr>
              <p:cNvSpPr/>
              <p:nvPr/>
            </p:nvSpPr>
            <p:spPr>
              <a:xfrm>
                <a:off x="5301050" y="1271050"/>
                <a:ext cx="1250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0" h="410" extrusionOk="0">
                    <a:moveTo>
                      <a:pt x="29" y="0"/>
                    </a:moveTo>
                    <a:lnTo>
                      <a:pt x="0" y="409"/>
                    </a:lnTo>
                    <a:lnTo>
                      <a:pt x="50" y="367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" name="Google Shape;6554;p50">
                <a:extLst>
                  <a:ext uri="{FF2B5EF4-FFF2-40B4-BE49-F238E27FC236}">
                    <a16:creationId xmlns:a16="http://schemas.microsoft.com/office/drawing/2014/main" id="{2337233E-D2BD-49FF-A402-83821B611095}"/>
                  </a:ext>
                </a:extLst>
              </p:cNvPr>
              <p:cNvSpPr/>
              <p:nvPr/>
            </p:nvSpPr>
            <p:spPr>
              <a:xfrm>
                <a:off x="5302750" y="1271300"/>
                <a:ext cx="1250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0" h="410" extrusionOk="0">
                    <a:moveTo>
                      <a:pt x="29" y="0"/>
                    </a:moveTo>
                    <a:lnTo>
                      <a:pt x="0" y="409"/>
                    </a:lnTo>
                    <a:lnTo>
                      <a:pt x="50" y="367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" name="Google Shape;6555;p50">
                <a:extLst>
                  <a:ext uri="{FF2B5EF4-FFF2-40B4-BE49-F238E27FC236}">
                    <a16:creationId xmlns:a16="http://schemas.microsoft.com/office/drawing/2014/main" id="{A4E622BC-E7E1-40C9-A186-2C1908CA534E}"/>
                  </a:ext>
                </a:extLst>
              </p:cNvPr>
              <p:cNvSpPr/>
              <p:nvPr/>
            </p:nvSpPr>
            <p:spPr>
              <a:xfrm>
                <a:off x="5300425" y="1271250"/>
                <a:ext cx="1250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0" h="410" extrusionOk="0">
                    <a:moveTo>
                      <a:pt x="30" y="1"/>
                    </a:moveTo>
                    <a:lnTo>
                      <a:pt x="1" y="410"/>
                    </a:lnTo>
                    <a:lnTo>
                      <a:pt x="50" y="368"/>
                    </a:lnTo>
                    <a:lnTo>
                      <a:pt x="30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" name="Google Shape;6556;p50">
                <a:extLst>
                  <a:ext uri="{FF2B5EF4-FFF2-40B4-BE49-F238E27FC236}">
                    <a16:creationId xmlns:a16="http://schemas.microsoft.com/office/drawing/2014/main" id="{AD6D6EDD-55AD-4738-BF1C-9B7E638A88B3}"/>
                  </a:ext>
                </a:extLst>
              </p:cNvPr>
              <p:cNvSpPr/>
              <p:nvPr/>
            </p:nvSpPr>
            <p:spPr>
              <a:xfrm>
                <a:off x="5299600" y="1271475"/>
                <a:ext cx="1250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0" h="410" extrusionOk="0">
                    <a:moveTo>
                      <a:pt x="29" y="1"/>
                    </a:moveTo>
                    <a:lnTo>
                      <a:pt x="0" y="409"/>
                    </a:lnTo>
                    <a:lnTo>
                      <a:pt x="50" y="367"/>
                    </a:lnTo>
                    <a:lnTo>
                      <a:pt x="29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" name="Google Shape;6557;p50">
                <a:extLst>
                  <a:ext uri="{FF2B5EF4-FFF2-40B4-BE49-F238E27FC236}">
                    <a16:creationId xmlns:a16="http://schemas.microsoft.com/office/drawing/2014/main" id="{1D6CFD92-9B83-4760-A1E7-643D2B5E513C}"/>
                  </a:ext>
                </a:extLst>
              </p:cNvPr>
              <p:cNvSpPr/>
              <p:nvPr/>
            </p:nvSpPr>
            <p:spPr>
              <a:xfrm>
                <a:off x="5299025" y="1271000"/>
                <a:ext cx="1250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0" h="410" extrusionOk="0">
                    <a:moveTo>
                      <a:pt x="28" y="1"/>
                    </a:moveTo>
                    <a:lnTo>
                      <a:pt x="0" y="410"/>
                    </a:lnTo>
                    <a:lnTo>
                      <a:pt x="49" y="368"/>
                    </a:lnTo>
                    <a:lnTo>
                      <a:pt x="28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" name="Google Shape;6558;p50">
                <a:extLst>
                  <a:ext uri="{FF2B5EF4-FFF2-40B4-BE49-F238E27FC236}">
                    <a16:creationId xmlns:a16="http://schemas.microsoft.com/office/drawing/2014/main" id="{9086661F-F4D2-4641-8FFA-EB0E6EDB012E}"/>
                  </a:ext>
                </a:extLst>
              </p:cNvPr>
              <p:cNvSpPr/>
              <p:nvPr/>
            </p:nvSpPr>
            <p:spPr>
              <a:xfrm>
                <a:off x="5298350" y="1272500"/>
                <a:ext cx="1275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1" h="410" extrusionOk="0">
                    <a:moveTo>
                      <a:pt x="30" y="0"/>
                    </a:moveTo>
                    <a:lnTo>
                      <a:pt x="1" y="409"/>
                    </a:lnTo>
                    <a:lnTo>
                      <a:pt x="50" y="367"/>
                    </a:lnTo>
                    <a:lnTo>
                      <a:pt x="30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" name="Google Shape;6559;p50">
                <a:extLst>
                  <a:ext uri="{FF2B5EF4-FFF2-40B4-BE49-F238E27FC236}">
                    <a16:creationId xmlns:a16="http://schemas.microsoft.com/office/drawing/2014/main" id="{EE26200C-A40F-4EDA-8C6E-6472DAD6C322}"/>
                  </a:ext>
                </a:extLst>
              </p:cNvPr>
              <p:cNvSpPr/>
              <p:nvPr/>
            </p:nvSpPr>
            <p:spPr>
              <a:xfrm>
                <a:off x="5299225" y="1273575"/>
                <a:ext cx="1275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1" h="410" extrusionOk="0">
                    <a:moveTo>
                      <a:pt x="28" y="1"/>
                    </a:moveTo>
                    <a:lnTo>
                      <a:pt x="1" y="410"/>
                    </a:lnTo>
                    <a:lnTo>
                      <a:pt x="50" y="368"/>
                    </a:lnTo>
                    <a:lnTo>
                      <a:pt x="28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" name="Google Shape;6560;p50">
                <a:extLst>
                  <a:ext uri="{FF2B5EF4-FFF2-40B4-BE49-F238E27FC236}">
                    <a16:creationId xmlns:a16="http://schemas.microsoft.com/office/drawing/2014/main" id="{9B113272-3282-4C4B-AB49-14B74C1D9EB7}"/>
                  </a:ext>
                </a:extLst>
              </p:cNvPr>
              <p:cNvSpPr/>
              <p:nvPr/>
            </p:nvSpPr>
            <p:spPr>
              <a:xfrm>
                <a:off x="5300175" y="1274050"/>
                <a:ext cx="1225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49" h="410" extrusionOk="0">
                    <a:moveTo>
                      <a:pt x="28" y="0"/>
                    </a:moveTo>
                    <a:lnTo>
                      <a:pt x="0" y="409"/>
                    </a:lnTo>
                    <a:lnTo>
                      <a:pt x="48" y="367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" name="Google Shape;6561;p50">
                <a:extLst>
                  <a:ext uri="{FF2B5EF4-FFF2-40B4-BE49-F238E27FC236}">
                    <a16:creationId xmlns:a16="http://schemas.microsoft.com/office/drawing/2014/main" id="{0F6BB93C-7827-4F2F-9A9C-35BBEB51C6B7}"/>
                  </a:ext>
                </a:extLst>
              </p:cNvPr>
              <p:cNvSpPr/>
              <p:nvPr/>
            </p:nvSpPr>
            <p:spPr>
              <a:xfrm>
                <a:off x="5300975" y="1275100"/>
                <a:ext cx="1250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0" h="410" extrusionOk="0">
                    <a:moveTo>
                      <a:pt x="29" y="1"/>
                    </a:moveTo>
                    <a:lnTo>
                      <a:pt x="0" y="409"/>
                    </a:lnTo>
                    <a:lnTo>
                      <a:pt x="50" y="367"/>
                    </a:lnTo>
                    <a:lnTo>
                      <a:pt x="29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" name="Google Shape;6562;p50">
                <a:extLst>
                  <a:ext uri="{FF2B5EF4-FFF2-40B4-BE49-F238E27FC236}">
                    <a16:creationId xmlns:a16="http://schemas.microsoft.com/office/drawing/2014/main" id="{4CB04B60-D674-44E0-86B1-8602ED77A81D}"/>
                  </a:ext>
                </a:extLst>
              </p:cNvPr>
              <p:cNvSpPr/>
              <p:nvPr/>
            </p:nvSpPr>
            <p:spPr>
              <a:xfrm>
                <a:off x="5301575" y="1273950"/>
                <a:ext cx="1275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1" h="410" extrusionOk="0">
                    <a:moveTo>
                      <a:pt x="30" y="0"/>
                    </a:moveTo>
                    <a:lnTo>
                      <a:pt x="1" y="409"/>
                    </a:lnTo>
                    <a:lnTo>
                      <a:pt x="50" y="367"/>
                    </a:lnTo>
                    <a:lnTo>
                      <a:pt x="30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" name="Google Shape;6563;p50">
                <a:extLst>
                  <a:ext uri="{FF2B5EF4-FFF2-40B4-BE49-F238E27FC236}">
                    <a16:creationId xmlns:a16="http://schemas.microsoft.com/office/drawing/2014/main" id="{44624D95-5B94-41A5-A57C-D0C345B9FB7A}"/>
                  </a:ext>
                </a:extLst>
              </p:cNvPr>
              <p:cNvSpPr/>
              <p:nvPr/>
            </p:nvSpPr>
            <p:spPr>
              <a:xfrm>
                <a:off x="5302200" y="1274875"/>
                <a:ext cx="1225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49" h="410" extrusionOk="0">
                    <a:moveTo>
                      <a:pt x="28" y="1"/>
                    </a:moveTo>
                    <a:lnTo>
                      <a:pt x="1" y="410"/>
                    </a:lnTo>
                    <a:lnTo>
                      <a:pt x="49" y="368"/>
                    </a:lnTo>
                    <a:lnTo>
                      <a:pt x="28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" name="Google Shape;6564;p50">
                <a:extLst>
                  <a:ext uri="{FF2B5EF4-FFF2-40B4-BE49-F238E27FC236}">
                    <a16:creationId xmlns:a16="http://schemas.microsoft.com/office/drawing/2014/main" id="{CC14E15C-10A7-41B8-8035-F8B74DDD6661}"/>
                  </a:ext>
                </a:extLst>
              </p:cNvPr>
              <p:cNvSpPr/>
              <p:nvPr/>
            </p:nvSpPr>
            <p:spPr>
              <a:xfrm>
                <a:off x="5303000" y="1274875"/>
                <a:ext cx="1250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0" h="410" extrusionOk="0">
                    <a:moveTo>
                      <a:pt x="28" y="1"/>
                    </a:moveTo>
                    <a:lnTo>
                      <a:pt x="1" y="410"/>
                    </a:lnTo>
                    <a:lnTo>
                      <a:pt x="50" y="368"/>
                    </a:lnTo>
                    <a:lnTo>
                      <a:pt x="28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" name="Google Shape;6565;p50">
                <a:extLst>
                  <a:ext uri="{FF2B5EF4-FFF2-40B4-BE49-F238E27FC236}">
                    <a16:creationId xmlns:a16="http://schemas.microsoft.com/office/drawing/2014/main" id="{3CB1610C-6A4A-414B-A904-40B2E4D76AC7}"/>
                  </a:ext>
                </a:extLst>
              </p:cNvPr>
              <p:cNvSpPr/>
              <p:nvPr/>
            </p:nvSpPr>
            <p:spPr>
              <a:xfrm>
                <a:off x="5303625" y="1274375"/>
                <a:ext cx="1250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0" h="410" extrusionOk="0">
                    <a:moveTo>
                      <a:pt x="28" y="1"/>
                    </a:moveTo>
                    <a:lnTo>
                      <a:pt x="0" y="409"/>
                    </a:lnTo>
                    <a:lnTo>
                      <a:pt x="50" y="367"/>
                    </a:lnTo>
                    <a:lnTo>
                      <a:pt x="28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" name="Google Shape;6566;p50">
                <a:extLst>
                  <a:ext uri="{FF2B5EF4-FFF2-40B4-BE49-F238E27FC236}">
                    <a16:creationId xmlns:a16="http://schemas.microsoft.com/office/drawing/2014/main" id="{52C0AFF2-4D22-4000-93BC-E4B67A026C8D}"/>
                  </a:ext>
                </a:extLst>
              </p:cNvPr>
              <p:cNvSpPr/>
              <p:nvPr/>
            </p:nvSpPr>
            <p:spPr>
              <a:xfrm>
                <a:off x="5304425" y="1274375"/>
                <a:ext cx="1250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0" h="410" extrusionOk="0">
                    <a:moveTo>
                      <a:pt x="28" y="1"/>
                    </a:moveTo>
                    <a:lnTo>
                      <a:pt x="0" y="409"/>
                    </a:lnTo>
                    <a:lnTo>
                      <a:pt x="49" y="367"/>
                    </a:lnTo>
                    <a:lnTo>
                      <a:pt x="28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" name="Google Shape;6567;p50">
                <a:extLst>
                  <a:ext uri="{FF2B5EF4-FFF2-40B4-BE49-F238E27FC236}">
                    <a16:creationId xmlns:a16="http://schemas.microsoft.com/office/drawing/2014/main" id="{EF79B615-10C3-4736-B47C-E8F4F606BC5B}"/>
                  </a:ext>
                </a:extLst>
              </p:cNvPr>
              <p:cNvSpPr/>
              <p:nvPr/>
            </p:nvSpPr>
            <p:spPr>
              <a:xfrm>
                <a:off x="5305250" y="1274025"/>
                <a:ext cx="1250" cy="10200"/>
              </a:xfrm>
              <a:custGeom>
                <a:avLst/>
                <a:gdLst/>
                <a:ahLst/>
                <a:cxnLst/>
                <a:rect l="l" t="t" r="r" b="b"/>
                <a:pathLst>
                  <a:path w="50" h="408" extrusionOk="0">
                    <a:moveTo>
                      <a:pt x="29" y="0"/>
                    </a:moveTo>
                    <a:lnTo>
                      <a:pt x="0" y="408"/>
                    </a:lnTo>
                    <a:lnTo>
                      <a:pt x="50" y="367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" name="Google Shape;6568;p50">
                <a:extLst>
                  <a:ext uri="{FF2B5EF4-FFF2-40B4-BE49-F238E27FC236}">
                    <a16:creationId xmlns:a16="http://schemas.microsoft.com/office/drawing/2014/main" id="{2E9B96DB-014F-4DCA-886A-4A131A607538}"/>
                  </a:ext>
                </a:extLst>
              </p:cNvPr>
              <p:cNvSpPr/>
              <p:nvPr/>
            </p:nvSpPr>
            <p:spPr>
              <a:xfrm>
                <a:off x="5302975" y="1280550"/>
                <a:ext cx="8400" cy="6550"/>
              </a:xfrm>
              <a:custGeom>
                <a:avLst/>
                <a:gdLst/>
                <a:ahLst/>
                <a:cxnLst/>
                <a:rect l="l" t="t" r="r" b="b"/>
                <a:pathLst>
                  <a:path w="336" h="262" extrusionOk="0">
                    <a:moveTo>
                      <a:pt x="335" y="0"/>
                    </a:moveTo>
                    <a:lnTo>
                      <a:pt x="2" y="183"/>
                    </a:lnTo>
                    <a:lnTo>
                      <a:pt x="0" y="261"/>
                    </a:lnTo>
                    <a:lnTo>
                      <a:pt x="335" y="71"/>
                    </a:lnTo>
                    <a:lnTo>
                      <a:pt x="335" y="0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" name="Google Shape;6569;p50">
                <a:extLst>
                  <a:ext uri="{FF2B5EF4-FFF2-40B4-BE49-F238E27FC236}">
                    <a16:creationId xmlns:a16="http://schemas.microsoft.com/office/drawing/2014/main" id="{7B245E96-307A-44A1-BF8E-CF81508D5602}"/>
                  </a:ext>
                </a:extLst>
              </p:cNvPr>
              <p:cNvSpPr/>
              <p:nvPr/>
            </p:nvSpPr>
            <p:spPr>
              <a:xfrm>
                <a:off x="5294550" y="1280100"/>
                <a:ext cx="8475" cy="7000"/>
              </a:xfrm>
              <a:custGeom>
                <a:avLst/>
                <a:gdLst/>
                <a:ahLst/>
                <a:cxnLst/>
                <a:rect l="l" t="t" r="r" b="b"/>
                <a:pathLst>
                  <a:path w="339" h="280" extrusionOk="0">
                    <a:moveTo>
                      <a:pt x="2" y="1"/>
                    </a:moveTo>
                    <a:lnTo>
                      <a:pt x="1" y="76"/>
                    </a:lnTo>
                    <a:lnTo>
                      <a:pt x="337" y="279"/>
                    </a:lnTo>
                    <a:lnTo>
                      <a:pt x="339" y="201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" name="Google Shape;6570;p50">
                <a:extLst>
                  <a:ext uri="{FF2B5EF4-FFF2-40B4-BE49-F238E27FC236}">
                    <a16:creationId xmlns:a16="http://schemas.microsoft.com/office/drawing/2014/main" id="{902744B6-A7F7-4D89-972F-93F191510096}"/>
                  </a:ext>
                </a:extLst>
              </p:cNvPr>
              <p:cNvSpPr/>
              <p:nvPr/>
            </p:nvSpPr>
            <p:spPr>
              <a:xfrm>
                <a:off x="5294600" y="1280100"/>
                <a:ext cx="16775" cy="5025"/>
              </a:xfrm>
              <a:custGeom>
                <a:avLst/>
                <a:gdLst/>
                <a:ahLst/>
                <a:cxnLst/>
                <a:rect l="l" t="t" r="r" b="b"/>
                <a:pathLst>
                  <a:path w="671" h="201" extrusionOk="0">
                    <a:moveTo>
                      <a:pt x="0" y="1"/>
                    </a:moveTo>
                    <a:lnTo>
                      <a:pt x="337" y="201"/>
                    </a:lnTo>
                    <a:lnTo>
                      <a:pt x="670" y="18"/>
                    </a:lnTo>
                    <a:lnTo>
                      <a:pt x="663" y="12"/>
                    </a:lnTo>
                    <a:lnTo>
                      <a:pt x="582" y="11"/>
                    </a:lnTo>
                    <a:lnTo>
                      <a:pt x="587" y="14"/>
                    </a:lnTo>
                    <a:lnTo>
                      <a:pt x="337" y="151"/>
                    </a:lnTo>
                    <a:lnTo>
                      <a:pt x="87" y="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" name="Google Shape;6571;p50">
                <a:extLst>
                  <a:ext uri="{FF2B5EF4-FFF2-40B4-BE49-F238E27FC236}">
                    <a16:creationId xmlns:a16="http://schemas.microsoft.com/office/drawing/2014/main" id="{282FD4DB-E105-4C90-B375-9713287CE18E}"/>
                  </a:ext>
                </a:extLst>
              </p:cNvPr>
              <p:cNvSpPr/>
              <p:nvPr/>
            </p:nvSpPr>
            <p:spPr>
              <a:xfrm>
                <a:off x="5327500" y="1291425"/>
                <a:ext cx="6200" cy="4775"/>
              </a:xfrm>
              <a:custGeom>
                <a:avLst/>
                <a:gdLst/>
                <a:ahLst/>
                <a:cxnLst/>
                <a:rect l="l" t="t" r="r" b="b"/>
                <a:pathLst>
                  <a:path w="248" h="191" extrusionOk="0">
                    <a:moveTo>
                      <a:pt x="2" y="0"/>
                    </a:moveTo>
                    <a:lnTo>
                      <a:pt x="1" y="67"/>
                    </a:lnTo>
                    <a:lnTo>
                      <a:pt x="194" y="190"/>
                    </a:lnTo>
                    <a:lnTo>
                      <a:pt x="247" y="161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" name="Google Shape;6572;p50">
                <a:extLst>
                  <a:ext uri="{FF2B5EF4-FFF2-40B4-BE49-F238E27FC236}">
                    <a16:creationId xmlns:a16="http://schemas.microsoft.com/office/drawing/2014/main" id="{A2024B07-728C-4096-AB37-7DC3870ACDA8}"/>
                  </a:ext>
                </a:extLst>
              </p:cNvPr>
              <p:cNvSpPr/>
              <p:nvPr/>
            </p:nvSpPr>
            <p:spPr>
              <a:xfrm>
                <a:off x="5321125" y="1291425"/>
                <a:ext cx="6450" cy="4475"/>
              </a:xfrm>
              <a:custGeom>
                <a:avLst/>
                <a:gdLst/>
                <a:ahLst/>
                <a:cxnLst/>
                <a:rect l="l" t="t" r="r" b="b"/>
                <a:pathLst>
                  <a:path w="258" h="179" extrusionOk="0">
                    <a:moveTo>
                      <a:pt x="257" y="0"/>
                    </a:moveTo>
                    <a:lnTo>
                      <a:pt x="1" y="148"/>
                    </a:lnTo>
                    <a:lnTo>
                      <a:pt x="51" y="178"/>
                    </a:lnTo>
                    <a:lnTo>
                      <a:pt x="256" y="67"/>
                    </a:lnTo>
                    <a:lnTo>
                      <a:pt x="257" y="0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6573;p50">
                <a:extLst>
                  <a:ext uri="{FF2B5EF4-FFF2-40B4-BE49-F238E27FC236}">
                    <a16:creationId xmlns:a16="http://schemas.microsoft.com/office/drawing/2014/main" id="{1813EBC6-2D2F-46EF-80EE-FF23CEA71972}"/>
                  </a:ext>
                </a:extLst>
              </p:cNvPr>
              <p:cNvSpPr/>
              <p:nvPr/>
            </p:nvSpPr>
            <p:spPr>
              <a:xfrm>
                <a:off x="5322400" y="1293075"/>
                <a:ext cx="9950" cy="5825"/>
              </a:xfrm>
              <a:custGeom>
                <a:avLst/>
                <a:gdLst/>
                <a:ahLst/>
                <a:cxnLst/>
                <a:rect l="l" t="t" r="r" b="b"/>
                <a:pathLst>
                  <a:path w="398" h="233" extrusionOk="0">
                    <a:moveTo>
                      <a:pt x="205" y="1"/>
                    </a:moveTo>
                    <a:lnTo>
                      <a:pt x="0" y="112"/>
                    </a:lnTo>
                    <a:lnTo>
                      <a:pt x="202" y="233"/>
                    </a:lnTo>
                    <a:lnTo>
                      <a:pt x="398" y="124"/>
                    </a:lnTo>
                    <a:lnTo>
                      <a:pt x="205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" name="Google Shape;6574;p50">
                <a:extLst>
                  <a:ext uri="{FF2B5EF4-FFF2-40B4-BE49-F238E27FC236}">
                    <a16:creationId xmlns:a16="http://schemas.microsoft.com/office/drawing/2014/main" id="{A9539802-E058-466D-B44E-006ADC6D4EB2}"/>
                  </a:ext>
                </a:extLst>
              </p:cNvPr>
              <p:cNvSpPr/>
              <p:nvPr/>
            </p:nvSpPr>
            <p:spPr>
              <a:xfrm>
                <a:off x="5319000" y="1290150"/>
                <a:ext cx="16625" cy="5275"/>
              </a:xfrm>
              <a:custGeom>
                <a:avLst/>
                <a:gdLst/>
                <a:ahLst/>
                <a:cxnLst/>
                <a:rect l="l" t="t" r="r" b="b"/>
                <a:pathLst>
                  <a:path w="665" h="211" extrusionOk="0">
                    <a:moveTo>
                      <a:pt x="344" y="0"/>
                    </a:moveTo>
                    <a:lnTo>
                      <a:pt x="0" y="199"/>
                    </a:lnTo>
                    <a:lnTo>
                      <a:pt x="87" y="200"/>
                    </a:lnTo>
                    <a:lnTo>
                      <a:pt x="86" y="199"/>
                    </a:lnTo>
                    <a:lnTo>
                      <a:pt x="342" y="51"/>
                    </a:lnTo>
                    <a:lnTo>
                      <a:pt x="583" y="209"/>
                    </a:lnTo>
                    <a:lnTo>
                      <a:pt x="664" y="211"/>
                    </a:lnTo>
                    <a:lnTo>
                      <a:pt x="344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" name="Google Shape;6575;p50">
                <a:extLst>
                  <a:ext uri="{FF2B5EF4-FFF2-40B4-BE49-F238E27FC236}">
                    <a16:creationId xmlns:a16="http://schemas.microsoft.com/office/drawing/2014/main" id="{D0983F0D-A7E5-4705-A50D-5C5227274150}"/>
                  </a:ext>
                </a:extLst>
              </p:cNvPr>
              <p:cNvSpPr/>
              <p:nvPr/>
            </p:nvSpPr>
            <p:spPr>
              <a:xfrm>
                <a:off x="5330525" y="1287525"/>
                <a:ext cx="1250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0" h="410" extrusionOk="0">
                    <a:moveTo>
                      <a:pt x="29" y="1"/>
                    </a:moveTo>
                    <a:lnTo>
                      <a:pt x="0" y="410"/>
                    </a:lnTo>
                    <a:lnTo>
                      <a:pt x="0" y="410"/>
                    </a:lnTo>
                    <a:lnTo>
                      <a:pt x="49" y="368"/>
                    </a:lnTo>
                    <a:lnTo>
                      <a:pt x="29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" name="Google Shape;6576;p50">
                <a:extLst>
                  <a:ext uri="{FF2B5EF4-FFF2-40B4-BE49-F238E27FC236}">
                    <a16:creationId xmlns:a16="http://schemas.microsoft.com/office/drawing/2014/main" id="{63A143D7-4E1D-4E11-9706-91DBFF543DAF}"/>
                  </a:ext>
                </a:extLst>
              </p:cNvPr>
              <p:cNvSpPr/>
              <p:nvPr/>
            </p:nvSpPr>
            <p:spPr>
              <a:xfrm>
                <a:off x="5329350" y="1286350"/>
                <a:ext cx="1225" cy="10225"/>
              </a:xfrm>
              <a:custGeom>
                <a:avLst/>
                <a:gdLst/>
                <a:ahLst/>
                <a:cxnLst/>
                <a:rect l="l" t="t" r="r" b="b"/>
                <a:pathLst>
                  <a:path w="49" h="409" extrusionOk="0">
                    <a:moveTo>
                      <a:pt x="28" y="0"/>
                    </a:moveTo>
                    <a:lnTo>
                      <a:pt x="1" y="409"/>
                    </a:lnTo>
                    <a:lnTo>
                      <a:pt x="49" y="367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" name="Google Shape;6577;p50">
                <a:extLst>
                  <a:ext uri="{FF2B5EF4-FFF2-40B4-BE49-F238E27FC236}">
                    <a16:creationId xmlns:a16="http://schemas.microsoft.com/office/drawing/2014/main" id="{10597D3C-2407-43D1-A4A3-4CE25DE98CD8}"/>
                  </a:ext>
                </a:extLst>
              </p:cNvPr>
              <p:cNvSpPr/>
              <p:nvPr/>
            </p:nvSpPr>
            <p:spPr>
              <a:xfrm>
                <a:off x="5328375" y="1285750"/>
                <a:ext cx="1250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0" h="410" extrusionOk="0">
                    <a:moveTo>
                      <a:pt x="30" y="1"/>
                    </a:moveTo>
                    <a:lnTo>
                      <a:pt x="1" y="410"/>
                    </a:lnTo>
                    <a:lnTo>
                      <a:pt x="50" y="368"/>
                    </a:lnTo>
                    <a:lnTo>
                      <a:pt x="30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" name="Google Shape;6578;p50">
                <a:extLst>
                  <a:ext uri="{FF2B5EF4-FFF2-40B4-BE49-F238E27FC236}">
                    <a16:creationId xmlns:a16="http://schemas.microsoft.com/office/drawing/2014/main" id="{3012BD41-450E-4231-B0AF-6A27838BB35E}"/>
                  </a:ext>
                </a:extLst>
              </p:cNvPr>
              <p:cNvSpPr/>
              <p:nvPr/>
            </p:nvSpPr>
            <p:spPr>
              <a:xfrm>
                <a:off x="5327750" y="1286300"/>
                <a:ext cx="1275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1" h="410" extrusionOk="0">
                    <a:moveTo>
                      <a:pt x="30" y="1"/>
                    </a:moveTo>
                    <a:lnTo>
                      <a:pt x="1" y="410"/>
                    </a:lnTo>
                    <a:lnTo>
                      <a:pt x="50" y="367"/>
                    </a:lnTo>
                    <a:lnTo>
                      <a:pt x="30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" name="Google Shape;6579;p50">
                <a:extLst>
                  <a:ext uri="{FF2B5EF4-FFF2-40B4-BE49-F238E27FC236}">
                    <a16:creationId xmlns:a16="http://schemas.microsoft.com/office/drawing/2014/main" id="{A52C47F8-87F3-4B7C-A701-249BA794953B}"/>
                  </a:ext>
                </a:extLst>
              </p:cNvPr>
              <p:cNvSpPr/>
              <p:nvPr/>
            </p:nvSpPr>
            <p:spPr>
              <a:xfrm>
                <a:off x="5326275" y="1285000"/>
                <a:ext cx="1250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0" h="410" extrusionOk="0">
                    <a:moveTo>
                      <a:pt x="28" y="0"/>
                    </a:moveTo>
                    <a:lnTo>
                      <a:pt x="0" y="409"/>
                    </a:lnTo>
                    <a:lnTo>
                      <a:pt x="50" y="367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6580;p50">
                <a:extLst>
                  <a:ext uri="{FF2B5EF4-FFF2-40B4-BE49-F238E27FC236}">
                    <a16:creationId xmlns:a16="http://schemas.microsoft.com/office/drawing/2014/main" id="{00B2C8BA-8BD2-4178-800F-EB48B252F3E9}"/>
                  </a:ext>
                </a:extLst>
              </p:cNvPr>
              <p:cNvSpPr/>
              <p:nvPr/>
            </p:nvSpPr>
            <p:spPr>
              <a:xfrm>
                <a:off x="5325450" y="1286050"/>
                <a:ext cx="1250" cy="10200"/>
              </a:xfrm>
              <a:custGeom>
                <a:avLst/>
                <a:gdLst/>
                <a:ahLst/>
                <a:cxnLst/>
                <a:rect l="l" t="t" r="r" b="b"/>
                <a:pathLst>
                  <a:path w="50" h="408" extrusionOk="0">
                    <a:moveTo>
                      <a:pt x="29" y="0"/>
                    </a:moveTo>
                    <a:lnTo>
                      <a:pt x="0" y="408"/>
                    </a:lnTo>
                    <a:lnTo>
                      <a:pt x="49" y="367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6581;p50">
                <a:extLst>
                  <a:ext uri="{FF2B5EF4-FFF2-40B4-BE49-F238E27FC236}">
                    <a16:creationId xmlns:a16="http://schemas.microsoft.com/office/drawing/2014/main" id="{8551568E-F743-497A-8A8B-E349853845DD}"/>
                  </a:ext>
                </a:extLst>
              </p:cNvPr>
              <p:cNvSpPr/>
              <p:nvPr/>
            </p:nvSpPr>
            <p:spPr>
              <a:xfrm>
                <a:off x="5327150" y="1286300"/>
                <a:ext cx="1250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0" h="410" extrusionOk="0">
                    <a:moveTo>
                      <a:pt x="29" y="1"/>
                    </a:moveTo>
                    <a:lnTo>
                      <a:pt x="0" y="410"/>
                    </a:lnTo>
                    <a:lnTo>
                      <a:pt x="50" y="367"/>
                    </a:lnTo>
                    <a:lnTo>
                      <a:pt x="29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" name="Google Shape;6582;p50">
                <a:extLst>
                  <a:ext uri="{FF2B5EF4-FFF2-40B4-BE49-F238E27FC236}">
                    <a16:creationId xmlns:a16="http://schemas.microsoft.com/office/drawing/2014/main" id="{674BFB6E-4ACE-452E-9E2A-924F29511749}"/>
                  </a:ext>
                </a:extLst>
              </p:cNvPr>
              <p:cNvSpPr/>
              <p:nvPr/>
            </p:nvSpPr>
            <p:spPr>
              <a:xfrm>
                <a:off x="5324850" y="1286275"/>
                <a:ext cx="1275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1" h="410" extrusionOk="0">
                    <a:moveTo>
                      <a:pt x="28" y="0"/>
                    </a:moveTo>
                    <a:lnTo>
                      <a:pt x="1" y="409"/>
                    </a:lnTo>
                    <a:lnTo>
                      <a:pt x="50" y="367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" name="Google Shape;6583;p50">
                <a:extLst>
                  <a:ext uri="{FF2B5EF4-FFF2-40B4-BE49-F238E27FC236}">
                    <a16:creationId xmlns:a16="http://schemas.microsoft.com/office/drawing/2014/main" id="{A1CB7004-54A5-45B7-A66B-EB91531A783E}"/>
                  </a:ext>
                </a:extLst>
              </p:cNvPr>
              <p:cNvSpPr/>
              <p:nvPr/>
            </p:nvSpPr>
            <p:spPr>
              <a:xfrm>
                <a:off x="5324025" y="1286475"/>
                <a:ext cx="1225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49" h="410" extrusionOk="0">
                    <a:moveTo>
                      <a:pt x="28" y="1"/>
                    </a:moveTo>
                    <a:lnTo>
                      <a:pt x="1" y="410"/>
                    </a:lnTo>
                    <a:lnTo>
                      <a:pt x="1" y="410"/>
                    </a:lnTo>
                    <a:lnTo>
                      <a:pt x="48" y="368"/>
                    </a:lnTo>
                    <a:lnTo>
                      <a:pt x="28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" name="Google Shape;6584;p50">
                <a:extLst>
                  <a:ext uri="{FF2B5EF4-FFF2-40B4-BE49-F238E27FC236}">
                    <a16:creationId xmlns:a16="http://schemas.microsoft.com/office/drawing/2014/main" id="{C88D691B-CF54-49B8-9141-B7F2DF2A9868}"/>
                  </a:ext>
                </a:extLst>
              </p:cNvPr>
              <p:cNvSpPr/>
              <p:nvPr/>
            </p:nvSpPr>
            <p:spPr>
              <a:xfrm>
                <a:off x="5323400" y="1286025"/>
                <a:ext cx="1275" cy="10200"/>
              </a:xfrm>
              <a:custGeom>
                <a:avLst/>
                <a:gdLst/>
                <a:ahLst/>
                <a:cxnLst/>
                <a:rect l="l" t="t" r="r" b="b"/>
                <a:pathLst>
                  <a:path w="51" h="408" extrusionOk="0">
                    <a:moveTo>
                      <a:pt x="30" y="0"/>
                    </a:moveTo>
                    <a:lnTo>
                      <a:pt x="1" y="407"/>
                    </a:lnTo>
                    <a:lnTo>
                      <a:pt x="50" y="367"/>
                    </a:lnTo>
                    <a:lnTo>
                      <a:pt x="30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" name="Google Shape;6585;p50">
                <a:extLst>
                  <a:ext uri="{FF2B5EF4-FFF2-40B4-BE49-F238E27FC236}">
                    <a16:creationId xmlns:a16="http://schemas.microsoft.com/office/drawing/2014/main" id="{5AB0313D-54C9-4D9D-B872-673239F61F13}"/>
                  </a:ext>
                </a:extLst>
              </p:cNvPr>
              <p:cNvSpPr/>
              <p:nvPr/>
            </p:nvSpPr>
            <p:spPr>
              <a:xfrm>
                <a:off x="5322800" y="1287500"/>
                <a:ext cx="1250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0" h="410" extrusionOk="0">
                    <a:moveTo>
                      <a:pt x="28" y="0"/>
                    </a:moveTo>
                    <a:lnTo>
                      <a:pt x="0" y="409"/>
                    </a:lnTo>
                    <a:lnTo>
                      <a:pt x="50" y="367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" name="Google Shape;6586;p50">
                <a:extLst>
                  <a:ext uri="{FF2B5EF4-FFF2-40B4-BE49-F238E27FC236}">
                    <a16:creationId xmlns:a16="http://schemas.microsoft.com/office/drawing/2014/main" id="{B2641F9D-164E-4263-A43A-CD56EDA1BD8D}"/>
                  </a:ext>
                </a:extLst>
              </p:cNvPr>
              <p:cNvSpPr/>
              <p:nvPr/>
            </p:nvSpPr>
            <p:spPr>
              <a:xfrm>
                <a:off x="5323625" y="1288575"/>
                <a:ext cx="1250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0" h="410" extrusionOk="0">
                    <a:moveTo>
                      <a:pt x="30" y="1"/>
                    </a:moveTo>
                    <a:lnTo>
                      <a:pt x="1" y="410"/>
                    </a:lnTo>
                    <a:lnTo>
                      <a:pt x="50" y="368"/>
                    </a:lnTo>
                    <a:lnTo>
                      <a:pt x="30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" name="Google Shape;6587;p50">
                <a:extLst>
                  <a:ext uri="{FF2B5EF4-FFF2-40B4-BE49-F238E27FC236}">
                    <a16:creationId xmlns:a16="http://schemas.microsoft.com/office/drawing/2014/main" id="{3ACC056A-5EAF-4881-9D3D-E777A753B37B}"/>
                  </a:ext>
                </a:extLst>
              </p:cNvPr>
              <p:cNvSpPr/>
              <p:nvPr/>
            </p:nvSpPr>
            <p:spPr>
              <a:xfrm>
                <a:off x="5324575" y="1289050"/>
                <a:ext cx="1250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0" h="410" extrusionOk="0">
                    <a:moveTo>
                      <a:pt x="29" y="1"/>
                    </a:moveTo>
                    <a:lnTo>
                      <a:pt x="0" y="410"/>
                    </a:lnTo>
                    <a:lnTo>
                      <a:pt x="50" y="368"/>
                    </a:lnTo>
                    <a:lnTo>
                      <a:pt x="29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" name="Google Shape;6588;p50">
                <a:extLst>
                  <a:ext uri="{FF2B5EF4-FFF2-40B4-BE49-F238E27FC236}">
                    <a16:creationId xmlns:a16="http://schemas.microsoft.com/office/drawing/2014/main" id="{36FFE3F2-CC74-4CB9-85DD-A93432EC7097}"/>
                  </a:ext>
                </a:extLst>
              </p:cNvPr>
              <p:cNvSpPr/>
              <p:nvPr/>
            </p:nvSpPr>
            <p:spPr>
              <a:xfrm>
                <a:off x="5325375" y="1290100"/>
                <a:ext cx="1250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0" h="410" extrusionOk="0">
                    <a:moveTo>
                      <a:pt x="29" y="1"/>
                    </a:moveTo>
                    <a:lnTo>
                      <a:pt x="0" y="410"/>
                    </a:lnTo>
                    <a:lnTo>
                      <a:pt x="50" y="368"/>
                    </a:lnTo>
                    <a:lnTo>
                      <a:pt x="29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" name="Google Shape;6589;p50">
                <a:extLst>
                  <a:ext uri="{FF2B5EF4-FFF2-40B4-BE49-F238E27FC236}">
                    <a16:creationId xmlns:a16="http://schemas.microsoft.com/office/drawing/2014/main" id="{A3CE30EE-D1F1-46E9-AAAB-EC7612DE5809}"/>
                  </a:ext>
                </a:extLst>
              </p:cNvPr>
              <p:cNvSpPr/>
              <p:nvPr/>
            </p:nvSpPr>
            <p:spPr>
              <a:xfrm>
                <a:off x="5326025" y="1288950"/>
                <a:ext cx="1250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0" h="410" extrusionOk="0">
                    <a:moveTo>
                      <a:pt x="29" y="0"/>
                    </a:moveTo>
                    <a:lnTo>
                      <a:pt x="0" y="409"/>
                    </a:lnTo>
                    <a:lnTo>
                      <a:pt x="50" y="367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" name="Google Shape;6590;p50">
                <a:extLst>
                  <a:ext uri="{FF2B5EF4-FFF2-40B4-BE49-F238E27FC236}">
                    <a16:creationId xmlns:a16="http://schemas.microsoft.com/office/drawing/2014/main" id="{AE7CC59C-5B9E-4E6D-98F0-228F7FC262FA}"/>
                  </a:ext>
                </a:extLst>
              </p:cNvPr>
              <p:cNvSpPr/>
              <p:nvPr/>
            </p:nvSpPr>
            <p:spPr>
              <a:xfrm>
                <a:off x="5326600" y="1289900"/>
                <a:ext cx="1250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0" h="410" extrusionOk="0">
                    <a:moveTo>
                      <a:pt x="30" y="0"/>
                    </a:moveTo>
                    <a:lnTo>
                      <a:pt x="1" y="409"/>
                    </a:lnTo>
                    <a:lnTo>
                      <a:pt x="50" y="367"/>
                    </a:lnTo>
                    <a:lnTo>
                      <a:pt x="30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" name="Google Shape;6591;p50">
                <a:extLst>
                  <a:ext uri="{FF2B5EF4-FFF2-40B4-BE49-F238E27FC236}">
                    <a16:creationId xmlns:a16="http://schemas.microsoft.com/office/drawing/2014/main" id="{1D13C12C-13D8-41DC-AA55-712C16D76AAA}"/>
                  </a:ext>
                </a:extLst>
              </p:cNvPr>
              <p:cNvSpPr/>
              <p:nvPr/>
            </p:nvSpPr>
            <p:spPr>
              <a:xfrm>
                <a:off x="5327400" y="1289900"/>
                <a:ext cx="1250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0" h="410" extrusionOk="0">
                    <a:moveTo>
                      <a:pt x="29" y="0"/>
                    </a:moveTo>
                    <a:lnTo>
                      <a:pt x="0" y="409"/>
                    </a:lnTo>
                    <a:lnTo>
                      <a:pt x="50" y="367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" name="Google Shape;6592;p50">
                <a:extLst>
                  <a:ext uri="{FF2B5EF4-FFF2-40B4-BE49-F238E27FC236}">
                    <a16:creationId xmlns:a16="http://schemas.microsoft.com/office/drawing/2014/main" id="{47D19155-F6EC-4528-87B9-72935B9AA258}"/>
                  </a:ext>
                </a:extLst>
              </p:cNvPr>
              <p:cNvSpPr/>
              <p:nvPr/>
            </p:nvSpPr>
            <p:spPr>
              <a:xfrm>
                <a:off x="5328025" y="1289375"/>
                <a:ext cx="1250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0" h="410" extrusionOk="0">
                    <a:moveTo>
                      <a:pt x="29" y="1"/>
                    </a:moveTo>
                    <a:lnTo>
                      <a:pt x="0" y="410"/>
                    </a:lnTo>
                    <a:lnTo>
                      <a:pt x="49" y="368"/>
                    </a:lnTo>
                    <a:lnTo>
                      <a:pt x="29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" name="Google Shape;6593;p50">
                <a:extLst>
                  <a:ext uri="{FF2B5EF4-FFF2-40B4-BE49-F238E27FC236}">
                    <a16:creationId xmlns:a16="http://schemas.microsoft.com/office/drawing/2014/main" id="{3CE10104-640E-4CEB-9BC5-3EB34319455C}"/>
                  </a:ext>
                </a:extLst>
              </p:cNvPr>
              <p:cNvSpPr/>
              <p:nvPr/>
            </p:nvSpPr>
            <p:spPr>
              <a:xfrm>
                <a:off x="5328825" y="1289375"/>
                <a:ext cx="1250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0" h="410" extrusionOk="0">
                    <a:moveTo>
                      <a:pt x="29" y="1"/>
                    </a:moveTo>
                    <a:lnTo>
                      <a:pt x="0" y="410"/>
                    </a:lnTo>
                    <a:lnTo>
                      <a:pt x="49" y="368"/>
                    </a:lnTo>
                    <a:lnTo>
                      <a:pt x="29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" name="Google Shape;6594;p50">
                <a:extLst>
                  <a:ext uri="{FF2B5EF4-FFF2-40B4-BE49-F238E27FC236}">
                    <a16:creationId xmlns:a16="http://schemas.microsoft.com/office/drawing/2014/main" id="{54F6B80E-04FA-4CA1-8183-C1B41FB86F6C}"/>
                  </a:ext>
                </a:extLst>
              </p:cNvPr>
              <p:cNvSpPr/>
              <p:nvPr/>
            </p:nvSpPr>
            <p:spPr>
              <a:xfrm>
                <a:off x="5329675" y="1288975"/>
                <a:ext cx="1275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1" h="410" extrusionOk="0">
                    <a:moveTo>
                      <a:pt x="30" y="1"/>
                    </a:moveTo>
                    <a:lnTo>
                      <a:pt x="1" y="410"/>
                    </a:lnTo>
                    <a:lnTo>
                      <a:pt x="50" y="368"/>
                    </a:lnTo>
                    <a:lnTo>
                      <a:pt x="30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6595;p50">
                <a:extLst>
                  <a:ext uri="{FF2B5EF4-FFF2-40B4-BE49-F238E27FC236}">
                    <a16:creationId xmlns:a16="http://schemas.microsoft.com/office/drawing/2014/main" id="{AA079CE7-5128-46F5-8D53-B676DD9DBAE7}"/>
                  </a:ext>
                </a:extLst>
              </p:cNvPr>
              <p:cNvSpPr/>
              <p:nvPr/>
            </p:nvSpPr>
            <p:spPr>
              <a:xfrm>
                <a:off x="5327375" y="1295500"/>
                <a:ext cx="8425" cy="6600"/>
              </a:xfrm>
              <a:custGeom>
                <a:avLst/>
                <a:gdLst/>
                <a:ahLst/>
                <a:cxnLst/>
                <a:rect l="l" t="t" r="r" b="b"/>
                <a:pathLst>
                  <a:path w="337" h="264" extrusionOk="0">
                    <a:moveTo>
                      <a:pt x="336" y="1"/>
                    </a:moveTo>
                    <a:lnTo>
                      <a:pt x="1" y="185"/>
                    </a:lnTo>
                    <a:lnTo>
                      <a:pt x="0" y="263"/>
                    </a:lnTo>
                    <a:lnTo>
                      <a:pt x="335" y="73"/>
                    </a:lnTo>
                    <a:lnTo>
                      <a:pt x="336" y="1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" name="Google Shape;6596;p50">
                <a:extLst>
                  <a:ext uri="{FF2B5EF4-FFF2-40B4-BE49-F238E27FC236}">
                    <a16:creationId xmlns:a16="http://schemas.microsoft.com/office/drawing/2014/main" id="{BA72F5D6-7A50-4BEF-9A6D-F050401912BF}"/>
                  </a:ext>
                </a:extLst>
              </p:cNvPr>
              <p:cNvSpPr/>
              <p:nvPr/>
            </p:nvSpPr>
            <p:spPr>
              <a:xfrm>
                <a:off x="5318950" y="1295100"/>
                <a:ext cx="8475" cy="7000"/>
              </a:xfrm>
              <a:custGeom>
                <a:avLst/>
                <a:gdLst/>
                <a:ahLst/>
                <a:cxnLst/>
                <a:rect l="l" t="t" r="r" b="b"/>
                <a:pathLst>
                  <a:path w="339" h="280" extrusionOk="0">
                    <a:moveTo>
                      <a:pt x="2" y="1"/>
                    </a:moveTo>
                    <a:lnTo>
                      <a:pt x="1" y="76"/>
                    </a:lnTo>
                    <a:lnTo>
                      <a:pt x="337" y="279"/>
                    </a:lnTo>
                    <a:lnTo>
                      <a:pt x="338" y="201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" name="Google Shape;6597;p50">
                <a:extLst>
                  <a:ext uri="{FF2B5EF4-FFF2-40B4-BE49-F238E27FC236}">
                    <a16:creationId xmlns:a16="http://schemas.microsoft.com/office/drawing/2014/main" id="{F320525B-3F86-4262-92BC-7553FCB740B2}"/>
                  </a:ext>
                </a:extLst>
              </p:cNvPr>
              <p:cNvSpPr/>
              <p:nvPr/>
            </p:nvSpPr>
            <p:spPr>
              <a:xfrm>
                <a:off x="5319000" y="1295100"/>
                <a:ext cx="16800" cy="5050"/>
              </a:xfrm>
              <a:custGeom>
                <a:avLst/>
                <a:gdLst/>
                <a:ahLst/>
                <a:cxnLst/>
                <a:rect l="l" t="t" r="r" b="b"/>
                <a:pathLst>
                  <a:path w="672" h="202" extrusionOk="0">
                    <a:moveTo>
                      <a:pt x="0" y="1"/>
                    </a:moveTo>
                    <a:lnTo>
                      <a:pt x="336" y="201"/>
                    </a:lnTo>
                    <a:lnTo>
                      <a:pt x="671" y="17"/>
                    </a:lnTo>
                    <a:lnTo>
                      <a:pt x="664" y="13"/>
                    </a:lnTo>
                    <a:lnTo>
                      <a:pt x="583" y="11"/>
                    </a:lnTo>
                    <a:lnTo>
                      <a:pt x="583" y="11"/>
                    </a:lnTo>
                    <a:lnTo>
                      <a:pt x="587" y="14"/>
                    </a:lnTo>
                    <a:lnTo>
                      <a:pt x="338" y="152"/>
                    </a:lnTo>
                    <a:lnTo>
                      <a:pt x="87" y="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" name="Google Shape;6598;p50">
                <a:extLst>
                  <a:ext uri="{FF2B5EF4-FFF2-40B4-BE49-F238E27FC236}">
                    <a16:creationId xmlns:a16="http://schemas.microsoft.com/office/drawing/2014/main" id="{ED1C82B2-84E5-4893-966A-91CD974E17E5}"/>
                  </a:ext>
                </a:extLst>
              </p:cNvPr>
              <p:cNvSpPr/>
              <p:nvPr/>
            </p:nvSpPr>
            <p:spPr>
              <a:xfrm>
                <a:off x="5293600" y="1282050"/>
                <a:ext cx="6200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48" h="193" extrusionOk="0">
                    <a:moveTo>
                      <a:pt x="2" y="1"/>
                    </a:moveTo>
                    <a:lnTo>
                      <a:pt x="1" y="68"/>
                    </a:lnTo>
                    <a:lnTo>
                      <a:pt x="194" y="192"/>
                    </a:lnTo>
                    <a:lnTo>
                      <a:pt x="247" y="163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" name="Google Shape;6599;p50">
                <a:extLst>
                  <a:ext uri="{FF2B5EF4-FFF2-40B4-BE49-F238E27FC236}">
                    <a16:creationId xmlns:a16="http://schemas.microsoft.com/office/drawing/2014/main" id="{E3B25125-8F74-4565-8D3A-306C532AD58C}"/>
                  </a:ext>
                </a:extLst>
              </p:cNvPr>
              <p:cNvSpPr/>
              <p:nvPr/>
            </p:nvSpPr>
            <p:spPr>
              <a:xfrm>
                <a:off x="5287225" y="1282050"/>
                <a:ext cx="6450" cy="4525"/>
              </a:xfrm>
              <a:custGeom>
                <a:avLst/>
                <a:gdLst/>
                <a:ahLst/>
                <a:cxnLst/>
                <a:rect l="l" t="t" r="r" b="b"/>
                <a:pathLst>
                  <a:path w="258" h="181" extrusionOk="0">
                    <a:moveTo>
                      <a:pt x="257" y="1"/>
                    </a:moveTo>
                    <a:lnTo>
                      <a:pt x="1" y="150"/>
                    </a:lnTo>
                    <a:lnTo>
                      <a:pt x="52" y="181"/>
                    </a:lnTo>
                    <a:lnTo>
                      <a:pt x="256" y="68"/>
                    </a:lnTo>
                    <a:lnTo>
                      <a:pt x="257" y="1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" name="Google Shape;6600;p50">
                <a:extLst>
                  <a:ext uri="{FF2B5EF4-FFF2-40B4-BE49-F238E27FC236}">
                    <a16:creationId xmlns:a16="http://schemas.microsoft.com/office/drawing/2014/main" id="{279A4DF7-EFF4-4E40-B5F7-5AC597F68601}"/>
                  </a:ext>
                </a:extLst>
              </p:cNvPr>
              <p:cNvSpPr/>
              <p:nvPr/>
            </p:nvSpPr>
            <p:spPr>
              <a:xfrm>
                <a:off x="5288500" y="1283725"/>
                <a:ext cx="9950" cy="5825"/>
              </a:xfrm>
              <a:custGeom>
                <a:avLst/>
                <a:gdLst/>
                <a:ahLst/>
                <a:cxnLst/>
                <a:rect l="l" t="t" r="r" b="b"/>
                <a:pathLst>
                  <a:path w="398" h="233" extrusionOk="0">
                    <a:moveTo>
                      <a:pt x="205" y="1"/>
                    </a:moveTo>
                    <a:lnTo>
                      <a:pt x="1" y="114"/>
                    </a:lnTo>
                    <a:lnTo>
                      <a:pt x="202" y="233"/>
                    </a:lnTo>
                    <a:lnTo>
                      <a:pt x="398" y="125"/>
                    </a:lnTo>
                    <a:lnTo>
                      <a:pt x="205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" name="Google Shape;6601;p50">
                <a:extLst>
                  <a:ext uri="{FF2B5EF4-FFF2-40B4-BE49-F238E27FC236}">
                    <a16:creationId xmlns:a16="http://schemas.microsoft.com/office/drawing/2014/main" id="{35BAD4DF-107E-4223-A9F4-0C29D02C5CFC}"/>
                  </a:ext>
                </a:extLst>
              </p:cNvPr>
              <p:cNvSpPr/>
              <p:nvPr/>
            </p:nvSpPr>
            <p:spPr>
              <a:xfrm>
                <a:off x="5285100" y="1280800"/>
                <a:ext cx="16625" cy="5275"/>
              </a:xfrm>
              <a:custGeom>
                <a:avLst/>
                <a:gdLst/>
                <a:ahLst/>
                <a:cxnLst/>
                <a:rect l="l" t="t" r="r" b="b"/>
                <a:pathLst>
                  <a:path w="665" h="211" extrusionOk="0">
                    <a:moveTo>
                      <a:pt x="86" y="200"/>
                    </a:moveTo>
                    <a:lnTo>
                      <a:pt x="86" y="200"/>
                    </a:lnTo>
                    <a:lnTo>
                      <a:pt x="87" y="200"/>
                    </a:lnTo>
                    <a:lnTo>
                      <a:pt x="86" y="200"/>
                    </a:lnTo>
                    <a:close/>
                    <a:moveTo>
                      <a:pt x="344" y="0"/>
                    </a:moveTo>
                    <a:lnTo>
                      <a:pt x="0" y="199"/>
                    </a:lnTo>
                    <a:lnTo>
                      <a:pt x="86" y="200"/>
                    </a:lnTo>
                    <a:lnTo>
                      <a:pt x="86" y="200"/>
                    </a:lnTo>
                    <a:lnTo>
                      <a:pt x="342" y="51"/>
                    </a:lnTo>
                    <a:lnTo>
                      <a:pt x="583" y="209"/>
                    </a:lnTo>
                    <a:lnTo>
                      <a:pt x="664" y="210"/>
                    </a:lnTo>
                    <a:lnTo>
                      <a:pt x="344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" name="Google Shape;6602;p50">
                <a:extLst>
                  <a:ext uri="{FF2B5EF4-FFF2-40B4-BE49-F238E27FC236}">
                    <a16:creationId xmlns:a16="http://schemas.microsoft.com/office/drawing/2014/main" id="{98F88059-5D1F-40CE-A486-09E4AF87CD8F}"/>
                  </a:ext>
                </a:extLst>
              </p:cNvPr>
              <p:cNvSpPr/>
              <p:nvPr/>
            </p:nvSpPr>
            <p:spPr>
              <a:xfrm>
                <a:off x="5296625" y="1278175"/>
                <a:ext cx="1250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0" h="410" extrusionOk="0">
                    <a:moveTo>
                      <a:pt x="29" y="1"/>
                    </a:moveTo>
                    <a:lnTo>
                      <a:pt x="0" y="410"/>
                    </a:lnTo>
                    <a:lnTo>
                      <a:pt x="50" y="368"/>
                    </a:lnTo>
                    <a:lnTo>
                      <a:pt x="29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6603;p50">
                <a:extLst>
                  <a:ext uri="{FF2B5EF4-FFF2-40B4-BE49-F238E27FC236}">
                    <a16:creationId xmlns:a16="http://schemas.microsoft.com/office/drawing/2014/main" id="{7084CFCF-2EA4-4CFF-952D-B46FC40742A5}"/>
                  </a:ext>
                </a:extLst>
              </p:cNvPr>
              <p:cNvSpPr/>
              <p:nvPr/>
            </p:nvSpPr>
            <p:spPr>
              <a:xfrm>
                <a:off x="5295450" y="1276975"/>
                <a:ext cx="1275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1" h="410" extrusionOk="0">
                    <a:moveTo>
                      <a:pt x="28" y="1"/>
                    </a:moveTo>
                    <a:lnTo>
                      <a:pt x="1" y="410"/>
                    </a:lnTo>
                    <a:lnTo>
                      <a:pt x="50" y="368"/>
                    </a:lnTo>
                    <a:lnTo>
                      <a:pt x="28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6604;p50">
                <a:extLst>
                  <a:ext uri="{FF2B5EF4-FFF2-40B4-BE49-F238E27FC236}">
                    <a16:creationId xmlns:a16="http://schemas.microsoft.com/office/drawing/2014/main" id="{4AE8DF03-9A30-44CC-B317-5EC59C8FD10A}"/>
                  </a:ext>
                </a:extLst>
              </p:cNvPr>
              <p:cNvSpPr/>
              <p:nvPr/>
            </p:nvSpPr>
            <p:spPr>
              <a:xfrm>
                <a:off x="5294475" y="1276450"/>
                <a:ext cx="1275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1" h="410" extrusionOk="0">
                    <a:moveTo>
                      <a:pt x="30" y="0"/>
                    </a:moveTo>
                    <a:lnTo>
                      <a:pt x="1" y="409"/>
                    </a:lnTo>
                    <a:lnTo>
                      <a:pt x="50" y="367"/>
                    </a:lnTo>
                    <a:lnTo>
                      <a:pt x="30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" name="Google Shape;6605;p50">
                <a:extLst>
                  <a:ext uri="{FF2B5EF4-FFF2-40B4-BE49-F238E27FC236}">
                    <a16:creationId xmlns:a16="http://schemas.microsoft.com/office/drawing/2014/main" id="{73A4C06E-7C70-4FED-8C69-C9DE3B4079F4}"/>
                  </a:ext>
                </a:extLst>
              </p:cNvPr>
              <p:cNvSpPr/>
              <p:nvPr/>
            </p:nvSpPr>
            <p:spPr>
              <a:xfrm>
                <a:off x="5293875" y="1276975"/>
                <a:ext cx="1250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0" h="410" extrusionOk="0">
                    <a:moveTo>
                      <a:pt x="29" y="1"/>
                    </a:moveTo>
                    <a:lnTo>
                      <a:pt x="0" y="410"/>
                    </a:lnTo>
                    <a:lnTo>
                      <a:pt x="49" y="368"/>
                    </a:lnTo>
                    <a:lnTo>
                      <a:pt x="29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6606;p50">
                <a:extLst>
                  <a:ext uri="{FF2B5EF4-FFF2-40B4-BE49-F238E27FC236}">
                    <a16:creationId xmlns:a16="http://schemas.microsoft.com/office/drawing/2014/main" id="{105EBA95-C381-4466-AD6A-D122BC01358B}"/>
                  </a:ext>
                </a:extLst>
              </p:cNvPr>
              <p:cNvSpPr/>
              <p:nvPr/>
            </p:nvSpPr>
            <p:spPr>
              <a:xfrm>
                <a:off x="5292375" y="1275675"/>
                <a:ext cx="1250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0" h="410" extrusionOk="0">
                    <a:moveTo>
                      <a:pt x="30" y="1"/>
                    </a:moveTo>
                    <a:lnTo>
                      <a:pt x="1" y="410"/>
                    </a:lnTo>
                    <a:lnTo>
                      <a:pt x="50" y="368"/>
                    </a:lnTo>
                    <a:lnTo>
                      <a:pt x="30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" name="Google Shape;6607;p50">
                <a:extLst>
                  <a:ext uri="{FF2B5EF4-FFF2-40B4-BE49-F238E27FC236}">
                    <a16:creationId xmlns:a16="http://schemas.microsoft.com/office/drawing/2014/main" id="{07DDAA02-1F16-490C-AECE-4F5CF0E587F6}"/>
                  </a:ext>
                </a:extLst>
              </p:cNvPr>
              <p:cNvSpPr/>
              <p:nvPr/>
            </p:nvSpPr>
            <p:spPr>
              <a:xfrm>
                <a:off x="5291575" y="1276700"/>
                <a:ext cx="1275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1" h="410" extrusionOk="0">
                    <a:moveTo>
                      <a:pt x="28" y="0"/>
                    </a:moveTo>
                    <a:lnTo>
                      <a:pt x="1" y="409"/>
                    </a:lnTo>
                    <a:lnTo>
                      <a:pt x="50" y="367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6608;p50">
                <a:extLst>
                  <a:ext uri="{FF2B5EF4-FFF2-40B4-BE49-F238E27FC236}">
                    <a16:creationId xmlns:a16="http://schemas.microsoft.com/office/drawing/2014/main" id="{BD905060-819F-4028-8258-0911E197F638}"/>
                  </a:ext>
                </a:extLst>
              </p:cNvPr>
              <p:cNvSpPr/>
              <p:nvPr/>
            </p:nvSpPr>
            <p:spPr>
              <a:xfrm>
                <a:off x="5293275" y="1276950"/>
                <a:ext cx="1225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49" h="410" extrusionOk="0">
                    <a:moveTo>
                      <a:pt x="28" y="1"/>
                    </a:moveTo>
                    <a:lnTo>
                      <a:pt x="1" y="409"/>
                    </a:lnTo>
                    <a:lnTo>
                      <a:pt x="49" y="367"/>
                    </a:lnTo>
                    <a:lnTo>
                      <a:pt x="28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6609;p50">
                <a:extLst>
                  <a:ext uri="{FF2B5EF4-FFF2-40B4-BE49-F238E27FC236}">
                    <a16:creationId xmlns:a16="http://schemas.microsoft.com/office/drawing/2014/main" id="{4431F94F-77EF-447F-9AEA-DA41A13D6009}"/>
                  </a:ext>
                </a:extLst>
              </p:cNvPr>
              <p:cNvSpPr/>
              <p:nvPr/>
            </p:nvSpPr>
            <p:spPr>
              <a:xfrm>
                <a:off x="5290975" y="1276925"/>
                <a:ext cx="1250" cy="10225"/>
              </a:xfrm>
              <a:custGeom>
                <a:avLst/>
                <a:gdLst/>
                <a:ahLst/>
                <a:cxnLst/>
                <a:rect l="l" t="t" r="r" b="b"/>
                <a:pathLst>
                  <a:path w="50" h="409" extrusionOk="0">
                    <a:moveTo>
                      <a:pt x="29" y="0"/>
                    </a:moveTo>
                    <a:lnTo>
                      <a:pt x="0" y="409"/>
                    </a:lnTo>
                    <a:lnTo>
                      <a:pt x="49" y="367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6610;p50">
                <a:extLst>
                  <a:ext uri="{FF2B5EF4-FFF2-40B4-BE49-F238E27FC236}">
                    <a16:creationId xmlns:a16="http://schemas.microsoft.com/office/drawing/2014/main" id="{4A7087B0-E8F1-4E64-9AAA-643B52EED922}"/>
                  </a:ext>
                </a:extLst>
              </p:cNvPr>
              <p:cNvSpPr/>
              <p:nvPr/>
            </p:nvSpPr>
            <p:spPr>
              <a:xfrm>
                <a:off x="5290125" y="1277175"/>
                <a:ext cx="1275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1" h="410" extrusionOk="0">
                    <a:moveTo>
                      <a:pt x="28" y="0"/>
                    </a:moveTo>
                    <a:lnTo>
                      <a:pt x="1" y="409"/>
                    </a:lnTo>
                    <a:lnTo>
                      <a:pt x="50" y="367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6611;p50">
                <a:extLst>
                  <a:ext uri="{FF2B5EF4-FFF2-40B4-BE49-F238E27FC236}">
                    <a16:creationId xmlns:a16="http://schemas.microsoft.com/office/drawing/2014/main" id="{D5CC4F30-D307-4BCA-9B4D-915A4D8FABDE}"/>
                  </a:ext>
                </a:extLst>
              </p:cNvPr>
              <p:cNvSpPr/>
              <p:nvPr/>
            </p:nvSpPr>
            <p:spPr>
              <a:xfrm>
                <a:off x="5289525" y="1276650"/>
                <a:ext cx="1250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0" h="410" extrusionOk="0">
                    <a:moveTo>
                      <a:pt x="29" y="1"/>
                    </a:moveTo>
                    <a:lnTo>
                      <a:pt x="0" y="410"/>
                    </a:lnTo>
                    <a:lnTo>
                      <a:pt x="49" y="368"/>
                    </a:lnTo>
                    <a:lnTo>
                      <a:pt x="29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6612;p50">
                <a:extLst>
                  <a:ext uri="{FF2B5EF4-FFF2-40B4-BE49-F238E27FC236}">
                    <a16:creationId xmlns:a16="http://schemas.microsoft.com/office/drawing/2014/main" id="{631BB27C-803F-47AD-9FE8-BC2FB64F3F43}"/>
                  </a:ext>
                </a:extLst>
              </p:cNvPr>
              <p:cNvSpPr/>
              <p:nvPr/>
            </p:nvSpPr>
            <p:spPr>
              <a:xfrm>
                <a:off x="5288900" y="1278175"/>
                <a:ext cx="1250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0" h="410" extrusionOk="0">
                    <a:moveTo>
                      <a:pt x="28" y="1"/>
                    </a:moveTo>
                    <a:lnTo>
                      <a:pt x="0" y="410"/>
                    </a:lnTo>
                    <a:lnTo>
                      <a:pt x="50" y="368"/>
                    </a:lnTo>
                    <a:lnTo>
                      <a:pt x="28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" name="Google Shape;6613;p50">
                <a:extLst>
                  <a:ext uri="{FF2B5EF4-FFF2-40B4-BE49-F238E27FC236}">
                    <a16:creationId xmlns:a16="http://schemas.microsoft.com/office/drawing/2014/main" id="{FBBD8502-79C2-40D8-AD24-1DFCB1E7BFC3}"/>
                  </a:ext>
                </a:extLst>
              </p:cNvPr>
              <p:cNvSpPr/>
              <p:nvPr/>
            </p:nvSpPr>
            <p:spPr>
              <a:xfrm>
                <a:off x="5289725" y="1279225"/>
                <a:ext cx="1275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1" h="410" extrusionOk="0">
                    <a:moveTo>
                      <a:pt x="30" y="1"/>
                    </a:moveTo>
                    <a:lnTo>
                      <a:pt x="1" y="410"/>
                    </a:lnTo>
                    <a:lnTo>
                      <a:pt x="50" y="368"/>
                    </a:lnTo>
                    <a:lnTo>
                      <a:pt x="30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" name="Google Shape;6614;p50">
                <a:extLst>
                  <a:ext uri="{FF2B5EF4-FFF2-40B4-BE49-F238E27FC236}">
                    <a16:creationId xmlns:a16="http://schemas.microsoft.com/office/drawing/2014/main" id="{A73A0EB8-EF55-476C-BD78-1136298F7BBD}"/>
                  </a:ext>
                </a:extLst>
              </p:cNvPr>
              <p:cNvSpPr/>
              <p:nvPr/>
            </p:nvSpPr>
            <p:spPr>
              <a:xfrm>
                <a:off x="5290675" y="1279700"/>
                <a:ext cx="1250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0" h="410" extrusionOk="0">
                    <a:moveTo>
                      <a:pt x="30" y="1"/>
                    </a:moveTo>
                    <a:lnTo>
                      <a:pt x="1" y="410"/>
                    </a:lnTo>
                    <a:lnTo>
                      <a:pt x="50" y="368"/>
                    </a:lnTo>
                    <a:lnTo>
                      <a:pt x="30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" name="Google Shape;6615;p50">
                <a:extLst>
                  <a:ext uri="{FF2B5EF4-FFF2-40B4-BE49-F238E27FC236}">
                    <a16:creationId xmlns:a16="http://schemas.microsoft.com/office/drawing/2014/main" id="{FF56C43E-DE07-4E68-B89E-9F877C3C9882}"/>
                  </a:ext>
                </a:extLst>
              </p:cNvPr>
              <p:cNvSpPr/>
              <p:nvPr/>
            </p:nvSpPr>
            <p:spPr>
              <a:xfrm>
                <a:off x="5291500" y="1280750"/>
                <a:ext cx="1225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49" h="410" extrusionOk="0">
                    <a:moveTo>
                      <a:pt x="28" y="1"/>
                    </a:moveTo>
                    <a:lnTo>
                      <a:pt x="1" y="410"/>
                    </a:lnTo>
                    <a:lnTo>
                      <a:pt x="49" y="368"/>
                    </a:lnTo>
                    <a:lnTo>
                      <a:pt x="28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" name="Google Shape;6616;p50">
                <a:extLst>
                  <a:ext uri="{FF2B5EF4-FFF2-40B4-BE49-F238E27FC236}">
                    <a16:creationId xmlns:a16="http://schemas.microsoft.com/office/drawing/2014/main" id="{851CBEFB-6BFE-4648-B909-0F9A922C7D17}"/>
                  </a:ext>
                </a:extLst>
              </p:cNvPr>
              <p:cNvSpPr/>
              <p:nvPr/>
            </p:nvSpPr>
            <p:spPr>
              <a:xfrm>
                <a:off x="5292125" y="1279600"/>
                <a:ext cx="1250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0" h="410" extrusionOk="0">
                    <a:moveTo>
                      <a:pt x="30" y="0"/>
                    </a:moveTo>
                    <a:lnTo>
                      <a:pt x="1" y="409"/>
                    </a:lnTo>
                    <a:lnTo>
                      <a:pt x="50" y="367"/>
                    </a:lnTo>
                    <a:lnTo>
                      <a:pt x="30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" name="Google Shape;6617;p50">
                <a:extLst>
                  <a:ext uri="{FF2B5EF4-FFF2-40B4-BE49-F238E27FC236}">
                    <a16:creationId xmlns:a16="http://schemas.microsoft.com/office/drawing/2014/main" id="{852AD0DA-E094-4A15-BCEC-EA0AA22926C9}"/>
                  </a:ext>
                </a:extLst>
              </p:cNvPr>
              <p:cNvSpPr/>
              <p:nvPr/>
            </p:nvSpPr>
            <p:spPr>
              <a:xfrm>
                <a:off x="5292700" y="1280550"/>
                <a:ext cx="1275" cy="10225"/>
              </a:xfrm>
              <a:custGeom>
                <a:avLst/>
                <a:gdLst/>
                <a:ahLst/>
                <a:cxnLst/>
                <a:rect l="l" t="t" r="r" b="b"/>
                <a:pathLst>
                  <a:path w="51" h="409" extrusionOk="0">
                    <a:moveTo>
                      <a:pt x="30" y="0"/>
                    </a:moveTo>
                    <a:lnTo>
                      <a:pt x="1" y="409"/>
                    </a:lnTo>
                    <a:lnTo>
                      <a:pt x="50" y="367"/>
                    </a:lnTo>
                    <a:lnTo>
                      <a:pt x="30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" name="Google Shape;6618;p50">
                <a:extLst>
                  <a:ext uri="{FF2B5EF4-FFF2-40B4-BE49-F238E27FC236}">
                    <a16:creationId xmlns:a16="http://schemas.microsoft.com/office/drawing/2014/main" id="{3A841833-D37A-42EF-9587-50DAC58A1EA8}"/>
                  </a:ext>
                </a:extLst>
              </p:cNvPr>
              <p:cNvSpPr/>
              <p:nvPr/>
            </p:nvSpPr>
            <p:spPr>
              <a:xfrm>
                <a:off x="5293500" y="1280575"/>
                <a:ext cx="1250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0" h="410" extrusionOk="0">
                    <a:moveTo>
                      <a:pt x="30" y="1"/>
                    </a:moveTo>
                    <a:lnTo>
                      <a:pt x="1" y="409"/>
                    </a:lnTo>
                    <a:lnTo>
                      <a:pt x="50" y="367"/>
                    </a:lnTo>
                    <a:lnTo>
                      <a:pt x="30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" name="Google Shape;6619;p50">
                <a:extLst>
                  <a:ext uri="{FF2B5EF4-FFF2-40B4-BE49-F238E27FC236}">
                    <a16:creationId xmlns:a16="http://schemas.microsoft.com/office/drawing/2014/main" id="{E419AEC2-F803-42A4-B857-C0F5B7E86DF3}"/>
                  </a:ext>
                </a:extLst>
              </p:cNvPr>
              <p:cNvSpPr/>
              <p:nvPr/>
            </p:nvSpPr>
            <p:spPr>
              <a:xfrm>
                <a:off x="5294125" y="1280025"/>
                <a:ext cx="1250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0" h="410" extrusionOk="0">
                    <a:moveTo>
                      <a:pt x="29" y="1"/>
                    </a:moveTo>
                    <a:lnTo>
                      <a:pt x="0" y="410"/>
                    </a:lnTo>
                    <a:lnTo>
                      <a:pt x="50" y="368"/>
                    </a:lnTo>
                    <a:lnTo>
                      <a:pt x="29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" name="Google Shape;6620;p50">
                <a:extLst>
                  <a:ext uri="{FF2B5EF4-FFF2-40B4-BE49-F238E27FC236}">
                    <a16:creationId xmlns:a16="http://schemas.microsoft.com/office/drawing/2014/main" id="{E9A2C921-3B01-4C1C-A64B-43823928167E}"/>
                  </a:ext>
                </a:extLst>
              </p:cNvPr>
              <p:cNvSpPr/>
              <p:nvPr/>
            </p:nvSpPr>
            <p:spPr>
              <a:xfrm>
                <a:off x="5294925" y="1280075"/>
                <a:ext cx="1250" cy="10200"/>
              </a:xfrm>
              <a:custGeom>
                <a:avLst/>
                <a:gdLst/>
                <a:ahLst/>
                <a:cxnLst/>
                <a:rect l="l" t="t" r="r" b="b"/>
                <a:pathLst>
                  <a:path w="50" h="408" extrusionOk="0">
                    <a:moveTo>
                      <a:pt x="29" y="0"/>
                    </a:moveTo>
                    <a:lnTo>
                      <a:pt x="0" y="408"/>
                    </a:lnTo>
                    <a:lnTo>
                      <a:pt x="49" y="367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" name="Google Shape;6621;p50">
                <a:extLst>
                  <a:ext uri="{FF2B5EF4-FFF2-40B4-BE49-F238E27FC236}">
                    <a16:creationId xmlns:a16="http://schemas.microsoft.com/office/drawing/2014/main" id="{70F8B5B4-AC26-44AA-A98C-A30B28A42695}"/>
                  </a:ext>
                </a:extLst>
              </p:cNvPr>
              <p:cNvSpPr/>
              <p:nvPr/>
            </p:nvSpPr>
            <p:spPr>
              <a:xfrm>
                <a:off x="5295775" y="1279675"/>
                <a:ext cx="1275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1" h="410" extrusionOk="0">
                    <a:moveTo>
                      <a:pt x="30" y="0"/>
                    </a:moveTo>
                    <a:lnTo>
                      <a:pt x="1" y="409"/>
                    </a:lnTo>
                    <a:lnTo>
                      <a:pt x="50" y="367"/>
                    </a:lnTo>
                    <a:lnTo>
                      <a:pt x="30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" name="Google Shape;6622;p50">
                <a:extLst>
                  <a:ext uri="{FF2B5EF4-FFF2-40B4-BE49-F238E27FC236}">
                    <a16:creationId xmlns:a16="http://schemas.microsoft.com/office/drawing/2014/main" id="{31845ED7-9BAB-4F12-B340-9FC17B39E38C}"/>
                  </a:ext>
                </a:extLst>
              </p:cNvPr>
              <p:cNvSpPr/>
              <p:nvPr/>
            </p:nvSpPr>
            <p:spPr>
              <a:xfrm>
                <a:off x="5293475" y="1286200"/>
                <a:ext cx="8425" cy="6550"/>
              </a:xfrm>
              <a:custGeom>
                <a:avLst/>
                <a:gdLst/>
                <a:ahLst/>
                <a:cxnLst/>
                <a:rect l="l" t="t" r="r" b="b"/>
                <a:pathLst>
                  <a:path w="337" h="262" extrusionOk="0">
                    <a:moveTo>
                      <a:pt x="337" y="0"/>
                    </a:moveTo>
                    <a:lnTo>
                      <a:pt x="2" y="184"/>
                    </a:lnTo>
                    <a:lnTo>
                      <a:pt x="0" y="261"/>
                    </a:lnTo>
                    <a:lnTo>
                      <a:pt x="335" y="71"/>
                    </a:lnTo>
                    <a:lnTo>
                      <a:pt x="337" y="0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" name="Google Shape;6623;p50">
                <a:extLst>
                  <a:ext uri="{FF2B5EF4-FFF2-40B4-BE49-F238E27FC236}">
                    <a16:creationId xmlns:a16="http://schemas.microsoft.com/office/drawing/2014/main" id="{411E9555-3247-4848-92CD-BBCD32CA1C6C}"/>
                  </a:ext>
                </a:extLst>
              </p:cNvPr>
              <p:cNvSpPr/>
              <p:nvPr/>
            </p:nvSpPr>
            <p:spPr>
              <a:xfrm>
                <a:off x="5285050" y="1285750"/>
                <a:ext cx="8475" cy="7000"/>
              </a:xfrm>
              <a:custGeom>
                <a:avLst/>
                <a:gdLst/>
                <a:ahLst/>
                <a:cxnLst/>
                <a:rect l="l" t="t" r="r" b="b"/>
                <a:pathLst>
                  <a:path w="339" h="280" extrusionOk="0">
                    <a:moveTo>
                      <a:pt x="2" y="1"/>
                    </a:moveTo>
                    <a:lnTo>
                      <a:pt x="1" y="78"/>
                    </a:lnTo>
                    <a:lnTo>
                      <a:pt x="337" y="279"/>
                    </a:lnTo>
                    <a:lnTo>
                      <a:pt x="339" y="202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" name="Google Shape;6624;p50">
                <a:extLst>
                  <a:ext uri="{FF2B5EF4-FFF2-40B4-BE49-F238E27FC236}">
                    <a16:creationId xmlns:a16="http://schemas.microsoft.com/office/drawing/2014/main" id="{CE16469F-59B9-484D-B80D-E70422887BE7}"/>
                  </a:ext>
                </a:extLst>
              </p:cNvPr>
              <p:cNvSpPr/>
              <p:nvPr/>
            </p:nvSpPr>
            <p:spPr>
              <a:xfrm>
                <a:off x="5285100" y="1285750"/>
                <a:ext cx="16800" cy="5075"/>
              </a:xfrm>
              <a:custGeom>
                <a:avLst/>
                <a:gdLst/>
                <a:ahLst/>
                <a:cxnLst/>
                <a:rect l="l" t="t" r="r" b="b"/>
                <a:pathLst>
                  <a:path w="672" h="203" extrusionOk="0">
                    <a:moveTo>
                      <a:pt x="0" y="1"/>
                    </a:moveTo>
                    <a:lnTo>
                      <a:pt x="337" y="202"/>
                    </a:lnTo>
                    <a:lnTo>
                      <a:pt x="672" y="18"/>
                    </a:lnTo>
                    <a:lnTo>
                      <a:pt x="664" y="12"/>
                    </a:lnTo>
                    <a:lnTo>
                      <a:pt x="583" y="11"/>
                    </a:lnTo>
                    <a:lnTo>
                      <a:pt x="587" y="15"/>
                    </a:lnTo>
                    <a:lnTo>
                      <a:pt x="338" y="152"/>
                    </a:lnTo>
                    <a:lnTo>
                      <a:pt x="87" y="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" name="Google Shape;6625;p50">
                <a:extLst>
                  <a:ext uri="{FF2B5EF4-FFF2-40B4-BE49-F238E27FC236}">
                    <a16:creationId xmlns:a16="http://schemas.microsoft.com/office/drawing/2014/main" id="{6B05B611-8173-474F-91EB-8427B74807E0}"/>
                  </a:ext>
                </a:extLst>
              </p:cNvPr>
              <p:cNvSpPr/>
              <p:nvPr/>
            </p:nvSpPr>
            <p:spPr>
              <a:xfrm>
                <a:off x="5318050" y="1297075"/>
                <a:ext cx="6175" cy="4800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92" extrusionOk="0">
                    <a:moveTo>
                      <a:pt x="2" y="0"/>
                    </a:moveTo>
                    <a:lnTo>
                      <a:pt x="0" y="67"/>
                    </a:lnTo>
                    <a:lnTo>
                      <a:pt x="193" y="192"/>
                    </a:lnTo>
                    <a:lnTo>
                      <a:pt x="247" y="161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" name="Google Shape;6626;p50">
                <a:extLst>
                  <a:ext uri="{FF2B5EF4-FFF2-40B4-BE49-F238E27FC236}">
                    <a16:creationId xmlns:a16="http://schemas.microsoft.com/office/drawing/2014/main" id="{152FF062-7B53-4E78-BCAD-0B223FD352B4}"/>
                  </a:ext>
                </a:extLst>
              </p:cNvPr>
              <p:cNvSpPr/>
              <p:nvPr/>
            </p:nvSpPr>
            <p:spPr>
              <a:xfrm>
                <a:off x="5311675" y="1297075"/>
                <a:ext cx="6425" cy="4475"/>
              </a:xfrm>
              <a:custGeom>
                <a:avLst/>
                <a:gdLst/>
                <a:ahLst/>
                <a:cxnLst/>
                <a:rect l="l" t="t" r="r" b="b"/>
                <a:pathLst>
                  <a:path w="257" h="179" extrusionOk="0">
                    <a:moveTo>
                      <a:pt x="257" y="0"/>
                    </a:moveTo>
                    <a:lnTo>
                      <a:pt x="0" y="148"/>
                    </a:lnTo>
                    <a:lnTo>
                      <a:pt x="51" y="179"/>
                    </a:lnTo>
                    <a:lnTo>
                      <a:pt x="255" y="67"/>
                    </a:lnTo>
                    <a:lnTo>
                      <a:pt x="257" y="0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" name="Google Shape;6627;p50">
                <a:extLst>
                  <a:ext uri="{FF2B5EF4-FFF2-40B4-BE49-F238E27FC236}">
                    <a16:creationId xmlns:a16="http://schemas.microsoft.com/office/drawing/2014/main" id="{28208A11-FAFB-47F6-BD28-9788CB43943F}"/>
                  </a:ext>
                </a:extLst>
              </p:cNvPr>
              <p:cNvSpPr/>
              <p:nvPr/>
            </p:nvSpPr>
            <p:spPr>
              <a:xfrm>
                <a:off x="5312925" y="1298725"/>
                <a:ext cx="9975" cy="5850"/>
              </a:xfrm>
              <a:custGeom>
                <a:avLst/>
                <a:gdLst/>
                <a:ahLst/>
                <a:cxnLst/>
                <a:rect l="l" t="t" r="r" b="b"/>
                <a:pathLst>
                  <a:path w="399" h="234" extrusionOk="0">
                    <a:moveTo>
                      <a:pt x="205" y="1"/>
                    </a:moveTo>
                    <a:lnTo>
                      <a:pt x="1" y="113"/>
                    </a:lnTo>
                    <a:lnTo>
                      <a:pt x="201" y="233"/>
                    </a:lnTo>
                    <a:lnTo>
                      <a:pt x="398" y="126"/>
                    </a:lnTo>
                    <a:lnTo>
                      <a:pt x="205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" name="Google Shape;6628;p50">
                <a:extLst>
                  <a:ext uri="{FF2B5EF4-FFF2-40B4-BE49-F238E27FC236}">
                    <a16:creationId xmlns:a16="http://schemas.microsoft.com/office/drawing/2014/main" id="{36D4A43B-B0D4-4270-9A40-6F2A3E12C87B}"/>
                  </a:ext>
                </a:extLst>
              </p:cNvPr>
              <p:cNvSpPr/>
              <p:nvPr/>
            </p:nvSpPr>
            <p:spPr>
              <a:xfrm>
                <a:off x="5309525" y="1295800"/>
                <a:ext cx="16600" cy="5275"/>
              </a:xfrm>
              <a:custGeom>
                <a:avLst/>
                <a:gdLst/>
                <a:ahLst/>
                <a:cxnLst/>
                <a:rect l="l" t="t" r="r" b="b"/>
                <a:pathLst>
                  <a:path w="664" h="211" extrusionOk="0">
                    <a:moveTo>
                      <a:pt x="344" y="1"/>
                    </a:moveTo>
                    <a:lnTo>
                      <a:pt x="1" y="199"/>
                    </a:lnTo>
                    <a:lnTo>
                      <a:pt x="88" y="201"/>
                    </a:lnTo>
                    <a:lnTo>
                      <a:pt x="86" y="199"/>
                    </a:lnTo>
                    <a:lnTo>
                      <a:pt x="343" y="51"/>
                    </a:lnTo>
                    <a:lnTo>
                      <a:pt x="582" y="209"/>
                    </a:lnTo>
                    <a:lnTo>
                      <a:pt x="663" y="211"/>
                    </a:lnTo>
                    <a:lnTo>
                      <a:pt x="344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" name="Google Shape;6629;p50">
                <a:extLst>
                  <a:ext uri="{FF2B5EF4-FFF2-40B4-BE49-F238E27FC236}">
                    <a16:creationId xmlns:a16="http://schemas.microsoft.com/office/drawing/2014/main" id="{16284364-92E0-40A4-AAAA-3D529D13E6EA}"/>
                  </a:ext>
                </a:extLst>
              </p:cNvPr>
              <p:cNvSpPr/>
              <p:nvPr/>
            </p:nvSpPr>
            <p:spPr>
              <a:xfrm>
                <a:off x="5321050" y="1293200"/>
                <a:ext cx="1250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0" h="410" extrusionOk="0">
                    <a:moveTo>
                      <a:pt x="30" y="0"/>
                    </a:moveTo>
                    <a:lnTo>
                      <a:pt x="1" y="409"/>
                    </a:lnTo>
                    <a:lnTo>
                      <a:pt x="50" y="367"/>
                    </a:lnTo>
                    <a:lnTo>
                      <a:pt x="30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" name="Google Shape;6630;p50">
                <a:extLst>
                  <a:ext uri="{FF2B5EF4-FFF2-40B4-BE49-F238E27FC236}">
                    <a16:creationId xmlns:a16="http://schemas.microsoft.com/office/drawing/2014/main" id="{66EC4085-E286-4115-A421-3B1B490F1B6D}"/>
                  </a:ext>
                </a:extLst>
              </p:cNvPr>
              <p:cNvSpPr/>
              <p:nvPr/>
            </p:nvSpPr>
            <p:spPr>
              <a:xfrm>
                <a:off x="5319850" y="1292000"/>
                <a:ext cx="1275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1" h="410" extrusionOk="0">
                    <a:moveTo>
                      <a:pt x="30" y="0"/>
                    </a:moveTo>
                    <a:lnTo>
                      <a:pt x="1" y="409"/>
                    </a:lnTo>
                    <a:lnTo>
                      <a:pt x="50" y="367"/>
                    </a:lnTo>
                    <a:lnTo>
                      <a:pt x="30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6631;p50">
                <a:extLst>
                  <a:ext uri="{FF2B5EF4-FFF2-40B4-BE49-F238E27FC236}">
                    <a16:creationId xmlns:a16="http://schemas.microsoft.com/office/drawing/2014/main" id="{CD38CF7A-E8ED-4D8E-870D-722931A6290C}"/>
                  </a:ext>
                </a:extLst>
              </p:cNvPr>
              <p:cNvSpPr/>
              <p:nvPr/>
            </p:nvSpPr>
            <p:spPr>
              <a:xfrm>
                <a:off x="5318925" y="1291450"/>
                <a:ext cx="1250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0" h="410" extrusionOk="0">
                    <a:moveTo>
                      <a:pt x="28" y="1"/>
                    </a:moveTo>
                    <a:lnTo>
                      <a:pt x="0" y="409"/>
                    </a:lnTo>
                    <a:lnTo>
                      <a:pt x="0" y="409"/>
                    </a:lnTo>
                    <a:lnTo>
                      <a:pt x="49" y="367"/>
                    </a:lnTo>
                    <a:lnTo>
                      <a:pt x="28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6632;p50">
                <a:extLst>
                  <a:ext uri="{FF2B5EF4-FFF2-40B4-BE49-F238E27FC236}">
                    <a16:creationId xmlns:a16="http://schemas.microsoft.com/office/drawing/2014/main" id="{7C5C9BDE-A495-4F78-89B6-5791A6048AC8}"/>
                  </a:ext>
                </a:extLst>
              </p:cNvPr>
              <p:cNvSpPr/>
              <p:nvPr/>
            </p:nvSpPr>
            <p:spPr>
              <a:xfrm>
                <a:off x="5318300" y="1292000"/>
                <a:ext cx="1250" cy="10200"/>
              </a:xfrm>
              <a:custGeom>
                <a:avLst/>
                <a:gdLst/>
                <a:ahLst/>
                <a:cxnLst/>
                <a:rect l="l" t="t" r="r" b="b"/>
                <a:pathLst>
                  <a:path w="50" h="408" extrusionOk="0">
                    <a:moveTo>
                      <a:pt x="28" y="0"/>
                    </a:moveTo>
                    <a:lnTo>
                      <a:pt x="0" y="408"/>
                    </a:lnTo>
                    <a:lnTo>
                      <a:pt x="50" y="367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" name="Google Shape;6633;p50">
                <a:extLst>
                  <a:ext uri="{FF2B5EF4-FFF2-40B4-BE49-F238E27FC236}">
                    <a16:creationId xmlns:a16="http://schemas.microsoft.com/office/drawing/2014/main" id="{098E6129-1151-42EA-830F-1CE6F29E8889}"/>
                  </a:ext>
                </a:extLst>
              </p:cNvPr>
              <p:cNvSpPr/>
              <p:nvPr/>
            </p:nvSpPr>
            <p:spPr>
              <a:xfrm>
                <a:off x="5316775" y="1290700"/>
                <a:ext cx="1250" cy="10225"/>
              </a:xfrm>
              <a:custGeom>
                <a:avLst/>
                <a:gdLst/>
                <a:ahLst/>
                <a:cxnLst/>
                <a:rect l="l" t="t" r="r" b="b"/>
                <a:pathLst>
                  <a:path w="50" h="409" extrusionOk="0">
                    <a:moveTo>
                      <a:pt x="30" y="0"/>
                    </a:moveTo>
                    <a:lnTo>
                      <a:pt x="1" y="409"/>
                    </a:lnTo>
                    <a:lnTo>
                      <a:pt x="50" y="367"/>
                    </a:lnTo>
                    <a:lnTo>
                      <a:pt x="30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9" name="Google Shape;6634;p50">
                <a:extLst>
                  <a:ext uri="{FF2B5EF4-FFF2-40B4-BE49-F238E27FC236}">
                    <a16:creationId xmlns:a16="http://schemas.microsoft.com/office/drawing/2014/main" id="{BCB8B465-1BCE-4CD0-B91D-E0EF9BD71A29}"/>
                  </a:ext>
                </a:extLst>
              </p:cNvPr>
              <p:cNvSpPr/>
              <p:nvPr/>
            </p:nvSpPr>
            <p:spPr>
              <a:xfrm>
                <a:off x="5315975" y="1291700"/>
                <a:ext cx="1250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0" h="410" extrusionOk="0">
                    <a:moveTo>
                      <a:pt x="30" y="1"/>
                    </a:moveTo>
                    <a:lnTo>
                      <a:pt x="1" y="410"/>
                    </a:lnTo>
                    <a:lnTo>
                      <a:pt x="50" y="368"/>
                    </a:lnTo>
                    <a:lnTo>
                      <a:pt x="30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" name="Google Shape;6635;p50">
                <a:extLst>
                  <a:ext uri="{FF2B5EF4-FFF2-40B4-BE49-F238E27FC236}">
                    <a16:creationId xmlns:a16="http://schemas.microsoft.com/office/drawing/2014/main" id="{B92D9F2D-C5B5-46AF-9B05-CC5F6276E56B}"/>
                  </a:ext>
                </a:extLst>
              </p:cNvPr>
              <p:cNvSpPr/>
              <p:nvPr/>
            </p:nvSpPr>
            <p:spPr>
              <a:xfrm>
                <a:off x="5317675" y="1291950"/>
                <a:ext cx="1275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1" h="410" extrusionOk="0">
                    <a:moveTo>
                      <a:pt x="30" y="1"/>
                    </a:moveTo>
                    <a:lnTo>
                      <a:pt x="1" y="410"/>
                    </a:lnTo>
                    <a:lnTo>
                      <a:pt x="50" y="368"/>
                    </a:lnTo>
                    <a:lnTo>
                      <a:pt x="30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" name="Google Shape;6636;p50">
                <a:extLst>
                  <a:ext uri="{FF2B5EF4-FFF2-40B4-BE49-F238E27FC236}">
                    <a16:creationId xmlns:a16="http://schemas.microsoft.com/office/drawing/2014/main" id="{F27283A6-8BA1-4311-994D-1CDA1665E638}"/>
                  </a:ext>
                </a:extLst>
              </p:cNvPr>
              <p:cNvSpPr/>
              <p:nvPr/>
            </p:nvSpPr>
            <p:spPr>
              <a:xfrm>
                <a:off x="5315375" y="1291925"/>
                <a:ext cx="1250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0" h="410" extrusionOk="0">
                    <a:moveTo>
                      <a:pt x="29" y="0"/>
                    </a:moveTo>
                    <a:lnTo>
                      <a:pt x="0" y="409"/>
                    </a:lnTo>
                    <a:lnTo>
                      <a:pt x="49" y="367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" name="Google Shape;6637;p50">
                <a:extLst>
                  <a:ext uri="{FF2B5EF4-FFF2-40B4-BE49-F238E27FC236}">
                    <a16:creationId xmlns:a16="http://schemas.microsoft.com/office/drawing/2014/main" id="{E712CC97-8459-4C94-A975-09383297010B}"/>
                  </a:ext>
                </a:extLst>
              </p:cNvPr>
              <p:cNvSpPr/>
              <p:nvPr/>
            </p:nvSpPr>
            <p:spPr>
              <a:xfrm>
                <a:off x="5314525" y="1292175"/>
                <a:ext cx="1250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0" h="410" extrusionOk="0">
                    <a:moveTo>
                      <a:pt x="30" y="1"/>
                    </a:moveTo>
                    <a:lnTo>
                      <a:pt x="1" y="409"/>
                    </a:lnTo>
                    <a:lnTo>
                      <a:pt x="50" y="367"/>
                    </a:lnTo>
                    <a:lnTo>
                      <a:pt x="30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" name="Google Shape;6638;p50">
                <a:extLst>
                  <a:ext uri="{FF2B5EF4-FFF2-40B4-BE49-F238E27FC236}">
                    <a16:creationId xmlns:a16="http://schemas.microsoft.com/office/drawing/2014/main" id="{6B5580D7-16C2-41E2-928D-EB4BAA5F0D02}"/>
                  </a:ext>
                </a:extLst>
              </p:cNvPr>
              <p:cNvSpPr/>
              <p:nvPr/>
            </p:nvSpPr>
            <p:spPr>
              <a:xfrm>
                <a:off x="5313950" y="1291675"/>
                <a:ext cx="1250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0" h="410" extrusionOk="0">
                    <a:moveTo>
                      <a:pt x="28" y="0"/>
                    </a:moveTo>
                    <a:lnTo>
                      <a:pt x="0" y="409"/>
                    </a:lnTo>
                    <a:lnTo>
                      <a:pt x="50" y="367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" name="Google Shape;6639;p50">
                <a:extLst>
                  <a:ext uri="{FF2B5EF4-FFF2-40B4-BE49-F238E27FC236}">
                    <a16:creationId xmlns:a16="http://schemas.microsoft.com/office/drawing/2014/main" id="{213FB5B4-87DD-497D-81DB-EEAF4E228FDD}"/>
                  </a:ext>
                </a:extLst>
              </p:cNvPr>
              <p:cNvSpPr/>
              <p:nvPr/>
            </p:nvSpPr>
            <p:spPr>
              <a:xfrm>
                <a:off x="5313300" y="1293200"/>
                <a:ext cx="1250" cy="10200"/>
              </a:xfrm>
              <a:custGeom>
                <a:avLst/>
                <a:gdLst/>
                <a:ahLst/>
                <a:cxnLst/>
                <a:rect l="l" t="t" r="r" b="b"/>
                <a:pathLst>
                  <a:path w="50" h="408" extrusionOk="0">
                    <a:moveTo>
                      <a:pt x="29" y="0"/>
                    </a:moveTo>
                    <a:lnTo>
                      <a:pt x="0" y="408"/>
                    </a:lnTo>
                    <a:lnTo>
                      <a:pt x="50" y="367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" name="Google Shape;6640;p50">
                <a:extLst>
                  <a:ext uri="{FF2B5EF4-FFF2-40B4-BE49-F238E27FC236}">
                    <a16:creationId xmlns:a16="http://schemas.microsoft.com/office/drawing/2014/main" id="{210ED8D4-8D91-45EC-A64A-E22105BA5933}"/>
                  </a:ext>
                </a:extLst>
              </p:cNvPr>
              <p:cNvSpPr/>
              <p:nvPr/>
            </p:nvSpPr>
            <p:spPr>
              <a:xfrm>
                <a:off x="5314175" y="1294250"/>
                <a:ext cx="1250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0" h="410" extrusionOk="0">
                    <a:moveTo>
                      <a:pt x="29" y="0"/>
                    </a:moveTo>
                    <a:lnTo>
                      <a:pt x="0" y="409"/>
                    </a:lnTo>
                    <a:lnTo>
                      <a:pt x="0" y="409"/>
                    </a:lnTo>
                    <a:lnTo>
                      <a:pt x="49" y="367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" name="Google Shape;6641;p50">
                <a:extLst>
                  <a:ext uri="{FF2B5EF4-FFF2-40B4-BE49-F238E27FC236}">
                    <a16:creationId xmlns:a16="http://schemas.microsoft.com/office/drawing/2014/main" id="{61CDEDE3-A3DB-44B4-B0E6-09B1EB30AF9F}"/>
                  </a:ext>
                </a:extLst>
              </p:cNvPr>
              <p:cNvSpPr/>
              <p:nvPr/>
            </p:nvSpPr>
            <p:spPr>
              <a:xfrm>
                <a:off x="5315100" y="1294725"/>
                <a:ext cx="1225" cy="10225"/>
              </a:xfrm>
              <a:custGeom>
                <a:avLst/>
                <a:gdLst/>
                <a:ahLst/>
                <a:cxnLst/>
                <a:rect l="l" t="t" r="r" b="b"/>
                <a:pathLst>
                  <a:path w="49" h="409" extrusionOk="0">
                    <a:moveTo>
                      <a:pt x="28" y="0"/>
                    </a:moveTo>
                    <a:lnTo>
                      <a:pt x="1" y="409"/>
                    </a:lnTo>
                    <a:lnTo>
                      <a:pt x="49" y="367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" name="Google Shape;6642;p50">
                <a:extLst>
                  <a:ext uri="{FF2B5EF4-FFF2-40B4-BE49-F238E27FC236}">
                    <a16:creationId xmlns:a16="http://schemas.microsoft.com/office/drawing/2014/main" id="{84097B9B-8463-498F-BDE1-5C8ADACE06DD}"/>
                  </a:ext>
                </a:extLst>
              </p:cNvPr>
              <p:cNvSpPr/>
              <p:nvPr/>
            </p:nvSpPr>
            <p:spPr>
              <a:xfrm>
                <a:off x="5315900" y="1295775"/>
                <a:ext cx="1275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1" h="410" extrusionOk="0">
                    <a:moveTo>
                      <a:pt x="30" y="0"/>
                    </a:moveTo>
                    <a:lnTo>
                      <a:pt x="1" y="409"/>
                    </a:lnTo>
                    <a:lnTo>
                      <a:pt x="50" y="367"/>
                    </a:lnTo>
                    <a:lnTo>
                      <a:pt x="30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" name="Google Shape;6643;p50">
                <a:extLst>
                  <a:ext uri="{FF2B5EF4-FFF2-40B4-BE49-F238E27FC236}">
                    <a16:creationId xmlns:a16="http://schemas.microsoft.com/office/drawing/2014/main" id="{4EFDEE7B-99CE-4A7B-8E85-EA89D84B3C0C}"/>
                  </a:ext>
                </a:extLst>
              </p:cNvPr>
              <p:cNvSpPr/>
              <p:nvPr/>
            </p:nvSpPr>
            <p:spPr>
              <a:xfrm>
                <a:off x="5316525" y="1294600"/>
                <a:ext cx="1250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0" h="410" extrusionOk="0">
                    <a:moveTo>
                      <a:pt x="29" y="1"/>
                    </a:moveTo>
                    <a:lnTo>
                      <a:pt x="0" y="410"/>
                    </a:lnTo>
                    <a:lnTo>
                      <a:pt x="50" y="368"/>
                    </a:lnTo>
                    <a:lnTo>
                      <a:pt x="29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" name="Google Shape;6644;p50">
                <a:extLst>
                  <a:ext uri="{FF2B5EF4-FFF2-40B4-BE49-F238E27FC236}">
                    <a16:creationId xmlns:a16="http://schemas.microsoft.com/office/drawing/2014/main" id="{5098838E-82D3-48F7-8DD7-830F3743E8A1}"/>
                  </a:ext>
                </a:extLst>
              </p:cNvPr>
              <p:cNvSpPr/>
              <p:nvPr/>
            </p:nvSpPr>
            <p:spPr>
              <a:xfrm>
                <a:off x="5317150" y="1295550"/>
                <a:ext cx="1200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48" h="410" extrusionOk="0">
                    <a:moveTo>
                      <a:pt x="28" y="0"/>
                    </a:moveTo>
                    <a:lnTo>
                      <a:pt x="0" y="409"/>
                    </a:lnTo>
                    <a:lnTo>
                      <a:pt x="48" y="367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" name="Google Shape;6645;p50">
                <a:extLst>
                  <a:ext uri="{FF2B5EF4-FFF2-40B4-BE49-F238E27FC236}">
                    <a16:creationId xmlns:a16="http://schemas.microsoft.com/office/drawing/2014/main" id="{B7D64835-8748-4150-ADD4-D3A02307C848}"/>
                  </a:ext>
                </a:extLst>
              </p:cNvPr>
              <p:cNvSpPr/>
              <p:nvPr/>
            </p:nvSpPr>
            <p:spPr>
              <a:xfrm>
                <a:off x="5317925" y="1295575"/>
                <a:ext cx="1275" cy="10225"/>
              </a:xfrm>
              <a:custGeom>
                <a:avLst/>
                <a:gdLst/>
                <a:ahLst/>
                <a:cxnLst/>
                <a:rect l="l" t="t" r="r" b="b"/>
                <a:pathLst>
                  <a:path w="51" h="409" extrusionOk="0">
                    <a:moveTo>
                      <a:pt x="29" y="1"/>
                    </a:moveTo>
                    <a:lnTo>
                      <a:pt x="1" y="408"/>
                    </a:lnTo>
                    <a:lnTo>
                      <a:pt x="50" y="368"/>
                    </a:lnTo>
                    <a:lnTo>
                      <a:pt x="29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" name="Google Shape;6646;p50">
                <a:extLst>
                  <a:ext uri="{FF2B5EF4-FFF2-40B4-BE49-F238E27FC236}">
                    <a16:creationId xmlns:a16="http://schemas.microsoft.com/office/drawing/2014/main" id="{60B6946D-B19B-4AAB-BBC9-0286D33160EB}"/>
                  </a:ext>
                </a:extLst>
              </p:cNvPr>
              <p:cNvSpPr/>
              <p:nvPr/>
            </p:nvSpPr>
            <p:spPr>
              <a:xfrm>
                <a:off x="5318550" y="1295050"/>
                <a:ext cx="1250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0" h="410" extrusionOk="0">
                    <a:moveTo>
                      <a:pt x="28" y="0"/>
                    </a:moveTo>
                    <a:lnTo>
                      <a:pt x="1" y="409"/>
                    </a:lnTo>
                    <a:lnTo>
                      <a:pt x="50" y="367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2" name="Google Shape;6647;p50">
                <a:extLst>
                  <a:ext uri="{FF2B5EF4-FFF2-40B4-BE49-F238E27FC236}">
                    <a16:creationId xmlns:a16="http://schemas.microsoft.com/office/drawing/2014/main" id="{6E9428C3-1369-4D9C-A6CE-9D0668BD426C}"/>
                  </a:ext>
                </a:extLst>
              </p:cNvPr>
              <p:cNvSpPr/>
              <p:nvPr/>
            </p:nvSpPr>
            <p:spPr>
              <a:xfrm>
                <a:off x="5319350" y="1295075"/>
                <a:ext cx="1250" cy="10225"/>
              </a:xfrm>
              <a:custGeom>
                <a:avLst/>
                <a:gdLst/>
                <a:ahLst/>
                <a:cxnLst/>
                <a:rect l="l" t="t" r="r" b="b"/>
                <a:pathLst>
                  <a:path w="50" h="409" extrusionOk="0">
                    <a:moveTo>
                      <a:pt x="28" y="1"/>
                    </a:moveTo>
                    <a:lnTo>
                      <a:pt x="1" y="408"/>
                    </a:lnTo>
                    <a:lnTo>
                      <a:pt x="50" y="366"/>
                    </a:lnTo>
                    <a:lnTo>
                      <a:pt x="28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" name="Google Shape;6648;p50">
                <a:extLst>
                  <a:ext uri="{FF2B5EF4-FFF2-40B4-BE49-F238E27FC236}">
                    <a16:creationId xmlns:a16="http://schemas.microsoft.com/office/drawing/2014/main" id="{989EBC8F-9E31-44FF-B09A-33865097C06F}"/>
                  </a:ext>
                </a:extLst>
              </p:cNvPr>
              <p:cNvSpPr/>
              <p:nvPr/>
            </p:nvSpPr>
            <p:spPr>
              <a:xfrm>
                <a:off x="5320175" y="1294675"/>
                <a:ext cx="1275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1" h="410" extrusionOk="0">
                    <a:moveTo>
                      <a:pt x="30" y="1"/>
                    </a:moveTo>
                    <a:lnTo>
                      <a:pt x="1" y="410"/>
                    </a:lnTo>
                    <a:lnTo>
                      <a:pt x="50" y="367"/>
                    </a:lnTo>
                    <a:lnTo>
                      <a:pt x="30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" name="Google Shape;6649;p50">
                <a:extLst>
                  <a:ext uri="{FF2B5EF4-FFF2-40B4-BE49-F238E27FC236}">
                    <a16:creationId xmlns:a16="http://schemas.microsoft.com/office/drawing/2014/main" id="{2A3C6E46-667F-45C2-A53A-9B033238CD5A}"/>
                  </a:ext>
                </a:extLst>
              </p:cNvPr>
              <p:cNvSpPr/>
              <p:nvPr/>
            </p:nvSpPr>
            <p:spPr>
              <a:xfrm>
                <a:off x="5317900" y="1301200"/>
                <a:ext cx="8400" cy="6550"/>
              </a:xfrm>
              <a:custGeom>
                <a:avLst/>
                <a:gdLst/>
                <a:ahLst/>
                <a:cxnLst/>
                <a:rect l="l" t="t" r="r" b="b"/>
                <a:pathLst>
                  <a:path w="336" h="262" extrusionOk="0">
                    <a:moveTo>
                      <a:pt x="335" y="1"/>
                    </a:moveTo>
                    <a:lnTo>
                      <a:pt x="2" y="183"/>
                    </a:lnTo>
                    <a:lnTo>
                      <a:pt x="1" y="262"/>
                    </a:lnTo>
                    <a:lnTo>
                      <a:pt x="335" y="72"/>
                    </a:lnTo>
                    <a:lnTo>
                      <a:pt x="335" y="1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" name="Google Shape;6650;p50">
                <a:extLst>
                  <a:ext uri="{FF2B5EF4-FFF2-40B4-BE49-F238E27FC236}">
                    <a16:creationId xmlns:a16="http://schemas.microsoft.com/office/drawing/2014/main" id="{7CB612BC-3852-4752-B37B-5056DCED2B41}"/>
                  </a:ext>
                </a:extLst>
              </p:cNvPr>
              <p:cNvSpPr/>
              <p:nvPr/>
            </p:nvSpPr>
            <p:spPr>
              <a:xfrm>
                <a:off x="5309500" y="1300775"/>
                <a:ext cx="8450" cy="6975"/>
              </a:xfrm>
              <a:custGeom>
                <a:avLst/>
                <a:gdLst/>
                <a:ahLst/>
                <a:cxnLst/>
                <a:rect l="l" t="t" r="r" b="b"/>
                <a:pathLst>
                  <a:path w="338" h="279" extrusionOk="0">
                    <a:moveTo>
                      <a:pt x="2" y="0"/>
                    </a:moveTo>
                    <a:lnTo>
                      <a:pt x="0" y="77"/>
                    </a:lnTo>
                    <a:lnTo>
                      <a:pt x="337" y="279"/>
                    </a:lnTo>
                    <a:lnTo>
                      <a:pt x="338" y="20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" name="Google Shape;6651;p50">
                <a:extLst>
                  <a:ext uri="{FF2B5EF4-FFF2-40B4-BE49-F238E27FC236}">
                    <a16:creationId xmlns:a16="http://schemas.microsoft.com/office/drawing/2014/main" id="{0F777342-D08D-4966-8525-FFB0F5B29D06}"/>
                  </a:ext>
                </a:extLst>
              </p:cNvPr>
              <p:cNvSpPr/>
              <p:nvPr/>
            </p:nvSpPr>
            <p:spPr>
              <a:xfrm>
                <a:off x="5309525" y="1300775"/>
                <a:ext cx="16775" cy="5025"/>
              </a:xfrm>
              <a:custGeom>
                <a:avLst/>
                <a:gdLst/>
                <a:ahLst/>
                <a:cxnLst/>
                <a:rect l="l" t="t" r="r" b="b"/>
                <a:pathLst>
                  <a:path w="671" h="201" extrusionOk="0">
                    <a:moveTo>
                      <a:pt x="1" y="0"/>
                    </a:moveTo>
                    <a:lnTo>
                      <a:pt x="337" y="200"/>
                    </a:lnTo>
                    <a:lnTo>
                      <a:pt x="670" y="18"/>
                    </a:lnTo>
                    <a:lnTo>
                      <a:pt x="663" y="12"/>
                    </a:lnTo>
                    <a:lnTo>
                      <a:pt x="582" y="10"/>
                    </a:lnTo>
                    <a:lnTo>
                      <a:pt x="582" y="10"/>
                    </a:lnTo>
                    <a:lnTo>
                      <a:pt x="588" y="13"/>
                    </a:lnTo>
                    <a:lnTo>
                      <a:pt x="337" y="151"/>
                    </a:lnTo>
                    <a:lnTo>
                      <a:pt x="88" y="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6B560ACB-FC87-482A-ABB5-24816A2932C0}"/>
              </a:ext>
            </a:extLst>
          </p:cNvPr>
          <p:cNvSpPr txBox="1"/>
          <p:nvPr/>
        </p:nvSpPr>
        <p:spPr>
          <a:xfrm>
            <a:off x="2867219" y="1025173"/>
            <a:ext cx="6134139" cy="977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064949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지역 </a:t>
            </a:r>
            <a:r>
              <a:rPr lang="ko-KR" altLang="en-US" sz="2000" dirty="0" err="1">
                <a:solidFill>
                  <a:srgbClr val="064949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콤보박스로</a:t>
            </a:r>
            <a:r>
              <a:rPr lang="ko-KR" altLang="en-US" sz="2000" dirty="0">
                <a:solidFill>
                  <a:srgbClr val="064949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</a:t>
            </a:r>
            <a:r>
              <a:rPr lang="ko-KR" altLang="en-US" sz="2000" dirty="0">
                <a:solidFill>
                  <a:srgbClr val="FF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지역코드</a:t>
            </a:r>
            <a:r>
              <a:rPr lang="ko-KR" altLang="en-US" sz="2000" dirty="0">
                <a:solidFill>
                  <a:srgbClr val="064949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읽어온 후 </a:t>
            </a:r>
            <a:r>
              <a:rPr lang="en-US" altLang="ko-KR" sz="2000" dirty="0">
                <a:solidFill>
                  <a:srgbClr val="064949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rgbClr val="064949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   </a:t>
            </a:r>
            <a:r>
              <a:rPr lang="ko-KR" altLang="en-US" sz="2000" dirty="0">
                <a:solidFill>
                  <a:srgbClr val="064949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각 </a:t>
            </a:r>
            <a:r>
              <a:rPr lang="ko-KR" altLang="en-US" sz="2000" dirty="0">
                <a:solidFill>
                  <a:srgbClr val="FF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지역 조회 구현</a:t>
            </a:r>
            <a:endParaRPr lang="en-US" altLang="ko-KR" sz="2000" dirty="0">
              <a:solidFill>
                <a:srgbClr val="FF0000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1665" name="TextBox 1664">
            <a:extLst>
              <a:ext uri="{FF2B5EF4-FFF2-40B4-BE49-F238E27FC236}">
                <a16:creationId xmlns:a16="http://schemas.microsoft.com/office/drawing/2014/main" id="{763B8103-BB54-4AFC-97E8-8FCD5F5C494B}"/>
              </a:ext>
            </a:extLst>
          </p:cNvPr>
          <p:cNvSpPr txBox="1"/>
          <p:nvPr/>
        </p:nvSpPr>
        <p:spPr>
          <a:xfrm>
            <a:off x="2867216" y="2002364"/>
            <a:ext cx="613413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FF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년</a:t>
            </a:r>
            <a:r>
              <a:rPr lang="en-US" altLang="ko-KR" sz="2000" dirty="0">
                <a:solidFill>
                  <a:srgbClr val="FF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, </a:t>
            </a:r>
            <a:r>
              <a:rPr lang="ko-KR" altLang="en-US" sz="2000" dirty="0">
                <a:solidFill>
                  <a:srgbClr val="FF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월</a:t>
            </a:r>
            <a:r>
              <a:rPr lang="ko-KR" altLang="en-US" sz="2000" dirty="0">
                <a:solidFill>
                  <a:srgbClr val="064949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을 선택하고</a:t>
            </a:r>
            <a:r>
              <a:rPr lang="en-US" altLang="ko-KR" sz="2000" dirty="0">
                <a:solidFill>
                  <a:srgbClr val="064949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1</a:t>
            </a:r>
            <a:r>
              <a:rPr lang="ko-KR" altLang="en-US" sz="2000" dirty="0">
                <a:solidFill>
                  <a:srgbClr val="064949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달 단위로 검색 가능</a:t>
            </a:r>
            <a:endParaRPr lang="en-US" altLang="ko-KR" sz="2000" dirty="0">
              <a:solidFill>
                <a:srgbClr val="064949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1666" name="TextBox 1665">
            <a:extLst>
              <a:ext uri="{FF2B5EF4-FFF2-40B4-BE49-F238E27FC236}">
                <a16:creationId xmlns:a16="http://schemas.microsoft.com/office/drawing/2014/main" id="{6D65A8AC-8B90-4548-ABF9-E98038539A24}"/>
              </a:ext>
            </a:extLst>
          </p:cNvPr>
          <p:cNvSpPr txBox="1"/>
          <p:nvPr/>
        </p:nvSpPr>
        <p:spPr>
          <a:xfrm>
            <a:off x="2867216" y="3463634"/>
            <a:ext cx="6134139" cy="977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064949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3</a:t>
            </a:r>
            <a:r>
              <a:rPr lang="ko-KR" altLang="en-US" sz="2000" dirty="0">
                <a:solidFill>
                  <a:srgbClr val="064949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가지 </a:t>
            </a:r>
            <a:r>
              <a:rPr lang="ko-KR" altLang="en-US" sz="2000" dirty="0">
                <a:solidFill>
                  <a:srgbClr val="FF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정렬 옵션</a:t>
            </a:r>
            <a:r>
              <a:rPr lang="ko-KR" altLang="en-US" sz="2000" dirty="0">
                <a:solidFill>
                  <a:srgbClr val="064949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과 내림</a:t>
            </a:r>
            <a:r>
              <a:rPr lang="en-US" altLang="ko-KR" sz="2000" dirty="0">
                <a:solidFill>
                  <a:srgbClr val="064949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,</a:t>
            </a:r>
            <a:r>
              <a:rPr lang="ko-KR" altLang="en-US" sz="2000" dirty="0">
                <a:solidFill>
                  <a:srgbClr val="064949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오름 차순 </a:t>
            </a:r>
            <a:r>
              <a:rPr lang="ko-KR" altLang="en-US" sz="2000" dirty="0">
                <a:solidFill>
                  <a:srgbClr val="FF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정렬</a:t>
            </a:r>
            <a:r>
              <a:rPr lang="ko-KR" altLang="en-US" sz="2000" dirty="0">
                <a:solidFill>
                  <a:srgbClr val="064949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로   데이터 정렬 가능</a:t>
            </a:r>
            <a:endParaRPr lang="en-US" altLang="ko-KR" sz="2000" dirty="0">
              <a:solidFill>
                <a:srgbClr val="064949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1667" name="TextBox 1666">
            <a:extLst>
              <a:ext uri="{FF2B5EF4-FFF2-40B4-BE49-F238E27FC236}">
                <a16:creationId xmlns:a16="http://schemas.microsoft.com/office/drawing/2014/main" id="{4C653633-93F2-4AA0-85AA-74B75E7AFE18}"/>
              </a:ext>
            </a:extLst>
          </p:cNvPr>
          <p:cNvSpPr txBox="1"/>
          <p:nvPr/>
        </p:nvSpPr>
        <p:spPr>
          <a:xfrm>
            <a:off x="2867216" y="2664084"/>
            <a:ext cx="613413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>
                <a:solidFill>
                  <a:srgbClr val="FF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즐겨찾기 </a:t>
            </a:r>
            <a:r>
              <a:rPr lang="ko-KR" altLang="en-US" sz="2000">
                <a:solidFill>
                  <a:srgbClr val="064949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리스트</a:t>
            </a:r>
            <a:r>
              <a:rPr lang="ko-KR" altLang="en-US" sz="2000">
                <a:solidFill>
                  <a:srgbClr val="FF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이메일 </a:t>
            </a:r>
            <a:r>
              <a:rPr lang="ko-KR" altLang="en-US" sz="2000">
                <a:solidFill>
                  <a:srgbClr val="064949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전송</a:t>
            </a:r>
            <a:endParaRPr lang="en-US" altLang="ko-KR" sz="2000" dirty="0">
              <a:solidFill>
                <a:srgbClr val="064949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pic>
        <p:nvPicPr>
          <p:cNvPr id="8" name="오디오 7">
            <a:hlinkClick r:id="" action="ppaction://media"/>
            <a:extLst>
              <a:ext uri="{FF2B5EF4-FFF2-40B4-BE49-F238E27FC236}">
                <a16:creationId xmlns:a16="http://schemas.microsoft.com/office/drawing/2014/main" id="{E5F2F6D0-926E-484D-AB5B-EF0ED13338C6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253923" y="4318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4998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4643"/>
    </mc:Choice>
    <mc:Fallback>
      <p:transition spd="slow" advTm="3464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Google Shape;962;p30"/>
          <p:cNvSpPr txBox="1">
            <a:spLocks noGrp="1"/>
          </p:cNvSpPr>
          <p:nvPr>
            <p:ph type="title"/>
          </p:nvPr>
        </p:nvSpPr>
        <p:spPr>
          <a:xfrm>
            <a:off x="299589" y="160752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altLang="ko-KR" dirty="0">
                <a:solidFill>
                  <a:srgbClr val="E42524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02</a:t>
            </a:r>
            <a:r>
              <a:rPr lang="en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</a:t>
            </a:r>
            <a:r>
              <a:rPr lang="ko-KR" altLang="en-US" sz="28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진행 상황</a:t>
            </a:r>
            <a:endParaRPr sz="2800" dirty="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966" name="Google Shape;966;p30"/>
          <p:cNvSpPr/>
          <p:nvPr/>
        </p:nvSpPr>
        <p:spPr>
          <a:xfrm>
            <a:off x="378219" y="748059"/>
            <a:ext cx="945300" cy="68400"/>
          </a:xfrm>
          <a:prstGeom prst="rect">
            <a:avLst/>
          </a:prstGeom>
          <a:solidFill>
            <a:srgbClr val="F4AA9E">
              <a:alpha val="519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7570866E-92C6-4FDC-BD3D-CBE3CA7187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1749777"/>
              </p:ext>
            </p:extLst>
          </p:nvPr>
        </p:nvGraphicFramePr>
        <p:xfrm>
          <a:off x="114300" y="914401"/>
          <a:ext cx="8896350" cy="3847176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197414">
                  <a:extLst>
                    <a:ext uri="{9D8B030D-6E8A-4147-A177-3AD203B41FA5}">
                      <a16:colId xmlns:a16="http://schemas.microsoft.com/office/drawing/2014/main" val="1496081152"/>
                    </a:ext>
                  </a:extLst>
                </a:gridCol>
                <a:gridCol w="3849468">
                  <a:extLst>
                    <a:ext uri="{9D8B030D-6E8A-4147-A177-3AD203B41FA5}">
                      <a16:colId xmlns:a16="http://schemas.microsoft.com/office/drawing/2014/main" val="3230523566"/>
                    </a:ext>
                  </a:extLst>
                </a:gridCol>
                <a:gridCol w="3849468">
                  <a:extLst>
                    <a:ext uri="{9D8B030D-6E8A-4147-A177-3AD203B41FA5}">
                      <a16:colId xmlns:a16="http://schemas.microsoft.com/office/drawing/2014/main" val="2058388496"/>
                    </a:ext>
                  </a:extLst>
                </a:gridCol>
              </a:tblGrid>
              <a:tr h="4090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계획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세부 계획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383793"/>
                  </a:ext>
                </a:extLst>
              </a:tr>
              <a:tr h="6699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5</a:t>
                      </a:r>
                      <a:r>
                        <a:rPr lang="ko-KR" altLang="en-US" sz="180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월 </a:t>
                      </a:r>
                      <a:r>
                        <a:rPr lang="en-US" altLang="ko-KR" sz="180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3</a:t>
                      </a:r>
                      <a:r>
                        <a:rPr lang="ko-KR" altLang="en-US" sz="180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just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dirty="0">
                          <a:solidFill>
                            <a:srgbClr val="FF0000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Open API </a:t>
                      </a:r>
                      <a:r>
                        <a:rPr lang="ko-KR" altLang="en-US" sz="1400" dirty="0">
                          <a:solidFill>
                            <a:srgbClr val="FF0000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파싱</a:t>
                      </a:r>
                      <a:endParaRPr lang="en-US" altLang="ko-KR" sz="1400" dirty="0">
                        <a:solidFill>
                          <a:srgbClr val="FF0000"/>
                        </a:solidFill>
                        <a:latin typeface="타이포_쌍문동 B" panose="02020803020101020101" pitchFamily="18" charset="-127"/>
                        <a:ea typeface="타이포_쌍문동 B" panose="02020803020101020101" pitchFamily="18" charset="-127"/>
                      </a:endParaRPr>
                    </a:p>
                    <a:p>
                      <a:pPr marL="285750" indent="-285750" algn="just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>
                          <a:solidFill>
                            <a:srgbClr val="FF0000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리소스 제작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just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dirty="0">
                          <a:solidFill>
                            <a:srgbClr val="FF0000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XML </a:t>
                      </a:r>
                      <a:r>
                        <a:rPr lang="ko-KR" altLang="en-US" sz="1400" dirty="0">
                          <a:solidFill>
                            <a:srgbClr val="FF0000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파일 </a:t>
                      </a:r>
                      <a:r>
                        <a:rPr lang="ko-KR" altLang="en-US" sz="1400" dirty="0" err="1">
                          <a:solidFill>
                            <a:srgbClr val="FF0000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읽어오기</a:t>
                      </a:r>
                      <a:endParaRPr lang="en-US" altLang="ko-KR" sz="1400" dirty="0">
                        <a:solidFill>
                          <a:srgbClr val="FF0000"/>
                        </a:solidFill>
                        <a:latin typeface="타이포_쌍문동 B" panose="02020803020101020101" pitchFamily="18" charset="-127"/>
                        <a:ea typeface="타이포_쌍문동 B" panose="02020803020101020101" pitchFamily="18" charset="-127"/>
                      </a:endParaRPr>
                    </a:p>
                    <a:p>
                      <a:pPr marL="285750" indent="-285750" algn="just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dirty="0">
                          <a:solidFill>
                            <a:srgbClr val="FF0000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GUI </a:t>
                      </a:r>
                      <a:r>
                        <a:rPr lang="ko-KR" altLang="en-US" sz="1400" dirty="0">
                          <a:solidFill>
                            <a:srgbClr val="FF0000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구현에 필요한 리소스 제작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81192192"/>
                  </a:ext>
                </a:extLst>
              </a:tr>
              <a:tr h="7198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5</a:t>
                      </a:r>
                      <a:r>
                        <a:rPr lang="ko-KR" altLang="en-US" sz="180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월 </a:t>
                      </a:r>
                      <a:r>
                        <a:rPr lang="en-US" altLang="ko-KR" sz="180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4</a:t>
                      </a:r>
                      <a:r>
                        <a:rPr lang="ko-KR" altLang="en-US" sz="180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400" dirty="0" err="1">
                          <a:solidFill>
                            <a:srgbClr val="FF0000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Tkinter</a:t>
                      </a:r>
                      <a:r>
                        <a:rPr lang="en-US" altLang="ko-KR" sz="1400" dirty="0">
                          <a:solidFill>
                            <a:srgbClr val="FF0000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 GUI </a:t>
                      </a:r>
                      <a:r>
                        <a:rPr lang="ko-KR" altLang="en-US" sz="1400" dirty="0">
                          <a:solidFill>
                            <a:srgbClr val="FF0000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구현</a:t>
                      </a:r>
                      <a:endParaRPr lang="en-US" altLang="ko-KR" sz="1400" dirty="0">
                        <a:solidFill>
                          <a:srgbClr val="FF0000"/>
                        </a:solidFill>
                        <a:latin typeface="타이포_쌍문동 B" panose="02020803020101020101" pitchFamily="18" charset="-127"/>
                        <a:ea typeface="타이포_쌍문동 B" panose="02020803020101020101" pitchFamily="18" charset="-127"/>
                      </a:endParaRPr>
                    </a:p>
                    <a:p>
                      <a:pPr marL="285750" indent="-285750" algn="just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>
                          <a:solidFill>
                            <a:srgbClr val="FF0000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아파트 </a:t>
                      </a:r>
                      <a:r>
                        <a:rPr lang="ko-KR" altLang="en-US" sz="1400" dirty="0" err="1">
                          <a:solidFill>
                            <a:srgbClr val="FF0000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실거래</a:t>
                      </a:r>
                      <a:r>
                        <a:rPr lang="ko-KR" altLang="en-US" sz="1400" dirty="0">
                          <a:solidFill>
                            <a:srgbClr val="FF0000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 조회 구현</a:t>
                      </a:r>
                      <a:endParaRPr lang="en-US" altLang="ko-KR" sz="1400" dirty="0">
                        <a:solidFill>
                          <a:srgbClr val="FF0000"/>
                        </a:solidFill>
                        <a:latin typeface="타이포_쌍문동 B" panose="02020803020101020101" pitchFamily="18" charset="-127"/>
                        <a:ea typeface="타이포_쌍문동 B" panose="020208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400" dirty="0" err="1">
                          <a:solidFill>
                            <a:srgbClr val="FF0000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Tkinter</a:t>
                      </a:r>
                      <a:r>
                        <a:rPr lang="en-US" altLang="ko-KR" sz="1400" dirty="0">
                          <a:solidFill>
                            <a:srgbClr val="FF0000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 GUI </a:t>
                      </a:r>
                      <a:r>
                        <a:rPr lang="ko-KR" altLang="en-US" sz="1400" dirty="0">
                          <a:solidFill>
                            <a:srgbClr val="FF0000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환경 구현</a:t>
                      </a:r>
                      <a:endParaRPr lang="en-US" altLang="ko-KR" sz="1400" dirty="0">
                        <a:solidFill>
                          <a:srgbClr val="FF0000"/>
                        </a:solidFill>
                        <a:latin typeface="타이포_쌍문동 B" panose="02020803020101020101" pitchFamily="18" charset="-127"/>
                        <a:ea typeface="타이포_쌍문동 B" panose="02020803020101020101" pitchFamily="18" charset="-127"/>
                      </a:endParaRPr>
                    </a:p>
                    <a:p>
                      <a:pPr marL="285750" indent="-285750" algn="just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>
                          <a:solidFill>
                            <a:srgbClr val="FF0000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지역 코드를 통한 조회 구현</a:t>
                      </a:r>
                      <a:endParaRPr lang="en-US" altLang="ko-KR" sz="1400" dirty="0">
                        <a:solidFill>
                          <a:srgbClr val="FF0000"/>
                        </a:solidFill>
                        <a:latin typeface="타이포_쌍문동 B" panose="02020803020101020101" pitchFamily="18" charset="-127"/>
                        <a:ea typeface="타이포_쌍문동 B" panose="020208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5685100"/>
                  </a:ext>
                </a:extLst>
              </a:tr>
              <a:tr h="6469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5</a:t>
                      </a:r>
                      <a:r>
                        <a:rPr lang="ko-KR" altLang="en-US" sz="180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월 </a:t>
                      </a:r>
                      <a:r>
                        <a:rPr lang="en-US" altLang="ko-KR" sz="180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5</a:t>
                      </a:r>
                      <a:r>
                        <a:rPr lang="ko-KR" altLang="en-US" sz="180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주</a:t>
                      </a:r>
                      <a:endParaRPr lang="en-US" altLang="ko-KR" sz="1800">
                        <a:latin typeface="타이포_쌍문동 B" panose="02020803020101020101" pitchFamily="18" charset="-127"/>
                        <a:ea typeface="타이포_쌍문동 B" panose="020208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400" dirty="0" err="1">
                          <a:solidFill>
                            <a:srgbClr val="FF0000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조건별</a:t>
                      </a:r>
                      <a:r>
                        <a:rPr lang="ko-KR" altLang="en-US" sz="1400" dirty="0">
                          <a:solidFill>
                            <a:srgbClr val="FF0000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 정렬 구현</a:t>
                      </a:r>
                      <a:endParaRPr lang="en-US" altLang="ko-KR" sz="1400" dirty="0">
                        <a:solidFill>
                          <a:srgbClr val="FF0000"/>
                        </a:solidFill>
                        <a:latin typeface="타이포_쌍문동 B" panose="02020803020101020101" pitchFamily="18" charset="-127"/>
                        <a:ea typeface="타이포_쌍문동 B" panose="02020803020101020101" pitchFamily="18" charset="-127"/>
                      </a:endParaRPr>
                    </a:p>
                    <a:p>
                      <a:pPr marL="285750" indent="-285750" algn="just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>
                          <a:solidFill>
                            <a:srgbClr val="FF0000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중간 발표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400" dirty="0">
                          <a:solidFill>
                            <a:srgbClr val="FF0000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조건에 따른 정렬 구현</a:t>
                      </a:r>
                      <a:endParaRPr lang="en-US" altLang="ko-KR" sz="1400" dirty="0">
                        <a:solidFill>
                          <a:srgbClr val="FF0000"/>
                        </a:solidFill>
                        <a:latin typeface="타이포_쌍문동 B" panose="02020803020101020101" pitchFamily="18" charset="-127"/>
                        <a:ea typeface="타이포_쌍문동 B" panose="02020803020101020101" pitchFamily="18" charset="-127"/>
                      </a:endParaRPr>
                    </a:p>
                    <a:p>
                      <a:pPr marL="285750" indent="-285750" algn="just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>
                          <a:solidFill>
                            <a:srgbClr val="FF0000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중간 발표 </a:t>
                      </a:r>
                      <a:r>
                        <a:rPr lang="en-US" altLang="ko-KR" sz="1400" dirty="0">
                          <a:solidFill>
                            <a:srgbClr val="FF0000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ppt </a:t>
                      </a:r>
                      <a:r>
                        <a:rPr lang="ko-KR" altLang="en-US" sz="1400" dirty="0">
                          <a:solidFill>
                            <a:srgbClr val="FF0000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제작</a:t>
                      </a:r>
                      <a:endParaRPr lang="en-US" altLang="ko-KR" sz="1400" dirty="0">
                        <a:solidFill>
                          <a:srgbClr val="FF0000"/>
                        </a:solidFill>
                        <a:latin typeface="타이포_쌍문동 B" panose="02020803020101020101" pitchFamily="18" charset="-127"/>
                        <a:ea typeface="타이포_쌍문동 B" panose="020208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41241"/>
                  </a:ext>
                </a:extLst>
              </a:tr>
              <a:tr h="6699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6</a:t>
                      </a:r>
                      <a:r>
                        <a:rPr lang="ko-KR" altLang="en-US" sz="180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월 </a:t>
                      </a:r>
                      <a:r>
                        <a:rPr lang="en-US" altLang="ko-KR" sz="180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1</a:t>
                      </a:r>
                      <a:r>
                        <a:rPr lang="ko-KR" altLang="en-US" sz="180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40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그래프 구현</a:t>
                      </a:r>
                      <a:endParaRPr lang="en-US" altLang="ko-KR" sz="1400">
                        <a:latin typeface="타이포_쌍문동 B" panose="02020803020101020101" pitchFamily="18" charset="-127"/>
                        <a:ea typeface="타이포_쌍문동 B" panose="02020803020101020101" pitchFamily="18" charset="-127"/>
                      </a:endParaRPr>
                    </a:p>
                    <a:p>
                      <a:pPr marL="285750" marR="0" lvl="0" indent="-28575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40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지도 연동</a:t>
                      </a:r>
                      <a:endParaRPr lang="en-US" altLang="ko-KR" sz="1400">
                        <a:latin typeface="타이포_쌍문동 B" panose="02020803020101020101" pitchFamily="18" charset="-127"/>
                        <a:ea typeface="타이포_쌍문동 B" panose="02020803020101020101" pitchFamily="18" charset="-127"/>
                      </a:endParaRPr>
                    </a:p>
                    <a:p>
                      <a:pPr marL="285750" indent="-285750" algn="just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지번 주소 </a:t>
                      </a:r>
                      <a:r>
                        <a:rPr lang="en-US" altLang="ko-KR" sz="140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-&gt; </a:t>
                      </a:r>
                      <a:r>
                        <a:rPr lang="ko-KR" altLang="en-US" sz="140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도로명 주소 구현</a:t>
                      </a:r>
                      <a:endParaRPr lang="en-US" altLang="ko-KR" sz="1400">
                        <a:latin typeface="타이포_쌍문동 B" panose="02020803020101020101" pitchFamily="18" charset="-127"/>
                        <a:ea typeface="타이포_쌍문동 B" panose="020208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just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지역별 가격대에 따른 그래프 적용</a:t>
                      </a:r>
                      <a:endParaRPr lang="en-US" altLang="ko-KR" sz="1400">
                        <a:latin typeface="타이포_쌍문동 B" panose="02020803020101020101" pitchFamily="18" charset="-127"/>
                        <a:ea typeface="타이포_쌍문동 B" panose="02020803020101020101" pitchFamily="18" charset="-127"/>
                      </a:endParaRPr>
                    </a:p>
                    <a:p>
                      <a:pPr marL="285750" marR="0" lvl="0" indent="-28575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40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지도 연동으로 아파트의 위치 지도에 표시</a:t>
                      </a:r>
                      <a:endParaRPr lang="en-US" altLang="ko-KR" sz="1400">
                        <a:latin typeface="타이포_쌍문동 B" panose="02020803020101020101" pitchFamily="18" charset="-127"/>
                        <a:ea typeface="타이포_쌍문동 B" panose="02020803020101020101" pitchFamily="18" charset="-127"/>
                      </a:endParaRPr>
                    </a:p>
                    <a:p>
                      <a:pPr marL="285750" indent="-285750" algn="just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지번 주소를 도로명 주소로 바꿔줌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3620552"/>
                  </a:ext>
                </a:extLst>
              </a:tr>
              <a:tr h="6699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6</a:t>
                      </a:r>
                      <a:r>
                        <a:rPr lang="ko-KR" altLang="en-US" sz="180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월 </a:t>
                      </a:r>
                      <a:r>
                        <a:rPr lang="en-US" altLang="ko-KR" sz="180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2</a:t>
                      </a:r>
                      <a:r>
                        <a:rPr lang="ko-KR" altLang="en-US" sz="180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just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이메일로 데이터 전송 기능 구현</a:t>
                      </a:r>
                      <a:endParaRPr lang="en-US" altLang="ko-KR" sz="14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타이포_쌍문동 B" panose="02020803020101020101" pitchFamily="18" charset="-127"/>
                        <a:ea typeface="타이포_쌍문동 B" panose="02020803020101020101" pitchFamily="18" charset="-127"/>
                      </a:endParaRPr>
                    </a:p>
                    <a:p>
                      <a:pPr marL="285750" indent="-285750" algn="just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최종 발표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just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사용자가 원하는 아파트 정보 이메일 전송</a:t>
                      </a:r>
                      <a:endParaRPr lang="en-US" altLang="ko-KR" sz="1400" dirty="0">
                        <a:latin typeface="타이포_쌍문동 B" panose="02020803020101020101" pitchFamily="18" charset="-127"/>
                        <a:ea typeface="타이포_쌍문동 B" panose="02020803020101020101" pitchFamily="18" charset="-127"/>
                      </a:endParaRPr>
                    </a:p>
                    <a:p>
                      <a:pPr marL="285750" indent="-285750" algn="just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최종 발표 </a:t>
                      </a:r>
                      <a:r>
                        <a:rPr lang="en-US" altLang="ko-KR" sz="1400" dirty="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ppt </a:t>
                      </a:r>
                      <a:r>
                        <a:rPr lang="ko-KR" altLang="en-US" sz="1400" dirty="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제작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9728016"/>
                  </a:ext>
                </a:extLst>
              </a:tr>
            </a:tbl>
          </a:graphicData>
        </a:graphic>
      </p:graphicFrame>
      <p:pic>
        <p:nvPicPr>
          <p:cNvPr id="2" name="오디오 1">
            <a:hlinkClick r:id="" action="ppaction://media"/>
            <a:extLst>
              <a:ext uri="{FF2B5EF4-FFF2-40B4-BE49-F238E27FC236}">
                <a16:creationId xmlns:a16="http://schemas.microsoft.com/office/drawing/2014/main" id="{87E21857-4CC0-4C8B-9FD2-6D8102F48934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318500" y="4318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273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0559"/>
    </mc:Choice>
    <mc:Fallback>
      <p:transition spd="slow" advTm="4055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Google Shape;962;p30"/>
          <p:cNvSpPr txBox="1">
            <a:spLocks noGrp="1"/>
          </p:cNvSpPr>
          <p:nvPr>
            <p:ph type="title"/>
          </p:nvPr>
        </p:nvSpPr>
        <p:spPr>
          <a:xfrm>
            <a:off x="299589" y="160752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altLang="ko-KR" dirty="0">
                <a:solidFill>
                  <a:srgbClr val="E42524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03</a:t>
            </a:r>
            <a:r>
              <a:rPr lang="en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</a:t>
            </a:r>
            <a:r>
              <a:rPr lang="ko-KR" altLang="en-US" sz="2800" dirty="0" err="1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커밋</a:t>
            </a:r>
            <a:r>
              <a:rPr lang="ko-KR" altLang="en-US" sz="28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상황</a:t>
            </a:r>
            <a:endParaRPr sz="2800" dirty="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966" name="Google Shape;966;p30"/>
          <p:cNvSpPr/>
          <p:nvPr/>
        </p:nvSpPr>
        <p:spPr>
          <a:xfrm>
            <a:off x="378219" y="748059"/>
            <a:ext cx="945300" cy="68400"/>
          </a:xfrm>
          <a:prstGeom prst="rect">
            <a:avLst/>
          </a:prstGeom>
          <a:solidFill>
            <a:srgbClr val="F4AA9E">
              <a:alpha val="519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9FEAFF5-690D-4715-B5C8-292287D949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8220" y="1867428"/>
            <a:ext cx="8143875" cy="22574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B913406-33F1-49DA-89EF-95DA5DFB4B41}"/>
              </a:ext>
            </a:extLst>
          </p:cNvPr>
          <p:cNvSpPr txBox="1"/>
          <p:nvPr/>
        </p:nvSpPr>
        <p:spPr>
          <a:xfrm>
            <a:off x="378219" y="1351902"/>
            <a:ext cx="1114134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rgbClr val="064949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최경훈</a:t>
            </a:r>
            <a:endParaRPr lang="en-US" altLang="ko-KR" sz="2000" dirty="0">
              <a:solidFill>
                <a:srgbClr val="064949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78794F-4B65-4534-B058-3931D7B77DD1}"/>
              </a:ext>
            </a:extLst>
          </p:cNvPr>
          <p:cNvSpPr txBox="1"/>
          <p:nvPr/>
        </p:nvSpPr>
        <p:spPr>
          <a:xfrm>
            <a:off x="4450157" y="1353077"/>
            <a:ext cx="1114134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err="1">
                <a:solidFill>
                  <a:srgbClr val="064949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윤성주</a:t>
            </a:r>
            <a:endParaRPr lang="en-US" altLang="ko-KR" sz="2000" dirty="0">
              <a:solidFill>
                <a:srgbClr val="064949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pic>
        <p:nvPicPr>
          <p:cNvPr id="2" name="오디오 1">
            <a:hlinkClick r:id="" action="ppaction://media"/>
            <a:extLst>
              <a:ext uri="{FF2B5EF4-FFF2-40B4-BE49-F238E27FC236}">
                <a16:creationId xmlns:a16="http://schemas.microsoft.com/office/drawing/2014/main" id="{40115D01-8C75-47E6-941E-B828B504CF8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8318500" y="4318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1907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627"/>
    </mc:Choice>
    <mc:Fallback>
      <p:transition spd="slow" advTm="1062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oogle Shape;7229;p55">
            <a:extLst>
              <a:ext uri="{FF2B5EF4-FFF2-40B4-BE49-F238E27FC236}">
                <a16:creationId xmlns:a16="http://schemas.microsoft.com/office/drawing/2014/main" id="{D66BF2E6-84AC-4F01-82A6-5BC683FA0E51}"/>
              </a:ext>
            </a:extLst>
          </p:cNvPr>
          <p:cNvGrpSpPr/>
          <p:nvPr/>
        </p:nvGrpSpPr>
        <p:grpSpPr>
          <a:xfrm>
            <a:off x="4007402" y="1156643"/>
            <a:ext cx="4961680" cy="3494232"/>
            <a:chOff x="6245200" y="806800"/>
            <a:chExt cx="1464400" cy="1031325"/>
          </a:xfrm>
        </p:grpSpPr>
        <p:sp>
          <p:nvSpPr>
            <p:cNvPr id="6" name="Google Shape;7230;p55">
              <a:extLst>
                <a:ext uri="{FF2B5EF4-FFF2-40B4-BE49-F238E27FC236}">
                  <a16:creationId xmlns:a16="http://schemas.microsoft.com/office/drawing/2014/main" id="{9A4DAF58-D3A7-43A6-92E8-6B32D213F89B}"/>
                </a:ext>
              </a:extLst>
            </p:cNvPr>
            <p:cNvSpPr/>
            <p:nvPr/>
          </p:nvSpPr>
          <p:spPr>
            <a:xfrm>
              <a:off x="6315475" y="1430600"/>
              <a:ext cx="3475" cy="2625"/>
            </a:xfrm>
            <a:custGeom>
              <a:avLst/>
              <a:gdLst/>
              <a:ahLst/>
              <a:cxnLst/>
              <a:rect l="l" t="t" r="r" b="b"/>
              <a:pathLst>
                <a:path w="139" h="105" extrusionOk="0">
                  <a:moveTo>
                    <a:pt x="118" y="0"/>
                  </a:moveTo>
                  <a:lnTo>
                    <a:pt x="1" y="70"/>
                  </a:lnTo>
                  <a:lnTo>
                    <a:pt x="20" y="104"/>
                  </a:lnTo>
                  <a:lnTo>
                    <a:pt x="138" y="35"/>
                  </a:lnTo>
                  <a:lnTo>
                    <a:pt x="118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7231;p55">
              <a:extLst>
                <a:ext uri="{FF2B5EF4-FFF2-40B4-BE49-F238E27FC236}">
                  <a16:creationId xmlns:a16="http://schemas.microsoft.com/office/drawing/2014/main" id="{AEE2AE47-ACCB-4E34-AE0C-77C9032829CE}"/>
                </a:ext>
              </a:extLst>
            </p:cNvPr>
            <p:cNvSpPr/>
            <p:nvPr/>
          </p:nvSpPr>
          <p:spPr>
            <a:xfrm>
              <a:off x="6245200" y="993400"/>
              <a:ext cx="1464400" cy="844725"/>
            </a:xfrm>
            <a:custGeom>
              <a:avLst/>
              <a:gdLst/>
              <a:ahLst/>
              <a:cxnLst/>
              <a:rect l="l" t="t" r="r" b="b"/>
              <a:pathLst>
                <a:path w="58576" h="33789" extrusionOk="0">
                  <a:moveTo>
                    <a:pt x="37967" y="1"/>
                  </a:moveTo>
                  <a:cubicBezTo>
                    <a:pt x="37554" y="1"/>
                    <a:pt x="37142" y="92"/>
                    <a:pt x="36828" y="273"/>
                  </a:cubicBezTo>
                  <a:lnTo>
                    <a:pt x="616" y="21322"/>
                  </a:lnTo>
                  <a:cubicBezTo>
                    <a:pt x="0" y="21685"/>
                    <a:pt x="0" y="22275"/>
                    <a:pt x="629" y="22637"/>
                  </a:cubicBezTo>
                  <a:lnTo>
                    <a:pt x="19480" y="33517"/>
                  </a:lnTo>
                  <a:cubicBezTo>
                    <a:pt x="19796" y="33698"/>
                    <a:pt x="20208" y="33789"/>
                    <a:pt x="20621" y="33789"/>
                  </a:cubicBezTo>
                  <a:cubicBezTo>
                    <a:pt x="21033" y="33789"/>
                    <a:pt x="21446" y="33698"/>
                    <a:pt x="21761" y="33517"/>
                  </a:cubicBezTo>
                  <a:lnTo>
                    <a:pt x="57958" y="12468"/>
                  </a:lnTo>
                  <a:cubicBezTo>
                    <a:pt x="58576" y="12105"/>
                    <a:pt x="58576" y="11515"/>
                    <a:pt x="57945" y="11153"/>
                  </a:cubicBezTo>
                  <a:lnTo>
                    <a:pt x="39107" y="273"/>
                  </a:lnTo>
                  <a:cubicBezTo>
                    <a:pt x="38792" y="92"/>
                    <a:pt x="38379" y="1"/>
                    <a:pt x="37967" y="1"/>
                  </a:cubicBezTo>
                  <a:close/>
                </a:path>
              </a:pathLst>
            </a:custGeom>
            <a:solidFill>
              <a:srgbClr val="595959">
                <a:alpha val="30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7232;p55">
              <a:extLst>
                <a:ext uri="{FF2B5EF4-FFF2-40B4-BE49-F238E27FC236}">
                  <a16:creationId xmlns:a16="http://schemas.microsoft.com/office/drawing/2014/main" id="{8EC87726-F06B-4F43-BBEA-821686D7D885}"/>
                </a:ext>
              </a:extLst>
            </p:cNvPr>
            <p:cNvSpPr/>
            <p:nvPr/>
          </p:nvSpPr>
          <p:spPr>
            <a:xfrm>
              <a:off x="6245200" y="872325"/>
              <a:ext cx="1464400" cy="844725"/>
            </a:xfrm>
            <a:custGeom>
              <a:avLst/>
              <a:gdLst/>
              <a:ahLst/>
              <a:cxnLst/>
              <a:rect l="l" t="t" r="r" b="b"/>
              <a:pathLst>
                <a:path w="58576" h="33789" extrusionOk="0">
                  <a:moveTo>
                    <a:pt x="37967" y="1"/>
                  </a:moveTo>
                  <a:cubicBezTo>
                    <a:pt x="37554" y="1"/>
                    <a:pt x="37142" y="91"/>
                    <a:pt x="36828" y="273"/>
                  </a:cubicBezTo>
                  <a:lnTo>
                    <a:pt x="616" y="21322"/>
                  </a:lnTo>
                  <a:cubicBezTo>
                    <a:pt x="0" y="21684"/>
                    <a:pt x="0" y="22274"/>
                    <a:pt x="629" y="22637"/>
                  </a:cubicBezTo>
                  <a:lnTo>
                    <a:pt x="19480" y="33517"/>
                  </a:lnTo>
                  <a:cubicBezTo>
                    <a:pt x="19796" y="33698"/>
                    <a:pt x="20208" y="33789"/>
                    <a:pt x="20621" y="33789"/>
                  </a:cubicBezTo>
                  <a:cubicBezTo>
                    <a:pt x="21033" y="33789"/>
                    <a:pt x="21446" y="33698"/>
                    <a:pt x="21761" y="33517"/>
                  </a:cubicBezTo>
                  <a:lnTo>
                    <a:pt x="57958" y="12468"/>
                  </a:lnTo>
                  <a:cubicBezTo>
                    <a:pt x="58576" y="12105"/>
                    <a:pt x="58576" y="11515"/>
                    <a:pt x="57945" y="11152"/>
                  </a:cubicBezTo>
                  <a:lnTo>
                    <a:pt x="39107" y="273"/>
                  </a:lnTo>
                  <a:cubicBezTo>
                    <a:pt x="38792" y="91"/>
                    <a:pt x="38379" y="1"/>
                    <a:pt x="37967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7233;p55">
              <a:extLst>
                <a:ext uri="{FF2B5EF4-FFF2-40B4-BE49-F238E27FC236}">
                  <a16:creationId xmlns:a16="http://schemas.microsoft.com/office/drawing/2014/main" id="{FCF34595-A845-43FD-9F6C-166C4E49847D}"/>
                </a:ext>
              </a:extLst>
            </p:cNvPr>
            <p:cNvSpPr/>
            <p:nvPr/>
          </p:nvSpPr>
          <p:spPr>
            <a:xfrm>
              <a:off x="6368950" y="933100"/>
              <a:ext cx="1224950" cy="710425"/>
            </a:xfrm>
            <a:custGeom>
              <a:avLst/>
              <a:gdLst/>
              <a:ahLst/>
              <a:cxnLst/>
              <a:rect l="l" t="t" r="r" b="b"/>
              <a:pathLst>
                <a:path w="48998" h="28417" extrusionOk="0">
                  <a:moveTo>
                    <a:pt x="29395" y="1"/>
                  </a:moveTo>
                  <a:lnTo>
                    <a:pt x="1" y="17093"/>
                  </a:lnTo>
                  <a:lnTo>
                    <a:pt x="19588" y="28416"/>
                  </a:lnTo>
                  <a:lnTo>
                    <a:pt x="48997" y="11324"/>
                  </a:lnTo>
                  <a:lnTo>
                    <a:pt x="29395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7234;p55">
              <a:extLst>
                <a:ext uri="{FF2B5EF4-FFF2-40B4-BE49-F238E27FC236}">
                  <a16:creationId xmlns:a16="http://schemas.microsoft.com/office/drawing/2014/main" id="{CB17B989-1520-4DBC-A20E-2F94130AC1A3}"/>
                </a:ext>
              </a:extLst>
            </p:cNvPr>
            <p:cNvSpPr/>
            <p:nvPr/>
          </p:nvSpPr>
          <p:spPr>
            <a:xfrm>
              <a:off x="7426550" y="1062675"/>
              <a:ext cx="23525" cy="12275"/>
            </a:xfrm>
            <a:custGeom>
              <a:avLst/>
              <a:gdLst/>
              <a:ahLst/>
              <a:cxnLst/>
              <a:rect l="l" t="t" r="r" b="b"/>
              <a:pathLst>
                <a:path w="941" h="491" extrusionOk="0">
                  <a:moveTo>
                    <a:pt x="469" y="1"/>
                  </a:moveTo>
                  <a:cubicBezTo>
                    <a:pt x="360" y="1"/>
                    <a:pt x="249" y="24"/>
                    <a:pt x="162" y="71"/>
                  </a:cubicBezTo>
                  <a:cubicBezTo>
                    <a:pt x="1" y="166"/>
                    <a:pt x="1" y="327"/>
                    <a:pt x="162" y="419"/>
                  </a:cubicBezTo>
                  <a:cubicBezTo>
                    <a:pt x="242" y="466"/>
                    <a:pt x="350" y="490"/>
                    <a:pt x="459" y="490"/>
                  </a:cubicBezTo>
                  <a:cubicBezTo>
                    <a:pt x="568" y="490"/>
                    <a:pt x="679" y="466"/>
                    <a:pt x="767" y="419"/>
                  </a:cubicBezTo>
                  <a:cubicBezTo>
                    <a:pt x="941" y="312"/>
                    <a:pt x="941" y="166"/>
                    <a:pt x="767" y="71"/>
                  </a:cubicBezTo>
                  <a:cubicBezTo>
                    <a:pt x="686" y="24"/>
                    <a:pt x="578" y="1"/>
                    <a:pt x="469" y="1"/>
                  </a:cubicBez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7235;p55">
              <a:extLst>
                <a:ext uri="{FF2B5EF4-FFF2-40B4-BE49-F238E27FC236}">
                  <a16:creationId xmlns:a16="http://schemas.microsoft.com/office/drawing/2014/main" id="{BE92AFDD-9FD4-40D7-96DE-04C9CBBC85F7}"/>
                </a:ext>
              </a:extLst>
            </p:cNvPr>
            <p:cNvSpPr/>
            <p:nvPr/>
          </p:nvSpPr>
          <p:spPr>
            <a:xfrm>
              <a:off x="7333975" y="1008850"/>
              <a:ext cx="81225" cy="45800"/>
            </a:xfrm>
            <a:custGeom>
              <a:avLst/>
              <a:gdLst/>
              <a:ahLst/>
              <a:cxnLst/>
              <a:rect l="l" t="t" r="r" b="b"/>
              <a:pathLst>
                <a:path w="3249" h="1832" extrusionOk="0">
                  <a:moveTo>
                    <a:pt x="336" y="1"/>
                  </a:moveTo>
                  <a:cubicBezTo>
                    <a:pt x="259" y="1"/>
                    <a:pt x="182" y="17"/>
                    <a:pt x="122" y="51"/>
                  </a:cubicBezTo>
                  <a:cubicBezTo>
                    <a:pt x="1" y="117"/>
                    <a:pt x="1" y="225"/>
                    <a:pt x="122" y="291"/>
                  </a:cubicBezTo>
                  <a:lnTo>
                    <a:pt x="2698" y="1781"/>
                  </a:lnTo>
                  <a:cubicBezTo>
                    <a:pt x="2759" y="1815"/>
                    <a:pt x="2836" y="1832"/>
                    <a:pt x="2913" y="1832"/>
                  </a:cubicBezTo>
                  <a:cubicBezTo>
                    <a:pt x="2990" y="1832"/>
                    <a:pt x="3067" y="1815"/>
                    <a:pt x="3127" y="1781"/>
                  </a:cubicBezTo>
                  <a:cubicBezTo>
                    <a:pt x="3249" y="1714"/>
                    <a:pt x="3249" y="1607"/>
                    <a:pt x="3127" y="1527"/>
                  </a:cubicBezTo>
                  <a:lnTo>
                    <a:pt x="552" y="51"/>
                  </a:lnTo>
                  <a:cubicBezTo>
                    <a:pt x="491" y="17"/>
                    <a:pt x="413" y="1"/>
                    <a:pt x="336" y="1"/>
                  </a:cubicBez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7236;p55">
              <a:extLst>
                <a:ext uri="{FF2B5EF4-FFF2-40B4-BE49-F238E27FC236}">
                  <a16:creationId xmlns:a16="http://schemas.microsoft.com/office/drawing/2014/main" id="{4E644F31-1C70-463F-93D4-6ECCB6811559}"/>
                </a:ext>
              </a:extLst>
            </p:cNvPr>
            <p:cNvSpPr/>
            <p:nvPr/>
          </p:nvSpPr>
          <p:spPr>
            <a:xfrm>
              <a:off x="6504425" y="1507925"/>
              <a:ext cx="107250" cy="56550"/>
            </a:xfrm>
            <a:custGeom>
              <a:avLst/>
              <a:gdLst/>
              <a:ahLst/>
              <a:cxnLst/>
              <a:rect l="l" t="t" r="r" b="b"/>
              <a:pathLst>
                <a:path w="4290" h="2262" extrusionOk="0">
                  <a:moveTo>
                    <a:pt x="2147" y="1"/>
                  </a:moveTo>
                  <a:cubicBezTo>
                    <a:pt x="1644" y="1"/>
                    <a:pt x="1141" y="113"/>
                    <a:pt x="759" y="336"/>
                  </a:cubicBezTo>
                  <a:cubicBezTo>
                    <a:pt x="0" y="779"/>
                    <a:pt x="6" y="1492"/>
                    <a:pt x="772" y="1933"/>
                  </a:cubicBezTo>
                  <a:cubicBezTo>
                    <a:pt x="1155" y="2152"/>
                    <a:pt x="1652" y="2262"/>
                    <a:pt x="2149" y="2262"/>
                  </a:cubicBezTo>
                  <a:cubicBezTo>
                    <a:pt x="2650" y="2262"/>
                    <a:pt x="3151" y="2151"/>
                    <a:pt x="3531" y="1929"/>
                  </a:cubicBezTo>
                  <a:cubicBezTo>
                    <a:pt x="4290" y="1485"/>
                    <a:pt x="4287" y="770"/>
                    <a:pt x="3518" y="328"/>
                  </a:cubicBezTo>
                  <a:cubicBezTo>
                    <a:pt x="3138" y="110"/>
                    <a:pt x="2643" y="1"/>
                    <a:pt x="2147" y="1"/>
                  </a:cubicBez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7237;p55">
              <a:extLst>
                <a:ext uri="{FF2B5EF4-FFF2-40B4-BE49-F238E27FC236}">
                  <a16:creationId xmlns:a16="http://schemas.microsoft.com/office/drawing/2014/main" id="{C1ABAB1B-95CD-4109-AAD3-0D1A10820AD3}"/>
                </a:ext>
              </a:extLst>
            </p:cNvPr>
            <p:cNvSpPr/>
            <p:nvPr/>
          </p:nvSpPr>
          <p:spPr>
            <a:xfrm>
              <a:off x="6248850" y="1167550"/>
              <a:ext cx="1457050" cy="593625"/>
            </a:xfrm>
            <a:custGeom>
              <a:avLst/>
              <a:gdLst/>
              <a:ahLst/>
              <a:cxnLst/>
              <a:rect l="l" t="t" r="r" b="b"/>
              <a:pathLst>
                <a:path w="58282" h="23745" extrusionOk="0">
                  <a:moveTo>
                    <a:pt x="58282" y="0"/>
                  </a:moveTo>
                  <a:cubicBezTo>
                    <a:pt x="58282" y="243"/>
                    <a:pt x="58121" y="470"/>
                    <a:pt x="57812" y="659"/>
                  </a:cubicBezTo>
                  <a:lnTo>
                    <a:pt x="21602" y="21708"/>
                  </a:lnTo>
                  <a:cubicBezTo>
                    <a:pt x="21287" y="21889"/>
                    <a:pt x="20876" y="21979"/>
                    <a:pt x="20464" y="21979"/>
                  </a:cubicBezTo>
                  <a:cubicBezTo>
                    <a:pt x="20085" y="21979"/>
                    <a:pt x="19706" y="21903"/>
                    <a:pt x="19402" y="21750"/>
                  </a:cubicBezTo>
                  <a:lnTo>
                    <a:pt x="19402" y="21748"/>
                  </a:lnTo>
                  <a:lnTo>
                    <a:pt x="19321" y="21708"/>
                  </a:lnTo>
                  <a:lnTo>
                    <a:pt x="483" y="10828"/>
                  </a:lnTo>
                  <a:cubicBezTo>
                    <a:pt x="376" y="10760"/>
                    <a:pt x="259" y="10677"/>
                    <a:pt x="215" y="10626"/>
                  </a:cubicBezTo>
                  <a:cubicBezTo>
                    <a:pt x="151" y="10568"/>
                    <a:pt x="99" y="10500"/>
                    <a:pt x="61" y="10423"/>
                  </a:cubicBezTo>
                  <a:cubicBezTo>
                    <a:pt x="54" y="10409"/>
                    <a:pt x="50" y="10394"/>
                    <a:pt x="44" y="10380"/>
                  </a:cubicBezTo>
                  <a:cubicBezTo>
                    <a:pt x="35" y="10360"/>
                    <a:pt x="28" y="10338"/>
                    <a:pt x="22" y="10318"/>
                  </a:cubicBezTo>
                  <a:cubicBezTo>
                    <a:pt x="19" y="10303"/>
                    <a:pt x="15" y="10289"/>
                    <a:pt x="12" y="10276"/>
                  </a:cubicBezTo>
                  <a:cubicBezTo>
                    <a:pt x="5" y="10241"/>
                    <a:pt x="2" y="10206"/>
                    <a:pt x="0" y="10170"/>
                  </a:cubicBezTo>
                  <a:lnTo>
                    <a:pt x="0" y="11913"/>
                  </a:lnTo>
                  <a:cubicBezTo>
                    <a:pt x="0" y="11947"/>
                    <a:pt x="5" y="11982"/>
                    <a:pt x="12" y="12017"/>
                  </a:cubicBezTo>
                  <a:cubicBezTo>
                    <a:pt x="15" y="12032"/>
                    <a:pt x="19" y="12046"/>
                    <a:pt x="22" y="12059"/>
                  </a:cubicBezTo>
                  <a:cubicBezTo>
                    <a:pt x="28" y="12081"/>
                    <a:pt x="35" y="12101"/>
                    <a:pt x="44" y="12121"/>
                  </a:cubicBezTo>
                  <a:cubicBezTo>
                    <a:pt x="50" y="12136"/>
                    <a:pt x="54" y="12150"/>
                    <a:pt x="61" y="12165"/>
                  </a:cubicBezTo>
                  <a:cubicBezTo>
                    <a:pt x="134" y="12316"/>
                    <a:pt x="272" y="12456"/>
                    <a:pt x="470" y="12570"/>
                  </a:cubicBezTo>
                  <a:lnTo>
                    <a:pt x="19401" y="23504"/>
                  </a:lnTo>
                  <a:cubicBezTo>
                    <a:pt x="19836" y="23689"/>
                    <a:pt x="20213" y="23745"/>
                    <a:pt x="20511" y="23745"/>
                  </a:cubicBezTo>
                  <a:cubicBezTo>
                    <a:pt x="20970" y="23745"/>
                    <a:pt x="21240" y="23612"/>
                    <a:pt x="21240" y="23612"/>
                  </a:cubicBezTo>
                  <a:cubicBezTo>
                    <a:pt x="21375" y="23571"/>
                    <a:pt x="21495" y="23518"/>
                    <a:pt x="23769" y="22179"/>
                  </a:cubicBezTo>
                  <a:cubicBezTo>
                    <a:pt x="23769" y="22179"/>
                    <a:pt x="57853" y="2374"/>
                    <a:pt x="57880" y="2361"/>
                  </a:cubicBezTo>
                  <a:cubicBezTo>
                    <a:pt x="57887" y="2355"/>
                    <a:pt x="57895" y="2349"/>
                    <a:pt x="57903" y="2344"/>
                  </a:cubicBezTo>
                  <a:cubicBezTo>
                    <a:pt x="57918" y="2334"/>
                    <a:pt x="57931" y="2325"/>
                    <a:pt x="57944" y="2315"/>
                  </a:cubicBezTo>
                  <a:cubicBezTo>
                    <a:pt x="57963" y="2300"/>
                    <a:pt x="57980" y="2287"/>
                    <a:pt x="57998" y="2273"/>
                  </a:cubicBezTo>
                  <a:cubicBezTo>
                    <a:pt x="58009" y="2264"/>
                    <a:pt x="58019" y="2254"/>
                    <a:pt x="58031" y="2245"/>
                  </a:cubicBezTo>
                  <a:cubicBezTo>
                    <a:pt x="58050" y="2226"/>
                    <a:pt x="58069" y="2209"/>
                    <a:pt x="58086" y="2190"/>
                  </a:cubicBezTo>
                  <a:cubicBezTo>
                    <a:pt x="58092" y="2184"/>
                    <a:pt x="58098" y="2178"/>
                    <a:pt x="58102" y="2173"/>
                  </a:cubicBezTo>
                  <a:cubicBezTo>
                    <a:pt x="58124" y="2149"/>
                    <a:pt x="58143" y="2125"/>
                    <a:pt x="58161" y="2099"/>
                  </a:cubicBezTo>
                  <a:lnTo>
                    <a:pt x="58164" y="2096"/>
                  </a:lnTo>
                  <a:cubicBezTo>
                    <a:pt x="58219" y="2019"/>
                    <a:pt x="58257" y="1929"/>
                    <a:pt x="58275" y="1835"/>
                  </a:cubicBezTo>
                  <a:lnTo>
                    <a:pt x="58275" y="1833"/>
                  </a:lnTo>
                  <a:cubicBezTo>
                    <a:pt x="58279" y="1804"/>
                    <a:pt x="58282" y="1774"/>
                    <a:pt x="58282" y="1743"/>
                  </a:cubicBezTo>
                  <a:lnTo>
                    <a:pt x="58282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7238;p55">
              <a:extLst>
                <a:ext uri="{FF2B5EF4-FFF2-40B4-BE49-F238E27FC236}">
                  <a16:creationId xmlns:a16="http://schemas.microsoft.com/office/drawing/2014/main" id="{C6207666-165A-48FE-B480-2B255ED22C7C}"/>
                </a:ext>
              </a:extLst>
            </p:cNvPr>
            <p:cNvSpPr/>
            <p:nvPr/>
          </p:nvSpPr>
          <p:spPr>
            <a:xfrm>
              <a:off x="6417100" y="1215350"/>
              <a:ext cx="426200" cy="247525"/>
            </a:xfrm>
            <a:custGeom>
              <a:avLst/>
              <a:gdLst/>
              <a:ahLst/>
              <a:cxnLst/>
              <a:rect l="l" t="t" r="r" b="b"/>
              <a:pathLst>
                <a:path w="17048" h="9901" extrusionOk="0">
                  <a:moveTo>
                    <a:pt x="9875" y="1"/>
                  </a:moveTo>
                  <a:cubicBezTo>
                    <a:pt x="9817" y="1"/>
                    <a:pt x="9759" y="13"/>
                    <a:pt x="9716" y="39"/>
                  </a:cubicBezTo>
                  <a:lnTo>
                    <a:pt x="89" y="5637"/>
                  </a:lnTo>
                  <a:cubicBezTo>
                    <a:pt x="0" y="5690"/>
                    <a:pt x="0" y="5772"/>
                    <a:pt x="89" y="5823"/>
                  </a:cubicBezTo>
                  <a:lnTo>
                    <a:pt x="7013" y="9861"/>
                  </a:lnTo>
                  <a:cubicBezTo>
                    <a:pt x="7057" y="9888"/>
                    <a:pt x="7115" y="9901"/>
                    <a:pt x="7173" y="9901"/>
                  </a:cubicBezTo>
                  <a:cubicBezTo>
                    <a:pt x="7231" y="9901"/>
                    <a:pt x="7289" y="9888"/>
                    <a:pt x="7333" y="9861"/>
                  </a:cubicBezTo>
                  <a:lnTo>
                    <a:pt x="16960" y="4263"/>
                  </a:lnTo>
                  <a:cubicBezTo>
                    <a:pt x="17047" y="4212"/>
                    <a:pt x="17047" y="4128"/>
                    <a:pt x="16960" y="4077"/>
                  </a:cubicBezTo>
                  <a:lnTo>
                    <a:pt x="10036" y="39"/>
                  </a:lnTo>
                  <a:cubicBezTo>
                    <a:pt x="9992" y="13"/>
                    <a:pt x="9934" y="1"/>
                    <a:pt x="9875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7239;p55">
              <a:extLst>
                <a:ext uri="{FF2B5EF4-FFF2-40B4-BE49-F238E27FC236}">
                  <a16:creationId xmlns:a16="http://schemas.microsoft.com/office/drawing/2014/main" id="{764B8947-B4C1-4046-A92E-E2FA8407951A}"/>
                </a:ext>
              </a:extLst>
            </p:cNvPr>
            <p:cNvSpPr/>
            <p:nvPr/>
          </p:nvSpPr>
          <p:spPr>
            <a:xfrm>
              <a:off x="6926075" y="948525"/>
              <a:ext cx="340250" cy="197525"/>
            </a:xfrm>
            <a:custGeom>
              <a:avLst/>
              <a:gdLst/>
              <a:ahLst/>
              <a:cxnLst/>
              <a:rect l="l" t="t" r="r" b="b"/>
              <a:pathLst>
                <a:path w="13610" h="7901" extrusionOk="0">
                  <a:moveTo>
                    <a:pt x="7173" y="0"/>
                  </a:moveTo>
                  <a:cubicBezTo>
                    <a:pt x="7115" y="0"/>
                    <a:pt x="7057" y="13"/>
                    <a:pt x="7013" y="39"/>
                  </a:cubicBezTo>
                  <a:lnTo>
                    <a:pt x="89" y="4078"/>
                  </a:lnTo>
                  <a:cubicBezTo>
                    <a:pt x="0" y="4128"/>
                    <a:pt x="0" y="4211"/>
                    <a:pt x="87" y="4262"/>
                  </a:cubicBezTo>
                  <a:lnTo>
                    <a:pt x="6278" y="7862"/>
                  </a:lnTo>
                  <a:cubicBezTo>
                    <a:pt x="6321" y="7888"/>
                    <a:pt x="6379" y="7900"/>
                    <a:pt x="6437" y="7900"/>
                  </a:cubicBezTo>
                  <a:cubicBezTo>
                    <a:pt x="6494" y="7900"/>
                    <a:pt x="6552" y="7888"/>
                    <a:pt x="6597" y="7862"/>
                  </a:cubicBezTo>
                  <a:lnTo>
                    <a:pt x="13521" y="3824"/>
                  </a:lnTo>
                  <a:cubicBezTo>
                    <a:pt x="13609" y="3773"/>
                    <a:pt x="13609" y="3689"/>
                    <a:pt x="13522" y="3638"/>
                  </a:cubicBezTo>
                  <a:lnTo>
                    <a:pt x="7333" y="39"/>
                  </a:lnTo>
                  <a:cubicBezTo>
                    <a:pt x="7289" y="13"/>
                    <a:pt x="7231" y="0"/>
                    <a:pt x="7173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7240;p55">
              <a:extLst>
                <a:ext uri="{FF2B5EF4-FFF2-40B4-BE49-F238E27FC236}">
                  <a16:creationId xmlns:a16="http://schemas.microsoft.com/office/drawing/2014/main" id="{FEBC3700-97F5-4E4D-BEC7-023129DE612F}"/>
                </a:ext>
              </a:extLst>
            </p:cNvPr>
            <p:cNvSpPr/>
            <p:nvPr/>
          </p:nvSpPr>
          <p:spPr>
            <a:xfrm>
              <a:off x="7088050" y="973275"/>
              <a:ext cx="134250" cy="153725"/>
            </a:xfrm>
            <a:custGeom>
              <a:avLst/>
              <a:gdLst/>
              <a:ahLst/>
              <a:cxnLst/>
              <a:rect l="l" t="t" r="r" b="b"/>
              <a:pathLst>
                <a:path w="5370" h="6149" extrusionOk="0">
                  <a:moveTo>
                    <a:pt x="5319" y="0"/>
                  </a:moveTo>
                  <a:lnTo>
                    <a:pt x="0" y="3014"/>
                  </a:lnTo>
                  <a:lnTo>
                    <a:pt x="51" y="6149"/>
                  </a:lnTo>
                  <a:lnTo>
                    <a:pt x="5370" y="3135"/>
                  </a:lnTo>
                  <a:lnTo>
                    <a:pt x="5319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7241;p55">
              <a:extLst>
                <a:ext uri="{FF2B5EF4-FFF2-40B4-BE49-F238E27FC236}">
                  <a16:creationId xmlns:a16="http://schemas.microsoft.com/office/drawing/2014/main" id="{00220F2E-D6F5-468E-9666-EC24A4DC638B}"/>
                </a:ext>
              </a:extLst>
            </p:cNvPr>
            <p:cNvSpPr/>
            <p:nvPr/>
          </p:nvSpPr>
          <p:spPr>
            <a:xfrm>
              <a:off x="6951325" y="970625"/>
              <a:ext cx="138000" cy="156375"/>
            </a:xfrm>
            <a:custGeom>
              <a:avLst/>
              <a:gdLst/>
              <a:ahLst/>
              <a:cxnLst/>
              <a:rect l="l" t="t" r="r" b="b"/>
              <a:pathLst>
                <a:path w="5520" h="6255" extrusionOk="0">
                  <a:moveTo>
                    <a:pt x="1" y="1"/>
                  </a:moveTo>
                  <a:lnTo>
                    <a:pt x="52" y="3136"/>
                  </a:lnTo>
                  <a:lnTo>
                    <a:pt x="5520" y="6255"/>
                  </a:lnTo>
                  <a:lnTo>
                    <a:pt x="5469" y="312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7242;p55">
              <a:extLst>
                <a:ext uri="{FF2B5EF4-FFF2-40B4-BE49-F238E27FC236}">
                  <a16:creationId xmlns:a16="http://schemas.microsoft.com/office/drawing/2014/main" id="{C415080E-7F3D-4867-B9BE-E5B89CC5293E}"/>
                </a:ext>
              </a:extLst>
            </p:cNvPr>
            <p:cNvSpPr/>
            <p:nvPr/>
          </p:nvSpPr>
          <p:spPr>
            <a:xfrm>
              <a:off x="6951325" y="895300"/>
              <a:ext cx="269725" cy="153325"/>
            </a:xfrm>
            <a:custGeom>
              <a:avLst/>
              <a:gdLst/>
              <a:ahLst/>
              <a:cxnLst/>
              <a:rect l="l" t="t" r="r" b="b"/>
              <a:pathLst>
                <a:path w="10789" h="6133" extrusionOk="0">
                  <a:moveTo>
                    <a:pt x="5320" y="0"/>
                  </a:moveTo>
                  <a:lnTo>
                    <a:pt x="1" y="3014"/>
                  </a:lnTo>
                  <a:lnTo>
                    <a:pt x="5469" y="6133"/>
                  </a:lnTo>
                  <a:lnTo>
                    <a:pt x="10788" y="3119"/>
                  </a:lnTo>
                  <a:lnTo>
                    <a:pt x="5320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7243;p55">
              <a:extLst>
                <a:ext uri="{FF2B5EF4-FFF2-40B4-BE49-F238E27FC236}">
                  <a16:creationId xmlns:a16="http://schemas.microsoft.com/office/drawing/2014/main" id="{4A21470C-A71F-4008-BECE-865763A689AB}"/>
                </a:ext>
              </a:extLst>
            </p:cNvPr>
            <p:cNvSpPr/>
            <p:nvPr/>
          </p:nvSpPr>
          <p:spPr>
            <a:xfrm>
              <a:off x="6972025" y="1008500"/>
              <a:ext cx="100450" cy="85475"/>
            </a:xfrm>
            <a:custGeom>
              <a:avLst/>
              <a:gdLst/>
              <a:ahLst/>
              <a:cxnLst/>
              <a:rect l="l" t="t" r="r" b="b"/>
              <a:pathLst>
                <a:path w="4018" h="3419" extrusionOk="0">
                  <a:moveTo>
                    <a:pt x="5" y="1"/>
                  </a:moveTo>
                  <a:lnTo>
                    <a:pt x="1" y="1142"/>
                  </a:lnTo>
                  <a:lnTo>
                    <a:pt x="4015" y="3419"/>
                  </a:lnTo>
                  <a:lnTo>
                    <a:pt x="4015" y="3108"/>
                  </a:lnTo>
                  <a:lnTo>
                    <a:pt x="4018" y="2278"/>
                  </a:lnTo>
                  <a:lnTo>
                    <a:pt x="278" y="158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7244;p55">
              <a:extLst>
                <a:ext uri="{FF2B5EF4-FFF2-40B4-BE49-F238E27FC236}">
                  <a16:creationId xmlns:a16="http://schemas.microsoft.com/office/drawing/2014/main" id="{5C3F0563-C144-42FE-B8B0-31042A0B1D82}"/>
                </a:ext>
              </a:extLst>
            </p:cNvPr>
            <p:cNvSpPr/>
            <p:nvPr/>
          </p:nvSpPr>
          <p:spPr>
            <a:xfrm>
              <a:off x="6967575" y="1005925"/>
              <a:ext cx="4600" cy="33750"/>
            </a:xfrm>
            <a:custGeom>
              <a:avLst/>
              <a:gdLst/>
              <a:ahLst/>
              <a:cxnLst/>
              <a:rect l="l" t="t" r="r" b="b"/>
              <a:pathLst>
                <a:path w="184" h="1350" extrusionOk="0">
                  <a:moveTo>
                    <a:pt x="5" y="1"/>
                  </a:moveTo>
                  <a:lnTo>
                    <a:pt x="1" y="1350"/>
                  </a:lnTo>
                  <a:lnTo>
                    <a:pt x="180" y="1245"/>
                  </a:lnTo>
                  <a:lnTo>
                    <a:pt x="183" y="104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7245;p55">
              <a:extLst>
                <a:ext uri="{FF2B5EF4-FFF2-40B4-BE49-F238E27FC236}">
                  <a16:creationId xmlns:a16="http://schemas.microsoft.com/office/drawing/2014/main" id="{0BA868B7-4B4E-4007-BC08-91B942AC4E90}"/>
                </a:ext>
              </a:extLst>
            </p:cNvPr>
            <p:cNvSpPr/>
            <p:nvPr/>
          </p:nvSpPr>
          <p:spPr>
            <a:xfrm>
              <a:off x="6967575" y="1037050"/>
              <a:ext cx="104825" cy="62150"/>
            </a:xfrm>
            <a:custGeom>
              <a:avLst/>
              <a:gdLst/>
              <a:ahLst/>
              <a:cxnLst/>
              <a:rect l="l" t="t" r="r" b="b"/>
              <a:pathLst>
                <a:path w="4193" h="2486" extrusionOk="0">
                  <a:moveTo>
                    <a:pt x="180" y="0"/>
                  </a:moveTo>
                  <a:lnTo>
                    <a:pt x="1" y="105"/>
                  </a:lnTo>
                  <a:lnTo>
                    <a:pt x="4193" y="2486"/>
                  </a:lnTo>
                  <a:lnTo>
                    <a:pt x="4193" y="2277"/>
                  </a:lnTo>
                  <a:lnTo>
                    <a:pt x="180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7246;p55">
              <a:extLst>
                <a:ext uri="{FF2B5EF4-FFF2-40B4-BE49-F238E27FC236}">
                  <a16:creationId xmlns:a16="http://schemas.microsoft.com/office/drawing/2014/main" id="{1892CC47-7CCC-4F89-8245-98E7EA1FA722}"/>
                </a:ext>
              </a:extLst>
            </p:cNvPr>
            <p:cNvSpPr/>
            <p:nvPr/>
          </p:nvSpPr>
          <p:spPr>
            <a:xfrm>
              <a:off x="7103200" y="1007825"/>
              <a:ext cx="100400" cy="85500"/>
            </a:xfrm>
            <a:custGeom>
              <a:avLst/>
              <a:gdLst/>
              <a:ahLst/>
              <a:cxnLst/>
              <a:rect l="l" t="t" r="r" b="b"/>
              <a:pathLst>
                <a:path w="4016" h="3420" extrusionOk="0">
                  <a:moveTo>
                    <a:pt x="4013" y="0"/>
                  </a:moveTo>
                  <a:lnTo>
                    <a:pt x="3740" y="158"/>
                  </a:lnTo>
                  <a:lnTo>
                    <a:pt x="0" y="2278"/>
                  </a:lnTo>
                  <a:lnTo>
                    <a:pt x="2" y="3108"/>
                  </a:lnTo>
                  <a:lnTo>
                    <a:pt x="3" y="3420"/>
                  </a:lnTo>
                  <a:lnTo>
                    <a:pt x="4016" y="1142"/>
                  </a:lnTo>
                  <a:lnTo>
                    <a:pt x="4013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7247;p55">
              <a:extLst>
                <a:ext uri="{FF2B5EF4-FFF2-40B4-BE49-F238E27FC236}">
                  <a16:creationId xmlns:a16="http://schemas.microsoft.com/office/drawing/2014/main" id="{57AFE308-A0D5-4F41-9F76-E2A2EF69D559}"/>
                </a:ext>
              </a:extLst>
            </p:cNvPr>
            <p:cNvSpPr/>
            <p:nvPr/>
          </p:nvSpPr>
          <p:spPr>
            <a:xfrm>
              <a:off x="7203500" y="1005250"/>
              <a:ext cx="4550" cy="33725"/>
            </a:xfrm>
            <a:custGeom>
              <a:avLst/>
              <a:gdLst/>
              <a:ahLst/>
              <a:cxnLst/>
              <a:rect l="l" t="t" r="r" b="b"/>
              <a:pathLst>
                <a:path w="182" h="1349" extrusionOk="0">
                  <a:moveTo>
                    <a:pt x="179" y="0"/>
                  </a:moveTo>
                  <a:lnTo>
                    <a:pt x="1" y="103"/>
                  </a:lnTo>
                  <a:lnTo>
                    <a:pt x="4" y="1245"/>
                  </a:lnTo>
                  <a:lnTo>
                    <a:pt x="182" y="1349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7248;p55">
              <a:extLst>
                <a:ext uri="{FF2B5EF4-FFF2-40B4-BE49-F238E27FC236}">
                  <a16:creationId xmlns:a16="http://schemas.microsoft.com/office/drawing/2014/main" id="{98499FC2-5111-4C2A-86CD-024628D1562F}"/>
                </a:ext>
              </a:extLst>
            </p:cNvPr>
            <p:cNvSpPr/>
            <p:nvPr/>
          </p:nvSpPr>
          <p:spPr>
            <a:xfrm>
              <a:off x="7103275" y="1036350"/>
              <a:ext cx="104775" cy="62150"/>
            </a:xfrm>
            <a:custGeom>
              <a:avLst/>
              <a:gdLst/>
              <a:ahLst/>
              <a:cxnLst/>
              <a:rect l="l" t="t" r="r" b="b"/>
              <a:pathLst>
                <a:path w="4191" h="2486" extrusionOk="0">
                  <a:moveTo>
                    <a:pt x="4013" y="1"/>
                  </a:moveTo>
                  <a:lnTo>
                    <a:pt x="0" y="2279"/>
                  </a:lnTo>
                  <a:lnTo>
                    <a:pt x="0" y="2486"/>
                  </a:lnTo>
                  <a:lnTo>
                    <a:pt x="4191" y="105"/>
                  </a:lnTo>
                  <a:lnTo>
                    <a:pt x="4013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7249;p55">
              <a:extLst>
                <a:ext uri="{FF2B5EF4-FFF2-40B4-BE49-F238E27FC236}">
                  <a16:creationId xmlns:a16="http://schemas.microsoft.com/office/drawing/2014/main" id="{2EE2EEF5-A47E-4340-B7DD-1FD5FF149142}"/>
                </a:ext>
              </a:extLst>
            </p:cNvPr>
            <p:cNvSpPr/>
            <p:nvPr/>
          </p:nvSpPr>
          <p:spPr>
            <a:xfrm>
              <a:off x="7087825" y="909350"/>
              <a:ext cx="109425" cy="125275"/>
            </a:xfrm>
            <a:custGeom>
              <a:avLst/>
              <a:gdLst/>
              <a:ahLst/>
              <a:cxnLst/>
              <a:rect l="l" t="t" r="r" b="b"/>
              <a:pathLst>
                <a:path w="4377" h="5011" extrusionOk="0">
                  <a:moveTo>
                    <a:pt x="4335" y="1"/>
                  </a:moveTo>
                  <a:lnTo>
                    <a:pt x="1" y="2456"/>
                  </a:lnTo>
                  <a:lnTo>
                    <a:pt x="41" y="5011"/>
                  </a:lnTo>
                  <a:lnTo>
                    <a:pt x="4377" y="2556"/>
                  </a:lnTo>
                  <a:lnTo>
                    <a:pt x="4335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7250;p55">
              <a:extLst>
                <a:ext uri="{FF2B5EF4-FFF2-40B4-BE49-F238E27FC236}">
                  <a16:creationId xmlns:a16="http://schemas.microsoft.com/office/drawing/2014/main" id="{B09487C4-5CE0-426D-8BC7-D4D7D56AC0DA}"/>
                </a:ext>
              </a:extLst>
            </p:cNvPr>
            <p:cNvSpPr/>
            <p:nvPr/>
          </p:nvSpPr>
          <p:spPr>
            <a:xfrm>
              <a:off x="6976425" y="907225"/>
              <a:ext cx="112450" cy="127400"/>
            </a:xfrm>
            <a:custGeom>
              <a:avLst/>
              <a:gdLst/>
              <a:ahLst/>
              <a:cxnLst/>
              <a:rect l="l" t="t" r="r" b="b"/>
              <a:pathLst>
                <a:path w="4498" h="5096" extrusionOk="0">
                  <a:moveTo>
                    <a:pt x="0" y="0"/>
                  </a:moveTo>
                  <a:lnTo>
                    <a:pt x="41" y="2555"/>
                  </a:lnTo>
                  <a:lnTo>
                    <a:pt x="4497" y="5096"/>
                  </a:lnTo>
                  <a:lnTo>
                    <a:pt x="4457" y="25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7251;p55">
              <a:extLst>
                <a:ext uri="{FF2B5EF4-FFF2-40B4-BE49-F238E27FC236}">
                  <a16:creationId xmlns:a16="http://schemas.microsoft.com/office/drawing/2014/main" id="{837A253F-CF20-4C32-9A33-2EE498FDA66B}"/>
                </a:ext>
              </a:extLst>
            </p:cNvPr>
            <p:cNvSpPr/>
            <p:nvPr/>
          </p:nvSpPr>
          <p:spPr>
            <a:xfrm>
              <a:off x="6976425" y="845800"/>
              <a:ext cx="219775" cy="124950"/>
            </a:xfrm>
            <a:custGeom>
              <a:avLst/>
              <a:gdLst/>
              <a:ahLst/>
              <a:cxnLst/>
              <a:rect l="l" t="t" r="r" b="b"/>
              <a:pathLst>
                <a:path w="8791" h="4998" extrusionOk="0">
                  <a:moveTo>
                    <a:pt x="4335" y="1"/>
                  </a:moveTo>
                  <a:lnTo>
                    <a:pt x="0" y="2457"/>
                  </a:lnTo>
                  <a:lnTo>
                    <a:pt x="4457" y="4998"/>
                  </a:lnTo>
                  <a:lnTo>
                    <a:pt x="8791" y="2543"/>
                  </a:lnTo>
                  <a:lnTo>
                    <a:pt x="4335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7252;p55">
              <a:extLst>
                <a:ext uri="{FF2B5EF4-FFF2-40B4-BE49-F238E27FC236}">
                  <a16:creationId xmlns:a16="http://schemas.microsoft.com/office/drawing/2014/main" id="{189BF184-C836-4FC1-B284-47AA4F1E9B5A}"/>
                </a:ext>
              </a:extLst>
            </p:cNvPr>
            <p:cNvSpPr/>
            <p:nvPr/>
          </p:nvSpPr>
          <p:spPr>
            <a:xfrm>
              <a:off x="6991975" y="935925"/>
              <a:ext cx="83150" cy="70800"/>
            </a:xfrm>
            <a:custGeom>
              <a:avLst/>
              <a:gdLst/>
              <a:ahLst/>
              <a:cxnLst/>
              <a:rect l="l" t="t" r="r" b="b"/>
              <a:pathLst>
                <a:path w="3326" h="2832" extrusionOk="0">
                  <a:moveTo>
                    <a:pt x="3" y="1"/>
                  </a:moveTo>
                  <a:lnTo>
                    <a:pt x="1" y="945"/>
                  </a:lnTo>
                  <a:lnTo>
                    <a:pt x="3323" y="2831"/>
                  </a:lnTo>
                  <a:lnTo>
                    <a:pt x="3324" y="2573"/>
                  </a:lnTo>
                  <a:lnTo>
                    <a:pt x="3326" y="1886"/>
                  </a:lnTo>
                  <a:lnTo>
                    <a:pt x="230" y="131"/>
                  </a:lnTo>
                  <a:lnTo>
                    <a:pt x="3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7253;p55">
              <a:extLst>
                <a:ext uri="{FF2B5EF4-FFF2-40B4-BE49-F238E27FC236}">
                  <a16:creationId xmlns:a16="http://schemas.microsoft.com/office/drawing/2014/main" id="{0CC26CD9-E47E-4FEB-9D3B-7ADCF7A04ABB}"/>
                </a:ext>
              </a:extLst>
            </p:cNvPr>
            <p:cNvSpPr/>
            <p:nvPr/>
          </p:nvSpPr>
          <p:spPr>
            <a:xfrm>
              <a:off x="6988275" y="933800"/>
              <a:ext cx="3800" cy="27925"/>
            </a:xfrm>
            <a:custGeom>
              <a:avLst/>
              <a:gdLst/>
              <a:ahLst/>
              <a:cxnLst/>
              <a:rect l="l" t="t" r="r" b="b"/>
              <a:pathLst>
                <a:path w="152" h="1117" extrusionOk="0">
                  <a:moveTo>
                    <a:pt x="4" y="0"/>
                  </a:moveTo>
                  <a:lnTo>
                    <a:pt x="1" y="1117"/>
                  </a:lnTo>
                  <a:lnTo>
                    <a:pt x="149" y="1030"/>
                  </a:lnTo>
                  <a:lnTo>
                    <a:pt x="151" y="86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7254;p55">
              <a:extLst>
                <a:ext uri="{FF2B5EF4-FFF2-40B4-BE49-F238E27FC236}">
                  <a16:creationId xmlns:a16="http://schemas.microsoft.com/office/drawing/2014/main" id="{6FAB874A-A32D-42D9-978E-AD2B262F9A24}"/>
                </a:ext>
              </a:extLst>
            </p:cNvPr>
            <p:cNvSpPr/>
            <p:nvPr/>
          </p:nvSpPr>
          <p:spPr>
            <a:xfrm>
              <a:off x="6988275" y="959525"/>
              <a:ext cx="86775" cy="51475"/>
            </a:xfrm>
            <a:custGeom>
              <a:avLst/>
              <a:gdLst/>
              <a:ahLst/>
              <a:cxnLst/>
              <a:rect l="l" t="t" r="r" b="b"/>
              <a:pathLst>
                <a:path w="3471" h="2059" extrusionOk="0">
                  <a:moveTo>
                    <a:pt x="149" y="1"/>
                  </a:moveTo>
                  <a:lnTo>
                    <a:pt x="1" y="88"/>
                  </a:lnTo>
                  <a:lnTo>
                    <a:pt x="3471" y="2059"/>
                  </a:lnTo>
                  <a:lnTo>
                    <a:pt x="3471" y="1887"/>
                  </a:lnTo>
                  <a:lnTo>
                    <a:pt x="149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7255;p55">
              <a:extLst>
                <a:ext uri="{FF2B5EF4-FFF2-40B4-BE49-F238E27FC236}">
                  <a16:creationId xmlns:a16="http://schemas.microsoft.com/office/drawing/2014/main" id="{86FC9759-C131-48D4-8A63-316C031554B5}"/>
                </a:ext>
              </a:extLst>
            </p:cNvPr>
            <p:cNvSpPr/>
            <p:nvPr/>
          </p:nvSpPr>
          <p:spPr>
            <a:xfrm>
              <a:off x="7100550" y="935350"/>
              <a:ext cx="83125" cy="70800"/>
            </a:xfrm>
            <a:custGeom>
              <a:avLst/>
              <a:gdLst/>
              <a:ahLst/>
              <a:cxnLst/>
              <a:rect l="l" t="t" r="r" b="b"/>
              <a:pathLst>
                <a:path w="3325" h="2832" extrusionOk="0">
                  <a:moveTo>
                    <a:pt x="3321" y="1"/>
                  </a:moveTo>
                  <a:lnTo>
                    <a:pt x="3096" y="131"/>
                  </a:lnTo>
                  <a:lnTo>
                    <a:pt x="0" y="1887"/>
                  </a:lnTo>
                  <a:lnTo>
                    <a:pt x="2" y="2575"/>
                  </a:lnTo>
                  <a:lnTo>
                    <a:pt x="2" y="2831"/>
                  </a:lnTo>
                  <a:lnTo>
                    <a:pt x="3324" y="946"/>
                  </a:lnTo>
                  <a:lnTo>
                    <a:pt x="3321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7256;p55">
              <a:extLst>
                <a:ext uri="{FF2B5EF4-FFF2-40B4-BE49-F238E27FC236}">
                  <a16:creationId xmlns:a16="http://schemas.microsoft.com/office/drawing/2014/main" id="{153E63B2-C76B-485B-BE85-7F2AC792694A}"/>
                </a:ext>
              </a:extLst>
            </p:cNvPr>
            <p:cNvSpPr/>
            <p:nvPr/>
          </p:nvSpPr>
          <p:spPr>
            <a:xfrm>
              <a:off x="7183575" y="933250"/>
              <a:ext cx="3775" cy="27950"/>
            </a:xfrm>
            <a:custGeom>
              <a:avLst/>
              <a:gdLst/>
              <a:ahLst/>
              <a:cxnLst/>
              <a:rect l="l" t="t" r="r" b="b"/>
              <a:pathLst>
                <a:path w="151" h="1118" extrusionOk="0">
                  <a:moveTo>
                    <a:pt x="148" y="1"/>
                  </a:moveTo>
                  <a:lnTo>
                    <a:pt x="0" y="85"/>
                  </a:lnTo>
                  <a:lnTo>
                    <a:pt x="3" y="1030"/>
                  </a:lnTo>
                  <a:lnTo>
                    <a:pt x="151" y="1117"/>
                  </a:lnTo>
                  <a:lnTo>
                    <a:pt x="148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7257;p55">
              <a:extLst>
                <a:ext uri="{FF2B5EF4-FFF2-40B4-BE49-F238E27FC236}">
                  <a16:creationId xmlns:a16="http://schemas.microsoft.com/office/drawing/2014/main" id="{ADADAF37-D394-4CF9-853D-D04C0D59660E}"/>
                </a:ext>
              </a:extLst>
            </p:cNvPr>
            <p:cNvSpPr/>
            <p:nvPr/>
          </p:nvSpPr>
          <p:spPr>
            <a:xfrm>
              <a:off x="7100575" y="959000"/>
              <a:ext cx="86775" cy="51450"/>
            </a:xfrm>
            <a:custGeom>
              <a:avLst/>
              <a:gdLst/>
              <a:ahLst/>
              <a:cxnLst/>
              <a:rect l="l" t="t" r="r" b="b"/>
              <a:pathLst>
                <a:path w="3471" h="2058" extrusionOk="0">
                  <a:moveTo>
                    <a:pt x="3323" y="0"/>
                  </a:moveTo>
                  <a:lnTo>
                    <a:pt x="1" y="1885"/>
                  </a:lnTo>
                  <a:lnTo>
                    <a:pt x="1" y="2058"/>
                  </a:lnTo>
                  <a:lnTo>
                    <a:pt x="3471" y="87"/>
                  </a:lnTo>
                  <a:lnTo>
                    <a:pt x="3323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7258;p55">
              <a:extLst>
                <a:ext uri="{FF2B5EF4-FFF2-40B4-BE49-F238E27FC236}">
                  <a16:creationId xmlns:a16="http://schemas.microsoft.com/office/drawing/2014/main" id="{38FA2DED-A721-47BF-8B18-60B74A4BDCA8}"/>
                </a:ext>
              </a:extLst>
            </p:cNvPr>
            <p:cNvSpPr/>
            <p:nvPr/>
          </p:nvSpPr>
          <p:spPr>
            <a:xfrm>
              <a:off x="7087600" y="857525"/>
              <a:ext cx="87325" cy="99975"/>
            </a:xfrm>
            <a:custGeom>
              <a:avLst/>
              <a:gdLst/>
              <a:ahLst/>
              <a:cxnLst/>
              <a:rect l="l" t="t" r="r" b="b"/>
              <a:pathLst>
                <a:path w="3493" h="3999" extrusionOk="0">
                  <a:moveTo>
                    <a:pt x="3461" y="0"/>
                  </a:moveTo>
                  <a:lnTo>
                    <a:pt x="1" y="1959"/>
                  </a:lnTo>
                  <a:lnTo>
                    <a:pt x="34" y="3998"/>
                  </a:lnTo>
                  <a:lnTo>
                    <a:pt x="3493" y="2039"/>
                  </a:lnTo>
                  <a:lnTo>
                    <a:pt x="3461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7259;p55">
              <a:extLst>
                <a:ext uri="{FF2B5EF4-FFF2-40B4-BE49-F238E27FC236}">
                  <a16:creationId xmlns:a16="http://schemas.microsoft.com/office/drawing/2014/main" id="{3CACC47B-08A0-4A14-858A-944FAEAA73B4}"/>
                </a:ext>
              </a:extLst>
            </p:cNvPr>
            <p:cNvSpPr/>
            <p:nvPr/>
          </p:nvSpPr>
          <p:spPr>
            <a:xfrm>
              <a:off x="6998725" y="855825"/>
              <a:ext cx="89750" cy="101675"/>
            </a:xfrm>
            <a:custGeom>
              <a:avLst/>
              <a:gdLst/>
              <a:ahLst/>
              <a:cxnLst/>
              <a:rect l="l" t="t" r="r" b="b"/>
              <a:pathLst>
                <a:path w="3590" h="4067" extrusionOk="0">
                  <a:moveTo>
                    <a:pt x="0" y="0"/>
                  </a:moveTo>
                  <a:lnTo>
                    <a:pt x="34" y="2039"/>
                  </a:lnTo>
                  <a:lnTo>
                    <a:pt x="3589" y="4066"/>
                  </a:lnTo>
                  <a:lnTo>
                    <a:pt x="3556" y="20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7260;p55">
              <a:extLst>
                <a:ext uri="{FF2B5EF4-FFF2-40B4-BE49-F238E27FC236}">
                  <a16:creationId xmlns:a16="http://schemas.microsoft.com/office/drawing/2014/main" id="{88E25A4C-9047-4CB3-BFD6-C0F7B11DCF3D}"/>
                </a:ext>
              </a:extLst>
            </p:cNvPr>
            <p:cNvSpPr/>
            <p:nvPr/>
          </p:nvSpPr>
          <p:spPr>
            <a:xfrm>
              <a:off x="6998725" y="806800"/>
              <a:ext cx="175400" cy="99725"/>
            </a:xfrm>
            <a:custGeom>
              <a:avLst/>
              <a:gdLst/>
              <a:ahLst/>
              <a:cxnLst/>
              <a:rect l="l" t="t" r="r" b="b"/>
              <a:pathLst>
                <a:path w="7016" h="3989" extrusionOk="0">
                  <a:moveTo>
                    <a:pt x="3459" y="1"/>
                  </a:moveTo>
                  <a:lnTo>
                    <a:pt x="0" y="1961"/>
                  </a:lnTo>
                  <a:lnTo>
                    <a:pt x="3556" y="3988"/>
                  </a:lnTo>
                  <a:lnTo>
                    <a:pt x="7016" y="2029"/>
                  </a:lnTo>
                  <a:lnTo>
                    <a:pt x="3459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7261;p55">
              <a:extLst>
                <a:ext uri="{FF2B5EF4-FFF2-40B4-BE49-F238E27FC236}">
                  <a16:creationId xmlns:a16="http://schemas.microsoft.com/office/drawing/2014/main" id="{D37D823E-9DEA-4AEE-9E1A-D2A833DA8B5B}"/>
                </a:ext>
              </a:extLst>
            </p:cNvPr>
            <p:cNvSpPr/>
            <p:nvPr/>
          </p:nvSpPr>
          <p:spPr>
            <a:xfrm>
              <a:off x="6991975" y="935925"/>
              <a:ext cx="83150" cy="70800"/>
            </a:xfrm>
            <a:custGeom>
              <a:avLst/>
              <a:gdLst/>
              <a:ahLst/>
              <a:cxnLst/>
              <a:rect l="l" t="t" r="r" b="b"/>
              <a:pathLst>
                <a:path w="3326" h="2832" extrusionOk="0">
                  <a:moveTo>
                    <a:pt x="3" y="1"/>
                  </a:moveTo>
                  <a:lnTo>
                    <a:pt x="1" y="945"/>
                  </a:lnTo>
                  <a:lnTo>
                    <a:pt x="3323" y="2831"/>
                  </a:lnTo>
                  <a:lnTo>
                    <a:pt x="3324" y="2573"/>
                  </a:lnTo>
                  <a:lnTo>
                    <a:pt x="3326" y="1886"/>
                  </a:lnTo>
                  <a:lnTo>
                    <a:pt x="230" y="131"/>
                  </a:lnTo>
                  <a:lnTo>
                    <a:pt x="3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7262;p55">
              <a:extLst>
                <a:ext uri="{FF2B5EF4-FFF2-40B4-BE49-F238E27FC236}">
                  <a16:creationId xmlns:a16="http://schemas.microsoft.com/office/drawing/2014/main" id="{F3DD0A8F-4ADF-4466-8854-302E49C10A5A}"/>
                </a:ext>
              </a:extLst>
            </p:cNvPr>
            <p:cNvSpPr/>
            <p:nvPr/>
          </p:nvSpPr>
          <p:spPr>
            <a:xfrm>
              <a:off x="6988275" y="933800"/>
              <a:ext cx="3800" cy="27925"/>
            </a:xfrm>
            <a:custGeom>
              <a:avLst/>
              <a:gdLst/>
              <a:ahLst/>
              <a:cxnLst/>
              <a:rect l="l" t="t" r="r" b="b"/>
              <a:pathLst>
                <a:path w="152" h="1117" extrusionOk="0">
                  <a:moveTo>
                    <a:pt x="4" y="0"/>
                  </a:moveTo>
                  <a:lnTo>
                    <a:pt x="1" y="1117"/>
                  </a:lnTo>
                  <a:lnTo>
                    <a:pt x="149" y="1030"/>
                  </a:lnTo>
                  <a:lnTo>
                    <a:pt x="151" y="86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7263;p55">
              <a:extLst>
                <a:ext uri="{FF2B5EF4-FFF2-40B4-BE49-F238E27FC236}">
                  <a16:creationId xmlns:a16="http://schemas.microsoft.com/office/drawing/2014/main" id="{69C04154-1244-48DF-9F69-3DF41218880B}"/>
                </a:ext>
              </a:extLst>
            </p:cNvPr>
            <p:cNvSpPr/>
            <p:nvPr/>
          </p:nvSpPr>
          <p:spPr>
            <a:xfrm>
              <a:off x="6988275" y="959525"/>
              <a:ext cx="86775" cy="51475"/>
            </a:xfrm>
            <a:custGeom>
              <a:avLst/>
              <a:gdLst/>
              <a:ahLst/>
              <a:cxnLst/>
              <a:rect l="l" t="t" r="r" b="b"/>
              <a:pathLst>
                <a:path w="3471" h="2059" extrusionOk="0">
                  <a:moveTo>
                    <a:pt x="149" y="1"/>
                  </a:moveTo>
                  <a:lnTo>
                    <a:pt x="1" y="88"/>
                  </a:lnTo>
                  <a:lnTo>
                    <a:pt x="3471" y="2059"/>
                  </a:lnTo>
                  <a:lnTo>
                    <a:pt x="3471" y="1887"/>
                  </a:lnTo>
                  <a:lnTo>
                    <a:pt x="149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7264;p55">
              <a:extLst>
                <a:ext uri="{FF2B5EF4-FFF2-40B4-BE49-F238E27FC236}">
                  <a16:creationId xmlns:a16="http://schemas.microsoft.com/office/drawing/2014/main" id="{8989BECD-FF94-4195-B0A3-E730362C77EB}"/>
                </a:ext>
              </a:extLst>
            </p:cNvPr>
            <p:cNvSpPr/>
            <p:nvPr/>
          </p:nvSpPr>
          <p:spPr>
            <a:xfrm>
              <a:off x="7100550" y="935350"/>
              <a:ext cx="83125" cy="70800"/>
            </a:xfrm>
            <a:custGeom>
              <a:avLst/>
              <a:gdLst/>
              <a:ahLst/>
              <a:cxnLst/>
              <a:rect l="l" t="t" r="r" b="b"/>
              <a:pathLst>
                <a:path w="3325" h="2832" extrusionOk="0">
                  <a:moveTo>
                    <a:pt x="3321" y="1"/>
                  </a:moveTo>
                  <a:lnTo>
                    <a:pt x="3096" y="131"/>
                  </a:lnTo>
                  <a:lnTo>
                    <a:pt x="0" y="1887"/>
                  </a:lnTo>
                  <a:lnTo>
                    <a:pt x="2" y="2575"/>
                  </a:lnTo>
                  <a:lnTo>
                    <a:pt x="2" y="2831"/>
                  </a:lnTo>
                  <a:lnTo>
                    <a:pt x="3324" y="946"/>
                  </a:lnTo>
                  <a:lnTo>
                    <a:pt x="3321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7265;p55">
              <a:extLst>
                <a:ext uri="{FF2B5EF4-FFF2-40B4-BE49-F238E27FC236}">
                  <a16:creationId xmlns:a16="http://schemas.microsoft.com/office/drawing/2014/main" id="{8026EC21-B202-4A59-BB32-6405DB71ADD1}"/>
                </a:ext>
              </a:extLst>
            </p:cNvPr>
            <p:cNvSpPr/>
            <p:nvPr/>
          </p:nvSpPr>
          <p:spPr>
            <a:xfrm>
              <a:off x="7183575" y="933250"/>
              <a:ext cx="3775" cy="27950"/>
            </a:xfrm>
            <a:custGeom>
              <a:avLst/>
              <a:gdLst/>
              <a:ahLst/>
              <a:cxnLst/>
              <a:rect l="l" t="t" r="r" b="b"/>
              <a:pathLst>
                <a:path w="151" h="1118" extrusionOk="0">
                  <a:moveTo>
                    <a:pt x="148" y="1"/>
                  </a:moveTo>
                  <a:lnTo>
                    <a:pt x="0" y="85"/>
                  </a:lnTo>
                  <a:lnTo>
                    <a:pt x="3" y="1030"/>
                  </a:lnTo>
                  <a:lnTo>
                    <a:pt x="151" y="1117"/>
                  </a:lnTo>
                  <a:lnTo>
                    <a:pt x="148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7266;p55">
              <a:extLst>
                <a:ext uri="{FF2B5EF4-FFF2-40B4-BE49-F238E27FC236}">
                  <a16:creationId xmlns:a16="http://schemas.microsoft.com/office/drawing/2014/main" id="{64DC3F85-BC4F-4D2A-B049-0B4FADBD8682}"/>
                </a:ext>
              </a:extLst>
            </p:cNvPr>
            <p:cNvSpPr/>
            <p:nvPr/>
          </p:nvSpPr>
          <p:spPr>
            <a:xfrm>
              <a:off x="7100575" y="959000"/>
              <a:ext cx="86775" cy="51450"/>
            </a:xfrm>
            <a:custGeom>
              <a:avLst/>
              <a:gdLst/>
              <a:ahLst/>
              <a:cxnLst/>
              <a:rect l="l" t="t" r="r" b="b"/>
              <a:pathLst>
                <a:path w="3471" h="2058" extrusionOk="0">
                  <a:moveTo>
                    <a:pt x="3323" y="0"/>
                  </a:moveTo>
                  <a:lnTo>
                    <a:pt x="1" y="1885"/>
                  </a:lnTo>
                  <a:lnTo>
                    <a:pt x="1" y="2058"/>
                  </a:lnTo>
                  <a:lnTo>
                    <a:pt x="3471" y="87"/>
                  </a:lnTo>
                  <a:lnTo>
                    <a:pt x="3323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7267;p55">
              <a:extLst>
                <a:ext uri="{FF2B5EF4-FFF2-40B4-BE49-F238E27FC236}">
                  <a16:creationId xmlns:a16="http://schemas.microsoft.com/office/drawing/2014/main" id="{F60A3F3D-9CB9-4144-B222-A1BB810F70E0}"/>
                </a:ext>
              </a:extLst>
            </p:cNvPr>
            <p:cNvSpPr/>
            <p:nvPr/>
          </p:nvSpPr>
          <p:spPr>
            <a:xfrm>
              <a:off x="7014125" y="878175"/>
              <a:ext cx="61700" cy="57250"/>
            </a:xfrm>
            <a:custGeom>
              <a:avLst/>
              <a:gdLst/>
              <a:ahLst/>
              <a:cxnLst/>
              <a:rect l="l" t="t" r="r" b="b"/>
              <a:pathLst>
                <a:path w="2468" h="2290" extrusionOk="0">
                  <a:moveTo>
                    <a:pt x="3" y="1"/>
                  </a:moveTo>
                  <a:lnTo>
                    <a:pt x="1" y="894"/>
                  </a:lnTo>
                  <a:lnTo>
                    <a:pt x="2464" y="2289"/>
                  </a:lnTo>
                  <a:lnTo>
                    <a:pt x="2466" y="2046"/>
                  </a:lnTo>
                  <a:lnTo>
                    <a:pt x="2467" y="1396"/>
                  </a:lnTo>
                  <a:lnTo>
                    <a:pt x="217" y="124"/>
                  </a:lnTo>
                  <a:lnTo>
                    <a:pt x="3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7268;p55">
              <a:extLst>
                <a:ext uri="{FF2B5EF4-FFF2-40B4-BE49-F238E27FC236}">
                  <a16:creationId xmlns:a16="http://schemas.microsoft.com/office/drawing/2014/main" id="{52171558-6085-470F-87D4-085BF16FC8B0}"/>
                </a:ext>
              </a:extLst>
            </p:cNvPr>
            <p:cNvSpPr/>
            <p:nvPr/>
          </p:nvSpPr>
          <p:spPr>
            <a:xfrm>
              <a:off x="7010650" y="876150"/>
              <a:ext cx="3575" cy="26425"/>
            </a:xfrm>
            <a:custGeom>
              <a:avLst/>
              <a:gdLst/>
              <a:ahLst/>
              <a:cxnLst/>
              <a:rect l="l" t="t" r="r" b="b"/>
              <a:pathLst>
                <a:path w="143" h="1057" extrusionOk="0">
                  <a:moveTo>
                    <a:pt x="3" y="1"/>
                  </a:moveTo>
                  <a:lnTo>
                    <a:pt x="0" y="1056"/>
                  </a:lnTo>
                  <a:lnTo>
                    <a:pt x="140" y="974"/>
                  </a:lnTo>
                  <a:lnTo>
                    <a:pt x="142" y="82"/>
                  </a:lnTo>
                  <a:lnTo>
                    <a:pt x="3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7269;p55">
              <a:extLst>
                <a:ext uri="{FF2B5EF4-FFF2-40B4-BE49-F238E27FC236}">
                  <a16:creationId xmlns:a16="http://schemas.microsoft.com/office/drawing/2014/main" id="{B07BA528-F716-4FA5-97A5-2F7A23E89689}"/>
                </a:ext>
              </a:extLst>
            </p:cNvPr>
            <p:cNvSpPr/>
            <p:nvPr/>
          </p:nvSpPr>
          <p:spPr>
            <a:xfrm>
              <a:off x="7010650" y="900525"/>
              <a:ext cx="65100" cy="38950"/>
            </a:xfrm>
            <a:custGeom>
              <a:avLst/>
              <a:gdLst/>
              <a:ahLst/>
              <a:cxnLst/>
              <a:rect l="l" t="t" r="r" b="b"/>
              <a:pathLst>
                <a:path w="2604" h="1558" extrusionOk="0">
                  <a:moveTo>
                    <a:pt x="140" y="0"/>
                  </a:moveTo>
                  <a:lnTo>
                    <a:pt x="0" y="81"/>
                  </a:lnTo>
                  <a:lnTo>
                    <a:pt x="2603" y="1558"/>
                  </a:lnTo>
                  <a:lnTo>
                    <a:pt x="2603" y="1394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7270;p55">
              <a:extLst>
                <a:ext uri="{FF2B5EF4-FFF2-40B4-BE49-F238E27FC236}">
                  <a16:creationId xmlns:a16="http://schemas.microsoft.com/office/drawing/2014/main" id="{4D06BA2B-2CB9-4ACF-9224-1A3E98E8687F}"/>
                </a:ext>
              </a:extLst>
            </p:cNvPr>
            <p:cNvSpPr/>
            <p:nvPr/>
          </p:nvSpPr>
          <p:spPr>
            <a:xfrm>
              <a:off x="7099825" y="878175"/>
              <a:ext cx="60600" cy="56700"/>
            </a:xfrm>
            <a:custGeom>
              <a:avLst/>
              <a:gdLst/>
              <a:ahLst/>
              <a:cxnLst/>
              <a:rect l="l" t="t" r="r" b="b"/>
              <a:pathLst>
                <a:path w="2424" h="2268" extrusionOk="0">
                  <a:moveTo>
                    <a:pt x="2421" y="1"/>
                  </a:moveTo>
                  <a:lnTo>
                    <a:pt x="2208" y="124"/>
                  </a:lnTo>
                  <a:lnTo>
                    <a:pt x="0" y="1374"/>
                  </a:lnTo>
                  <a:lnTo>
                    <a:pt x="3" y="2024"/>
                  </a:lnTo>
                  <a:lnTo>
                    <a:pt x="3" y="2267"/>
                  </a:lnTo>
                  <a:lnTo>
                    <a:pt x="2424" y="894"/>
                  </a:lnTo>
                  <a:lnTo>
                    <a:pt x="2421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7271;p55">
              <a:extLst>
                <a:ext uri="{FF2B5EF4-FFF2-40B4-BE49-F238E27FC236}">
                  <a16:creationId xmlns:a16="http://schemas.microsoft.com/office/drawing/2014/main" id="{F768E3A3-F128-4C7E-9D4A-7279CD98D4C2}"/>
                </a:ext>
              </a:extLst>
            </p:cNvPr>
            <p:cNvSpPr/>
            <p:nvPr/>
          </p:nvSpPr>
          <p:spPr>
            <a:xfrm>
              <a:off x="7160325" y="876200"/>
              <a:ext cx="3575" cy="26400"/>
            </a:xfrm>
            <a:custGeom>
              <a:avLst/>
              <a:gdLst/>
              <a:ahLst/>
              <a:cxnLst/>
              <a:rect l="l" t="t" r="r" b="b"/>
              <a:pathLst>
                <a:path w="143" h="1056" extrusionOk="0">
                  <a:moveTo>
                    <a:pt x="140" y="0"/>
                  </a:moveTo>
                  <a:lnTo>
                    <a:pt x="1" y="80"/>
                  </a:lnTo>
                  <a:lnTo>
                    <a:pt x="2" y="973"/>
                  </a:lnTo>
                  <a:lnTo>
                    <a:pt x="143" y="1056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7272;p55">
              <a:extLst>
                <a:ext uri="{FF2B5EF4-FFF2-40B4-BE49-F238E27FC236}">
                  <a16:creationId xmlns:a16="http://schemas.microsoft.com/office/drawing/2014/main" id="{D070D8DD-E9BC-4673-94A2-24221647983B}"/>
                </a:ext>
              </a:extLst>
            </p:cNvPr>
            <p:cNvSpPr/>
            <p:nvPr/>
          </p:nvSpPr>
          <p:spPr>
            <a:xfrm>
              <a:off x="7099900" y="900525"/>
              <a:ext cx="64000" cy="38400"/>
            </a:xfrm>
            <a:custGeom>
              <a:avLst/>
              <a:gdLst/>
              <a:ahLst/>
              <a:cxnLst/>
              <a:rect l="l" t="t" r="r" b="b"/>
              <a:pathLst>
                <a:path w="2560" h="1536" extrusionOk="0">
                  <a:moveTo>
                    <a:pt x="2421" y="0"/>
                  </a:moveTo>
                  <a:lnTo>
                    <a:pt x="0" y="1373"/>
                  </a:lnTo>
                  <a:lnTo>
                    <a:pt x="0" y="1536"/>
                  </a:lnTo>
                  <a:lnTo>
                    <a:pt x="2560" y="83"/>
                  </a:lnTo>
                  <a:lnTo>
                    <a:pt x="2421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7273;p55">
              <a:extLst>
                <a:ext uri="{FF2B5EF4-FFF2-40B4-BE49-F238E27FC236}">
                  <a16:creationId xmlns:a16="http://schemas.microsoft.com/office/drawing/2014/main" id="{9AED2BB7-3B3F-4A15-BD00-7000D969322C}"/>
                </a:ext>
              </a:extLst>
            </p:cNvPr>
            <p:cNvSpPr/>
            <p:nvPr/>
          </p:nvSpPr>
          <p:spPr>
            <a:xfrm>
              <a:off x="7087125" y="841900"/>
              <a:ext cx="34000" cy="37725"/>
            </a:xfrm>
            <a:custGeom>
              <a:avLst/>
              <a:gdLst/>
              <a:ahLst/>
              <a:cxnLst/>
              <a:rect l="l" t="t" r="r" b="b"/>
              <a:pathLst>
                <a:path w="1360" h="1509" extrusionOk="0">
                  <a:moveTo>
                    <a:pt x="1347" y="0"/>
                  </a:moveTo>
                  <a:lnTo>
                    <a:pt x="1" y="763"/>
                  </a:lnTo>
                  <a:lnTo>
                    <a:pt x="14" y="1508"/>
                  </a:lnTo>
                  <a:lnTo>
                    <a:pt x="1360" y="746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7274;p55">
              <a:extLst>
                <a:ext uri="{FF2B5EF4-FFF2-40B4-BE49-F238E27FC236}">
                  <a16:creationId xmlns:a16="http://schemas.microsoft.com/office/drawing/2014/main" id="{CE0FB7FE-B72E-4E06-BF68-47D6C615621E}"/>
                </a:ext>
              </a:extLst>
            </p:cNvPr>
            <p:cNvSpPr/>
            <p:nvPr/>
          </p:nvSpPr>
          <p:spPr>
            <a:xfrm>
              <a:off x="7052550" y="841250"/>
              <a:ext cx="34925" cy="38375"/>
            </a:xfrm>
            <a:custGeom>
              <a:avLst/>
              <a:gdLst/>
              <a:ahLst/>
              <a:cxnLst/>
              <a:rect l="l" t="t" r="r" b="b"/>
              <a:pathLst>
                <a:path w="1397" h="1535" extrusionOk="0">
                  <a:moveTo>
                    <a:pt x="1" y="0"/>
                  </a:moveTo>
                  <a:lnTo>
                    <a:pt x="14" y="746"/>
                  </a:lnTo>
                  <a:lnTo>
                    <a:pt x="1397" y="1534"/>
                  </a:lnTo>
                  <a:lnTo>
                    <a:pt x="1384" y="78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7275;p55">
              <a:extLst>
                <a:ext uri="{FF2B5EF4-FFF2-40B4-BE49-F238E27FC236}">
                  <a16:creationId xmlns:a16="http://schemas.microsoft.com/office/drawing/2014/main" id="{B68E9183-3631-47A9-AA50-3C04FC5ED9DE}"/>
                </a:ext>
              </a:extLst>
            </p:cNvPr>
            <p:cNvSpPr/>
            <p:nvPr/>
          </p:nvSpPr>
          <p:spPr>
            <a:xfrm>
              <a:off x="6870725" y="1151225"/>
              <a:ext cx="377550" cy="218475"/>
            </a:xfrm>
            <a:custGeom>
              <a:avLst/>
              <a:gdLst/>
              <a:ahLst/>
              <a:cxnLst/>
              <a:rect l="l" t="t" r="r" b="b"/>
              <a:pathLst>
                <a:path w="15102" h="8739" fill="none" extrusionOk="0">
                  <a:moveTo>
                    <a:pt x="12394" y="1555"/>
                  </a:moveTo>
                  <a:cubicBezTo>
                    <a:pt x="15087" y="3110"/>
                    <a:pt x="15101" y="5630"/>
                    <a:pt x="12426" y="7184"/>
                  </a:cubicBezTo>
                  <a:cubicBezTo>
                    <a:pt x="9750" y="8739"/>
                    <a:pt x="5399" y="8739"/>
                    <a:pt x="2707" y="7184"/>
                  </a:cubicBezTo>
                  <a:cubicBezTo>
                    <a:pt x="15" y="5630"/>
                    <a:pt x="0" y="3110"/>
                    <a:pt x="2674" y="1555"/>
                  </a:cubicBezTo>
                  <a:cubicBezTo>
                    <a:pt x="5349" y="1"/>
                    <a:pt x="9701" y="1"/>
                    <a:pt x="12394" y="1555"/>
                  </a:cubicBezTo>
                  <a:close/>
                </a:path>
              </a:pathLst>
            </a:custGeom>
            <a:noFill/>
            <a:ln w="975" cap="flat" cmpd="sng">
              <a:solidFill>
                <a:srgbClr val="EEEEEE"/>
              </a:solidFill>
              <a:prstDash val="solid"/>
              <a:miter lim="145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7276;p55">
              <a:extLst>
                <a:ext uri="{FF2B5EF4-FFF2-40B4-BE49-F238E27FC236}">
                  <a16:creationId xmlns:a16="http://schemas.microsoft.com/office/drawing/2014/main" id="{F95E82B0-B487-400F-9931-74798843B3ED}"/>
                </a:ext>
              </a:extLst>
            </p:cNvPr>
            <p:cNvSpPr/>
            <p:nvPr/>
          </p:nvSpPr>
          <p:spPr>
            <a:xfrm>
              <a:off x="6918975" y="1186375"/>
              <a:ext cx="281000" cy="148150"/>
            </a:xfrm>
            <a:custGeom>
              <a:avLst/>
              <a:gdLst/>
              <a:ahLst/>
              <a:cxnLst/>
              <a:rect l="l" t="t" r="r" b="b"/>
              <a:pathLst>
                <a:path w="11240" h="5926" extrusionOk="0">
                  <a:moveTo>
                    <a:pt x="5613" y="1665"/>
                  </a:moveTo>
                  <a:cubicBezTo>
                    <a:pt x="6187" y="1665"/>
                    <a:pt x="6761" y="1792"/>
                    <a:pt x="7200" y="2046"/>
                  </a:cubicBezTo>
                  <a:cubicBezTo>
                    <a:pt x="8078" y="2552"/>
                    <a:pt x="8083" y="3374"/>
                    <a:pt x="7210" y="3882"/>
                  </a:cubicBezTo>
                  <a:cubicBezTo>
                    <a:pt x="6774" y="4136"/>
                    <a:pt x="6201" y="4262"/>
                    <a:pt x="5628" y="4262"/>
                  </a:cubicBezTo>
                  <a:cubicBezTo>
                    <a:pt x="5054" y="4262"/>
                    <a:pt x="4479" y="4136"/>
                    <a:pt x="4040" y="3882"/>
                  </a:cubicBezTo>
                  <a:cubicBezTo>
                    <a:pt x="3161" y="3376"/>
                    <a:pt x="3157" y="2554"/>
                    <a:pt x="4030" y="2046"/>
                  </a:cubicBezTo>
                  <a:cubicBezTo>
                    <a:pt x="4466" y="1792"/>
                    <a:pt x="5039" y="1665"/>
                    <a:pt x="5613" y="1665"/>
                  </a:cubicBezTo>
                  <a:close/>
                  <a:moveTo>
                    <a:pt x="5603" y="1"/>
                  </a:moveTo>
                  <a:cubicBezTo>
                    <a:pt x="4294" y="1"/>
                    <a:pt x="2986" y="290"/>
                    <a:pt x="1991" y="869"/>
                  </a:cubicBezTo>
                  <a:cubicBezTo>
                    <a:pt x="0" y="2026"/>
                    <a:pt x="12" y="3902"/>
                    <a:pt x="2016" y="5059"/>
                  </a:cubicBezTo>
                  <a:cubicBezTo>
                    <a:pt x="3018" y="5637"/>
                    <a:pt x="4328" y="5926"/>
                    <a:pt x="5637" y="5926"/>
                  </a:cubicBezTo>
                  <a:cubicBezTo>
                    <a:pt x="6946" y="5926"/>
                    <a:pt x="8253" y="5637"/>
                    <a:pt x="9249" y="5059"/>
                  </a:cubicBezTo>
                  <a:cubicBezTo>
                    <a:pt x="11240" y="3902"/>
                    <a:pt x="11229" y="2026"/>
                    <a:pt x="9225" y="869"/>
                  </a:cubicBezTo>
                  <a:cubicBezTo>
                    <a:pt x="8223" y="290"/>
                    <a:pt x="6913" y="1"/>
                    <a:pt x="5603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7277;p55">
              <a:extLst>
                <a:ext uri="{FF2B5EF4-FFF2-40B4-BE49-F238E27FC236}">
                  <a16:creationId xmlns:a16="http://schemas.microsoft.com/office/drawing/2014/main" id="{D71AF1E4-7459-49AB-89CC-86994A2094E2}"/>
                </a:ext>
              </a:extLst>
            </p:cNvPr>
            <p:cNvSpPr/>
            <p:nvPr/>
          </p:nvSpPr>
          <p:spPr>
            <a:xfrm>
              <a:off x="7017400" y="1214200"/>
              <a:ext cx="84075" cy="63875"/>
            </a:xfrm>
            <a:custGeom>
              <a:avLst/>
              <a:gdLst/>
              <a:ahLst/>
              <a:cxnLst/>
              <a:rect l="l" t="t" r="r" b="b"/>
              <a:pathLst>
                <a:path w="3363" h="2555" extrusionOk="0">
                  <a:moveTo>
                    <a:pt x="0" y="2542"/>
                  </a:moveTo>
                  <a:cubicBezTo>
                    <a:pt x="0" y="2543"/>
                    <a:pt x="0" y="2544"/>
                    <a:pt x="0" y="2545"/>
                  </a:cubicBezTo>
                  <a:lnTo>
                    <a:pt x="0" y="2542"/>
                  </a:lnTo>
                  <a:close/>
                  <a:moveTo>
                    <a:pt x="1676" y="0"/>
                  </a:moveTo>
                  <a:cubicBezTo>
                    <a:pt x="1247" y="0"/>
                    <a:pt x="818" y="95"/>
                    <a:pt x="492" y="285"/>
                  </a:cubicBezTo>
                  <a:cubicBezTo>
                    <a:pt x="167" y="473"/>
                    <a:pt x="4" y="721"/>
                    <a:pt x="4" y="968"/>
                  </a:cubicBezTo>
                  <a:lnTo>
                    <a:pt x="0" y="2542"/>
                  </a:lnTo>
                  <a:lnTo>
                    <a:pt x="0" y="2542"/>
                  </a:lnTo>
                  <a:cubicBezTo>
                    <a:pt x="1" y="2295"/>
                    <a:pt x="164" y="2050"/>
                    <a:pt x="487" y="1862"/>
                  </a:cubicBezTo>
                  <a:cubicBezTo>
                    <a:pt x="814" y="1672"/>
                    <a:pt x="1243" y="1576"/>
                    <a:pt x="1673" y="1576"/>
                  </a:cubicBezTo>
                  <a:cubicBezTo>
                    <a:pt x="2103" y="1576"/>
                    <a:pt x="2533" y="1672"/>
                    <a:pt x="2861" y="1862"/>
                  </a:cubicBezTo>
                  <a:cubicBezTo>
                    <a:pt x="3193" y="2054"/>
                    <a:pt x="3357" y="2305"/>
                    <a:pt x="3357" y="2554"/>
                  </a:cubicBezTo>
                  <a:lnTo>
                    <a:pt x="3361" y="978"/>
                  </a:lnTo>
                  <a:cubicBezTo>
                    <a:pt x="3363" y="727"/>
                    <a:pt x="3197" y="476"/>
                    <a:pt x="2867" y="285"/>
                  </a:cubicBezTo>
                  <a:cubicBezTo>
                    <a:pt x="2537" y="95"/>
                    <a:pt x="2107" y="0"/>
                    <a:pt x="1676" y="0"/>
                  </a:cubicBez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7278;p55">
              <a:extLst>
                <a:ext uri="{FF2B5EF4-FFF2-40B4-BE49-F238E27FC236}">
                  <a16:creationId xmlns:a16="http://schemas.microsoft.com/office/drawing/2014/main" id="{969181A2-BEBA-4CCA-81A5-462AAE7DB458}"/>
                </a:ext>
              </a:extLst>
            </p:cNvPr>
            <p:cNvSpPr/>
            <p:nvPr/>
          </p:nvSpPr>
          <p:spPr>
            <a:xfrm>
              <a:off x="6963600" y="1238200"/>
              <a:ext cx="191650" cy="72900"/>
            </a:xfrm>
            <a:custGeom>
              <a:avLst/>
              <a:gdLst/>
              <a:ahLst/>
              <a:cxnLst/>
              <a:rect l="l" t="t" r="r" b="b"/>
              <a:pathLst>
                <a:path w="7666" h="2916" extrusionOk="0">
                  <a:moveTo>
                    <a:pt x="7665" y="24"/>
                  </a:moveTo>
                  <a:lnTo>
                    <a:pt x="7665" y="33"/>
                  </a:lnTo>
                  <a:lnTo>
                    <a:pt x="7665" y="33"/>
                  </a:lnTo>
                  <a:cubicBezTo>
                    <a:pt x="7665" y="30"/>
                    <a:pt x="7665" y="27"/>
                    <a:pt x="7665" y="24"/>
                  </a:cubicBezTo>
                  <a:close/>
                  <a:moveTo>
                    <a:pt x="6" y="1"/>
                  </a:moveTo>
                  <a:lnTo>
                    <a:pt x="2" y="686"/>
                  </a:lnTo>
                  <a:cubicBezTo>
                    <a:pt x="0" y="1258"/>
                    <a:pt x="377" y="1831"/>
                    <a:pt x="1133" y="2266"/>
                  </a:cubicBezTo>
                  <a:cubicBezTo>
                    <a:pt x="1882" y="2699"/>
                    <a:pt x="2863" y="2916"/>
                    <a:pt x="3843" y="2916"/>
                  </a:cubicBezTo>
                  <a:cubicBezTo>
                    <a:pt x="4823" y="2916"/>
                    <a:pt x="5802" y="2699"/>
                    <a:pt x="6547" y="2266"/>
                  </a:cubicBezTo>
                  <a:cubicBezTo>
                    <a:pt x="7288" y="1836"/>
                    <a:pt x="7659" y="1272"/>
                    <a:pt x="7661" y="708"/>
                  </a:cubicBezTo>
                  <a:lnTo>
                    <a:pt x="7665" y="34"/>
                  </a:lnTo>
                  <a:lnTo>
                    <a:pt x="7665" y="34"/>
                  </a:lnTo>
                  <a:cubicBezTo>
                    <a:pt x="7659" y="594"/>
                    <a:pt x="7288" y="1153"/>
                    <a:pt x="6552" y="1581"/>
                  </a:cubicBezTo>
                  <a:cubicBezTo>
                    <a:pt x="5806" y="2014"/>
                    <a:pt x="4827" y="2230"/>
                    <a:pt x="3848" y="2230"/>
                  </a:cubicBezTo>
                  <a:cubicBezTo>
                    <a:pt x="2868" y="2230"/>
                    <a:pt x="1887" y="2014"/>
                    <a:pt x="1137" y="1581"/>
                  </a:cubicBezTo>
                  <a:cubicBezTo>
                    <a:pt x="381" y="1145"/>
                    <a:pt x="4" y="572"/>
                    <a:pt x="6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7279;p55">
              <a:extLst>
                <a:ext uri="{FF2B5EF4-FFF2-40B4-BE49-F238E27FC236}">
                  <a16:creationId xmlns:a16="http://schemas.microsoft.com/office/drawing/2014/main" id="{0705E3D2-9DDA-41A3-A4BF-B5E59D1C3FE4}"/>
                </a:ext>
              </a:extLst>
            </p:cNvPr>
            <p:cNvSpPr/>
            <p:nvPr/>
          </p:nvSpPr>
          <p:spPr>
            <a:xfrm>
              <a:off x="6954300" y="1183050"/>
              <a:ext cx="210375" cy="110950"/>
            </a:xfrm>
            <a:custGeom>
              <a:avLst/>
              <a:gdLst/>
              <a:ahLst/>
              <a:cxnLst/>
              <a:rect l="l" t="t" r="r" b="b"/>
              <a:pathLst>
                <a:path w="8415" h="4438" extrusionOk="0">
                  <a:moveTo>
                    <a:pt x="4202" y="1246"/>
                  </a:moveTo>
                  <a:cubicBezTo>
                    <a:pt x="4632" y="1246"/>
                    <a:pt x="5062" y="1341"/>
                    <a:pt x="5391" y="1531"/>
                  </a:cubicBezTo>
                  <a:cubicBezTo>
                    <a:pt x="6049" y="1911"/>
                    <a:pt x="6052" y="2527"/>
                    <a:pt x="5398" y="2907"/>
                  </a:cubicBezTo>
                  <a:cubicBezTo>
                    <a:pt x="5071" y="3096"/>
                    <a:pt x="4642" y="3191"/>
                    <a:pt x="4212" y="3191"/>
                  </a:cubicBezTo>
                  <a:cubicBezTo>
                    <a:pt x="3783" y="3191"/>
                    <a:pt x="3353" y="3096"/>
                    <a:pt x="3024" y="2907"/>
                  </a:cubicBezTo>
                  <a:cubicBezTo>
                    <a:pt x="2367" y="2527"/>
                    <a:pt x="2363" y="1912"/>
                    <a:pt x="3017" y="1531"/>
                  </a:cubicBezTo>
                  <a:cubicBezTo>
                    <a:pt x="3344" y="1341"/>
                    <a:pt x="3772" y="1246"/>
                    <a:pt x="4202" y="1246"/>
                  </a:cubicBezTo>
                  <a:close/>
                  <a:moveTo>
                    <a:pt x="4194" y="0"/>
                  </a:moveTo>
                  <a:cubicBezTo>
                    <a:pt x="3214" y="0"/>
                    <a:pt x="2235" y="217"/>
                    <a:pt x="1490" y="651"/>
                  </a:cubicBezTo>
                  <a:cubicBezTo>
                    <a:pt x="1" y="1516"/>
                    <a:pt x="8" y="2921"/>
                    <a:pt x="1509" y="3787"/>
                  </a:cubicBezTo>
                  <a:cubicBezTo>
                    <a:pt x="2259" y="4221"/>
                    <a:pt x="3241" y="4437"/>
                    <a:pt x="4221" y="4437"/>
                  </a:cubicBezTo>
                  <a:cubicBezTo>
                    <a:pt x="5201" y="4437"/>
                    <a:pt x="6180" y="4221"/>
                    <a:pt x="6925" y="3787"/>
                  </a:cubicBezTo>
                  <a:cubicBezTo>
                    <a:pt x="8414" y="2921"/>
                    <a:pt x="8407" y="1516"/>
                    <a:pt x="6906" y="651"/>
                  </a:cubicBezTo>
                  <a:cubicBezTo>
                    <a:pt x="6156" y="217"/>
                    <a:pt x="5174" y="0"/>
                    <a:pt x="4194" y="0"/>
                  </a:cubicBez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7280;p55">
              <a:extLst>
                <a:ext uri="{FF2B5EF4-FFF2-40B4-BE49-F238E27FC236}">
                  <a16:creationId xmlns:a16="http://schemas.microsoft.com/office/drawing/2014/main" id="{E2F4132E-7749-4C7E-82F3-5984165462B4}"/>
                </a:ext>
              </a:extLst>
            </p:cNvPr>
            <p:cNvSpPr/>
            <p:nvPr/>
          </p:nvSpPr>
          <p:spPr>
            <a:xfrm>
              <a:off x="6972100" y="1188525"/>
              <a:ext cx="174725" cy="52600"/>
            </a:xfrm>
            <a:custGeom>
              <a:avLst/>
              <a:gdLst/>
              <a:ahLst/>
              <a:cxnLst/>
              <a:rect l="l" t="t" r="r" b="b"/>
              <a:pathLst>
                <a:path w="6989" h="2104" extrusionOk="0">
                  <a:moveTo>
                    <a:pt x="3484" y="0"/>
                  </a:moveTo>
                  <a:cubicBezTo>
                    <a:pt x="2600" y="0"/>
                    <a:pt x="1717" y="195"/>
                    <a:pt x="1045" y="585"/>
                  </a:cubicBezTo>
                  <a:cubicBezTo>
                    <a:pt x="334" y="1000"/>
                    <a:pt x="1" y="1550"/>
                    <a:pt x="47" y="2090"/>
                  </a:cubicBezTo>
                  <a:cubicBezTo>
                    <a:pt x="86" y="1613"/>
                    <a:pt x="419" y="1144"/>
                    <a:pt x="1045" y="780"/>
                  </a:cubicBezTo>
                  <a:cubicBezTo>
                    <a:pt x="1717" y="390"/>
                    <a:pt x="2600" y="195"/>
                    <a:pt x="3484" y="195"/>
                  </a:cubicBezTo>
                  <a:cubicBezTo>
                    <a:pt x="4367" y="195"/>
                    <a:pt x="5252" y="390"/>
                    <a:pt x="5929" y="780"/>
                  </a:cubicBezTo>
                  <a:cubicBezTo>
                    <a:pt x="6565" y="1148"/>
                    <a:pt x="6903" y="1622"/>
                    <a:pt x="6944" y="2104"/>
                  </a:cubicBezTo>
                  <a:cubicBezTo>
                    <a:pt x="6989" y="1558"/>
                    <a:pt x="6651" y="1003"/>
                    <a:pt x="5929" y="585"/>
                  </a:cubicBezTo>
                  <a:cubicBezTo>
                    <a:pt x="5252" y="195"/>
                    <a:pt x="4367" y="0"/>
                    <a:pt x="3484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7281;p55">
              <a:extLst>
                <a:ext uri="{FF2B5EF4-FFF2-40B4-BE49-F238E27FC236}">
                  <a16:creationId xmlns:a16="http://schemas.microsoft.com/office/drawing/2014/main" id="{08BDD84E-FAC4-4D89-8936-F46DB4976530}"/>
                </a:ext>
              </a:extLst>
            </p:cNvPr>
            <p:cNvSpPr/>
            <p:nvPr/>
          </p:nvSpPr>
          <p:spPr>
            <a:xfrm>
              <a:off x="6973225" y="1193350"/>
              <a:ext cx="172475" cy="95175"/>
            </a:xfrm>
            <a:custGeom>
              <a:avLst/>
              <a:gdLst/>
              <a:ahLst/>
              <a:cxnLst/>
              <a:rect l="l" t="t" r="r" b="b"/>
              <a:pathLst>
                <a:path w="6899" h="3807" extrusionOk="0">
                  <a:moveTo>
                    <a:pt x="3437" y="1"/>
                  </a:moveTo>
                  <a:cubicBezTo>
                    <a:pt x="2554" y="1"/>
                    <a:pt x="1672" y="196"/>
                    <a:pt x="1000" y="587"/>
                  </a:cubicBezTo>
                  <a:cubicBezTo>
                    <a:pt x="374" y="951"/>
                    <a:pt x="41" y="1420"/>
                    <a:pt x="1" y="1897"/>
                  </a:cubicBezTo>
                  <a:cubicBezTo>
                    <a:pt x="43" y="2379"/>
                    <a:pt x="381" y="2853"/>
                    <a:pt x="1017" y="3221"/>
                  </a:cubicBezTo>
                  <a:cubicBezTo>
                    <a:pt x="1693" y="3611"/>
                    <a:pt x="2578" y="3806"/>
                    <a:pt x="3461" y="3806"/>
                  </a:cubicBezTo>
                  <a:cubicBezTo>
                    <a:pt x="4345" y="3806"/>
                    <a:pt x="5228" y="3611"/>
                    <a:pt x="5900" y="3221"/>
                  </a:cubicBezTo>
                  <a:cubicBezTo>
                    <a:pt x="6526" y="2857"/>
                    <a:pt x="6858" y="2388"/>
                    <a:pt x="6899" y="1911"/>
                  </a:cubicBezTo>
                  <a:cubicBezTo>
                    <a:pt x="6858" y="1429"/>
                    <a:pt x="6520" y="955"/>
                    <a:pt x="5884" y="587"/>
                  </a:cubicBezTo>
                  <a:cubicBezTo>
                    <a:pt x="5207" y="196"/>
                    <a:pt x="4322" y="1"/>
                    <a:pt x="3437" y="1"/>
                  </a:cubicBez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7282;p55">
              <a:extLst>
                <a:ext uri="{FF2B5EF4-FFF2-40B4-BE49-F238E27FC236}">
                  <a16:creationId xmlns:a16="http://schemas.microsoft.com/office/drawing/2014/main" id="{55D23245-697A-4801-AAA9-DD36434F1298}"/>
                </a:ext>
              </a:extLst>
            </p:cNvPr>
            <p:cNvSpPr/>
            <p:nvPr/>
          </p:nvSpPr>
          <p:spPr>
            <a:xfrm>
              <a:off x="7005400" y="1222950"/>
              <a:ext cx="9825" cy="28075"/>
            </a:xfrm>
            <a:custGeom>
              <a:avLst/>
              <a:gdLst/>
              <a:ahLst/>
              <a:cxnLst/>
              <a:rect l="l" t="t" r="r" b="b"/>
              <a:pathLst>
                <a:path w="393" h="1123" fill="none" extrusionOk="0">
                  <a:moveTo>
                    <a:pt x="393" y="0"/>
                  </a:moveTo>
                  <a:cubicBezTo>
                    <a:pt x="36" y="341"/>
                    <a:pt x="0" y="764"/>
                    <a:pt x="286" y="1122"/>
                  </a:cubicBezTo>
                </a:path>
              </a:pathLst>
            </a:custGeom>
            <a:noFill/>
            <a:ln w="475" cap="rnd" cmpd="sng">
              <a:solidFill>
                <a:srgbClr val="008D8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7283;p55">
              <a:extLst>
                <a:ext uri="{FF2B5EF4-FFF2-40B4-BE49-F238E27FC236}">
                  <a16:creationId xmlns:a16="http://schemas.microsoft.com/office/drawing/2014/main" id="{6AB21567-04F2-4892-85A1-C99B5876F41B}"/>
                </a:ext>
              </a:extLst>
            </p:cNvPr>
            <p:cNvSpPr/>
            <p:nvPr/>
          </p:nvSpPr>
          <p:spPr>
            <a:xfrm>
              <a:off x="7066325" y="1200350"/>
              <a:ext cx="39875" cy="11050"/>
            </a:xfrm>
            <a:custGeom>
              <a:avLst/>
              <a:gdLst/>
              <a:ahLst/>
              <a:cxnLst/>
              <a:rect l="l" t="t" r="r" b="b"/>
              <a:pathLst>
                <a:path w="1595" h="442" fill="none" extrusionOk="0">
                  <a:moveTo>
                    <a:pt x="1594" y="441"/>
                  </a:moveTo>
                  <a:cubicBezTo>
                    <a:pt x="1148" y="183"/>
                    <a:pt x="582" y="37"/>
                    <a:pt x="1" y="1"/>
                  </a:cubicBezTo>
                </a:path>
              </a:pathLst>
            </a:custGeom>
            <a:noFill/>
            <a:ln w="475" cap="rnd" cmpd="sng">
              <a:solidFill>
                <a:srgbClr val="008D8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7284;p55">
              <a:extLst>
                <a:ext uri="{FF2B5EF4-FFF2-40B4-BE49-F238E27FC236}">
                  <a16:creationId xmlns:a16="http://schemas.microsoft.com/office/drawing/2014/main" id="{58C63004-73C3-4B14-A323-FC2BFB6219B8}"/>
                </a:ext>
              </a:extLst>
            </p:cNvPr>
            <p:cNvSpPr/>
            <p:nvPr/>
          </p:nvSpPr>
          <p:spPr>
            <a:xfrm>
              <a:off x="7095475" y="1240300"/>
              <a:ext cx="30175" cy="30525"/>
            </a:xfrm>
            <a:custGeom>
              <a:avLst/>
              <a:gdLst/>
              <a:ahLst/>
              <a:cxnLst/>
              <a:rect l="l" t="t" r="r" b="b"/>
              <a:pathLst>
                <a:path w="1207" h="1221" fill="none" extrusionOk="0">
                  <a:moveTo>
                    <a:pt x="0" y="1220"/>
                  </a:moveTo>
                  <a:cubicBezTo>
                    <a:pt x="153" y="1164"/>
                    <a:pt x="299" y="1095"/>
                    <a:pt x="440" y="1014"/>
                  </a:cubicBezTo>
                  <a:cubicBezTo>
                    <a:pt x="924" y="733"/>
                    <a:pt x="1179" y="369"/>
                    <a:pt x="1207" y="1"/>
                  </a:cubicBezTo>
                </a:path>
              </a:pathLst>
            </a:custGeom>
            <a:noFill/>
            <a:ln w="475" cap="rnd" cmpd="sng">
              <a:solidFill>
                <a:srgbClr val="008D8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7285;p55">
              <a:extLst>
                <a:ext uri="{FF2B5EF4-FFF2-40B4-BE49-F238E27FC236}">
                  <a16:creationId xmlns:a16="http://schemas.microsoft.com/office/drawing/2014/main" id="{5E040D52-C104-4447-935E-B96821AABB31}"/>
                </a:ext>
              </a:extLst>
            </p:cNvPr>
            <p:cNvSpPr/>
            <p:nvPr/>
          </p:nvSpPr>
          <p:spPr>
            <a:xfrm>
              <a:off x="7041425" y="1222575"/>
              <a:ext cx="36025" cy="18950"/>
            </a:xfrm>
            <a:custGeom>
              <a:avLst/>
              <a:gdLst/>
              <a:ahLst/>
              <a:cxnLst/>
              <a:rect l="l" t="t" r="r" b="b"/>
              <a:pathLst>
                <a:path w="1441" h="758" extrusionOk="0">
                  <a:moveTo>
                    <a:pt x="0" y="751"/>
                  </a:moveTo>
                  <a:cubicBezTo>
                    <a:pt x="0" y="752"/>
                    <a:pt x="0" y="752"/>
                    <a:pt x="0" y="753"/>
                  </a:cubicBezTo>
                  <a:lnTo>
                    <a:pt x="0" y="751"/>
                  </a:lnTo>
                  <a:close/>
                  <a:moveTo>
                    <a:pt x="718" y="1"/>
                  </a:moveTo>
                  <a:cubicBezTo>
                    <a:pt x="534" y="1"/>
                    <a:pt x="351" y="42"/>
                    <a:pt x="211" y="124"/>
                  </a:cubicBezTo>
                  <a:cubicBezTo>
                    <a:pt x="71" y="204"/>
                    <a:pt x="2" y="309"/>
                    <a:pt x="2" y="415"/>
                  </a:cubicBezTo>
                  <a:lnTo>
                    <a:pt x="0" y="751"/>
                  </a:lnTo>
                  <a:lnTo>
                    <a:pt x="0" y="751"/>
                  </a:lnTo>
                  <a:cubicBezTo>
                    <a:pt x="1" y="646"/>
                    <a:pt x="71" y="541"/>
                    <a:pt x="209" y="462"/>
                  </a:cubicBezTo>
                  <a:cubicBezTo>
                    <a:pt x="349" y="380"/>
                    <a:pt x="533" y="339"/>
                    <a:pt x="717" y="339"/>
                  </a:cubicBezTo>
                  <a:cubicBezTo>
                    <a:pt x="901" y="339"/>
                    <a:pt x="1085" y="380"/>
                    <a:pt x="1226" y="462"/>
                  </a:cubicBezTo>
                  <a:cubicBezTo>
                    <a:pt x="1368" y="543"/>
                    <a:pt x="1437" y="650"/>
                    <a:pt x="1437" y="757"/>
                  </a:cubicBezTo>
                  <a:lnTo>
                    <a:pt x="1439" y="420"/>
                  </a:lnTo>
                  <a:cubicBezTo>
                    <a:pt x="1440" y="312"/>
                    <a:pt x="1369" y="205"/>
                    <a:pt x="1227" y="124"/>
                  </a:cubicBezTo>
                  <a:cubicBezTo>
                    <a:pt x="1087" y="42"/>
                    <a:pt x="902" y="1"/>
                    <a:pt x="718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7286;p55">
              <a:extLst>
                <a:ext uri="{FF2B5EF4-FFF2-40B4-BE49-F238E27FC236}">
                  <a16:creationId xmlns:a16="http://schemas.microsoft.com/office/drawing/2014/main" id="{EE674E60-5AB8-4456-98F8-F464A2D2D9D4}"/>
                </a:ext>
              </a:extLst>
            </p:cNvPr>
            <p:cNvSpPr/>
            <p:nvPr/>
          </p:nvSpPr>
          <p:spPr>
            <a:xfrm>
              <a:off x="7018375" y="1232900"/>
              <a:ext cx="82100" cy="31200"/>
            </a:xfrm>
            <a:custGeom>
              <a:avLst/>
              <a:gdLst/>
              <a:ahLst/>
              <a:cxnLst/>
              <a:rect l="l" t="t" r="r" b="b"/>
              <a:pathLst>
                <a:path w="3284" h="1248" extrusionOk="0">
                  <a:moveTo>
                    <a:pt x="3283" y="10"/>
                  </a:moveTo>
                  <a:lnTo>
                    <a:pt x="3283" y="14"/>
                  </a:lnTo>
                  <a:lnTo>
                    <a:pt x="3283" y="14"/>
                  </a:lnTo>
                  <a:cubicBezTo>
                    <a:pt x="3283" y="12"/>
                    <a:pt x="3283" y="11"/>
                    <a:pt x="3283" y="10"/>
                  </a:cubicBezTo>
                  <a:close/>
                  <a:moveTo>
                    <a:pt x="3" y="1"/>
                  </a:moveTo>
                  <a:lnTo>
                    <a:pt x="2" y="294"/>
                  </a:lnTo>
                  <a:cubicBezTo>
                    <a:pt x="0" y="539"/>
                    <a:pt x="161" y="784"/>
                    <a:pt x="484" y="969"/>
                  </a:cubicBezTo>
                  <a:cubicBezTo>
                    <a:pt x="806" y="1155"/>
                    <a:pt x="1226" y="1248"/>
                    <a:pt x="1646" y="1248"/>
                  </a:cubicBezTo>
                  <a:cubicBezTo>
                    <a:pt x="2066" y="1248"/>
                    <a:pt x="2486" y="1155"/>
                    <a:pt x="2805" y="969"/>
                  </a:cubicBezTo>
                  <a:cubicBezTo>
                    <a:pt x="3121" y="785"/>
                    <a:pt x="3280" y="545"/>
                    <a:pt x="3280" y="302"/>
                  </a:cubicBezTo>
                  <a:lnTo>
                    <a:pt x="3283" y="14"/>
                  </a:lnTo>
                  <a:lnTo>
                    <a:pt x="3283" y="14"/>
                  </a:lnTo>
                  <a:cubicBezTo>
                    <a:pt x="3280" y="255"/>
                    <a:pt x="3122" y="494"/>
                    <a:pt x="2806" y="677"/>
                  </a:cubicBezTo>
                  <a:cubicBezTo>
                    <a:pt x="2487" y="862"/>
                    <a:pt x="2068" y="955"/>
                    <a:pt x="1648" y="955"/>
                  </a:cubicBezTo>
                  <a:cubicBezTo>
                    <a:pt x="1229" y="955"/>
                    <a:pt x="809" y="862"/>
                    <a:pt x="487" y="677"/>
                  </a:cubicBezTo>
                  <a:cubicBezTo>
                    <a:pt x="164" y="489"/>
                    <a:pt x="3" y="244"/>
                    <a:pt x="3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7287;p55">
              <a:extLst>
                <a:ext uri="{FF2B5EF4-FFF2-40B4-BE49-F238E27FC236}">
                  <a16:creationId xmlns:a16="http://schemas.microsoft.com/office/drawing/2014/main" id="{D031B428-7B93-489D-8F1B-29C58CD45FAD}"/>
                </a:ext>
              </a:extLst>
            </p:cNvPr>
            <p:cNvSpPr/>
            <p:nvPr/>
          </p:nvSpPr>
          <p:spPr>
            <a:xfrm>
              <a:off x="7014375" y="1209275"/>
              <a:ext cx="90125" cy="47500"/>
            </a:xfrm>
            <a:custGeom>
              <a:avLst/>
              <a:gdLst/>
              <a:ahLst/>
              <a:cxnLst/>
              <a:rect l="l" t="t" r="r" b="b"/>
              <a:pathLst>
                <a:path w="3605" h="1900" extrusionOk="0">
                  <a:moveTo>
                    <a:pt x="1799" y="533"/>
                  </a:moveTo>
                  <a:cubicBezTo>
                    <a:pt x="1984" y="533"/>
                    <a:pt x="2168" y="574"/>
                    <a:pt x="2309" y="656"/>
                  </a:cubicBezTo>
                  <a:cubicBezTo>
                    <a:pt x="2590" y="818"/>
                    <a:pt x="2592" y="1081"/>
                    <a:pt x="2312" y="1245"/>
                  </a:cubicBezTo>
                  <a:cubicBezTo>
                    <a:pt x="2173" y="1326"/>
                    <a:pt x="1989" y="1366"/>
                    <a:pt x="1806" y="1366"/>
                  </a:cubicBezTo>
                  <a:cubicBezTo>
                    <a:pt x="1622" y="1366"/>
                    <a:pt x="1438" y="1326"/>
                    <a:pt x="1297" y="1245"/>
                  </a:cubicBezTo>
                  <a:cubicBezTo>
                    <a:pt x="1014" y="1082"/>
                    <a:pt x="1013" y="818"/>
                    <a:pt x="1293" y="656"/>
                  </a:cubicBezTo>
                  <a:cubicBezTo>
                    <a:pt x="1432" y="574"/>
                    <a:pt x="1616" y="533"/>
                    <a:pt x="1799" y="533"/>
                  </a:cubicBezTo>
                  <a:close/>
                  <a:moveTo>
                    <a:pt x="1798" y="0"/>
                  </a:moveTo>
                  <a:cubicBezTo>
                    <a:pt x="1378" y="0"/>
                    <a:pt x="958" y="93"/>
                    <a:pt x="639" y="279"/>
                  </a:cubicBezTo>
                  <a:cubicBezTo>
                    <a:pt x="1" y="649"/>
                    <a:pt x="5" y="1250"/>
                    <a:pt x="647" y="1622"/>
                  </a:cubicBezTo>
                  <a:cubicBezTo>
                    <a:pt x="969" y="1807"/>
                    <a:pt x="1389" y="1900"/>
                    <a:pt x="1808" y="1900"/>
                  </a:cubicBezTo>
                  <a:cubicBezTo>
                    <a:pt x="2228" y="1900"/>
                    <a:pt x="2647" y="1807"/>
                    <a:pt x="2966" y="1622"/>
                  </a:cubicBezTo>
                  <a:cubicBezTo>
                    <a:pt x="3604" y="1250"/>
                    <a:pt x="3601" y="650"/>
                    <a:pt x="2959" y="279"/>
                  </a:cubicBezTo>
                  <a:cubicBezTo>
                    <a:pt x="2638" y="93"/>
                    <a:pt x="2217" y="0"/>
                    <a:pt x="1798" y="0"/>
                  </a:cubicBez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7288;p55">
              <a:extLst>
                <a:ext uri="{FF2B5EF4-FFF2-40B4-BE49-F238E27FC236}">
                  <a16:creationId xmlns:a16="http://schemas.microsoft.com/office/drawing/2014/main" id="{714F6BAD-160E-4770-AB65-025F184170E4}"/>
                </a:ext>
              </a:extLst>
            </p:cNvPr>
            <p:cNvSpPr/>
            <p:nvPr/>
          </p:nvSpPr>
          <p:spPr>
            <a:xfrm>
              <a:off x="6635775" y="1432150"/>
              <a:ext cx="49825" cy="29325"/>
            </a:xfrm>
            <a:custGeom>
              <a:avLst/>
              <a:gdLst/>
              <a:ahLst/>
              <a:cxnLst/>
              <a:rect l="l" t="t" r="r" b="b"/>
              <a:pathLst>
                <a:path w="1993" h="1173" extrusionOk="0">
                  <a:moveTo>
                    <a:pt x="1663" y="0"/>
                  </a:moveTo>
                  <a:lnTo>
                    <a:pt x="0" y="985"/>
                  </a:lnTo>
                  <a:lnTo>
                    <a:pt x="339" y="1172"/>
                  </a:lnTo>
                  <a:lnTo>
                    <a:pt x="1992" y="196"/>
                  </a:lnTo>
                  <a:lnTo>
                    <a:pt x="1663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7289;p55">
              <a:extLst>
                <a:ext uri="{FF2B5EF4-FFF2-40B4-BE49-F238E27FC236}">
                  <a16:creationId xmlns:a16="http://schemas.microsoft.com/office/drawing/2014/main" id="{1F6B1C98-8FF2-4535-9BC7-CCFF4AB2469C}"/>
                </a:ext>
              </a:extLst>
            </p:cNvPr>
            <p:cNvSpPr/>
            <p:nvPr/>
          </p:nvSpPr>
          <p:spPr>
            <a:xfrm>
              <a:off x="6650625" y="1440775"/>
              <a:ext cx="49800" cy="29325"/>
            </a:xfrm>
            <a:custGeom>
              <a:avLst/>
              <a:gdLst/>
              <a:ahLst/>
              <a:cxnLst/>
              <a:rect l="l" t="t" r="r" b="b"/>
              <a:pathLst>
                <a:path w="1992" h="1173" extrusionOk="0">
                  <a:moveTo>
                    <a:pt x="1664" y="1"/>
                  </a:moveTo>
                  <a:lnTo>
                    <a:pt x="1" y="984"/>
                  </a:lnTo>
                  <a:lnTo>
                    <a:pt x="338" y="1172"/>
                  </a:lnTo>
                  <a:lnTo>
                    <a:pt x="1992" y="196"/>
                  </a:lnTo>
                  <a:lnTo>
                    <a:pt x="1664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7290;p55">
              <a:extLst>
                <a:ext uri="{FF2B5EF4-FFF2-40B4-BE49-F238E27FC236}">
                  <a16:creationId xmlns:a16="http://schemas.microsoft.com/office/drawing/2014/main" id="{C7840BEB-9818-4EF9-BE4F-68DA4660B265}"/>
                </a:ext>
              </a:extLst>
            </p:cNvPr>
            <p:cNvSpPr/>
            <p:nvPr/>
          </p:nvSpPr>
          <p:spPr>
            <a:xfrm>
              <a:off x="6665275" y="1449175"/>
              <a:ext cx="49825" cy="29375"/>
            </a:xfrm>
            <a:custGeom>
              <a:avLst/>
              <a:gdLst/>
              <a:ahLst/>
              <a:cxnLst/>
              <a:rect l="l" t="t" r="r" b="b"/>
              <a:pathLst>
                <a:path w="1993" h="1175" extrusionOk="0">
                  <a:moveTo>
                    <a:pt x="1664" y="1"/>
                  </a:moveTo>
                  <a:lnTo>
                    <a:pt x="0" y="986"/>
                  </a:lnTo>
                  <a:lnTo>
                    <a:pt x="340" y="1174"/>
                  </a:lnTo>
                  <a:lnTo>
                    <a:pt x="1993" y="198"/>
                  </a:lnTo>
                  <a:lnTo>
                    <a:pt x="1664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7291;p55">
              <a:extLst>
                <a:ext uri="{FF2B5EF4-FFF2-40B4-BE49-F238E27FC236}">
                  <a16:creationId xmlns:a16="http://schemas.microsoft.com/office/drawing/2014/main" id="{4A7EFE74-CAB9-4E16-B4A7-F74594914A87}"/>
                </a:ext>
              </a:extLst>
            </p:cNvPr>
            <p:cNvSpPr/>
            <p:nvPr/>
          </p:nvSpPr>
          <p:spPr>
            <a:xfrm>
              <a:off x="6680250" y="1457925"/>
              <a:ext cx="49825" cy="29325"/>
            </a:xfrm>
            <a:custGeom>
              <a:avLst/>
              <a:gdLst/>
              <a:ahLst/>
              <a:cxnLst/>
              <a:rect l="l" t="t" r="r" b="b"/>
              <a:pathLst>
                <a:path w="1993" h="1173" extrusionOk="0">
                  <a:moveTo>
                    <a:pt x="1664" y="0"/>
                  </a:moveTo>
                  <a:lnTo>
                    <a:pt x="0" y="985"/>
                  </a:lnTo>
                  <a:lnTo>
                    <a:pt x="340" y="1172"/>
                  </a:lnTo>
                  <a:lnTo>
                    <a:pt x="1993" y="196"/>
                  </a:lnTo>
                  <a:lnTo>
                    <a:pt x="1664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7292;p55">
              <a:extLst>
                <a:ext uri="{FF2B5EF4-FFF2-40B4-BE49-F238E27FC236}">
                  <a16:creationId xmlns:a16="http://schemas.microsoft.com/office/drawing/2014/main" id="{A1ECD55E-0C93-4E5D-85DF-0CDFA8CEF429}"/>
                </a:ext>
              </a:extLst>
            </p:cNvPr>
            <p:cNvSpPr/>
            <p:nvPr/>
          </p:nvSpPr>
          <p:spPr>
            <a:xfrm>
              <a:off x="6694925" y="1466625"/>
              <a:ext cx="49800" cy="29325"/>
            </a:xfrm>
            <a:custGeom>
              <a:avLst/>
              <a:gdLst/>
              <a:ahLst/>
              <a:cxnLst/>
              <a:rect l="l" t="t" r="r" b="b"/>
              <a:pathLst>
                <a:path w="1992" h="1173" extrusionOk="0">
                  <a:moveTo>
                    <a:pt x="1664" y="0"/>
                  </a:moveTo>
                  <a:lnTo>
                    <a:pt x="1" y="985"/>
                  </a:lnTo>
                  <a:lnTo>
                    <a:pt x="340" y="1172"/>
                  </a:lnTo>
                  <a:lnTo>
                    <a:pt x="1992" y="196"/>
                  </a:lnTo>
                  <a:lnTo>
                    <a:pt x="1664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7293;p55">
              <a:extLst>
                <a:ext uri="{FF2B5EF4-FFF2-40B4-BE49-F238E27FC236}">
                  <a16:creationId xmlns:a16="http://schemas.microsoft.com/office/drawing/2014/main" id="{7F9E077F-645D-4C33-909C-73DC63368E3F}"/>
                </a:ext>
              </a:extLst>
            </p:cNvPr>
            <p:cNvSpPr/>
            <p:nvPr/>
          </p:nvSpPr>
          <p:spPr>
            <a:xfrm>
              <a:off x="6702150" y="1373875"/>
              <a:ext cx="407775" cy="236075"/>
            </a:xfrm>
            <a:custGeom>
              <a:avLst/>
              <a:gdLst/>
              <a:ahLst/>
              <a:cxnLst/>
              <a:rect l="l" t="t" r="r" b="b"/>
              <a:pathLst>
                <a:path w="16311" h="9443" extrusionOk="0">
                  <a:moveTo>
                    <a:pt x="9875" y="1"/>
                  </a:moveTo>
                  <a:cubicBezTo>
                    <a:pt x="9817" y="1"/>
                    <a:pt x="9759" y="13"/>
                    <a:pt x="9716" y="39"/>
                  </a:cubicBezTo>
                  <a:lnTo>
                    <a:pt x="89" y="5639"/>
                  </a:lnTo>
                  <a:cubicBezTo>
                    <a:pt x="0" y="5690"/>
                    <a:pt x="0" y="5772"/>
                    <a:pt x="89" y="5825"/>
                  </a:cubicBezTo>
                  <a:lnTo>
                    <a:pt x="6275" y="9405"/>
                  </a:lnTo>
                  <a:cubicBezTo>
                    <a:pt x="6319" y="9430"/>
                    <a:pt x="6377" y="9443"/>
                    <a:pt x="6435" y="9443"/>
                  </a:cubicBezTo>
                  <a:cubicBezTo>
                    <a:pt x="6493" y="9443"/>
                    <a:pt x="6551" y="9430"/>
                    <a:pt x="6595" y="9405"/>
                  </a:cubicBezTo>
                  <a:lnTo>
                    <a:pt x="16222" y="3805"/>
                  </a:lnTo>
                  <a:cubicBezTo>
                    <a:pt x="16311" y="3754"/>
                    <a:pt x="16311" y="3670"/>
                    <a:pt x="16222" y="3619"/>
                  </a:cubicBezTo>
                  <a:lnTo>
                    <a:pt x="10036" y="39"/>
                  </a:lnTo>
                  <a:cubicBezTo>
                    <a:pt x="9992" y="13"/>
                    <a:pt x="9934" y="1"/>
                    <a:pt x="9875" y="1"/>
                  </a:cubicBez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294;p55">
              <a:extLst>
                <a:ext uri="{FF2B5EF4-FFF2-40B4-BE49-F238E27FC236}">
                  <a16:creationId xmlns:a16="http://schemas.microsoft.com/office/drawing/2014/main" id="{42F8E3B9-E6E1-42B7-83B0-77BFCC858E07}"/>
                </a:ext>
              </a:extLst>
            </p:cNvPr>
            <p:cNvSpPr/>
            <p:nvPr/>
          </p:nvSpPr>
          <p:spPr>
            <a:xfrm>
              <a:off x="6702175" y="1373800"/>
              <a:ext cx="407750" cy="236075"/>
            </a:xfrm>
            <a:custGeom>
              <a:avLst/>
              <a:gdLst/>
              <a:ahLst/>
              <a:cxnLst/>
              <a:rect l="l" t="t" r="r" b="b"/>
              <a:pathLst>
                <a:path w="16310" h="9443" extrusionOk="0">
                  <a:moveTo>
                    <a:pt x="9875" y="1"/>
                  </a:moveTo>
                  <a:cubicBezTo>
                    <a:pt x="9817" y="1"/>
                    <a:pt x="9759" y="14"/>
                    <a:pt x="9715" y="39"/>
                  </a:cubicBezTo>
                  <a:lnTo>
                    <a:pt x="88" y="5639"/>
                  </a:lnTo>
                  <a:cubicBezTo>
                    <a:pt x="1" y="5690"/>
                    <a:pt x="1" y="5773"/>
                    <a:pt x="89" y="5825"/>
                  </a:cubicBezTo>
                  <a:lnTo>
                    <a:pt x="6275" y="9405"/>
                  </a:lnTo>
                  <a:cubicBezTo>
                    <a:pt x="6319" y="9430"/>
                    <a:pt x="6377" y="9443"/>
                    <a:pt x="6435" y="9443"/>
                  </a:cubicBezTo>
                  <a:cubicBezTo>
                    <a:pt x="6493" y="9443"/>
                    <a:pt x="6551" y="9430"/>
                    <a:pt x="6594" y="9405"/>
                  </a:cubicBezTo>
                  <a:lnTo>
                    <a:pt x="16221" y="3805"/>
                  </a:lnTo>
                  <a:cubicBezTo>
                    <a:pt x="16310" y="3754"/>
                    <a:pt x="16310" y="3670"/>
                    <a:pt x="16221" y="3619"/>
                  </a:cubicBezTo>
                  <a:lnTo>
                    <a:pt x="10035" y="39"/>
                  </a:lnTo>
                  <a:cubicBezTo>
                    <a:pt x="9991" y="14"/>
                    <a:pt x="9933" y="1"/>
                    <a:pt x="9875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295;p55">
              <a:extLst>
                <a:ext uri="{FF2B5EF4-FFF2-40B4-BE49-F238E27FC236}">
                  <a16:creationId xmlns:a16="http://schemas.microsoft.com/office/drawing/2014/main" id="{F63BC172-19B9-42A8-B964-1A0C7B1A6540}"/>
                </a:ext>
              </a:extLst>
            </p:cNvPr>
            <p:cNvSpPr/>
            <p:nvPr/>
          </p:nvSpPr>
          <p:spPr>
            <a:xfrm>
              <a:off x="6988350" y="1423875"/>
              <a:ext cx="10500" cy="32675"/>
            </a:xfrm>
            <a:custGeom>
              <a:avLst/>
              <a:gdLst/>
              <a:ahLst/>
              <a:cxnLst/>
              <a:rect l="l" t="t" r="r" b="b"/>
              <a:pathLst>
                <a:path w="420" h="1307" extrusionOk="0">
                  <a:moveTo>
                    <a:pt x="1" y="1"/>
                  </a:moveTo>
                  <a:lnTo>
                    <a:pt x="1" y="1185"/>
                  </a:lnTo>
                  <a:cubicBezTo>
                    <a:pt x="1" y="1217"/>
                    <a:pt x="21" y="1248"/>
                    <a:pt x="63" y="1271"/>
                  </a:cubicBezTo>
                  <a:cubicBezTo>
                    <a:pt x="104" y="1295"/>
                    <a:pt x="158" y="1307"/>
                    <a:pt x="211" y="1307"/>
                  </a:cubicBezTo>
                  <a:cubicBezTo>
                    <a:pt x="265" y="1307"/>
                    <a:pt x="318" y="1295"/>
                    <a:pt x="359" y="1271"/>
                  </a:cubicBezTo>
                  <a:cubicBezTo>
                    <a:pt x="399" y="1248"/>
                    <a:pt x="420" y="1217"/>
                    <a:pt x="420" y="1187"/>
                  </a:cubicBezTo>
                  <a:lnTo>
                    <a:pt x="420" y="1"/>
                  </a:lnTo>
                  <a:cubicBezTo>
                    <a:pt x="420" y="33"/>
                    <a:pt x="399" y="63"/>
                    <a:pt x="359" y="86"/>
                  </a:cubicBezTo>
                  <a:cubicBezTo>
                    <a:pt x="318" y="110"/>
                    <a:pt x="265" y="122"/>
                    <a:pt x="211" y="122"/>
                  </a:cubicBezTo>
                  <a:cubicBezTo>
                    <a:pt x="158" y="122"/>
                    <a:pt x="104" y="110"/>
                    <a:pt x="63" y="86"/>
                  </a:cubicBezTo>
                  <a:cubicBezTo>
                    <a:pt x="21" y="63"/>
                    <a:pt x="1" y="31"/>
                    <a:pt x="1" y="1"/>
                  </a:cubicBez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96;p55">
              <a:extLst>
                <a:ext uri="{FF2B5EF4-FFF2-40B4-BE49-F238E27FC236}">
                  <a16:creationId xmlns:a16="http://schemas.microsoft.com/office/drawing/2014/main" id="{D4B36119-74C5-4824-83D9-040F809745BA}"/>
                </a:ext>
              </a:extLst>
            </p:cNvPr>
            <p:cNvSpPr/>
            <p:nvPr/>
          </p:nvSpPr>
          <p:spPr>
            <a:xfrm>
              <a:off x="6987800" y="1420875"/>
              <a:ext cx="11550" cy="6075"/>
            </a:xfrm>
            <a:custGeom>
              <a:avLst/>
              <a:gdLst/>
              <a:ahLst/>
              <a:cxnLst/>
              <a:rect l="l" t="t" r="r" b="b"/>
              <a:pathLst>
                <a:path w="462" h="243" extrusionOk="0">
                  <a:moveTo>
                    <a:pt x="233" y="0"/>
                  </a:moveTo>
                  <a:cubicBezTo>
                    <a:pt x="179" y="0"/>
                    <a:pt x="125" y="12"/>
                    <a:pt x="83" y="37"/>
                  </a:cubicBezTo>
                  <a:cubicBezTo>
                    <a:pt x="1" y="85"/>
                    <a:pt x="2" y="160"/>
                    <a:pt x="85" y="206"/>
                  </a:cubicBezTo>
                  <a:cubicBezTo>
                    <a:pt x="125" y="230"/>
                    <a:pt x="179" y="242"/>
                    <a:pt x="233" y="242"/>
                  </a:cubicBezTo>
                  <a:cubicBezTo>
                    <a:pt x="286" y="242"/>
                    <a:pt x="340" y="230"/>
                    <a:pt x="381" y="206"/>
                  </a:cubicBezTo>
                  <a:cubicBezTo>
                    <a:pt x="462" y="160"/>
                    <a:pt x="462" y="83"/>
                    <a:pt x="379" y="35"/>
                  </a:cubicBezTo>
                  <a:cubicBezTo>
                    <a:pt x="339" y="12"/>
                    <a:pt x="286" y="0"/>
                    <a:pt x="233" y="0"/>
                  </a:cubicBez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297;p55">
              <a:extLst>
                <a:ext uri="{FF2B5EF4-FFF2-40B4-BE49-F238E27FC236}">
                  <a16:creationId xmlns:a16="http://schemas.microsoft.com/office/drawing/2014/main" id="{3AD739F7-4004-466A-BE3C-0B45A5A3BE9E}"/>
                </a:ext>
              </a:extLst>
            </p:cNvPr>
            <p:cNvSpPr/>
            <p:nvPr/>
          </p:nvSpPr>
          <p:spPr>
            <a:xfrm>
              <a:off x="6953550" y="1350500"/>
              <a:ext cx="81475" cy="77875"/>
            </a:xfrm>
            <a:custGeom>
              <a:avLst/>
              <a:gdLst/>
              <a:ahLst/>
              <a:cxnLst/>
              <a:rect l="l" t="t" r="r" b="b"/>
              <a:pathLst>
                <a:path w="3259" h="3115" extrusionOk="0">
                  <a:moveTo>
                    <a:pt x="1307" y="1"/>
                  </a:moveTo>
                  <a:cubicBezTo>
                    <a:pt x="1253" y="1"/>
                    <a:pt x="1199" y="8"/>
                    <a:pt x="1145" y="23"/>
                  </a:cubicBezTo>
                  <a:cubicBezTo>
                    <a:pt x="875" y="95"/>
                    <a:pt x="688" y="340"/>
                    <a:pt x="689" y="620"/>
                  </a:cubicBezTo>
                  <a:lnTo>
                    <a:pt x="689" y="626"/>
                  </a:lnTo>
                  <a:cubicBezTo>
                    <a:pt x="364" y="668"/>
                    <a:pt x="179" y="1017"/>
                    <a:pt x="325" y="1310"/>
                  </a:cubicBezTo>
                  <a:cubicBezTo>
                    <a:pt x="125" y="1418"/>
                    <a:pt x="0" y="1626"/>
                    <a:pt x="0" y="1854"/>
                  </a:cubicBezTo>
                  <a:cubicBezTo>
                    <a:pt x="0" y="2076"/>
                    <a:pt x="119" y="2282"/>
                    <a:pt x="314" y="2391"/>
                  </a:cubicBezTo>
                  <a:cubicBezTo>
                    <a:pt x="340" y="2637"/>
                    <a:pt x="548" y="2815"/>
                    <a:pt x="783" y="2815"/>
                  </a:cubicBezTo>
                  <a:cubicBezTo>
                    <a:pt x="821" y="2815"/>
                    <a:pt x="859" y="2810"/>
                    <a:pt x="897" y="2801"/>
                  </a:cubicBezTo>
                  <a:cubicBezTo>
                    <a:pt x="905" y="2807"/>
                    <a:pt x="913" y="2811"/>
                    <a:pt x="921" y="2817"/>
                  </a:cubicBezTo>
                  <a:cubicBezTo>
                    <a:pt x="1132" y="3018"/>
                    <a:pt x="1399" y="3115"/>
                    <a:pt x="1665" y="3115"/>
                  </a:cubicBezTo>
                  <a:cubicBezTo>
                    <a:pt x="2006" y="3115"/>
                    <a:pt x="2344" y="2955"/>
                    <a:pt x="2555" y="2647"/>
                  </a:cubicBezTo>
                  <a:cubicBezTo>
                    <a:pt x="2819" y="2589"/>
                    <a:pt x="2980" y="2321"/>
                    <a:pt x="2908" y="2060"/>
                  </a:cubicBezTo>
                  <a:cubicBezTo>
                    <a:pt x="3143" y="1900"/>
                    <a:pt x="3259" y="1616"/>
                    <a:pt x="3202" y="1338"/>
                  </a:cubicBezTo>
                  <a:cubicBezTo>
                    <a:pt x="3147" y="1059"/>
                    <a:pt x="2928" y="842"/>
                    <a:pt x="2650" y="787"/>
                  </a:cubicBezTo>
                  <a:cubicBezTo>
                    <a:pt x="2732" y="569"/>
                    <a:pt x="2647" y="323"/>
                    <a:pt x="2447" y="205"/>
                  </a:cubicBezTo>
                  <a:cubicBezTo>
                    <a:pt x="2370" y="160"/>
                    <a:pt x="2286" y="139"/>
                    <a:pt x="2203" y="139"/>
                  </a:cubicBezTo>
                  <a:cubicBezTo>
                    <a:pt x="2066" y="139"/>
                    <a:pt x="1932" y="197"/>
                    <a:pt x="1839" y="308"/>
                  </a:cubicBezTo>
                  <a:cubicBezTo>
                    <a:pt x="1727" y="115"/>
                    <a:pt x="1522" y="1"/>
                    <a:pt x="1307" y="1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298;p55">
              <a:extLst>
                <a:ext uri="{FF2B5EF4-FFF2-40B4-BE49-F238E27FC236}">
                  <a16:creationId xmlns:a16="http://schemas.microsoft.com/office/drawing/2014/main" id="{11B46866-F34E-47B7-ACB3-1E45D6E3EEC3}"/>
                </a:ext>
              </a:extLst>
            </p:cNvPr>
            <p:cNvSpPr/>
            <p:nvPr/>
          </p:nvSpPr>
          <p:spPr>
            <a:xfrm>
              <a:off x="7040625" y="1443825"/>
              <a:ext cx="10500" cy="32675"/>
            </a:xfrm>
            <a:custGeom>
              <a:avLst/>
              <a:gdLst/>
              <a:ahLst/>
              <a:cxnLst/>
              <a:rect l="l" t="t" r="r" b="b"/>
              <a:pathLst>
                <a:path w="420" h="1307" extrusionOk="0">
                  <a:moveTo>
                    <a:pt x="1" y="0"/>
                  </a:moveTo>
                  <a:lnTo>
                    <a:pt x="1" y="1185"/>
                  </a:lnTo>
                  <a:cubicBezTo>
                    <a:pt x="1" y="1217"/>
                    <a:pt x="21" y="1247"/>
                    <a:pt x="61" y="1271"/>
                  </a:cubicBezTo>
                  <a:cubicBezTo>
                    <a:pt x="103" y="1295"/>
                    <a:pt x="156" y="1306"/>
                    <a:pt x="210" y="1306"/>
                  </a:cubicBezTo>
                  <a:cubicBezTo>
                    <a:pt x="264" y="1306"/>
                    <a:pt x="317" y="1295"/>
                    <a:pt x="359" y="1271"/>
                  </a:cubicBezTo>
                  <a:cubicBezTo>
                    <a:pt x="399" y="1247"/>
                    <a:pt x="420" y="1217"/>
                    <a:pt x="420" y="1185"/>
                  </a:cubicBezTo>
                  <a:lnTo>
                    <a:pt x="420" y="0"/>
                  </a:lnTo>
                  <a:cubicBezTo>
                    <a:pt x="420" y="32"/>
                    <a:pt x="399" y="63"/>
                    <a:pt x="359" y="86"/>
                  </a:cubicBezTo>
                  <a:cubicBezTo>
                    <a:pt x="318" y="110"/>
                    <a:pt x="264" y="122"/>
                    <a:pt x="211" y="122"/>
                  </a:cubicBezTo>
                  <a:cubicBezTo>
                    <a:pt x="157" y="122"/>
                    <a:pt x="103" y="110"/>
                    <a:pt x="61" y="86"/>
                  </a:cubicBezTo>
                  <a:cubicBezTo>
                    <a:pt x="21" y="63"/>
                    <a:pt x="1" y="31"/>
                    <a:pt x="1" y="0"/>
                  </a:cubicBez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299;p55">
              <a:extLst>
                <a:ext uri="{FF2B5EF4-FFF2-40B4-BE49-F238E27FC236}">
                  <a16:creationId xmlns:a16="http://schemas.microsoft.com/office/drawing/2014/main" id="{1CBECC21-9A03-44C0-92A0-164AFF28FB20}"/>
                </a:ext>
              </a:extLst>
            </p:cNvPr>
            <p:cNvSpPr/>
            <p:nvPr/>
          </p:nvSpPr>
          <p:spPr>
            <a:xfrm>
              <a:off x="7040075" y="1440775"/>
              <a:ext cx="11550" cy="6100"/>
            </a:xfrm>
            <a:custGeom>
              <a:avLst/>
              <a:gdLst/>
              <a:ahLst/>
              <a:cxnLst/>
              <a:rect l="l" t="t" r="r" b="b"/>
              <a:pathLst>
                <a:path w="462" h="244" extrusionOk="0">
                  <a:moveTo>
                    <a:pt x="231" y="1"/>
                  </a:moveTo>
                  <a:cubicBezTo>
                    <a:pt x="177" y="1"/>
                    <a:pt x="124" y="13"/>
                    <a:pt x="83" y="37"/>
                  </a:cubicBezTo>
                  <a:cubicBezTo>
                    <a:pt x="1" y="83"/>
                    <a:pt x="2" y="161"/>
                    <a:pt x="83" y="208"/>
                  </a:cubicBezTo>
                  <a:cubicBezTo>
                    <a:pt x="125" y="232"/>
                    <a:pt x="179" y="244"/>
                    <a:pt x="233" y="244"/>
                  </a:cubicBezTo>
                  <a:cubicBezTo>
                    <a:pt x="286" y="244"/>
                    <a:pt x="340" y="232"/>
                    <a:pt x="381" y="208"/>
                  </a:cubicBezTo>
                  <a:cubicBezTo>
                    <a:pt x="462" y="161"/>
                    <a:pt x="462" y="83"/>
                    <a:pt x="379" y="37"/>
                  </a:cubicBezTo>
                  <a:cubicBezTo>
                    <a:pt x="338" y="13"/>
                    <a:pt x="284" y="1"/>
                    <a:pt x="231" y="1"/>
                  </a:cubicBez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300;p55">
              <a:extLst>
                <a:ext uri="{FF2B5EF4-FFF2-40B4-BE49-F238E27FC236}">
                  <a16:creationId xmlns:a16="http://schemas.microsoft.com/office/drawing/2014/main" id="{1F180B4D-88F8-4E8A-A814-1DFF99C5AAED}"/>
                </a:ext>
              </a:extLst>
            </p:cNvPr>
            <p:cNvSpPr/>
            <p:nvPr/>
          </p:nvSpPr>
          <p:spPr>
            <a:xfrm>
              <a:off x="7005825" y="1370425"/>
              <a:ext cx="81475" cy="77875"/>
            </a:xfrm>
            <a:custGeom>
              <a:avLst/>
              <a:gdLst/>
              <a:ahLst/>
              <a:cxnLst/>
              <a:rect l="l" t="t" r="r" b="b"/>
              <a:pathLst>
                <a:path w="3259" h="3115" extrusionOk="0">
                  <a:moveTo>
                    <a:pt x="1304" y="0"/>
                  </a:moveTo>
                  <a:cubicBezTo>
                    <a:pt x="1251" y="0"/>
                    <a:pt x="1198" y="7"/>
                    <a:pt x="1145" y="22"/>
                  </a:cubicBezTo>
                  <a:cubicBezTo>
                    <a:pt x="875" y="96"/>
                    <a:pt x="688" y="341"/>
                    <a:pt x="689" y="619"/>
                  </a:cubicBezTo>
                  <a:lnTo>
                    <a:pt x="689" y="626"/>
                  </a:lnTo>
                  <a:cubicBezTo>
                    <a:pt x="364" y="667"/>
                    <a:pt x="177" y="1018"/>
                    <a:pt x="325" y="1311"/>
                  </a:cubicBezTo>
                  <a:cubicBezTo>
                    <a:pt x="125" y="1418"/>
                    <a:pt x="0" y="1627"/>
                    <a:pt x="0" y="1855"/>
                  </a:cubicBezTo>
                  <a:cubicBezTo>
                    <a:pt x="0" y="2076"/>
                    <a:pt x="119" y="2281"/>
                    <a:pt x="314" y="2391"/>
                  </a:cubicBezTo>
                  <a:cubicBezTo>
                    <a:pt x="339" y="2637"/>
                    <a:pt x="548" y="2815"/>
                    <a:pt x="784" y="2815"/>
                  </a:cubicBezTo>
                  <a:cubicBezTo>
                    <a:pt x="821" y="2815"/>
                    <a:pt x="859" y="2811"/>
                    <a:pt x="897" y="2801"/>
                  </a:cubicBezTo>
                  <a:lnTo>
                    <a:pt x="921" y="2816"/>
                  </a:lnTo>
                  <a:cubicBezTo>
                    <a:pt x="1132" y="3017"/>
                    <a:pt x="1399" y="3114"/>
                    <a:pt x="1665" y="3114"/>
                  </a:cubicBezTo>
                  <a:cubicBezTo>
                    <a:pt x="2006" y="3114"/>
                    <a:pt x="2344" y="2954"/>
                    <a:pt x="2555" y="2646"/>
                  </a:cubicBezTo>
                  <a:cubicBezTo>
                    <a:pt x="2819" y="2588"/>
                    <a:pt x="2980" y="2320"/>
                    <a:pt x="2908" y="2060"/>
                  </a:cubicBezTo>
                  <a:cubicBezTo>
                    <a:pt x="3143" y="1901"/>
                    <a:pt x="3259" y="1615"/>
                    <a:pt x="3202" y="1337"/>
                  </a:cubicBezTo>
                  <a:cubicBezTo>
                    <a:pt x="3146" y="1058"/>
                    <a:pt x="2928" y="841"/>
                    <a:pt x="2650" y="786"/>
                  </a:cubicBezTo>
                  <a:cubicBezTo>
                    <a:pt x="2732" y="568"/>
                    <a:pt x="2647" y="323"/>
                    <a:pt x="2447" y="204"/>
                  </a:cubicBezTo>
                  <a:cubicBezTo>
                    <a:pt x="2370" y="159"/>
                    <a:pt x="2286" y="138"/>
                    <a:pt x="2203" y="138"/>
                  </a:cubicBezTo>
                  <a:cubicBezTo>
                    <a:pt x="2066" y="138"/>
                    <a:pt x="1932" y="196"/>
                    <a:pt x="1839" y="307"/>
                  </a:cubicBezTo>
                  <a:cubicBezTo>
                    <a:pt x="1726" y="114"/>
                    <a:pt x="1520" y="0"/>
                    <a:pt x="1304" y="0"/>
                  </a:cubicBez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301;p55">
              <a:extLst>
                <a:ext uri="{FF2B5EF4-FFF2-40B4-BE49-F238E27FC236}">
                  <a16:creationId xmlns:a16="http://schemas.microsoft.com/office/drawing/2014/main" id="{9955090B-99BC-41D8-B203-D6945CA8C645}"/>
                </a:ext>
              </a:extLst>
            </p:cNvPr>
            <p:cNvSpPr/>
            <p:nvPr/>
          </p:nvSpPr>
          <p:spPr>
            <a:xfrm>
              <a:off x="6858250" y="1206800"/>
              <a:ext cx="122450" cy="311575"/>
            </a:xfrm>
            <a:custGeom>
              <a:avLst/>
              <a:gdLst/>
              <a:ahLst/>
              <a:cxnLst/>
              <a:rect l="l" t="t" r="r" b="b"/>
              <a:pathLst>
                <a:path w="4898" h="12463" extrusionOk="0">
                  <a:moveTo>
                    <a:pt x="0" y="1"/>
                  </a:moveTo>
                  <a:lnTo>
                    <a:pt x="45" y="8907"/>
                  </a:lnTo>
                  <a:lnTo>
                    <a:pt x="4897" y="12463"/>
                  </a:lnTo>
                  <a:lnTo>
                    <a:pt x="4852" y="276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302;p55">
              <a:extLst>
                <a:ext uri="{FF2B5EF4-FFF2-40B4-BE49-F238E27FC236}">
                  <a16:creationId xmlns:a16="http://schemas.microsoft.com/office/drawing/2014/main" id="{AE8348F0-C23D-4731-B4B9-BD0A7E681B51}"/>
                </a:ext>
              </a:extLst>
            </p:cNvPr>
            <p:cNvSpPr/>
            <p:nvPr/>
          </p:nvSpPr>
          <p:spPr>
            <a:xfrm>
              <a:off x="6740200" y="1206800"/>
              <a:ext cx="118075" cy="309300"/>
            </a:xfrm>
            <a:custGeom>
              <a:avLst/>
              <a:gdLst/>
              <a:ahLst/>
              <a:cxnLst/>
              <a:rect l="l" t="t" r="r" b="b"/>
              <a:pathLst>
                <a:path w="4723" h="12372" extrusionOk="0">
                  <a:moveTo>
                    <a:pt x="4722" y="1"/>
                  </a:moveTo>
                  <a:lnTo>
                    <a:pt x="1" y="2676"/>
                  </a:lnTo>
                  <a:lnTo>
                    <a:pt x="46" y="12371"/>
                  </a:lnTo>
                  <a:lnTo>
                    <a:pt x="4677" y="8907"/>
                  </a:lnTo>
                  <a:lnTo>
                    <a:pt x="4722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303;p55">
              <a:extLst>
                <a:ext uri="{FF2B5EF4-FFF2-40B4-BE49-F238E27FC236}">
                  <a16:creationId xmlns:a16="http://schemas.microsoft.com/office/drawing/2014/main" id="{ED51705F-C1A9-4D2C-8E9F-EAF40120A79E}"/>
                </a:ext>
              </a:extLst>
            </p:cNvPr>
            <p:cNvSpPr/>
            <p:nvPr/>
          </p:nvSpPr>
          <p:spPr>
            <a:xfrm>
              <a:off x="6861500" y="1276000"/>
              <a:ext cx="119150" cy="309275"/>
            </a:xfrm>
            <a:custGeom>
              <a:avLst/>
              <a:gdLst/>
              <a:ahLst/>
              <a:cxnLst/>
              <a:rect l="l" t="t" r="r" b="b"/>
              <a:pathLst>
                <a:path w="4766" h="12371" extrusionOk="0">
                  <a:moveTo>
                    <a:pt x="4721" y="1"/>
                  </a:moveTo>
                  <a:lnTo>
                    <a:pt x="1" y="2675"/>
                  </a:lnTo>
                  <a:lnTo>
                    <a:pt x="46" y="12370"/>
                  </a:lnTo>
                  <a:lnTo>
                    <a:pt x="4766" y="9696"/>
                  </a:lnTo>
                  <a:lnTo>
                    <a:pt x="4721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7304;p55">
              <a:extLst>
                <a:ext uri="{FF2B5EF4-FFF2-40B4-BE49-F238E27FC236}">
                  <a16:creationId xmlns:a16="http://schemas.microsoft.com/office/drawing/2014/main" id="{A7291430-64A5-4A9F-B7A6-276AB21735DA}"/>
                </a:ext>
              </a:extLst>
            </p:cNvPr>
            <p:cNvSpPr/>
            <p:nvPr/>
          </p:nvSpPr>
          <p:spPr>
            <a:xfrm>
              <a:off x="6740200" y="1273700"/>
              <a:ext cx="122450" cy="311575"/>
            </a:xfrm>
            <a:custGeom>
              <a:avLst/>
              <a:gdLst/>
              <a:ahLst/>
              <a:cxnLst/>
              <a:rect l="l" t="t" r="r" b="b"/>
              <a:pathLst>
                <a:path w="4898" h="12463" extrusionOk="0">
                  <a:moveTo>
                    <a:pt x="1" y="0"/>
                  </a:moveTo>
                  <a:lnTo>
                    <a:pt x="46" y="9695"/>
                  </a:lnTo>
                  <a:lnTo>
                    <a:pt x="4898" y="12462"/>
                  </a:lnTo>
                  <a:lnTo>
                    <a:pt x="4898" y="12462"/>
                  </a:lnTo>
                  <a:lnTo>
                    <a:pt x="4853" y="276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7305;p55">
              <a:extLst>
                <a:ext uri="{FF2B5EF4-FFF2-40B4-BE49-F238E27FC236}">
                  <a16:creationId xmlns:a16="http://schemas.microsoft.com/office/drawing/2014/main" id="{D950466A-D2B5-43AA-885B-67F9DEF7A2DA}"/>
                </a:ext>
              </a:extLst>
            </p:cNvPr>
            <p:cNvSpPr/>
            <p:nvPr/>
          </p:nvSpPr>
          <p:spPr>
            <a:xfrm>
              <a:off x="6740200" y="1206850"/>
              <a:ext cx="239325" cy="136025"/>
            </a:xfrm>
            <a:custGeom>
              <a:avLst/>
              <a:gdLst/>
              <a:ahLst/>
              <a:cxnLst/>
              <a:rect l="l" t="t" r="r" b="b"/>
              <a:pathLst>
                <a:path w="9573" h="5441" extrusionOk="0">
                  <a:moveTo>
                    <a:pt x="4721" y="0"/>
                  </a:moveTo>
                  <a:lnTo>
                    <a:pt x="1" y="2674"/>
                  </a:lnTo>
                  <a:lnTo>
                    <a:pt x="4853" y="5441"/>
                  </a:lnTo>
                  <a:lnTo>
                    <a:pt x="9573" y="2767"/>
                  </a:lnTo>
                  <a:lnTo>
                    <a:pt x="4721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7306;p55">
              <a:extLst>
                <a:ext uri="{FF2B5EF4-FFF2-40B4-BE49-F238E27FC236}">
                  <a16:creationId xmlns:a16="http://schemas.microsoft.com/office/drawing/2014/main" id="{A325F6BE-9447-46E8-8E8C-7978260A6895}"/>
                </a:ext>
              </a:extLst>
            </p:cNvPr>
            <p:cNvSpPr/>
            <p:nvPr/>
          </p:nvSpPr>
          <p:spPr>
            <a:xfrm>
              <a:off x="6757175" y="1313250"/>
              <a:ext cx="22450" cy="38625"/>
            </a:xfrm>
            <a:custGeom>
              <a:avLst/>
              <a:gdLst/>
              <a:ahLst/>
              <a:cxnLst/>
              <a:rect l="l" t="t" r="r" b="b"/>
              <a:pathLst>
                <a:path w="898" h="1545" extrusionOk="0">
                  <a:moveTo>
                    <a:pt x="3" y="0"/>
                  </a:moveTo>
                  <a:lnTo>
                    <a:pt x="0" y="1028"/>
                  </a:lnTo>
                  <a:lnTo>
                    <a:pt x="895" y="1544"/>
                  </a:lnTo>
                  <a:lnTo>
                    <a:pt x="897" y="1265"/>
                  </a:lnTo>
                  <a:lnTo>
                    <a:pt x="898" y="516"/>
                  </a:lnTo>
                  <a:lnTo>
                    <a:pt x="250" y="141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7307;p55">
              <a:extLst>
                <a:ext uri="{FF2B5EF4-FFF2-40B4-BE49-F238E27FC236}">
                  <a16:creationId xmlns:a16="http://schemas.microsoft.com/office/drawing/2014/main" id="{DF4B300B-ADC5-42FE-B2B3-E6E42E77F8F9}"/>
                </a:ext>
              </a:extLst>
            </p:cNvPr>
            <p:cNvSpPr/>
            <p:nvPr/>
          </p:nvSpPr>
          <p:spPr>
            <a:xfrm>
              <a:off x="6753150" y="1310875"/>
              <a:ext cx="4125" cy="30450"/>
            </a:xfrm>
            <a:custGeom>
              <a:avLst/>
              <a:gdLst/>
              <a:ahLst/>
              <a:cxnLst/>
              <a:rect l="l" t="t" r="r" b="b"/>
              <a:pathLst>
                <a:path w="165" h="1218" extrusionOk="0">
                  <a:moveTo>
                    <a:pt x="3" y="1"/>
                  </a:moveTo>
                  <a:lnTo>
                    <a:pt x="0" y="1218"/>
                  </a:lnTo>
                  <a:lnTo>
                    <a:pt x="161" y="1123"/>
                  </a:lnTo>
                  <a:lnTo>
                    <a:pt x="164" y="94"/>
                  </a:lnTo>
                  <a:lnTo>
                    <a:pt x="3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7308;p55">
              <a:extLst>
                <a:ext uri="{FF2B5EF4-FFF2-40B4-BE49-F238E27FC236}">
                  <a16:creationId xmlns:a16="http://schemas.microsoft.com/office/drawing/2014/main" id="{D28B75C6-1BC9-4AAD-89E2-D58395DD477E}"/>
                </a:ext>
              </a:extLst>
            </p:cNvPr>
            <p:cNvSpPr/>
            <p:nvPr/>
          </p:nvSpPr>
          <p:spPr>
            <a:xfrm>
              <a:off x="6753150" y="1338950"/>
              <a:ext cx="26425" cy="17600"/>
            </a:xfrm>
            <a:custGeom>
              <a:avLst/>
              <a:gdLst/>
              <a:ahLst/>
              <a:cxnLst/>
              <a:rect l="l" t="t" r="r" b="b"/>
              <a:pathLst>
                <a:path w="1057" h="704" extrusionOk="0">
                  <a:moveTo>
                    <a:pt x="161" y="0"/>
                  </a:moveTo>
                  <a:lnTo>
                    <a:pt x="0" y="95"/>
                  </a:lnTo>
                  <a:lnTo>
                    <a:pt x="1056" y="704"/>
                  </a:lnTo>
                  <a:lnTo>
                    <a:pt x="1056" y="516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7309;p55">
              <a:extLst>
                <a:ext uri="{FF2B5EF4-FFF2-40B4-BE49-F238E27FC236}">
                  <a16:creationId xmlns:a16="http://schemas.microsoft.com/office/drawing/2014/main" id="{6BA137CD-724B-499F-AA02-21486A2353E3}"/>
                </a:ext>
              </a:extLst>
            </p:cNvPr>
            <p:cNvSpPr/>
            <p:nvPr/>
          </p:nvSpPr>
          <p:spPr>
            <a:xfrm>
              <a:off x="6791575" y="1332975"/>
              <a:ext cx="22475" cy="38650"/>
            </a:xfrm>
            <a:custGeom>
              <a:avLst/>
              <a:gdLst/>
              <a:ahLst/>
              <a:cxnLst/>
              <a:rect l="l" t="t" r="r" b="b"/>
              <a:pathLst>
                <a:path w="899" h="1546" extrusionOk="0">
                  <a:moveTo>
                    <a:pt x="3" y="0"/>
                  </a:moveTo>
                  <a:lnTo>
                    <a:pt x="1" y="1028"/>
                  </a:lnTo>
                  <a:lnTo>
                    <a:pt x="895" y="1546"/>
                  </a:lnTo>
                  <a:lnTo>
                    <a:pt x="897" y="1264"/>
                  </a:lnTo>
                  <a:lnTo>
                    <a:pt x="898" y="516"/>
                  </a:lnTo>
                  <a:lnTo>
                    <a:pt x="250" y="142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7310;p55">
              <a:extLst>
                <a:ext uri="{FF2B5EF4-FFF2-40B4-BE49-F238E27FC236}">
                  <a16:creationId xmlns:a16="http://schemas.microsoft.com/office/drawing/2014/main" id="{7D1F3307-1ECA-4BF8-936F-7A95E81C005E}"/>
                </a:ext>
              </a:extLst>
            </p:cNvPr>
            <p:cNvSpPr/>
            <p:nvPr/>
          </p:nvSpPr>
          <p:spPr>
            <a:xfrm>
              <a:off x="6787550" y="1330650"/>
              <a:ext cx="4125" cy="30400"/>
            </a:xfrm>
            <a:custGeom>
              <a:avLst/>
              <a:gdLst/>
              <a:ahLst/>
              <a:cxnLst/>
              <a:rect l="l" t="t" r="r" b="b"/>
              <a:pathLst>
                <a:path w="165" h="1216" extrusionOk="0">
                  <a:moveTo>
                    <a:pt x="3" y="0"/>
                  </a:moveTo>
                  <a:lnTo>
                    <a:pt x="1" y="1215"/>
                  </a:lnTo>
                  <a:lnTo>
                    <a:pt x="162" y="1121"/>
                  </a:lnTo>
                  <a:lnTo>
                    <a:pt x="164" y="93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7311;p55">
              <a:extLst>
                <a:ext uri="{FF2B5EF4-FFF2-40B4-BE49-F238E27FC236}">
                  <a16:creationId xmlns:a16="http://schemas.microsoft.com/office/drawing/2014/main" id="{CB37B392-A199-41F5-90AD-D11442BDAC9B}"/>
                </a:ext>
              </a:extLst>
            </p:cNvPr>
            <p:cNvSpPr/>
            <p:nvPr/>
          </p:nvSpPr>
          <p:spPr>
            <a:xfrm>
              <a:off x="6787550" y="1358675"/>
              <a:ext cx="26425" cy="17625"/>
            </a:xfrm>
            <a:custGeom>
              <a:avLst/>
              <a:gdLst/>
              <a:ahLst/>
              <a:cxnLst/>
              <a:rect l="l" t="t" r="r" b="b"/>
              <a:pathLst>
                <a:path w="1057" h="705" extrusionOk="0">
                  <a:moveTo>
                    <a:pt x="162" y="0"/>
                  </a:moveTo>
                  <a:lnTo>
                    <a:pt x="1" y="94"/>
                  </a:lnTo>
                  <a:lnTo>
                    <a:pt x="1056" y="705"/>
                  </a:lnTo>
                  <a:lnTo>
                    <a:pt x="1056" y="518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7312;p55">
              <a:extLst>
                <a:ext uri="{FF2B5EF4-FFF2-40B4-BE49-F238E27FC236}">
                  <a16:creationId xmlns:a16="http://schemas.microsoft.com/office/drawing/2014/main" id="{26025AB6-CAE0-4E0B-B63A-880F3E20A07E}"/>
                </a:ext>
              </a:extLst>
            </p:cNvPr>
            <p:cNvSpPr/>
            <p:nvPr/>
          </p:nvSpPr>
          <p:spPr>
            <a:xfrm>
              <a:off x="6825975" y="1352575"/>
              <a:ext cx="22475" cy="38675"/>
            </a:xfrm>
            <a:custGeom>
              <a:avLst/>
              <a:gdLst/>
              <a:ahLst/>
              <a:cxnLst/>
              <a:rect l="l" t="t" r="r" b="b"/>
              <a:pathLst>
                <a:path w="899" h="1547" extrusionOk="0">
                  <a:moveTo>
                    <a:pt x="4" y="0"/>
                  </a:moveTo>
                  <a:lnTo>
                    <a:pt x="1" y="1029"/>
                  </a:lnTo>
                  <a:lnTo>
                    <a:pt x="895" y="1546"/>
                  </a:lnTo>
                  <a:lnTo>
                    <a:pt x="897" y="1265"/>
                  </a:lnTo>
                  <a:lnTo>
                    <a:pt x="898" y="517"/>
                  </a:lnTo>
                  <a:lnTo>
                    <a:pt x="249" y="143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7313;p55">
              <a:extLst>
                <a:ext uri="{FF2B5EF4-FFF2-40B4-BE49-F238E27FC236}">
                  <a16:creationId xmlns:a16="http://schemas.microsoft.com/office/drawing/2014/main" id="{5663CAD4-16B5-4553-A7FD-2D83D0C5B15D}"/>
                </a:ext>
              </a:extLst>
            </p:cNvPr>
            <p:cNvSpPr/>
            <p:nvPr/>
          </p:nvSpPr>
          <p:spPr>
            <a:xfrm>
              <a:off x="6821950" y="1350250"/>
              <a:ext cx="4125" cy="30400"/>
            </a:xfrm>
            <a:custGeom>
              <a:avLst/>
              <a:gdLst/>
              <a:ahLst/>
              <a:cxnLst/>
              <a:rect l="l" t="t" r="r" b="b"/>
              <a:pathLst>
                <a:path w="165" h="1216" extrusionOk="0">
                  <a:moveTo>
                    <a:pt x="4" y="1"/>
                  </a:moveTo>
                  <a:lnTo>
                    <a:pt x="1" y="1216"/>
                  </a:lnTo>
                  <a:lnTo>
                    <a:pt x="162" y="1122"/>
                  </a:lnTo>
                  <a:lnTo>
                    <a:pt x="165" y="93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7314;p55">
              <a:extLst>
                <a:ext uri="{FF2B5EF4-FFF2-40B4-BE49-F238E27FC236}">
                  <a16:creationId xmlns:a16="http://schemas.microsoft.com/office/drawing/2014/main" id="{63F324AF-68BB-4F52-8945-DCE76B9F1694}"/>
                </a:ext>
              </a:extLst>
            </p:cNvPr>
            <p:cNvSpPr/>
            <p:nvPr/>
          </p:nvSpPr>
          <p:spPr>
            <a:xfrm>
              <a:off x="6821950" y="1378275"/>
              <a:ext cx="26425" cy="17650"/>
            </a:xfrm>
            <a:custGeom>
              <a:avLst/>
              <a:gdLst/>
              <a:ahLst/>
              <a:cxnLst/>
              <a:rect l="l" t="t" r="r" b="b"/>
              <a:pathLst>
                <a:path w="1057" h="706" extrusionOk="0">
                  <a:moveTo>
                    <a:pt x="162" y="1"/>
                  </a:moveTo>
                  <a:lnTo>
                    <a:pt x="1" y="95"/>
                  </a:lnTo>
                  <a:lnTo>
                    <a:pt x="1056" y="705"/>
                  </a:lnTo>
                  <a:lnTo>
                    <a:pt x="1056" y="518"/>
                  </a:lnTo>
                  <a:lnTo>
                    <a:pt x="162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7315;p55">
              <a:extLst>
                <a:ext uri="{FF2B5EF4-FFF2-40B4-BE49-F238E27FC236}">
                  <a16:creationId xmlns:a16="http://schemas.microsoft.com/office/drawing/2014/main" id="{4BF13E82-6888-4178-856D-F5F864E43A6F}"/>
                </a:ext>
              </a:extLst>
            </p:cNvPr>
            <p:cNvSpPr/>
            <p:nvPr/>
          </p:nvSpPr>
          <p:spPr>
            <a:xfrm>
              <a:off x="6757175" y="1361500"/>
              <a:ext cx="22450" cy="38650"/>
            </a:xfrm>
            <a:custGeom>
              <a:avLst/>
              <a:gdLst/>
              <a:ahLst/>
              <a:cxnLst/>
              <a:rect l="l" t="t" r="r" b="b"/>
              <a:pathLst>
                <a:path w="898" h="1546" extrusionOk="0">
                  <a:moveTo>
                    <a:pt x="3" y="0"/>
                  </a:moveTo>
                  <a:lnTo>
                    <a:pt x="0" y="1030"/>
                  </a:lnTo>
                  <a:lnTo>
                    <a:pt x="895" y="1546"/>
                  </a:lnTo>
                  <a:lnTo>
                    <a:pt x="897" y="1266"/>
                  </a:lnTo>
                  <a:lnTo>
                    <a:pt x="898" y="518"/>
                  </a:lnTo>
                  <a:lnTo>
                    <a:pt x="250" y="142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7316;p55">
              <a:extLst>
                <a:ext uri="{FF2B5EF4-FFF2-40B4-BE49-F238E27FC236}">
                  <a16:creationId xmlns:a16="http://schemas.microsoft.com/office/drawing/2014/main" id="{390C8FD0-855C-4344-9847-34324353F881}"/>
                </a:ext>
              </a:extLst>
            </p:cNvPr>
            <p:cNvSpPr/>
            <p:nvPr/>
          </p:nvSpPr>
          <p:spPr>
            <a:xfrm>
              <a:off x="6753150" y="1359175"/>
              <a:ext cx="4125" cy="30450"/>
            </a:xfrm>
            <a:custGeom>
              <a:avLst/>
              <a:gdLst/>
              <a:ahLst/>
              <a:cxnLst/>
              <a:rect l="l" t="t" r="r" b="b"/>
              <a:pathLst>
                <a:path w="165" h="1218" extrusionOk="0">
                  <a:moveTo>
                    <a:pt x="3" y="0"/>
                  </a:moveTo>
                  <a:lnTo>
                    <a:pt x="0" y="1217"/>
                  </a:lnTo>
                  <a:lnTo>
                    <a:pt x="161" y="1123"/>
                  </a:lnTo>
                  <a:lnTo>
                    <a:pt x="164" y="93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7317;p55">
              <a:extLst>
                <a:ext uri="{FF2B5EF4-FFF2-40B4-BE49-F238E27FC236}">
                  <a16:creationId xmlns:a16="http://schemas.microsoft.com/office/drawing/2014/main" id="{3F777C5D-6B8E-4864-A9F1-16673BAF3FC9}"/>
                </a:ext>
              </a:extLst>
            </p:cNvPr>
            <p:cNvSpPr/>
            <p:nvPr/>
          </p:nvSpPr>
          <p:spPr>
            <a:xfrm>
              <a:off x="6753150" y="1387225"/>
              <a:ext cx="26425" cy="17625"/>
            </a:xfrm>
            <a:custGeom>
              <a:avLst/>
              <a:gdLst/>
              <a:ahLst/>
              <a:cxnLst/>
              <a:rect l="l" t="t" r="r" b="b"/>
              <a:pathLst>
                <a:path w="1057" h="705" extrusionOk="0">
                  <a:moveTo>
                    <a:pt x="161" y="1"/>
                  </a:moveTo>
                  <a:lnTo>
                    <a:pt x="0" y="95"/>
                  </a:lnTo>
                  <a:lnTo>
                    <a:pt x="1056" y="704"/>
                  </a:lnTo>
                  <a:lnTo>
                    <a:pt x="1056" y="517"/>
                  </a:lnTo>
                  <a:lnTo>
                    <a:pt x="161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7318;p55">
              <a:extLst>
                <a:ext uri="{FF2B5EF4-FFF2-40B4-BE49-F238E27FC236}">
                  <a16:creationId xmlns:a16="http://schemas.microsoft.com/office/drawing/2014/main" id="{FA90EEB8-0FF6-460E-94D1-FFC0610634F7}"/>
                </a:ext>
              </a:extLst>
            </p:cNvPr>
            <p:cNvSpPr/>
            <p:nvPr/>
          </p:nvSpPr>
          <p:spPr>
            <a:xfrm>
              <a:off x="6791575" y="1381250"/>
              <a:ext cx="22475" cy="38625"/>
            </a:xfrm>
            <a:custGeom>
              <a:avLst/>
              <a:gdLst/>
              <a:ahLst/>
              <a:cxnLst/>
              <a:rect l="l" t="t" r="r" b="b"/>
              <a:pathLst>
                <a:path w="899" h="1545" extrusionOk="0">
                  <a:moveTo>
                    <a:pt x="3" y="0"/>
                  </a:moveTo>
                  <a:lnTo>
                    <a:pt x="1" y="1029"/>
                  </a:lnTo>
                  <a:lnTo>
                    <a:pt x="895" y="1545"/>
                  </a:lnTo>
                  <a:lnTo>
                    <a:pt x="897" y="1265"/>
                  </a:lnTo>
                  <a:lnTo>
                    <a:pt x="898" y="517"/>
                  </a:lnTo>
                  <a:lnTo>
                    <a:pt x="250" y="141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7319;p55">
              <a:extLst>
                <a:ext uri="{FF2B5EF4-FFF2-40B4-BE49-F238E27FC236}">
                  <a16:creationId xmlns:a16="http://schemas.microsoft.com/office/drawing/2014/main" id="{CF9DE913-1EE9-4097-B9EF-70E43EB741BC}"/>
                </a:ext>
              </a:extLst>
            </p:cNvPr>
            <p:cNvSpPr/>
            <p:nvPr/>
          </p:nvSpPr>
          <p:spPr>
            <a:xfrm>
              <a:off x="6787550" y="1378900"/>
              <a:ext cx="4125" cy="30425"/>
            </a:xfrm>
            <a:custGeom>
              <a:avLst/>
              <a:gdLst/>
              <a:ahLst/>
              <a:cxnLst/>
              <a:rect l="l" t="t" r="r" b="b"/>
              <a:pathLst>
                <a:path w="165" h="1217" extrusionOk="0">
                  <a:moveTo>
                    <a:pt x="3" y="0"/>
                  </a:moveTo>
                  <a:lnTo>
                    <a:pt x="1" y="1217"/>
                  </a:lnTo>
                  <a:lnTo>
                    <a:pt x="1" y="1217"/>
                  </a:lnTo>
                  <a:lnTo>
                    <a:pt x="162" y="1123"/>
                  </a:lnTo>
                  <a:lnTo>
                    <a:pt x="164" y="93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7320;p55">
              <a:extLst>
                <a:ext uri="{FF2B5EF4-FFF2-40B4-BE49-F238E27FC236}">
                  <a16:creationId xmlns:a16="http://schemas.microsoft.com/office/drawing/2014/main" id="{E47D67D7-EC5F-467F-B439-A794DBC724A0}"/>
                </a:ext>
              </a:extLst>
            </p:cNvPr>
            <p:cNvSpPr/>
            <p:nvPr/>
          </p:nvSpPr>
          <p:spPr>
            <a:xfrm>
              <a:off x="6787550" y="1406950"/>
              <a:ext cx="26425" cy="17600"/>
            </a:xfrm>
            <a:custGeom>
              <a:avLst/>
              <a:gdLst/>
              <a:ahLst/>
              <a:cxnLst/>
              <a:rect l="l" t="t" r="r" b="b"/>
              <a:pathLst>
                <a:path w="1057" h="704" extrusionOk="0">
                  <a:moveTo>
                    <a:pt x="162" y="1"/>
                  </a:moveTo>
                  <a:lnTo>
                    <a:pt x="1" y="95"/>
                  </a:lnTo>
                  <a:lnTo>
                    <a:pt x="1056" y="704"/>
                  </a:lnTo>
                  <a:lnTo>
                    <a:pt x="1056" y="517"/>
                  </a:lnTo>
                  <a:lnTo>
                    <a:pt x="162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7321;p55">
              <a:extLst>
                <a:ext uri="{FF2B5EF4-FFF2-40B4-BE49-F238E27FC236}">
                  <a16:creationId xmlns:a16="http://schemas.microsoft.com/office/drawing/2014/main" id="{05F7F1FF-77D1-4EEF-8F6E-F90F6B1D75FE}"/>
                </a:ext>
              </a:extLst>
            </p:cNvPr>
            <p:cNvSpPr/>
            <p:nvPr/>
          </p:nvSpPr>
          <p:spPr>
            <a:xfrm>
              <a:off x="6825975" y="1400850"/>
              <a:ext cx="22475" cy="38675"/>
            </a:xfrm>
            <a:custGeom>
              <a:avLst/>
              <a:gdLst/>
              <a:ahLst/>
              <a:cxnLst/>
              <a:rect l="l" t="t" r="r" b="b"/>
              <a:pathLst>
                <a:path w="899" h="1547" extrusionOk="0">
                  <a:moveTo>
                    <a:pt x="4" y="1"/>
                  </a:moveTo>
                  <a:lnTo>
                    <a:pt x="1" y="1029"/>
                  </a:lnTo>
                  <a:lnTo>
                    <a:pt x="895" y="1547"/>
                  </a:lnTo>
                  <a:lnTo>
                    <a:pt x="897" y="1265"/>
                  </a:lnTo>
                  <a:lnTo>
                    <a:pt x="898" y="517"/>
                  </a:lnTo>
                  <a:lnTo>
                    <a:pt x="249" y="143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7322;p55">
              <a:extLst>
                <a:ext uri="{FF2B5EF4-FFF2-40B4-BE49-F238E27FC236}">
                  <a16:creationId xmlns:a16="http://schemas.microsoft.com/office/drawing/2014/main" id="{9EB29137-2D70-4C73-93F3-83CC88E153F5}"/>
                </a:ext>
              </a:extLst>
            </p:cNvPr>
            <p:cNvSpPr/>
            <p:nvPr/>
          </p:nvSpPr>
          <p:spPr>
            <a:xfrm>
              <a:off x="6821950" y="1398550"/>
              <a:ext cx="4125" cy="30400"/>
            </a:xfrm>
            <a:custGeom>
              <a:avLst/>
              <a:gdLst/>
              <a:ahLst/>
              <a:cxnLst/>
              <a:rect l="l" t="t" r="r" b="b"/>
              <a:pathLst>
                <a:path w="165" h="1216" extrusionOk="0">
                  <a:moveTo>
                    <a:pt x="4" y="0"/>
                  </a:moveTo>
                  <a:lnTo>
                    <a:pt x="1" y="1215"/>
                  </a:lnTo>
                  <a:lnTo>
                    <a:pt x="162" y="1121"/>
                  </a:lnTo>
                  <a:lnTo>
                    <a:pt x="165" y="93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7323;p55">
              <a:extLst>
                <a:ext uri="{FF2B5EF4-FFF2-40B4-BE49-F238E27FC236}">
                  <a16:creationId xmlns:a16="http://schemas.microsoft.com/office/drawing/2014/main" id="{57560E6D-CC26-4FA0-823D-E6654ED3D38A}"/>
                </a:ext>
              </a:extLst>
            </p:cNvPr>
            <p:cNvSpPr/>
            <p:nvPr/>
          </p:nvSpPr>
          <p:spPr>
            <a:xfrm>
              <a:off x="6821950" y="1426575"/>
              <a:ext cx="26425" cy="17625"/>
            </a:xfrm>
            <a:custGeom>
              <a:avLst/>
              <a:gdLst/>
              <a:ahLst/>
              <a:cxnLst/>
              <a:rect l="l" t="t" r="r" b="b"/>
              <a:pathLst>
                <a:path w="1057" h="705" extrusionOk="0">
                  <a:moveTo>
                    <a:pt x="162" y="0"/>
                  </a:moveTo>
                  <a:lnTo>
                    <a:pt x="1" y="94"/>
                  </a:lnTo>
                  <a:lnTo>
                    <a:pt x="1056" y="705"/>
                  </a:lnTo>
                  <a:lnTo>
                    <a:pt x="1056" y="518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7324;p55">
              <a:extLst>
                <a:ext uri="{FF2B5EF4-FFF2-40B4-BE49-F238E27FC236}">
                  <a16:creationId xmlns:a16="http://schemas.microsoft.com/office/drawing/2014/main" id="{76F5648E-D9DA-43B0-8B9B-B618021B2727}"/>
                </a:ext>
              </a:extLst>
            </p:cNvPr>
            <p:cNvSpPr/>
            <p:nvPr/>
          </p:nvSpPr>
          <p:spPr>
            <a:xfrm>
              <a:off x="6757175" y="1409775"/>
              <a:ext cx="22450" cy="38675"/>
            </a:xfrm>
            <a:custGeom>
              <a:avLst/>
              <a:gdLst/>
              <a:ahLst/>
              <a:cxnLst/>
              <a:rect l="l" t="t" r="r" b="b"/>
              <a:pathLst>
                <a:path w="898" h="1547" extrusionOk="0">
                  <a:moveTo>
                    <a:pt x="3" y="1"/>
                  </a:moveTo>
                  <a:lnTo>
                    <a:pt x="0" y="1030"/>
                  </a:lnTo>
                  <a:lnTo>
                    <a:pt x="895" y="1546"/>
                  </a:lnTo>
                  <a:lnTo>
                    <a:pt x="897" y="1267"/>
                  </a:lnTo>
                  <a:lnTo>
                    <a:pt x="898" y="518"/>
                  </a:lnTo>
                  <a:lnTo>
                    <a:pt x="250" y="143"/>
                  </a:lnTo>
                  <a:lnTo>
                    <a:pt x="3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7325;p55">
              <a:extLst>
                <a:ext uri="{FF2B5EF4-FFF2-40B4-BE49-F238E27FC236}">
                  <a16:creationId xmlns:a16="http://schemas.microsoft.com/office/drawing/2014/main" id="{0CB1B01F-54CE-4E44-B84B-B095A8FD7590}"/>
                </a:ext>
              </a:extLst>
            </p:cNvPr>
            <p:cNvSpPr/>
            <p:nvPr/>
          </p:nvSpPr>
          <p:spPr>
            <a:xfrm>
              <a:off x="6753150" y="1407450"/>
              <a:ext cx="4125" cy="30425"/>
            </a:xfrm>
            <a:custGeom>
              <a:avLst/>
              <a:gdLst/>
              <a:ahLst/>
              <a:cxnLst/>
              <a:rect l="l" t="t" r="r" b="b"/>
              <a:pathLst>
                <a:path w="165" h="1217" extrusionOk="0">
                  <a:moveTo>
                    <a:pt x="3" y="1"/>
                  </a:moveTo>
                  <a:lnTo>
                    <a:pt x="0" y="1216"/>
                  </a:lnTo>
                  <a:lnTo>
                    <a:pt x="161" y="1122"/>
                  </a:lnTo>
                  <a:lnTo>
                    <a:pt x="164" y="94"/>
                  </a:lnTo>
                  <a:lnTo>
                    <a:pt x="3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7326;p55">
              <a:extLst>
                <a:ext uri="{FF2B5EF4-FFF2-40B4-BE49-F238E27FC236}">
                  <a16:creationId xmlns:a16="http://schemas.microsoft.com/office/drawing/2014/main" id="{029B641E-D075-4D00-89BB-DB0A11F39149}"/>
                </a:ext>
              </a:extLst>
            </p:cNvPr>
            <p:cNvSpPr/>
            <p:nvPr/>
          </p:nvSpPr>
          <p:spPr>
            <a:xfrm>
              <a:off x="6753150" y="1435525"/>
              <a:ext cx="26425" cy="17600"/>
            </a:xfrm>
            <a:custGeom>
              <a:avLst/>
              <a:gdLst/>
              <a:ahLst/>
              <a:cxnLst/>
              <a:rect l="l" t="t" r="r" b="b"/>
              <a:pathLst>
                <a:path w="1057" h="704" extrusionOk="0">
                  <a:moveTo>
                    <a:pt x="161" y="0"/>
                  </a:moveTo>
                  <a:lnTo>
                    <a:pt x="0" y="93"/>
                  </a:lnTo>
                  <a:lnTo>
                    <a:pt x="1056" y="704"/>
                  </a:lnTo>
                  <a:lnTo>
                    <a:pt x="1056" y="516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7327;p55">
              <a:extLst>
                <a:ext uri="{FF2B5EF4-FFF2-40B4-BE49-F238E27FC236}">
                  <a16:creationId xmlns:a16="http://schemas.microsoft.com/office/drawing/2014/main" id="{96127D1B-9E64-45A3-96CB-4DFAFA57034E}"/>
                </a:ext>
              </a:extLst>
            </p:cNvPr>
            <p:cNvSpPr/>
            <p:nvPr/>
          </p:nvSpPr>
          <p:spPr>
            <a:xfrm>
              <a:off x="6791575" y="1429500"/>
              <a:ext cx="22475" cy="38675"/>
            </a:xfrm>
            <a:custGeom>
              <a:avLst/>
              <a:gdLst/>
              <a:ahLst/>
              <a:cxnLst/>
              <a:rect l="l" t="t" r="r" b="b"/>
              <a:pathLst>
                <a:path w="899" h="1547" extrusionOk="0">
                  <a:moveTo>
                    <a:pt x="3" y="1"/>
                  </a:moveTo>
                  <a:lnTo>
                    <a:pt x="1" y="1030"/>
                  </a:lnTo>
                  <a:lnTo>
                    <a:pt x="895" y="1546"/>
                  </a:lnTo>
                  <a:lnTo>
                    <a:pt x="897" y="1266"/>
                  </a:lnTo>
                  <a:lnTo>
                    <a:pt x="898" y="518"/>
                  </a:lnTo>
                  <a:lnTo>
                    <a:pt x="250" y="143"/>
                  </a:lnTo>
                  <a:lnTo>
                    <a:pt x="3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7328;p55">
              <a:extLst>
                <a:ext uri="{FF2B5EF4-FFF2-40B4-BE49-F238E27FC236}">
                  <a16:creationId xmlns:a16="http://schemas.microsoft.com/office/drawing/2014/main" id="{285DA5C8-FB6D-40AB-8F42-60516DE530FA}"/>
                </a:ext>
              </a:extLst>
            </p:cNvPr>
            <p:cNvSpPr/>
            <p:nvPr/>
          </p:nvSpPr>
          <p:spPr>
            <a:xfrm>
              <a:off x="6787550" y="1427175"/>
              <a:ext cx="4125" cy="30450"/>
            </a:xfrm>
            <a:custGeom>
              <a:avLst/>
              <a:gdLst/>
              <a:ahLst/>
              <a:cxnLst/>
              <a:rect l="l" t="t" r="r" b="b"/>
              <a:pathLst>
                <a:path w="165" h="1218" extrusionOk="0">
                  <a:moveTo>
                    <a:pt x="3" y="1"/>
                  </a:moveTo>
                  <a:lnTo>
                    <a:pt x="1" y="1217"/>
                  </a:lnTo>
                  <a:lnTo>
                    <a:pt x="1" y="1217"/>
                  </a:lnTo>
                  <a:lnTo>
                    <a:pt x="162" y="1123"/>
                  </a:lnTo>
                  <a:lnTo>
                    <a:pt x="164" y="94"/>
                  </a:lnTo>
                  <a:lnTo>
                    <a:pt x="3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7329;p55">
              <a:extLst>
                <a:ext uri="{FF2B5EF4-FFF2-40B4-BE49-F238E27FC236}">
                  <a16:creationId xmlns:a16="http://schemas.microsoft.com/office/drawing/2014/main" id="{04256DEA-4B0C-4C08-A010-487820844C49}"/>
                </a:ext>
              </a:extLst>
            </p:cNvPr>
            <p:cNvSpPr/>
            <p:nvPr/>
          </p:nvSpPr>
          <p:spPr>
            <a:xfrm>
              <a:off x="6787550" y="1455250"/>
              <a:ext cx="26425" cy="17600"/>
            </a:xfrm>
            <a:custGeom>
              <a:avLst/>
              <a:gdLst/>
              <a:ahLst/>
              <a:cxnLst/>
              <a:rect l="l" t="t" r="r" b="b"/>
              <a:pathLst>
                <a:path w="1057" h="704" extrusionOk="0">
                  <a:moveTo>
                    <a:pt x="162" y="0"/>
                  </a:moveTo>
                  <a:lnTo>
                    <a:pt x="1" y="94"/>
                  </a:lnTo>
                  <a:lnTo>
                    <a:pt x="1056" y="703"/>
                  </a:lnTo>
                  <a:lnTo>
                    <a:pt x="1056" y="516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7330;p55">
              <a:extLst>
                <a:ext uri="{FF2B5EF4-FFF2-40B4-BE49-F238E27FC236}">
                  <a16:creationId xmlns:a16="http://schemas.microsoft.com/office/drawing/2014/main" id="{E40CF9F8-ECF1-4EBD-B1F8-84A828329479}"/>
                </a:ext>
              </a:extLst>
            </p:cNvPr>
            <p:cNvSpPr/>
            <p:nvPr/>
          </p:nvSpPr>
          <p:spPr>
            <a:xfrm>
              <a:off x="6825975" y="1449150"/>
              <a:ext cx="22475" cy="38625"/>
            </a:xfrm>
            <a:custGeom>
              <a:avLst/>
              <a:gdLst/>
              <a:ahLst/>
              <a:cxnLst/>
              <a:rect l="l" t="t" r="r" b="b"/>
              <a:pathLst>
                <a:path w="899" h="1545" extrusionOk="0">
                  <a:moveTo>
                    <a:pt x="4" y="0"/>
                  </a:moveTo>
                  <a:lnTo>
                    <a:pt x="1" y="1029"/>
                  </a:lnTo>
                  <a:lnTo>
                    <a:pt x="895" y="1545"/>
                  </a:lnTo>
                  <a:lnTo>
                    <a:pt x="897" y="1265"/>
                  </a:lnTo>
                  <a:lnTo>
                    <a:pt x="898" y="517"/>
                  </a:lnTo>
                  <a:lnTo>
                    <a:pt x="249" y="141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7331;p55">
              <a:extLst>
                <a:ext uri="{FF2B5EF4-FFF2-40B4-BE49-F238E27FC236}">
                  <a16:creationId xmlns:a16="http://schemas.microsoft.com/office/drawing/2014/main" id="{28B36173-8AEB-4264-AD4C-C18B98CCD494}"/>
                </a:ext>
              </a:extLst>
            </p:cNvPr>
            <p:cNvSpPr/>
            <p:nvPr/>
          </p:nvSpPr>
          <p:spPr>
            <a:xfrm>
              <a:off x="6821950" y="1446800"/>
              <a:ext cx="4125" cy="30425"/>
            </a:xfrm>
            <a:custGeom>
              <a:avLst/>
              <a:gdLst/>
              <a:ahLst/>
              <a:cxnLst/>
              <a:rect l="l" t="t" r="r" b="b"/>
              <a:pathLst>
                <a:path w="165" h="1217" extrusionOk="0">
                  <a:moveTo>
                    <a:pt x="4" y="0"/>
                  </a:moveTo>
                  <a:lnTo>
                    <a:pt x="1" y="1217"/>
                  </a:lnTo>
                  <a:lnTo>
                    <a:pt x="162" y="1123"/>
                  </a:lnTo>
                  <a:lnTo>
                    <a:pt x="165" y="93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7332;p55">
              <a:extLst>
                <a:ext uri="{FF2B5EF4-FFF2-40B4-BE49-F238E27FC236}">
                  <a16:creationId xmlns:a16="http://schemas.microsoft.com/office/drawing/2014/main" id="{C9342CC3-8B3A-4B5D-B110-7AE5BE954E7A}"/>
                </a:ext>
              </a:extLst>
            </p:cNvPr>
            <p:cNvSpPr/>
            <p:nvPr/>
          </p:nvSpPr>
          <p:spPr>
            <a:xfrm>
              <a:off x="6821950" y="1474850"/>
              <a:ext cx="26425" cy="17600"/>
            </a:xfrm>
            <a:custGeom>
              <a:avLst/>
              <a:gdLst/>
              <a:ahLst/>
              <a:cxnLst/>
              <a:rect l="l" t="t" r="r" b="b"/>
              <a:pathLst>
                <a:path w="1057" h="704" extrusionOk="0">
                  <a:moveTo>
                    <a:pt x="162" y="1"/>
                  </a:moveTo>
                  <a:lnTo>
                    <a:pt x="1" y="95"/>
                  </a:lnTo>
                  <a:lnTo>
                    <a:pt x="1056" y="704"/>
                  </a:lnTo>
                  <a:lnTo>
                    <a:pt x="1056" y="517"/>
                  </a:lnTo>
                  <a:lnTo>
                    <a:pt x="162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7333;p55">
              <a:extLst>
                <a:ext uri="{FF2B5EF4-FFF2-40B4-BE49-F238E27FC236}">
                  <a16:creationId xmlns:a16="http://schemas.microsoft.com/office/drawing/2014/main" id="{2E344374-9D82-4439-8E2B-3473E1225163}"/>
                </a:ext>
              </a:extLst>
            </p:cNvPr>
            <p:cNvSpPr/>
            <p:nvPr/>
          </p:nvSpPr>
          <p:spPr>
            <a:xfrm>
              <a:off x="6757175" y="1458075"/>
              <a:ext cx="22450" cy="38650"/>
            </a:xfrm>
            <a:custGeom>
              <a:avLst/>
              <a:gdLst/>
              <a:ahLst/>
              <a:cxnLst/>
              <a:rect l="l" t="t" r="r" b="b"/>
              <a:pathLst>
                <a:path w="898" h="1546" extrusionOk="0">
                  <a:moveTo>
                    <a:pt x="3" y="0"/>
                  </a:moveTo>
                  <a:lnTo>
                    <a:pt x="0" y="1028"/>
                  </a:lnTo>
                  <a:lnTo>
                    <a:pt x="895" y="1546"/>
                  </a:lnTo>
                  <a:lnTo>
                    <a:pt x="897" y="1265"/>
                  </a:lnTo>
                  <a:lnTo>
                    <a:pt x="898" y="516"/>
                  </a:lnTo>
                  <a:lnTo>
                    <a:pt x="250" y="142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7334;p55">
              <a:extLst>
                <a:ext uri="{FF2B5EF4-FFF2-40B4-BE49-F238E27FC236}">
                  <a16:creationId xmlns:a16="http://schemas.microsoft.com/office/drawing/2014/main" id="{21CF9354-15A8-46AB-A0F0-A6D5059435A3}"/>
                </a:ext>
              </a:extLst>
            </p:cNvPr>
            <p:cNvSpPr/>
            <p:nvPr/>
          </p:nvSpPr>
          <p:spPr>
            <a:xfrm>
              <a:off x="6753150" y="1455750"/>
              <a:ext cx="4125" cy="30400"/>
            </a:xfrm>
            <a:custGeom>
              <a:avLst/>
              <a:gdLst/>
              <a:ahLst/>
              <a:cxnLst/>
              <a:rect l="l" t="t" r="r" b="b"/>
              <a:pathLst>
                <a:path w="165" h="1216" extrusionOk="0">
                  <a:moveTo>
                    <a:pt x="3" y="0"/>
                  </a:moveTo>
                  <a:lnTo>
                    <a:pt x="0" y="1216"/>
                  </a:lnTo>
                  <a:lnTo>
                    <a:pt x="161" y="1121"/>
                  </a:lnTo>
                  <a:lnTo>
                    <a:pt x="164" y="93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7335;p55">
              <a:extLst>
                <a:ext uri="{FF2B5EF4-FFF2-40B4-BE49-F238E27FC236}">
                  <a16:creationId xmlns:a16="http://schemas.microsoft.com/office/drawing/2014/main" id="{BBD31869-AD38-4884-982C-546E9D50988E}"/>
                </a:ext>
              </a:extLst>
            </p:cNvPr>
            <p:cNvSpPr/>
            <p:nvPr/>
          </p:nvSpPr>
          <p:spPr>
            <a:xfrm>
              <a:off x="6753150" y="1483775"/>
              <a:ext cx="26425" cy="17650"/>
            </a:xfrm>
            <a:custGeom>
              <a:avLst/>
              <a:gdLst/>
              <a:ahLst/>
              <a:cxnLst/>
              <a:rect l="l" t="t" r="r" b="b"/>
              <a:pathLst>
                <a:path w="1057" h="706" extrusionOk="0">
                  <a:moveTo>
                    <a:pt x="161" y="0"/>
                  </a:moveTo>
                  <a:lnTo>
                    <a:pt x="0" y="95"/>
                  </a:lnTo>
                  <a:lnTo>
                    <a:pt x="1056" y="705"/>
                  </a:lnTo>
                  <a:lnTo>
                    <a:pt x="1056" y="518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7336;p55">
              <a:extLst>
                <a:ext uri="{FF2B5EF4-FFF2-40B4-BE49-F238E27FC236}">
                  <a16:creationId xmlns:a16="http://schemas.microsoft.com/office/drawing/2014/main" id="{53B89F7D-85BA-455D-AB84-33C6DD7ECBB9}"/>
                </a:ext>
              </a:extLst>
            </p:cNvPr>
            <p:cNvSpPr/>
            <p:nvPr/>
          </p:nvSpPr>
          <p:spPr>
            <a:xfrm>
              <a:off x="6791575" y="1477800"/>
              <a:ext cx="22475" cy="38650"/>
            </a:xfrm>
            <a:custGeom>
              <a:avLst/>
              <a:gdLst/>
              <a:ahLst/>
              <a:cxnLst/>
              <a:rect l="l" t="t" r="r" b="b"/>
              <a:pathLst>
                <a:path w="899" h="1546" extrusionOk="0">
                  <a:moveTo>
                    <a:pt x="3" y="0"/>
                  </a:moveTo>
                  <a:lnTo>
                    <a:pt x="1" y="1030"/>
                  </a:lnTo>
                  <a:lnTo>
                    <a:pt x="895" y="1546"/>
                  </a:lnTo>
                  <a:lnTo>
                    <a:pt x="897" y="1266"/>
                  </a:lnTo>
                  <a:lnTo>
                    <a:pt x="898" y="516"/>
                  </a:lnTo>
                  <a:lnTo>
                    <a:pt x="250" y="142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7337;p55">
              <a:extLst>
                <a:ext uri="{FF2B5EF4-FFF2-40B4-BE49-F238E27FC236}">
                  <a16:creationId xmlns:a16="http://schemas.microsoft.com/office/drawing/2014/main" id="{7D415526-6502-4A27-ACA8-D330BEA4CD97}"/>
                </a:ext>
              </a:extLst>
            </p:cNvPr>
            <p:cNvSpPr/>
            <p:nvPr/>
          </p:nvSpPr>
          <p:spPr>
            <a:xfrm>
              <a:off x="6787550" y="1475475"/>
              <a:ext cx="4125" cy="30400"/>
            </a:xfrm>
            <a:custGeom>
              <a:avLst/>
              <a:gdLst/>
              <a:ahLst/>
              <a:cxnLst/>
              <a:rect l="l" t="t" r="r" b="b"/>
              <a:pathLst>
                <a:path w="165" h="1216" extrusionOk="0">
                  <a:moveTo>
                    <a:pt x="3" y="0"/>
                  </a:moveTo>
                  <a:lnTo>
                    <a:pt x="1" y="1215"/>
                  </a:lnTo>
                  <a:lnTo>
                    <a:pt x="162" y="1121"/>
                  </a:lnTo>
                  <a:lnTo>
                    <a:pt x="164" y="93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7338;p55">
              <a:extLst>
                <a:ext uri="{FF2B5EF4-FFF2-40B4-BE49-F238E27FC236}">
                  <a16:creationId xmlns:a16="http://schemas.microsoft.com/office/drawing/2014/main" id="{20C7070E-0416-4FFA-955B-709A1B3F0ABE}"/>
                </a:ext>
              </a:extLst>
            </p:cNvPr>
            <p:cNvSpPr/>
            <p:nvPr/>
          </p:nvSpPr>
          <p:spPr>
            <a:xfrm>
              <a:off x="6787550" y="1503525"/>
              <a:ext cx="26425" cy="17600"/>
            </a:xfrm>
            <a:custGeom>
              <a:avLst/>
              <a:gdLst/>
              <a:ahLst/>
              <a:cxnLst/>
              <a:rect l="l" t="t" r="r" b="b"/>
              <a:pathLst>
                <a:path w="1057" h="704" extrusionOk="0">
                  <a:moveTo>
                    <a:pt x="162" y="1"/>
                  </a:moveTo>
                  <a:lnTo>
                    <a:pt x="1" y="95"/>
                  </a:lnTo>
                  <a:lnTo>
                    <a:pt x="1056" y="704"/>
                  </a:lnTo>
                  <a:lnTo>
                    <a:pt x="1056" y="517"/>
                  </a:lnTo>
                  <a:lnTo>
                    <a:pt x="162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7339;p55">
              <a:extLst>
                <a:ext uri="{FF2B5EF4-FFF2-40B4-BE49-F238E27FC236}">
                  <a16:creationId xmlns:a16="http://schemas.microsoft.com/office/drawing/2014/main" id="{92556BFB-7266-4EF6-BB5F-1A0EA9595EFB}"/>
                </a:ext>
              </a:extLst>
            </p:cNvPr>
            <p:cNvSpPr/>
            <p:nvPr/>
          </p:nvSpPr>
          <p:spPr>
            <a:xfrm>
              <a:off x="6825975" y="1497400"/>
              <a:ext cx="22475" cy="38675"/>
            </a:xfrm>
            <a:custGeom>
              <a:avLst/>
              <a:gdLst/>
              <a:ahLst/>
              <a:cxnLst/>
              <a:rect l="l" t="t" r="r" b="b"/>
              <a:pathLst>
                <a:path w="899" h="1547" extrusionOk="0">
                  <a:moveTo>
                    <a:pt x="4" y="1"/>
                  </a:moveTo>
                  <a:lnTo>
                    <a:pt x="1" y="1030"/>
                  </a:lnTo>
                  <a:lnTo>
                    <a:pt x="895" y="1546"/>
                  </a:lnTo>
                  <a:lnTo>
                    <a:pt x="897" y="1266"/>
                  </a:lnTo>
                  <a:lnTo>
                    <a:pt x="898" y="518"/>
                  </a:lnTo>
                  <a:lnTo>
                    <a:pt x="249" y="143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7340;p55">
              <a:extLst>
                <a:ext uri="{FF2B5EF4-FFF2-40B4-BE49-F238E27FC236}">
                  <a16:creationId xmlns:a16="http://schemas.microsoft.com/office/drawing/2014/main" id="{A05BF41C-C979-4339-ACC5-88741A1B3D7A}"/>
                </a:ext>
              </a:extLst>
            </p:cNvPr>
            <p:cNvSpPr/>
            <p:nvPr/>
          </p:nvSpPr>
          <p:spPr>
            <a:xfrm>
              <a:off x="6821950" y="1495075"/>
              <a:ext cx="4125" cy="30450"/>
            </a:xfrm>
            <a:custGeom>
              <a:avLst/>
              <a:gdLst/>
              <a:ahLst/>
              <a:cxnLst/>
              <a:rect l="l" t="t" r="r" b="b"/>
              <a:pathLst>
                <a:path w="165" h="1218" extrusionOk="0">
                  <a:moveTo>
                    <a:pt x="4" y="1"/>
                  </a:moveTo>
                  <a:lnTo>
                    <a:pt x="1" y="1217"/>
                  </a:lnTo>
                  <a:lnTo>
                    <a:pt x="162" y="1123"/>
                  </a:lnTo>
                  <a:lnTo>
                    <a:pt x="165" y="94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7341;p55">
              <a:extLst>
                <a:ext uri="{FF2B5EF4-FFF2-40B4-BE49-F238E27FC236}">
                  <a16:creationId xmlns:a16="http://schemas.microsoft.com/office/drawing/2014/main" id="{8565BD05-6767-45AE-8C74-6FD9CB0BFEFF}"/>
                </a:ext>
              </a:extLst>
            </p:cNvPr>
            <p:cNvSpPr/>
            <p:nvPr/>
          </p:nvSpPr>
          <p:spPr>
            <a:xfrm>
              <a:off x="6821950" y="1523150"/>
              <a:ext cx="26425" cy="17600"/>
            </a:xfrm>
            <a:custGeom>
              <a:avLst/>
              <a:gdLst/>
              <a:ahLst/>
              <a:cxnLst/>
              <a:rect l="l" t="t" r="r" b="b"/>
              <a:pathLst>
                <a:path w="1057" h="704" extrusionOk="0">
                  <a:moveTo>
                    <a:pt x="162" y="0"/>
                  </a:moveTo>
                  <a:lnTo>
                    <a:pt x="1" y="94"/>
                  </a:lnTo>
                  <a:lnTo>
                    <a:pt x="1056" y="703"/>
                  </a:lnTo>
                  <a:lnTo>
                    <a:pt x="1056" y="516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7342;p55">
              <a:extLst>
                <a:ext uri="{FF2B5EF4-FFF2-40B4-BE49-F238E27FC236}">
                  <a16:creationId xmlns:a16="http://schemas.microsoft.com/office/drawing/2014/main" id="{D3933D41-76EA-4742-A5AF-F290A9BDA1E6}"/>
                </a:ext>
              </a:extLst>
            </p:cNvPr>
            <p:cNvSpPr/>
            <p:nvPr/>
          </p:nvSpPr>
          <p:spPr>
            <a:xfrm>
              <a:off x="6942975" y="1313250"/>
              <a:ext cx="22450" cy="38625"/>
            </a:xfrm>
            <a:custGeom>
              <a:avLst/>
              <a:gdLst/>
              <a:ahLst/>
              <a:cxnLst/>
              <a:rect l="l" t="t" r="r" b="b"/>
              <a:pathLst>
                <a:path w="898" h="1545" extrusionOk="0">
                  <a:moveTo>
                    <a:pt x="895" y="0"/>
                  </a:moveTo>
                  <a:lnTo>
                    <a:pt x="650" y="141"/>
                  </a:lnTo>
                  <a:lnTo>
                    <a:pt x="0" y="516"/>
                  </a:lnTo>
                  <a:lnTo>
                    <a:pt x="1" y="1265"/>
                  </a:lnTo>
                  <a:lnTo>
                    <a:pt x="3" y="1544"/>
                  </a:lnTo>
                  <a:lnTo>
                    <a:pt x="898" y="1028"/>
                  </a:lnTo>
                  <a:lnTo>
                    <a:pt x="895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7343;p55">
              <a:extLst>
                <a:ext uri="{FF2B5EF4-FFF2-40B4-BE49-F238E27FC236}">
                  <a16:creationId xmlns:a16="http://schemas.microsoft.com/office/drawing/2014/main" id="{91B403AB-1DFC-4867-8557-4B8B442DC3A2}"/>
                </a:ext>
              </a:extLst>
            </p:cNvPr>
            <p:cNvSpPr/>
            <p:nvPr/>
          </p:nvSpPr>
          <p:spPr>
            <a:xfrm>
              <a:off x="6965325" y="1310875"/>
              <a:ext cx="4125" cy="30450"/>
            </a:xfrm>
            <a:custGeom>
              <a:avLst/>
              <a:gdLst/>
              <a:ahLst/>
              <a:cxnLst/>
              <a:rect l="l" t="t" r="r" b="b"/>
              <a:pathLst>
                <a:path w="165" h="1218" extrusionOk="0">
                  <a:moveTo>
                    <a:pt x="162" y="1"/>
                  </a:moveTo>
                  <a:lnTo>
                    <a:pt x="1" y="94"/>
                  </a:lnTo>
                  <a:lnTo>
                    <a:pt x="4" y="1123"/>
                  </a:lnTo>
                  <a:lnTo>
                    <a:pt x="165" y="1218"/>
                  </a:lnTo>
                  <a:lnTo>
                    <a:pt x="162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7344;p55">
              <a:extLst>
                <a:ext uri="{FF2B5EF4-FFF2-40B4-BE49-F238E27FC236}">
                  <a16:creationId xmlns:a16="http://schemas.microsoft.com/office/drawing/2014/main" id="{639AE190-F7E0-4484-AC90-7D0AFCB574BF}"/>
                </a:ext>
              </a:extLst>
            </p:cNvPr>
            <p:cNvSpPr/>
            <p:nvPr/>
          </p:nvSpPr>
          <p:spPr>
            <a:xfrm>
              <a:off x="6943025" y="1338950"/>
              <a:ext cx="26425" cy="17600"/>
            </a:xfrm>
            <a:custGeom>
              <a:avLst/>
              <a:gdLst/>
              <a:ahLst/>
              <a:cxnLst/>
              <a:rect l="l" t="t" r="r" b="b"/>
              <a:pathLst>
                <a:path w="1057" h="704" extrusionOk="0">
                  <a:moveTo>
                    <a:pt x="896" y="0"/>
                  </a:moveTo>
                  <a:lnTo>
                    <a:pt x="1" y="516"/>
                  </a:lnTo>
                  <a:lnTo>
                    <a:pt x="1" y="704"/>
                  </a:lnTo>
                  <a:lnTo>
                    <a:pt x="1057" y="95"/>
                  </a:lnTo>
                  <a:lnTo>
                    <a:pt x="896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7345;p55">
              <a:extLst>
                <a:ext uri="{FF2B5EF4-FFF2-40B4-BE49-F238E27FC236}">
                  <a16:creationId xmlns:a16="http://schemas.microsoft.com/office/drawing/2014/main" id="{60FD7E6E-932C-4F8C-8D3A-32CFB8A4581D}"/>
                </a:ext>
              </a:extLst>
            </p:cNvPr>
            <p:cNvSpPr/>
            <p:nvPr/>
          </p:nvSpPr>
          <p:spPr>
            <a:xfrm>
              <a:off x="6908550" y="1332975"/>
              <a:ext cx="22475" cy="38650"/>
            </a:xfrm>
            <a:custGeom>
              <a:avLst/>
              <a:gdLst/>
              <a:ahLst/>
              <a:cxnLst/>
              <a:rect l="l" t="t" r="r" b="b"/>
              <a:pathLst>
                <a:path w="899" h="1546" extrusionOk="0">
                  <a:moveTo>
                    <a:pt x="896" y="0"/>
                  </a:moveTo>
                  <a:lnTo>
                    <a:pt x="651" y="142"/>
                  </a:lnTo>
                  <a:lnTo>
                    <a:pt x="1" y="516"/>
                  </a:lnTo>
                  <a:lnTo>
                    <a:pt x="2" y="1264"/>
                  </a:lnTo>
                  <a:lnTo>
                    <a:pt x="4" y="1546"/>
                  </a:lnTo>
                  <a:lnTo>
                    <a:pt x="898" y="1028"/>
                  </a:lnTo>
                  <a:lnTo>
                    <a:pt x="896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7346;p55">
              <a:extLst>
                <a:ext uri="{FF2B5EF4-FFF2-40B4-BE49-F238E27FC236}">
                  <a16:creationId xmlns:a16="http://schemas.microsoft.com/office/drawing/2014/main" id="{A94DFCA8-7DC2-4EB1-B0BE-1F170B6E8BF5}"/>
                </a:ext>
              </a:extLst>
            </p:cNvPr>
            <p:cNvSpPr/>
            <p:nvPr/>
          </p:nvSpPr>
          <p:spPr>
            <a:xfrm>
              <a:off x="6930925" y="1330650"/>
              <a:ext cx="4125" cy="30400"/>
            </a:xfrm>
            <a:custGeom>
              <a:avLst/>
              <a:gdLst/>
              <a:ahLst/>
              <a:cxnLst/>
              <a:rect l="l" t="t" r="r" b="b"/>
              <a:pathLst>
                <a:path w="165" h="1216" extrusionOk="0">
                  <a:moveTo>
                    <a:pt x="162" y="0"/>
                  </a:moveTo>
                  <a:lnTo>
                    <a:pt x="1" y="93"/>
                  </a:lnTo>
                  <a:lnTo>
                    <a:pt x="3" y="1121"/>
                  </a:lnTo>
                  <a:lnTo>
                    <a:pt x="164" y="1215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7347;p55">
              <a:extLst>
                <a:ext uri="{FF2B5EF4-FFF2-40B4-BE49-F238E27FC236}">
                  <a16:creationId xmlns:a16="http://schemas.microsoft.com/office/drawing/2014/main" id="{3CD65286-FE31-439D-A76B-D259F8D14414}"/>
                </a:ext>
              </a:extLst>
            </p:cNvPr>
            <p:cNvSpPr/>
            <p:nvPr/>
          </p:nvSpPr>
          <p:spPr>
            <a:xfrm>
              <a:off x="6908625" y="1358675"/>
              <a:ext cx="26425" cy="17625"/>
            </a:xfrm>
            <a:custGeom>
              <a:avLst/>
              <a:gdLst/>
              <a:ahLst/>
              <a:cxnLst/>
              <a:rect l="l" t="t" r="r" b="b"/>
              <a:pathLst>
                <a:path w="1057" h="705" extrusionOk="0">
                  <a:moveTo>
                    <a:pt x="895" y="0"/>
                  </a:moveTo>
                  <a:lnTo>
                    <a:pt x="1" y="518"/>
                  </a:lnTo>
                  <a:lnTo>
                    <a:pt x="1" y="705"/>
                  </a:lnTo>
                  <a:lnTo>
                    <a:pt x="1056" y="94"/>
                  </a:lnTo>
                  <a:lnTo>
                    <a:pt x="895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7348;p55">
              <a:extLst>
                <a:ext uri="{FF2B5EF4-FFF2-40B4-BE49-F238E27FC236}">
                  <a16:creationId xmlns:a16="http://schemas.microsoft.com/office/drawing/2014/main" id="{642C39C9-A268-4B7D-AE47-6743C065B953}"/>
                </a:ext>
              </a:extLst>
            </p:cNvPr>
            <p:cNvSpPr/>
            <p:nvPr/>
          </p:nvSpPr>
          <p:spPr>
            <a:xfrm>
              <a:off x="6874150" y="1352575"/>
              <a:ext cx="22475" cy="38675"/>
            </a:xfrm>
            <a:custGeom>
              <a:avLst/>
              <a:gdLst/>
              <a:ahLst/>
              <a:cxnLst/>
              <a:rect l="l" t="t" r="r" b="b"/>
              <a:pathLst>
                <a:path w="899" h="1547" extrusionOk="0">
                  <a:moveTo>
                    <a:pt x="895" y="0"/>
                  </a:moveTo>
                  <a:lnTo>
                    <a:pt x="650" y="143"/>
                  </a:lnTo>
                  <a:lnTo>
                    <a:pt x="1" y="517"/>
                  </a:lnTo>
                  <a:lnTo>
                    <a:pt x="2" y="1265"/>
                  </a:lnTo>
                  <a:lnTo>
                    <a:pt x="4" y="1546"/>
                  </a:lnTo>
                  <a:lnTo>
                    <a:pt x="898" y="1029"/>
                  </a:lnTo>
                  <a:lnTo>
                    <a:pt x="895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7349;p55">
              <a:extLst>
                <a:ext uri="{FF2B5EF4-FFF2-40B4-BE49-F238E27FC236}">
                  <a16:creationId xmlns:a16="http://schemas.microsoft.com/office/drawing/2014/main" id="{0726E040-3E0E-4A0F-BC41-A0FCC1FDB125}"/>
                </a:ext>
              </a:extLst>
            </p:cNvPr>
            <p:cNvSpPr/>
            <p:nvPr/>
          </p:nvSpPr>
          <p:spPr>
            <a:xfrm>
              <a:off x="6896525" y="1350250"/>
              <a:ext cx="4125" cy="30400"/>
            </a:xfrm>
            <a:custGeom>
              <a:avLst/>
              <a:gdLst/>
              <a:ahLst/>
              <a:cxnLst/>
              <a:rect l="l" t="t" r="r" b="b"/>
              <a:pathLst>
                <a:path w="165" h="1216" extrusionOk="0">
                  <a:moveTo>
                    <a:pt x="161" y="1"/>
                  </a:moveTo>
                  <a:lnTo>
                    <a:pt x="0" y="93"/>
                  </a:lnTo>
                  <a:lnTo>
                    <a:pt x="3" y="1122"/>
                  </a:lnTo>
                  <a:lnTo>
                    <a:pt x="164" y="1216"/>
                  </a:lnTo>
                  <a:lnTo>
                    <a:pt x="161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7350;p55">
              <a:extLst>
                <a:ext uri="{FF2B5EF4-FFF2-40B4-BE49-F238E27FC236}">
                  <a16:creationId xmlns:a16="http://schemas.microsoft.com/office/drawing/2014/main" id="{1238A4ED-5CAC-4699-8353-F39CBBB8E189}"/>
                </a:ext>
              </a:extLst>
            </p:cNvPr>
            <p:cNvSpPr/>
            <p:nvPr/>
          </p:nvSpPr>
          <p:spPr>
            <a:xfrm>
              <a:off x="6874225" y="1378275"/>
              <a:ext cx="26425" cy="17650"/>
            </a:xfrm>
            <a:custGeom>
              <a:avLst/>
              <a:gdLst/>
              <a:ahLst/>
              <a:cxnLst/>
              <a:rect l="l" t="t" r="r" b="b"/>
              <a:pathLst>
                <a:path w="1057" h="706" extrusionOk="0">
                  <a:moveTo>
                    <a:pt x="895" y="1"/>
                  </a:moveTo>
                  <a:lnTo>
                    <a:pt x="1" y="518"/>
                  </a:lnTo>
                  <a:lnTo>
                    <a:pt x="1" y="705"/>
                  </a:lnTo>
                  <a:lnTo>
                    <a:pt x="1056" y="95"/>
                  </a:lnTo>
                  <a:lnTo>
                    <a:pt x="895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7351;p55">
              <a:extLst>
                <a:ext uri="{FF2B5EF4-FFF2-40B4-BE49-F238E27FC236}">
                  <a16:creationId xmlns:a16="http://schemas.microsoft.com/office/drawing/2014/main" id="{3255E154-3D36-4C8E-B831-FC0483D54ECE}"/>
                </a:ext>
              </a:extLst>
            </p:cNvPr>
            <p:cNvSpPr/>
            <p:nvPr/>
          </p:nvSpPr>
          <p:spPr>
            <a:xfrm>
              <a:off x="6942975" y="1361500"/>
              <a:ext cx="22450" cy="38650"/>
            </a:xfrm>
            <a:custGeom>
              <a:avLst/>
              <a:gdLst/>
              <a:ahLst/>
              <a:cxnLst/>
              <a:rect l="l" t="t" r="r" b="b"/>
              <a:pathLst>
                <a:path w="898" h="1546" extrusionOk="0">
                  <a:moveTo>
                    <a:pt x="895" y="0"/>
                  </a:moveTo>
                  <a:lnTo>
                    <a:pt x="650" y="142"/>
                  </a:lnTo>
                  <a:lnTo>
                    <a:pt x="0" y="518"/>
                  </a:lnTo>
                  <a:lnTo>
                    <a:pt x="1" y="1266"/>
                  </a:lnTo>
                  <a:lnTo>
                    <a:pt x="3" y="1546"/>
                  </a:lnTo>
                  <a:lnTo>
                    <a:pt x="898" y="1030"/>
                  </a:lnTo>
                  <a:lnTo>
                    <a:pt x="895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7352;p55">
              <a:extLst>
                <a:ext uri="{FF2B5EF4-FFF2-40B4-BE49-F238E27FC236}">
                  <a16:creationId xmlns:a16="http://schemas.microsoft.com/office/drawing/2014/main" id="{AA4E03CF-DD94-43BB-BF1A-25072DC5025F}"/>
                </a:ext>
              </a:extLst>
            </p:cNvPr>
            <p:cNvSpPr/>
            <p:nvPr/>
          </p:nvSpPr>
          <p:spPr>
            <a:xfrm>
              <a:off x="6965325" y="1359175"/>
              <a:ext cx="4125" cy="30450"/>
            </a:xfrm>
            <a:custGeom>
              <a:avLst/>
              <a:gdLst/>
              <a:ahLst/>
              <a:cxnLst/>
              <a:rect l="l" t="t" r="r" b="b"/>
              <a:pathLst>
                <a:path w="165" h="1218" extrusionOk="0">
                  <a:moveTo>
                    <a:pt x="162" y="0"/>
                  </a:moveTo>
                  <a:lnTo>
                    <a:pt x="1" y="93"/>
                  </a:lnTo>
                  <a:lnTo>
                    <a:pt x="4" y="1123"/>
                  </a:lnTo>
                  <a:lnTo>
                    <a:pt x="165" y="1217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7353;p55">
              <a:extLst>
                <a:ext uri="{FF2B5EF4-FFF2-40B4-BE49-F238E27FC236}">
                  <a16:creationId xmlns:a16="http://schemas.microsoft.com/office/drawing/2014/main" id="{BCF5D1DB-9B8F-4DB3-AD27-C1FD45D374F2}"/>
                </a:ext>
              </a:extLst>
            </p:cNvPr>
            <p:cNvSpPr/>
            <p:nvPr/>
          </p:nvSpPr>
          <p:spPr>
            <a:xfrm>
              <a:off x="6943025" y="1387225"/>
              <a:ext cx="26425" cy="17625"/>
            </a:xfrm>
            <a:custGeom>
              <a:avLst/>
              <a:gdLst/>
              <a:ahLst/>
              <a:cxnLst/>
              <a:rect l="l" t="t" r="r" b="b"/>
              <a:pathLst>
                <a:path w="1057" h="705" extrusionOk="0">
                  <a:moveTo>
                    <a:pt x="896" y="1"/>
                  </a:moveTo>
                  <a:lnTo>
                    <a:pt x="1" y="517"/>
                  </a:lnTo>
                  <a:lnTo>
                    <a:pt x="1" y="704"/>
                  </a:lnTo>
                  <a:lnTo>
                    <a:pt x="1057" y="95"/>
                  </a:lnTo>
                  <a:lnTo>
                    <a:pt x="896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7354;p55">
              <a:extLst>
                <a:ext uri="{FF2B5EF4-FFF2-40B4-BE49-F238E27FC236}">
                  <a16:creationId xmlns:a16="http://schemas.microsoft.com/office/drawing/2014/main" id="{7C4D25CE-2FCD-4985-8975-8F3BC84AB9D5}"/>
                </a:ext>
              </a:extLst>
            </p:cNvPr>
            <p:cNvSpPr/>
            <p:nvPr/>
          </p:nvSpPr>
          <p:spPr>
            <a:xfrm>
              <a:off x="6908550" y="1381250"/>
              <a:ext cx="22475" cy="38625"/>
            </a:xfrm>
            <a:custGeom>
              <a:avLst/>
              <a:gdLst/>
              <a:ahLst/>
              <a:cxnLst/>
              <a:rect l="l" t="t" r="r" b="b"/>
              <a:pathLst>
                <a:path w="899" h="1545" extrusionOk="0">
                  <a:moveTo>
                    <a:pt x="896" y="0"/>
                  </a:moveTo>
                  <a:lnTo>
                    <a:pt x="651" y="141"/>
                  </a:lnTo>
                  <a:lnTo>
                    <a:pt x="1" y="517"/>
                  </a:lnTo>
                  <a:lnTo>
                    <a:pt x="2" y="1265"/>
                  </a:lnTo>
                  <a:lnTo>
                    <a:pt x="4" y="1545"/>
                  </a:lnTo>
                  <a:lnTo>
                    <a:pt x="898" y="1029"/>
                  </a:lnTo>
                  <a:lnTo>
                    <a:pt x="896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7355;p55">
              <a:extLst>
                <a:ext uri="{FF2B5EF4-FFF2-40B4-BE49-F238E27FC236}">
                  <a16:creationId xmlns:a16="http://schemas.microsoft.com/office/drawing/2014/main" id="{C960379F-0206-4F7E-89A5-9A12227D0180}"/>
                </a:ext>
              </a:extLst>
            </p:cNvPr>
            <p:cNvSpPr/>
            <p:nvPr/>
          </p:nvSpPr>
          <p:spPr>
            <a:xfrm>
              <a:off x="6930925" y="1378900"/>
              <a:ext cx="4125" cy="30425"/>
            </a:xfrm>
            <a:custGeom>
              <a:avLst/>
              <a:gdLst/>
              <a:ahLst/>
              <a:cxnLst/>
              <a:rect l="l" t="t" r="r" b="b"/>
              <a:pathLst>
                <a:path w="165" h="1217" extrusionOk="0">
                  <a:moveTo>
                    <a:pt x="162" y="0"/>
                  </a:moveTo>
                  <a:lnTo>
                    <a:pt x="1" y="93"/>
                  </a:lnTo>
                  <a:lnTo>
                    <a:pt x="3" y="1123"/>
                  </a:lnTo>
                  <a:lnTo>
                    <a:pt x="164" y="1217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7356;p55">
              <a:extLst>
                <a:ext uri="{FF2B5EF4-FFF2-40B4-BE49-F238E27FC236}">
                  <a16:creationId xmlns:a16="http://schemas.microsoft.com/office/drawing/2014/main" id="{0474FCC7-B260-4F73-A637-52649F87516F}"/>
                </a:ext>
              </a:extLst>
            </p:cNvPr>
            <p:cNvSpPr/>
            <p:nvPr/>
          </p:nvSpPr>
          <p:spPr>
            <a:xfrm>
              <a:off x="6908625" y="1406950"/>
              <a:ext cx="26425" cy="17600"/>
            </a:xfrm>
            <a:custGeom>
              <a:avLst/>
              <a:gdLst/>
              <a:ahLst/>
              <a:cxnLst/>
              <a:rect l="l" t="t" r="r" b="b"/>
              <a:pathLst>
                <a:path w="1057" h="704" extrusionOk="0">
                  <a:moveTo>
                    <a:pt x="895" y="1"/>
                  </a:moveTo>
                  <a:lnTo>
                    <a:pt x="1" y="517"/>
                  </a:lnTo>
                  <a:lnTo>
                    <a:pt x="1" y="704"/>
                  </a:lnTo>
                  <a:lnTo>
                    <a:pt x="1056" y="95"/>
                  </a:lnTo>
                  <a:lnTo>
                    <a:pt x="895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7357;p55">
              <a:extLst>
                <a:ext uri="{FF2B5EF4-FFF2-40B4-BE49-F238E27FC236}">
                  <a16:creationId xmlns:a16="http://schemas.microsoft.com/office/drawing/2014/main" id="{0BBB92EB-F66C-4ECF-921C-1265622F9AE7}"/>
                </a:ext>
              </a:extLst>
            </p:cNvPr>
            <p:cNvSpPr/>
            <p:nvPr/>
          </p:nvSpPr>
          <p:spPr>
            <a:xfrm>
              <a:off x="6874150" y="1400850"/>
              <a:ext cx="22475" cy="38675"/>
            </a:xfrm>
            <a:custGeom>
              <a:avLst/>
              <a:gdLst/>
              <a:ahLst/>
              <a:cxnLst/>
              <a:rect l="l" t="t" r="r" b="b"/>
              <a:pathLst>
                <a:path w="899" h="1547" extrusionOk="0">
                  <a:moveTo>
                    <a:pt x="895" y="1"/>
                  </a:moveTo>
                  <a:lnTo>
                    <a:pt x="650" y="143"/>
                  </a:lnTo>
                  <a:lnTo>
                    <a:pt x="1" y="517"/>
                  </a:lnTo>
                  <a:lnTo>
                    <a:pt x="2" y="1265"/>
                  </a:lnTo>
                  <a:lnTo>
                    <a:pt x="4" y="1547"/>
                  </a:lnTo>
                  <a:lnTo>
                    <a:pt x="898" y="1029"/>
                  </a:lnTo>
                  <a:lnTo>
                    <a:pt x="895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7358;p55">
              <a:extLst>
                <a:ext uri="{FF2B5EF4-FFF2-40B4-BE49-F238E27FC236}">
                  <a16:creationId xmlns:a16="http://schemas.microsoft.com/office/drawing/2014/main" id="{0BCD670D-F7B4-464C-BF0B-A5F790267413}"/>
                </a:ext>
              </a:extLst>
            </p:cNvPr>
            <p:cNvSpPr/>
            <p:nvPr/>
          </p:nvSpPr>
          <p:spPr>
            <a:xfrm>
              <a:off x="6896525" y="1398550"/>
              <a:ext cx="4125" cy="30400"/>
            </a:xfrm>
            <a:custGeom>
              <a:avLst/>
              <a:gdLst/>
              <a:ahLst/>
              <a:cxnLst/>
              <a:rect l="l" t="t" r="r" b="b"/>
              <a:pathLst>
                <a:path w="165" h="1216" extrusionOk="0">
                  <a:moveTo>
                    <a:pt x="161" y="0"/>
                  </a:moveTo>
                  <a:lnTo>
                    <a:pt x="0" y="93"/>
                  </a:lnTo>
                  <a:lnTo>
                    <a:pt x="3" y="1121"/>
                  </a:lnTo>
                  <a:lnTo>
                    <a:pt x="164" y="1215"/>
                  </a:lnTo>
                  <a:lnTo>
                    <a:pt x="161" y="0"/>
                  </a:lnTo>
                  <a:close/>
                  <a:moveTo>
                    <a:pt x="164" y="1215"/>
                  </a:moveTo>
                  <a:lnTo>
                    <a:pt x="164" y="1215"/>
                  </a:lnTo>
                  <a:lnTo>
                    <a:pt x="164" y="1215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7359;p55">
              <a:extLst>
                <a:ext uri="{FF2B5EF4-FFF2-40B4-BE49-F238E27FC236}">
                  <a16:creationId xmlns:a16="http://schemas.microsoft.com/office/drawing/2014/main" id="{BB1180F2-F2A8-4B08-90ED-953A9C38975C}"/>
                </a:ext>
              </a:extLst>
            </p:cNvPr>
            <p:cNvSpPr/>
            <p:nvPr/>
          </p:nvSpPr>
          <p:spPr>
            <a:xfrm>
              <a:off x="6874225" y="1426575"/>
              <a:ext cx="26425" cy="17625"/>
            </a:xfrm>
            <a:custGeom>
              <a:avLst/>
              <a:gdLst/>
              <a:ahLst/>
              <a:cxnLst/>
              <a:rect l="l" t="t" r="r" b="b"/>
              <a:pathLst>
                <a:path w="1057" h="705" extrusionOk="0">
                  <a:moveTo>
                    <a:pt x="895" y="0"/>
                  </a:moveTo>
                  <a:lnTo>
                    <a:pt x="1" y="518"/>
                  </a:lnTo>
                  <a:lnTo>
                    <a:pt x="1" y="705"/>
                  </a:lnTo>
                  <a:lnTo>
                    <a:pt x="1056" y="94"/>
                  </a:lnTo>
                  <a:lnTo>
                    <a:pt x="895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7360;p55">
              <a:extLst>
                <a:ext uri="{FF2B5EF4-FFF2-40B4-BE49-F238E27FC236}">
                  <a16:creationId xmlns:a16="http://schemas.microsoft.com/office/drawing/2014/main" id="{5CE8B93C-69C3-49B0-AB2F-988DA3ABB48D}"/>
                </a:ext>
              </a:extLst>
            </p:cNvPr>
            <p:cNvSpPr/>
            <p:nvPr/>
          </p:nvSpPr>
          <p:spPr>
            <a:xfrm>
              <a:off x="6942975" y="1409775"/>
              <a:ext cx="22450" cy="38675"/>
            </a:xfrm>
            <a:custGeom>
              <a:avLst/>
              <a:gdLst/>
              <a:ahLst/>
              <a:cxnLst/>
              <a:rect l="l" t="t" r="r" b="b"/>
              <a:pathLst>
                <a:path w="898" h="1547" extrusionOk="0">
                  <a:moveTo>
                    <a:pt x="895" y="1"/>
                  </a:moveTo>
                  <a:lnTo>
                    <a:pt x="650" y="143"/>
                  </a:lnTo>
                  <a:lnTo>
                    <a:pt x="0" y="518"/>
                  </a:lnTo>
                  <a:lnTo>
                    <a:pt x="1" y="1267"/>
                  </a:lnTo>
                  <a:lnTo>
                    <a:pt x="3" y="1546"/>
                  </a:lnTo>
                  <a:lnTo>
                    <a:pt x="898" y="1030"/>
                  </a:lnTo>
                  <a:lnTo>
                    <a:pt x="895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7361;p55">
              <a:extLst>
                <a:ext uri="{FF2B5EF4-FFF2-40B4-BE49-F238E27FC236}">
                  <a16:creationId xmlns:a16="http://schemas.microsoft.com/office/drawing/2014/main" id="{10C533B0-D8D2-4F19-8F4B-27AA08F357F7}"/>
                </a:ext>
              </a:extLst>
            </p:cNvPr>
            <p:cNvSpPr/>
            <p:nvPr/>
          </p:nvSpPr>
          <p:spPr>
            <a:xfrm>
              <a:off x="6965325" y="1407450"/>
              <a:ext cx="4125" cy="30425"/>
            </a:xfrm>
            <a:custGeom>
              <a:avLst/>
              <a:gdLst/>
              <a:ahLst/>
              <a:cxnLst/>
              <a:rect l="l" t="t" r="r" b="b"/>
              <a:pathLst>
                <a:path w="165" h="1217" extrusionOk="0">
                  <a:moveTo>
                    <a:pt x="162" y="1"/>
                  </a:moveTo>
                  <a:lnTo>
                    <a:pt x="1" y="94"/>
                  </a:lnTo>
                  <a:lnTo>
                    <a:pt x="4" y="1122"/>
                  </a:lnTo>
                  <a:lnTo>
                    <a:pt x="165" y="1216"/>
                  </a:lnTo>
                  <a:lnTo>
                    <a:pt x="162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7362;p55">
              <a:extLst>
                <a:ext uri="{FF2B5EF4-FFF2-40B4-BE49-F238E27FC236}">
                  <a16:creationId xmlns:a16="http://schemas.microsoft.com/office/drawing/2014/main" id="{3354780A-CE90-404C-A3C6-820458EA8106}"/>
                </a:ext>
              </a:extLst>
            </p:cNvPr>
            <p:cNvSpPr/>
            <p:nvPr/>
          </p:nvSpPr>
          <p:spPr>
            <a:xfrm>
              <a:off x="6943025" y="1435525"/>
              <a:ext cx="26425" cy="17600"/>
            </a:xfrm>
            <a:custGeom>
              <a:avLst/>
              <a:gdLst/>
              <a:ahLst/>
              <a:cxnLst/>
              <a:rect l="l" t="t" r="r" b="b"/>
              <a:pathLst>
                <a:path w="1057" h="704" extrusionOk="0">
                  <a:moveTo>
                    <a:pt x="896" y="0"/>
                  </a:moveTo>
                  <a:lnTo>
                    <a:pt x="1" y="516"/>
                  </a:lnTo>
                  <a:lnTo>
                    <a:pt x="1" y="704"/>
                  </a:lnTo>
                  <a:lnTo>
                    <a:pt x="1057" y="93"/>
                  </a:lnTo>
                  <a:lnTo>
                    <a:pt x="896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7363;p55">
              <a:extLst>
                <a:ext uri="{FF2B5EF4-FFF2-40B4-BE49-F238E27FC236}">
                  <a16:creationId xmlns:a16="http://schemas.microsoft.com/office/drawing/2014/main" id="{A0A63BE9-D405-4AD6-AAD6-810DC558D1F0}"/>
                </a:ext>
              </a:extLst>
            </p:cNvPr>
            <p:cNvSpPr/>
            <p:nvPr/>
          </p:nvSpPr>
          <p:spPr>
            <a:xfrm>
              <a:off x="6908550" y="1429500"/>
              <a:ext cx="22475" cy="38675"/>
            </a:xfrm>
            <a:custGeom>
              <a:avLst/>
              <a:gdLst/>
              <a:ahLst/>
              <a:cxnLst/>
              <a:rect l="l" t="t" r="r" b="b"/>
              <a:pathLst>
                <a:path w="899" h="1547" extrusionOk="0">
                  <a:moveTo>
                    <a:pt x="896" y="1"/>
                  </a:moveTo>
                  <a:lnTo>
                    <a:pt x="651" y="143"/>
                  </a:lnTo>
                  <a:lnTo>
                    <a:pt x="1" y="518"/>
                  </a:lnTo>
                  <a:lnTo>
                    <a:pt x="2" y="1266"/>
                  </a:lnTo>
                  <a:lnTo>
                    <a:pt x="4" y="1546"/>
                  </a:lnTo>
                  <a:lnTo>
                    <a:pt x="898" y="1030"/>
                  </a:lnTo>
                  <a:lnTo>
                    <a:pt x="896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7364;p55">
              <a:extLst>
                <a:ext uri="{FF2B5EF4-FFF2-40B4-BE49-F238E27FC236}">
                  <a16:creationId xmlns:a16="http://schemas.microsoft.com/office/drawing/2014/main" id="{5C384D4A-5E76-44C2-B32B-A6C16B3C76B0}"/>
                </a:ext>
              </a:extLst>
            </p:cNvPr>
            <p:cNvSpPr/>
            <p:nvPr/>
          </p:nvSpPr>
          <p:spPr>
            <a:xfrm>
              <a:off x="6930925" y="1427175"/>
              <a:ext cx="4125" cy="30450"/>
            </a:xfrm>
            <a:custGeom>
              <a:avLst/>
              <a:gdLst/>
              <a:ahLst/>
              <a:cxnLst/>
              <a:rect l="l" t="t" r="r" b="b"/>
              <a:pathLst>
                <a:path w="165" h="1218" extrusionOk="0">
                  <a:moveTo>
                    <a:pt x="162" y="1"/>
                  </a:moveTo>
                  <a:lnTo>
                    <a:pt x="1" y="94"/>
                  </a:lnTo>
                  <a:lnTo>
                    <a:pt x="3" y="1123"/>
                  </a:lnTo>
                  <a:lnTo>
                    <a:pt x="164" y="1217"/>
                  </a:lnTo>
                  <a:lnTo>
                    <a:pt x="162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7365;p55">
              <a:extLst>
                <a:ext uri="{FF2B5EF4-FFF2-40B4-BE49-F238E27FC236}">
                  <a16:creationId xmlns:a16="http://schemas.microsoft.com/office/drawing/2014/main" id="{6C778121-F7FE-488F-80AD-98621C032881}"/>
                </a:ext>
              </a:extLst>
            </p:cNvPr>
            <p:cNvSpPr/>
            <p:nvPr/>
          </p:nvSpPr>
          <p:spPr>
            <a:xfrm>
              <a:off x="6908625" y="1455250"/>
              <a:ext cx="26425" cy="17600"/>
            </a:xfrm>
            <a:custGeom>
              <a:avLst/>
              <a:gdLst/>
              <a:ahLst/>
              <a:cxnLst/>
              <a:rect l="l" t="t" r="r" b="b"/>
              <a:pathLst>
                <a:path w="1057" h="704" extrusionOk="0">
                  <a:moveTo>
                    <a:pt x="895" y="0"/>
                  </a:moveTo>
                  <a:lnTo>
                    <a:pt x="1" y="516"/>
                  </a:lnTo>
                  <a:lnTo>
                    <a:pt x="1" y="703"/>
                  </a:lnTo>
                  <a:lnTo>
                    <a:pt x="1056" y="94"/>
                  </a:lnTo>
                  <a:lnTo>
                    <a:pt x="895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7366;p55">
              <a:extLst>
                <a:ext uri="{FF2B5EF4-FFF2-40B4-BE49-F238E27FC236}">
                  <a16:creationId xmlns:a16="http://schemas.microsoft.com/office/drawing/2014/main" id="{99E5CA45-A430-4EA2-9A07-436C517A62AE}"/>
                </a:ext>
              </a:extLst>
            </p:cNvPr>
            <p:cNvSpPr/>
            <p:nvPr/>
          </p:nvSpPr>
          <p:spPr>
            <a:xfrm>
              <a:off x="6874150" y="1449150"/>
              <a:ext cx="22475" cy="38625"/>
            </a:xfrm>
            <a:custGeom>
              <a:avLst/>
              <a:gdLst/>
              <a:ahLst/>
              <a:cxnLst/>
              <a:rect l="l" t="t" r="r" b="b"/>
              <a:pathLst>
                <a:path w="899" h="1545" extrusionOk="0">
                  <a:moveTo>
                    <a:pt x="895" y="0"/>
                  </a:moveTo>
                  <a:lnTo>
                    <a:pt x="650" y="141"/>
                  </a:lnTo>
                  <a:lnTo>
                    <a:pt x="1" y="517"/>
                  </a:lnTo>
                  <a:lnTo>
                    <a:pt x="2" y="1265"/>
                  </a:lnTo>
                  <a:lnTo>
                    <a:pt x="4" y="1545"/>
                  </a:lnTo>
                  <a:lnTo>
                    <a:pt x="898" y="1029"/>
                  </a:lnTo>
                  <a:lnTo>
                    <a:pt x="895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7367;p55">
              <a:extLst>
                <a:ext uri="{FF2B5EF4-FFF2-40B4-BE49-F238E27FC236}">
                  <a16:creationId xmlns:a16="http://schemas.microsoft.com/office/drawing/2014/main" id="{6A533886-ABBC-4DDE-B018-5F2DDDF2B854}"/>
                </a:ext>
              </a:extLst>
            </p:cNvPr>
            <p:cNvSpPr/>
            <p:nvPr/>
          </p:nvSpPr>
          <p:spPr>
            <a:xfrm>
              <a:off x="6896525" y="1446800"/>
              <a:ext cx="4125" cy="30425"/>
            </a:xfrm>
            <a:custGeom>
              <a:avLst/>
              <a:gdLst/>
              <a:ahLst/>
              <a:cxnLst/>
              <a:rect l="l" t="t" r="r" b="b"/>
              <a:pathLst>
                <a:path w="165" h="1217" extrusionOk="0">
                  <a:moveTo>
                    <a:pt x="161" y="0"/>
                  </a:moveTo>
                  <a:lnTo>
                    <a:pt x="0" y="93"/>
                  </a:lnTo>
                  <a:lnTo>
                    <a:pt x="3" y="1123"/>
                  </a:lnTo>
                  <a:lnTo>
                    <a:pt x="164" y="1217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7368;p55">
              <a:extLst>
                <a:ext uri="{FF2B5EF4-FFF2-40B4-BE49-F238E27FC236}">
                  <a16:creationId xmlns:a16="http://schemas.microsoft.com/office/drawing/2014/main" id="{60A82F3E-DD7A-4EA3-8C87-F86DEE21C22A}"/>
                </a:ext>
              </a:extLst>
            </p:cNvPr>
            <p:cNvSpPr/>
            <p:nvPr/>
          </p:nvSpPr>
          <p:spPr>
            <a:xfrm>
              <a:off x="6874225" y="1474850"/>
              <a:ext cx="26425" cy="17600"/>
            </a:xfrm>
            <a:custGeom>
              <a:avLst/>
              <a:gdLst/>
              <a:ahLst/>
              <a:cxnLst/>
              <a:rect l="l" t="t" r="r" b="b"/>
              <a:pathLst>
                <a:path w="1057" h="704" extrusionOk="0">
                  <a:moveTo>
                    <a:pt x="895" y="1"/>
                  </a:moveTo>
                  <a:lnTo>
                    <a:pt x="1" y="517"/>
                  </a:lnTo>
                  <a:lnTo>
                    <a:pt x="1" y="704"/>
                  </a:lnTo>
                  <a:lnTo>
                    <a:pt x="1056" y="95"/>
                  </a:lnTo>
                  <a:lnTo>
                    <a:pt x="895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7369;p55">
              <a:extLst>
                <a:ext uri="{FF2B5EF4-FFF2-40B4-BE49-F238E27FC236}">
                  <a16:creationId xmlns:a16="http://schemas.microsoft.com/office/drawing/2014/main" id="{8D07133C-3234-4C31-AA7D-8576863F521A}"/>
                </a:ext>
              </a:extLst>
            </p:cNvPr>
            <p:cNvSpPr/>
            <p:nvPr/>
          </p:nvSpPr>
          <p:spPr>
            <a:xfrm>
              <a:off x="6942975" y="1458075"/>
              <a:ext cx="22450" cy="38650"/>
            </a:xfrm>
            <a:custGeom>
              <a:avLst/>
              <a:gdLst/>
              <a:ahLst/>
              <a:cxnLst/>
              <a:rect l="l" t="t" r="r" b="b"/>
              <a:pathLst>
                <a:path w="898" h="1546" extrusionOk="0">
                  <a:moveTo>
                    <a:pt x="895" y="0"/>
                  </a:moveTo>
                  <a:lnTo>
                    <a:pt x="650" y="142"/>
                  </a:lnTo>
                  <a:lnTo>
                    <a:pt x="0" y="516"/>
                  </a:lnTo>
                  <a:lnTo>
                    <a:pt x="1" y="1265"/>
                  </a:lnTo>
                  <a:lnTo>
                    <a:pt x="3" y="1546"/>
                  </a:lnTo>
                  <a:lnTo>
                    <a:pt x="898" y="1028"/>
                  </a:lnTo>
                  <a:lnTo>
                    <a:pt x="895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7370;p55">
              <a:extLst>
                <a:ext uri="{FF2B5EF4-FFF2-40B4-BE49-F238E27FC236}">
                  <a16:creationId xmlns:a16="http://schemas.microsoft.com/office/drawing/2014/main" id="{6E45B57C-23F0-4605-B141-5852315D8768}"/>
                </a:ext>
              </a:extLst>
            </p:cNvPr>
            <p:cNvSpPr/>
            <p:nvPr/>
          </p:nvSpPr>
          <p:spPr>
            <a:xfrm>
              <a:off x="6965325" y="1455750"/>
              <a:ext cx="4125" cy="30400"/>
            </a:xfrm>
            <a:custGeom>
              <a:avLst/>
              <a:gdLst/>
              <a:ahLst/>
              <a:cxnLst/>
              <a:rect l="l" t="t" r="r" b="b"/>
              <a:pathLst>
                <a:path w="165" h="1216" extrusionOk="0">
                  <a:moveTo>
                    <a:pt x="162" y="0"/>
                  </a:moveTo>
                  <a:lnTo>
                    <a:pt x="1" y="93"/>
                  </a:lnTo>
                  <a:lnTo>
                    <a:pt x="4" y="1121"/>
                  </a:lnTo>
                  <a:lnTo>
                    <a:pt x="165" y="1216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7371;p55">
              <a:extLst>
                <a:ext uri="{FF2B5EF4-FFF2-40B4-BE49-F238E27FC236}">
                  <a16:creationId xmlns:a16="http://schemas.microsoft.com/office/drawing/2014/main" id="{755AD5A4-7DEE-4CA1-B64B-B77695A8D727}"/>
                </a:ext>
              </a:extLst>
            </p:cNvPr>
            <p:cNvSpPr/>
            <p:nvPr/>
          </p:nvSpPr>
          <p:spPr>
            <a:xfrm>
              <a:off x="6943025" y="1483775"/>
              <a:ext cx="26425" cy="17650"/>
            </a:xfrm>
            <a:custGeom>
              <a:avLst/>
              <a:gdLst/>
              <a:ahLst/>
              <a:cxnLst/>
              <a:rect l="l" t="t" r="r" b="b"/>
              <a:pathLst>
                <a:path w="1057" h="706" extrusionOk="0">
                  <a:moveTo>
                    <a:pt x="896" y="0"/>
                  </a:moveTo>
                  <a:lnTo>
                    <a:pt x="1" y="518"/>
                  </a:lnTo>
                  <a:lnTo>
                    <a:pt x="1" y="705"/>
                  </a:lnTo>
                  <a:lnTo>
                    <a:pt x="1057" y="95"/>
                  </a:lnTo>
                  <a:lnTo>
                    <a:pt x="896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7372;p55">
              <a:extLst>
                <a:ext uri="{FF2B5EF4-FFF2-40B4-BE49-F238E27FC236}">
                  <a16:creationId xmlns:a16="http://schemas.microsoft.com/office/drawing/2014/main" id="{806D2926-8A3F-43C9-91DE-217CE5319B19}"/>
                </a:ext>
              </a:extLst>
            </p:cNvPr>
            <p:cNvSpPr/>
            <p:nvPr/>
          </p:nvSpPr>
          <p:spPr>
            <a:xfrm>
              <a:off x="6908550" y="1477800"/>
              <a:ext cx="22475" cy="38650"/>
            </a:xfrm>
            <a:custGeom>
              <a:avLst/>
              <a:gdLst/>
              <a:ahLst/>
              <a:cxnLst/>
              <a:rect l="l" t="t" r="r" b="b"/>
              <a:pathLst>
                <a:path w="899" h="1546" extrusionOk="0">
                  <a:moveTo>
                    <a:pt x="896" y="0"/>
                  </a:moveTo>
                  <a:lnTo>
                    <a:pt x="651" y="142"/>
                  </a:lnTo>
                  <a:lnTo>
                    <a:pt x="1" y="516"/>
                  </a:lnTo>
                  <a:lnTo>
                    <a:pt x="2" y="1266"/>
                  </a:lnTo>
                  <a:lnTo>
                    <a:pt x="4" y="1546"/>
                  </a:lnTo>
                  <a:lnTo>
                    <a:pt x="898" y="1030"/>
                  </a:lnTo>
                  <a:lnTo>
                    <a:pt x="896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7373;p55">
              <a:extLst>
                <a:ext uri="{FF2B5EF4-FFF2-40B4-BE49-F238E27FC236}">
                  <a16:creationId xmlns:a16="http://schemas.microsoft.com/office/drawing/2014/main" id="{6AAC45F7-6B5E-4F36-ACCA-4EA2A78D9AD3}"/>
                </a:ext>
              </a:extLst>
            </p:cNvPr>
            <p:cNvSpPr/>
            <p:nvPr/>
          </p:nvSpPr>
          <p:spPr>
            <a:xfrm>
              <a:off x="6930925" y="1475475"/>
              <a:ext cx="4125" cy="30400"/>
            </a:xfrm>
            <a:custGeom>
              <a:avLst/>
              <a:gdLst/>
              <a:ahLst/>
              <a:cxnLst/>
              <a:rect l="l" t="t" r="r" b="b"/>
              <a:pathLst>
                <a:path w="165" h="1216" extrusionOk="0">
                  <a:moveTo>
                    <a:pt x="162" y="0"/>
                  </a:moveTo>
                  <a:lnTo>
                    <a:pt x="1" y="93"/>
                  </a:lnTo>
                  <a:lnTo>
                    <a:pt x="3" y="1121"/>
                  </a:lnTo>
                  <a:lnTo>
                    <a:pt x="164" y="1215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7374;p55">
              <a:extLst>
                <a:ext uri="{FF2B5EF4-FFF2-40B4-BE49-F238E27FC236}">
                  <a16:creationId xmlns:a16="http://schemas.microsoft.com/office/drawing/2014/main" id="{1E04A969-1616-47CF-AADB-3C9D4E03D24F}"/>
                </a:ext>
              </a:extLst>
            </p:cNvPr>
            <p:cNvSpPr/>
            <p:nvPr/>
          </p:nvSpPr>
          <p:spPr>
            <a:xfrm>
              <a:off x="6908625" y="1503525"/>
              <a:ext cx="26425" cy="17600"/>
            </a:xfrm>
            <a:custGeom>
              <a:avLst/>
              <a:gdLst/>
              <a:ahLst/>
              <a:cxnLst/>
              <a:rect l="l" t="t" r="r" b="b"/>
              <a:pathLst>
                <a:path w="1057" h="704" extrusionOk="0">
                  <a:moveTo>
                    <a:pt x="895" y="1"/>
                  </a:moveTo>
                  <a:lnTo>
                    <a:pt x="1" y="517"/>
                  </a:lnTo>
                  <a:lnTo>
                    <a:pt x="1" y="704"/>
                  </a:lnTo>
                  <a:lnTo>
                    <a:pt x="1056" y="95"/>
                  </a:lnTo>
                  <a:lnTo>
                    <a:pt x="895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7375;p55">
              <a:extLst>
                <a:ext uri="{FF2B5EF4-FFF2-40B4-BE49-F238E27FC236}">
                  <a16:creationId xmlns:a16="http://schemas.microsoft.com/office/drawing/2014/main" id="{C1AB01CB-A541-4696-926B-E9A34D45FBE8}"/>
                </a:ext>
              </a:extLst>
            </p:cNvPr>
            <p:cNvSpPr/>
            <p:nvPr/>
          </p:nvSpPr>
          <p:spPr>
            <a:xfrm>
              <a:off x="6874150" y="1497400"/>
              <a:ext cx="22475" cy="38675"/>
            </a:xfrm>
            <a:custGeom>
              <a:avLst/>
              <a:gdLst/>
              <a:ahLst/>
              <a:cxnLst/>
              <a:rect l="l" t="t" r="r" b="b"/>
              <a:pathLst>
                <a:path w="899" h="1547" extrusionOk="0">
                  <a:moveTo>
                    <a:pt x="895" y="1"/>
                  </a:moveTo>
                  <a:lnTo>
                    <a:pt x="650" y="143"/>
                  </a:lnTo>
                  <a:lnTo>
                    <a:pt x="1" y="518"/>
                  </a:lnTo>
                  <a:lnTo>
                    <a:pt x="2" y="1266"/>
                  </a:lnTo>
                  <a:lnTo>
                    <a:pt x="4" y="1546"/>
                  </a:lnTo>
                  <a:lnTo>
                    <a:pt x="898" y="1030"/>
                  </a:lnTo>
                  <a:lnTo>
                    <a:pt x="895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7376;p55">
              <a:extLst>
                <a:ext uri="{FF2B5EF4-FFF2-40B4-BE49-F238E27FC236}">
                  <a16:creationId xmlns:a16="http://schemas.microsoft.com/office/drawing/2014/main" id="{874CCB69-F069-44B0-9A06-FF8A029F8BD1}"/>
                </a:ext>
              </a:extLst>
            </p:cNvPr>
            <p:cNvSpPr/>
            <p:nvPr/>
          </p:nvSpPr>
          <p:spPr>
            <a:xfrm>
              <a:off x="6896525" y="1495075"/>
              <a:ext cx="4125" cy="30450"/>
            </a:xfrm>
            <a:custGeom>
              <a:avLst/>
              <a:gdLst/>
              <a:ahLst/>
              <a:cxnLst/>
              <a:rect l="l" t="t" r="r" b="b"/>
              <a:pathLst>
                <a:path w="165" h="1218" extrusionOk="0">
                  <a:moveTo>
                    <a:pt x="161" y="1"/>
                  </a:moveTo>
                  <a:lnTo>
                    <a:pt x="0" y="94"/>
                  </a:lnTo>
                  <a:lnTo>
                    <a:pt x="3" y="1123"/>
                  </a:lnTo>
                  <a:lnTo>
                    <a:pt x="164" y="1217"/>
                  </a:lnTo>
                  <a:lnTo>
                    <a:pt x="161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7377;p55">
              <a:extLst>
                <a:ext uri="{FF2B5EF4-FFF2-40B4-BE49-F238E27FC236}">
                  <a16:creationId xmlns:a16="http://schemas.microsoft.com/office/drawing/2014/main" id="{6F4C7F2D-42B9-4205-9EF9-817D58DF5D11}"/>
                </a:ext>
              </a:extLst>
            </p:cNvPr>
            <p:cNvSpPr/>
            <p:nvPr/>
          </p:nvSpPr>
          <p:spPr>
            <a:xfrm>
              <a:off x="6874225" y="1523150"/>
              <a:ext cx="26425" cy="17600"/>
            </a:xfrm>
            <a:custGeom>
              <a:avLst/>
              <a:gdLst/>
              <a:ahLst/>
              <a:cxnLst/>
              <a:rect l="l" t="t" r="r" b="b"/>
              <a:pathLst>
                <a:path w="1057" h="704" extrusionOk="0">
                  <a:moveTo>
                    <a:pt x="895" y="0"/>
                  </a:moveTo>
                  <a:lnTo>
                    <a:pt x="1" y="516"/>
                  </a:lnTo>
                  <a:lnTo>
                    <a:pt x="1" y="703"/>
                  </a:lnTo>
                  <a:lnTo>
                    <a:pt x="1056" y="94"/>
                  </a:lnTo>
                  <a:lnTo>
                    <a:pt x="895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7378;p55">
              <a:extLst>
                <a:ext uri="{FF2B5EF4-FFF2-40B4-BE49-F238E27FC236}">
                  <a16:creationId xmlns:a16="http://schemas.microsoft.com/office/drawing/2014/main" id="{499BD769-7AE2-423D-98A8-49E4FA8EFF7C}"/>
                </a:ext>
              </a:extLst>
            </p:cNvPr>
            <p:cNvSpPr/>
            <p:nvPr/>
          </p:nvSpPr>
          <p:spPr>
            <a:xfrm>
              <a:off x="6715925" y="1088475"/>
              <a:ext cx="242575" cy="142000"/>
            </a:xfrm>
            <a:custGeom>
              <a:avLst/>
              <a:gdLst/>
              <a:ahLst/>
              <a:cxnLst/>
              <a:rect l="l" t="t" r="r" b="b"/>
              <a:pathLst>
                <a:path w="9703" h="5680" extrusionOk="0">
                  <a:moveTo>
                    <a:pt x="6206" y="0"/>
                  </a:moveTo>
                  <a:cubicBezTo>
                    <a:pt x="6148" y="0"/>
                    <a:pt x="6090" y="13"/>
                    <a:pt x="6046" y="38"/>
                  </a:cubicBezTo>
                  <a:lnTo>
                    <a:pt x="90" y="3530"/>
                  </a:lnTo>
                  <a:cubicBezTo>
                    <a:pt x="2" y="3581"/>
                    <a:pt x="0" y="3664"/>
                    <a:pt x="89" y="3716"/>
                  </a:cubicBezTo>
                  <a:lnTo>
                    <a:pt x="3337" y="5642"/>
                  </a:lnTo>
                  <a:cubicBezTo>
                    <a:pt x="3381" y="5667"/>
                    <a:pt x="3439" y="5680"/>
                    <a:pt x="3497" y="5680"/>
                  </a:cubicBezTo>
                  <a:cubicBezTo>
                    <a:pt x="3555" y="5680"/>
                    <a:pt x="3613" y="5667"/>
                    <a:pt x="3657" y="5642"/>
                  </a:cubicBezTo>
                  <a:lnTo>
                    <a:pt x="9613" y="2151"/>
                  </a:lnTo>
                  <a:cubicBezTo>
                    <a:pt x="9701" y="2100"/>
                    <a:pt x="9703" y="2016"/>
                    <a:pt x="9614" y="1966"/>
                  </a:cubicBezTo>
                  <a:lnTo>
                    <a:pt x="6366" y="38"/>
                  </a:lnTo>
                  <a:cubicBezTo>
                    <a:pt x="6322" y="13"/>
                    <a:pt x="6264" y="0"/>
                    <a:pt x="6206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7379;p55">
              <a:extLst>
                <a:ext uri="{FF2B5EF4-FFF2-40B4-BE49-F238E27FC236}">
                  <a16:creationId xmlns:a16="http://schemas.microsoft.com/office/drawing/2014/main" id="{60581334-3D87-4696-A165-37C6EEC655D0}"/>
                </a:ext>
              </a:extLst>
            </p:cNvPr>
            <p:cNvSpPr/>
            <p:nvPr/>
          </p:nvSpPr>
          <p:spPr>
            <a:xfrm>
              <a:off x="6774425" y="1092575"/>
              <a:ext cx="57925" cy="105150"/>
            </a:xfrm>
            <a:custGeom>
              <a:avLst/>
              <a:gdLst/>
              <a:ahLst/>
              <a:cxnLst/>
              <a:rect l="l" t="t" r="r" b="b"/>
              <a:pathLst>
                <a:path w="2317" h="4206" extrusionOk="0">
                  <a:moveTo>
                    <a:pt x="1" y="1"/>
                  </a:moveTo>
                  <a:lnTo>
                    <a:pt x="8" y="2879"/>
                  </a:lnTo>
                  <a:cubicBezTo>
                    <a:pt x="8" y="2879"/>
                    <a:pt x="2306" y="4206"/>
                    <a:pt x="2316" y="4206"/>
                  </a:cubicBezTo>
                  <a:cubicBezTo>
                    <a:pt x="2316" y="4206"/>
                    <a:pt x="2316" y="4206"/>
                    <a:pt x="2316" y="4206"/>
                  </a:cubicBezTo>
                  <a:lnTo>
                    <a:pt x="2313" y="134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7380;p55">
              <a:extLst>
                <a:ext uri="{FF2B5EF4-FFF2-40B4-BE49-F238E27FC236}">
                  <a16:creationId xmlns:a16="http://schemas.microsoft.com/office/drawing/2014/main" id="{B28D68FE-EA34-48A6-85B9-8B608A583E65}"/>
                </a:ext>
              </a:extLst>
            </p:cNvPr>
            <p:cNvSpPr/>
            <p:nvPr/>
          </p:nvSpPr>
          <p:spPr>
            <a:xfrm>
              <a:off x="6774425" y="1046650"/>
              <a:ext cx="149525" cy="151075"/>
            </a:xfrm>
            <a:custGeom>
              <a:avLst/>
              <a:gdLst/>
              <a:ahLst/>
              <a:cxnLst/>
              <a:rect l="l" t="t" r="r" b="b"/>
              <a:pathLst>
                <a:path w="5981" h="6043" extrusionOk="0">
                  <a:moveTo>
                    <a:pt x="3666" y="0"/>
                  </a:moveTo>
                  <a:lnTo>
                    <a:pt x="1" y="1838"/>
                  </a:lnTo>
                  <a:lnTo>
                    <a:pt x="2302" y="3195"/>
                  </a:lnTo>
                  <a:lnTo>
                    <a:pt x="2313" y="3189"/>
                  </a:lnTo>
                  <a:lnTo>
                    <a:pt x="2319" y="6043"/>
                  </a:lnTo>
                  <a:lnTo>
                    <a:pt x="5981" y="3897"/>
                  </a:lnTo>
                  <a:lnTo>
                    <a:pt x="5975" y="1276"/>
                  </a:lnTo>
                  <a:lnTo>
                    <a:pt x="3666" y="0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7381;p55">
              <a:extLst>
                <a:ext uri="{FF2B5EF4-FFF2-40B4-BE49-F238E27FC236}">
                  <a16:creationId xmlns:a16="http://schemas.microsoft.com/office/drawing/2014/main" id="{C14BA55D-F20A-4DD4-B031-801FC5D2A3A1}"/>
                </a:ext>
              </a:extLst>
            </p:cNvPr>
            <p:cNvSpPr/>
            <p:nvPr/>
          </p:nvSpPr>
          <p:spPr>
            <a:xfrm>
              <a:off x="6893775" y="1105675"/>
              <a:ext cx="21450" cy="51750"/>
            </a:xfrm>
            <a:custGeom>
              <a:avLst/>
              <a:gdLst/>
              <a:ahLst/>
              <a:cxnLst/>
              <a:rect l="l" t="t" r="r" b="b"/>
              <a:pathLst>
                <a:path w="858" h="2070" extrusionOk="0">
                  <a:moveTo>
                    <a:pt x="853" y="0"/>
                  </a:moveTo>
                  <a:lnTo>
                    <a:pt x="0" y="492"/>
                  </a:lnTo>
                  <a:lnTo>
                    <a:pt x="5" y="2069"/>
                  </a:lnTo>
                  <a:lnTo>
                    <a:pt x="86" y="2021"/>
                  </a:lnTo>
                  <a:lnTo>
                    <a:pt x="764" y="1630"/>
                  </a:lnTo>
                  <a:lnTo>
                    <a:pt x="857" y="1576"/>
                  </a:lnTo>
                  <a:lnTo>
                    <a:pt x="853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7382;p55">
              <a:extLst>
                <a:ext uri="{FF2B5EF4-FFF2-40B4-BE49-F238E27FC236}">
                  <a16:creationId xmlns:a16="http://schemas.microsoft.com/office/drawing/2014/main" id="{81CFA874-CEEF-4966-A674-A26DAC43F72E}"/>
                </a:ext>
              </a:extLst>
            </p:cNvPr>
            <p:cNvSpPr/>
            <p:nvPr/>
          </p:nvSpPr>
          <p:spPr>
            <a:xfrm>
              <a:off x="6892325" y="1117150"/>
              <a:ext cx="1575" cy="40275"/>
            </a:xfrm>
            <a:custGeom>
              <a:avLst/>
              <a:gdLst/>
              <a:ahLst/>
              <a:cxnLst/>
              <a:rect l="l" t="t" r="r" b="b"/>
              <a:pathLst>
                <a:path w="63" h="1611" extrusionOk="0">
                  <a:moveTo>
                    <a:pt x="0" y="1"/>
                  </a:moveTo>
                  <a:lnTo>
                    <a:pt x="5" y="1578"/>
                  </a:lnTo>
                  <a:lnTo>
                    <a:pt x="63" y="1610"/>
                  </a:lnTo>
                  <a:lnTo>
                    <a:pt x="58" y="3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7383;p55">
              <a:extLst>
                <a:ext uri="{FF2B5EF4-FFF2-40B4-BE49-F238E27FC236}">
                  <a16:creationId xmlns:a16="http://schemas.microsoft.com/office/drawing/2014/main" id="{FC2564AD-51D6-406F-9543-42880023C03E}"/>
                </a:ext>
              </a:extLst>
            </p:cNvPr>
            <p:cNvSpPr/>
            <p:nvPr/>
          </p:nvSpPr>
          <p:spPr>
            <a:xfrm>
              <a:off x="6911100" y="1109750"/>
              <a:ext cx="1800" cy="36675"/>
            </a:xfrm>
            <a:custGeom>
              <a:avLst/>
              <a:gdLst/>
              <a:ahLst/>
              <a:cxnLst/>
              <a:rect l="l" t="t" r="r" b="b"/>
              <a:pathLst>
                <a:path w="72" h="1467" extrusionOk="0">
                  <a:moveTo>
                    <a:pt x="69" y="1"/>
                  </a:moveTo>
                  <a:lnTo>
                    <a:pt x="0" y="43"/>
                  </a:lnTo>
                  <a:lnTo>
                    <a:pt x="2" y="1429"/>
                  </a:lnTo>
                  <a:lnTo>
                    <a:pt x="71" y="1467"/>
                  </a:lnTo>
                  <a:lnTo>
                    <a:pt x="69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7384;p55">
              <a:extLst>
                <a:ext uri="{FF2B5EF4-FFF2-40B4-BE49-F238E27FC236}">
                  <a16:creationId xmlns:a16="http://schemas.microsoft.com/office/drawing/2014/main" id="{9994903F-D689-411E-BBFD-32A5008E9859}"/>
                </a:ext>
              </a:extLst>
            </p:cNvPr>
            <p:cNvSpPr/>
            <p:nvPr/>
          </p:nvSpPr>
          <p:spPr>
            <a:xfrm>
              <a:off x="6895800" y="1110550"/>
              <a:ext cx="15750" cy="44400"/>
            </a:xfrm>
            <a:custGeom>
              <a:avLst/>
              <a:gdLst/>
              <a:ahLst/>
              <a:cxnLst/>
              <a:rect l="l" t="t" r="r" b="b"/>
              <a:pathLst>
                <a:path w="630" h="1776" extrusionOk="0">
                  <a:moveTo>
                    <a:pt x="628" y="1"/>
                  </a:moveTo>
                  <a:lnTo>
                    <a:pt x="0" y="366"/>
                  </a:lnTo>
                  <a:lnTo>
                    <a:pt x="5" y="1776"/>
                  </a:lnTo>
                  <a:lnTo>
                    <a:pt x="630" y="1416"/>
                  </a:lnTo>
                  <a:lnTo>
                    <a:pt x="628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7385;p55">
              <a:extLst>
                <a:ext uri="{FF2B5EF4-FFF2-40B4-BE49-F238E27FC236}">
                  <a16:creationId xmlns:a16="http://schemas.microsoft.com/office/drawing/2014/main" id="{08DFDDCE-5720-477D-8CA3-9F3CB8B61C18}"/>
                </a:ext>
              </a:extLst>
            </p:cNvPr>
            <p:cNvSpPr/>
            <p:nvPr/>
          </p:nvSpPr>
          <p:spPr>
            <a:xfrm>
              <a:off x="6773375" y="1026350"/>
              <a:ext cx="101025" cy="100800"/>
            </a:xfrm>
            <a:custGeom>
              <a:avLst/>
              <a:gdLst/>
              <a:ahLst/>
              <a:cxnLst/>
              <a:rect l="l" t="t" r="r" b="b"/>
              <a:pathLst>
                <a:path w="4041" h="4032" extrusionOk="0">
                  <a:moveTo>
                    <a:pt x="1661" y="0"/>
                  </a:moveTo>
                  <a:lnTo>
                    <a:pt x="1" y="2655"/>
                  </a:lnTo>
                  <a:lnTo>
                    <a:pt x="2355" y="4032"/>
                  </a:lnTo>
                  <a:lnTo>
                    <a:pt x="4040" y="1339"/>
                  </a:lnTo>
                  <a:lnTo>
                    <a:pt x="1661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7386;p55">
              <a:extLst>
                <a:ext uri="{FF2B5EF4-FFF2-40B4-BE49-F238E27FC236}">
                  <a16:creationId xmlns:a16="http://schemas.microsoft.com/office/drawing/2014/main" id="{81841968-E8F0-4ADA-ACB0-C627209576E1}"/>
                </a:ext>
              </a:extLst>
            </p:cNvPr>
            <p:cNvSpPr/>
            <p:nvPr/>
          </p:nvSpPr>
          <p:spPr>
            <a:xfrm>
              <a:off x="6814875" y="1026350"/>
              <a:ext cx="110925" cy="52900"/>
            </a:xfrm>
            <a:custGeom>
              <a:avLst/>
              <a:gdLst/>
              <a:ahLst/>
              <a:cxnLst/>
              <a:rect l="l" t="t" r="r" b="b"/>
              <a:pathLst>
                <a:path w="4437" h="2116" extrusionOk="0">
                  <a:moveTo>
                    <a:pt x="1" y="0"/>
                  </a:moveTo>
                  <a:lnTo>
                    <a:pt x="2380" y="1339"/>
                  </a:lnTo>
                  <a:lnTo>
                    <a:pt x="4437" y="2116"/>
                  </a:lnTo>
                  <a:lnTo>
                    <a:pt x="2048" y="81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7387;p55">
              <a:extLst>
                <a:ext uri="{FF2B5EF4-FFF2-40B4-BE49-F238E27FC236}">
                  <a16:creationId xmlns:a16="http://schemas.microsoft.com/office/drawing/2014/main" id="{63CD7364-A895-4939-B355-5929EFE1A27A}"/>
                </a:ext>
              </a:extLst>
            </p:cNvPr>
            <p:cNvSpPr/>
            <p:nvPr/>
          </p:nvSpPr>
          <p:spPr>
            <a:xfrm>
              <a:off x="6895800" y="1131975"/>
              <a:ext cx="4225" cy="3575"/>
            </a:xfrm>
            <a:custGeom>
              <a:avLst/>
              <a:gdLst/>
              <a:ahLst/>
              <a:cxnLst/>
              <a:rect l="l" t="t" r="r" b="b"/>
              <a:pathLst>
                <a:path w="169" h="143" extrusionOk="0">
                  <a:moveTo>
                    <a:pt x="169" y="1"/>
                  </a:moveTo>
                  <a:lnTo>
                    <a:pt x="0" y="97"/>
                  </a:lnTo>
                  <a:cubicBezTo>
                    <a:pt x="4" y="126"/>
                    <a:pt x="22" y="142"/>
                    <a:pt x="47" y="142"/>
                  </a:cubicBezTo>
                  <a:cubicBezTo>
                    <a:pt x="58" y="142"/>
                    <a:pt x="70" y="139"/>
                    <a:pt x="83" y="133"/>
                  </a:cubicBezTo>
                  <a:cubicBezTo>
                    <a:pt x="131" y="105"/>
                    <a:pt x="163" y="56"/>
                    <a:pt x="169" y="1"/>
                  </a:cubicBez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7388;p55">
              <a:extLst>
                <a:ext uri="{FF2B5EF4-FFF2-40B4-BE49-F238E27FC236}">
                  <a16:creationId xmlns:a16="http://schemas.microsoft.com/office/drawing/2014/main" id="{93FC73FC-F0E8-4563-BB74-E4C36F7096BA}"/>
                </a:ext>
              </a:extLst>
            </p:cNvPr>
            <p:cNvSpPr/>
            <p:nvPr/>
          </p:nvSpPr>
          <p:spPr>
            <a:xfrm>
              <a:off x="6904175" y="1127125"/>
              <a:ext cx="4225" cy="3600"/>
            </a:xfrm>
            <a:custGeom>
              <a:avLst/>
              <a:gdLst/>
              <a:ahLst/>
              <a:cxnLst/>
              <a:rect l="l" t="t" r="r" b="b"/>
              <a:pathLst>
                <a:path w="169" h="144" extrusionOk="0">
                  <a:moveTo>
                    <a:pt x="169" y="1"/>
                  </a:moveTo>
                  <a:lnTo>
                    <a:pt x="0" y="96"/>
                  </a:lnTo>
                  <a:cubicBezTo>
                    <a:pt x="3" y="126"/>
                    <a:pt x="22" y="143"/>
                    <a:pt x="47" y="143"/>
                  </a:cubicBezTo>
                  <a:cubicBezTo>
                    <a:pt x="58" y="143"/>
                    <a:pt x="71" y="140"/>
                    <a:pt x="85" y="132"/>
                  </a:cubicBezTo>
                  <a:cubicBezTo>
                    <a:pt x="131" y="105"/>
                    <a:pt x="163" y="56"/>
                    <a:pt x="169" y="1"/>
                  </a:cubicBez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7389;p55">
              <a:extLst>
                <a:ext uri="{FF2B5EF4-FFF2-40B4-BE49-F238E27FC236}">
                  <a16:creationId xmlns:a16="http://schemas.microsoft.com/office/drawing/2014/main" id="{41D6E978-5AB7-4E48-A8AD-E12D613BA91A}"/>
                </a:ext>
              </a:extLst>
            </p:cNvPr>
            <p:cNvSpPr/>
            <p:nvPr/>
          </p:nvSpPr>
          <p:spPr>
            <a:xfrm>
              <a:off x="6912550" y="1122275"/>
              <a:ext cx="4225" cy="3600"/>
            </a:xfrm>
            <a:custGeom>
              <a:avLst/>
              <a:gdLst/>
              <a:ahLst/>
              <a:cxnLst/>
              <a:rect l="l" t="t" r="r" b="b"/>
              <a:pathLst>
                <a:path w="169" h="144" extrusionOk="0">
                  <a:moveTo>
                    <a:pt x="169" y="0"/>
                  </a:moveTo>
                  <a:lnTo>
                    <a:pt x="0" y="97"/>
                  </a:lnTo>
                  <a:cubicBezTo>
                    <a:pt x="3" y="127"/>
                    <a:pt x="22" y="143"/>
                    <a:pt x="48" y="143"/>
                  </a:cubicBezTo>
                  <a:cubicBezTo>
                    <a:pt x="59" y="143"/>
                    <a:pt x="71" y="140"/>
                    <a:pt x="85" y="134"/>
                  </a:cubicBezTo>
                  <a:cubicBezTo>
                    <a:pt x="131" y="105"/>
                    <a:pt x="163" y="55"/>
                    <a:pt x="169" y="0"/>
                  </a:cubicBez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7390;p55">
              <a:extLst>
                <a:ext uri="{FF2B5EF4-FFF2-40B4-BE49-F238E27FC236}">
                  <a16:creationId xmlns:a16="http://schemas.microsoft.com/office/drawing/2014/main" id="{D8D3E2EC-1CA2-434C-8976-AEC499EF7D54}"/>
                </a:ext>
              </a:extLst>
            </p:cNvPr>
            <p:cNvSpPr/>
            <p:nvPr/>
          </p:nvSpPr>
          <p:spPr>
            <a:xfrm>
              <a:off x="6920925" y="1117400"/>
              <a:ext cx="4225" cy="3625"/>
            </a:xfrm>
            <a:custGeom>
              <a:avLst/>
              <a:gdLst/>
              <a:ahLst/>
              <a:cxnLst/>
              <a:rect l="l" t="t" r="r" b="b"/>
              <a:pathLst>
                <a:path w="169" h="145" extrusionOk="0">
                  <a:moveTo>
                    <a:pt x="169" y="1"/>
                  </a:moveTo>
                  <a:lnTo>
                    <a:pt x="0" y="98"/>
                  </a:lnTo>
                  <a:cubicBezTo>
                    <a:pt x="3" y="127"/>
                    <a:pt x="22" y="144"/>
                    <a:pt x="47" y="144"/>
                  </a:cubicBezTo>
                  <a:cubicBezTo>
                    <a:pt x="58" y="144"/>
                    <a:pt x="70" y="141"/>
                    <a:pt x="83" y="134"/>
                  </a:cubicBezTo>
                  <a:cubicBezTo>
                    <a:pt x="131" y="105"/>
                    <a:pt x="163" y="56"/>
                    <a:pt x="169" y="1"/>
                  </a:cubicBez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7391;p55">
              <a:extLst>
                <a:ext uri="{FF2B5EF4-FFF2-40B4-BE49-F238E27FC236}">
                  <a16:creationId xmlns:a16="http://schemas.microsoft.com/office/drawing/2014/main" id="{9E74EA2E-A04A-4EDF-9A54-15F7A0F59070}"/>
                </a:ext>
              </a:extLst>
            </p:cNvPr>
            <p:cNvSpPr/>
            <p:nvPr/>
          </p:nvSpPr>
          <p:spPr>
            <a:xfrm>
              <a:off x="6929300" y="1112550"/>
              <a:ext cx="4225" cy="3600"/>
            </a:xfrm>
            <a:custGeom>
              <a:avLst/>
              <a:gdLst/>
              <a:ahLst/>
              <a:cxnLst/>
              <a:rect l="l" t="t" r="r" b="b"/>
              <a:pathLst>
                <a:path w="169" h="144" extrusionOk="0">
                  <a:moveTo>
                    <a:pt x="169" y="1"/>
                  </a:moveTo>
                  <a:lnTo>
                    <a:pt x="0" y="98"/>
                  </a:lnTo>
                  <a:cubicBezTo>
                    <a:pt x="4" y="127"/>
                    <a:pt x="23" y="144"/>
                    <a:pt x="48" y="144"/>
                  </a:cubicBezTo>
                  <a:cubicBezTo>
                    <a:pt x="59" y="144"/>
                    <a:pt x="71" y="141"/>
                    <a:pt x="84" y="134"/>
                  </a:cubicBezTo>
                  <a:cubicBezTo>
                    <a:pt x="132" y="105"/>
                    <a:pt x="163" y="56"/>
                    <a:pt x="169" y="1"/>
                  </a:cubicBez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7392;p55">
              <a:extLst>
                <a:ext uri="{FF2B5EF4-FFF2-40B4-BE49-F238E27FC236}">
                  <a16:creationId xmlns:a16="http://schemas.microsoft.com/office/drawing/2014/main" id="{2BB150DA-320E-4DC5-878C-AC21A348041F}"/>
                </a:ext>
              </a:extLst>
            </p:cNvPr>
            <p:cNvSpPr/>
            <p:nvPr/>
          </p:nvSpPr>
          <p:spPr>
            <a:xfrm>
              <a:off x="6900000" y="1129550"/>
              <a:ext cx="4200" cy="3600"/>
            </a:xfrm>
            <a:custGeom>
              <a:avLst/>
              <a:gdLst/>
              <a:ahLst/>
              <a:cxnLst/>
              <a:rect l="l" t="t" r="r" b="b"/>
              <a:pathLst>
                <a:path w="168" h="144" extrusionOk="0">
                  <a:moveTo>
                    <a:pt x="167" y="1"/>
                  </a:moveTo>
                  <a:lnTo>
                    <a:pt x="1" y="96"/>
                  </a:lnTo>
                  <a:cubicBezTo>
                    <a:pt x="4" y="126"/>
                    <a:pt x="21" y="143"/>
                    <a:pt x="46" y="143"/>
                  </a:cubicBezTo>
                  <a:cubicBezTo>
                    <a:pt x="57" y="143"/>
                    <a:pt x="70" y="140"/>
                    <a:pt x="83" y="133"/>
                  </a:cubicBezTo>
                  <a:cubicBezTo>
                    <a:pt x="131" y="105"/>
                    <a:pt x="162" y="56"/>
                    <a:pt x="167" y="1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7393;p55">
              <a:extLst>
                <a:ext uri="{FF2B5EF4-FFF2-40B4-BE49-F238E27FC236}">
                  <a16:creationId xmlns:a16="http://schemas.microsoft.com/office/drawing/2014/main" id="{FC599BEB-E9B8-4659-AEFF-56A3C2A84DA6}"/>
                </a:ext>
              </a:extLst>
            </p:cNvPr>
            <p:cNvSpPr/>
            <p:nvPr/>
          </p:nvSpPr>
          <p:spPr>
            <a:xfrm>
              <a:off x="6908375" y="1124700"/>
              <a:ext cx="4200" cy="3575"/>
            </a:xfrm>
            <a:custGeom>
              <a:avLst/>
              <a:gdLst/>
              <a:ahLst/>
              <a:cxnLst/>
              <a:rect l="l" t="t" r="r" b="b"/>
              <a:pathLst>
                <a:path w="168" h="143" extrusionOk="0">
                  <a:moveTo>
                    <a:pt x="167" y="0"/>
                  </a:moveTo>
                  <a:lnTo>
                    <a:pt x="1" y="96"/>
                  </a:lnTo>
                  <a:cubicBezTo>
                    <a:pt x="4" y="126"/>
                    <a:pt x="21" y="143"/>
                    <a:pt x="46" y="143"/>
                  </a:cubicBezTo>
                  <a:cubicBezTo>
                    <a:pt x="57" y="143"/>
                    <a:pt x="70" y="140"/>
                    <a:pt x="83" y="132"/>
                  </a:cubicBezTo>
                  <a:cubicBezTo>
                    <a:pt x="131" y="105"/>
                    <a:pt x="162" y="55"/>
                    <a:pt x="167" y="0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7394;p55">
              <a:extLst>
                <a:ext uri="{FF2B5EF4-FFF2-40B4-BE49-F238E27FC236}">
                  <a16:creationId xmlns:a16="http://schemas.microsoft.com/office/drawing/2014/main" id="{EF81F1C7-536B-4B93-B9E8-9566409ED5C2}"/>
                </a:ext>
              </a:extLst>
            </p:cNvPr>
            <p:cNvSpPr/>
            <p:nvPr/>
          </p:nvSpPr>
          <p:spPr>
            <a:xfrm>
              <a:off x="6916750" y="1119850"/>
              <a:ext cx="4225" cy="3600"/>
            </a:xfrm>
            <a:custGeom>
              <a:avLst/>
              <a:gdLst/>
              <a:ahLst/>
              <a:cxnLst/>
              <a:rect l="l" t="t" r="r" b="b"/>
              <a:pathLst>
                <a:path w="169" h="144" extrusionOk="0">
                  <a:moveTo>
                    <a:pt x="169" y="0"/>
                  </a:moveTo>
                  <a:lnTo>
                    <a:pt x="1" y="97"/>
                  </a:lnTo>
                  <a:cubicBezTo>
                    <a:pt x="4" y="127"/>
                    <a:pt x="22" y="143"/>
                    <a:pt x="47" y="143"/>
                  </a:cubicBezTo>
                  <a:cubicBezTo>
                    <a:pt x="58" y="143"/>
                    <a:pt x="71" y="140"/>
                    <a:pt x="83" y="133"/>
                  </a:cubicBezTo>
                  <a:cubicBezTo>
                    <a:pt x="131" y="104"/>
                    <a:pt x="163" y="55"/>
                    <a:pt x="169" y="0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7395;p55">
              <a:extLst>
                <a:ext uri="{FF2B5EF4-FFF2-40B4-BE49-F238E27FC236}">
                  <a16:creationId xmlns:a16="http://schemas.microsoft.com/office/drawing/2014/main" id="{1012E8B0-60E5-4075-A014-843F3FBE4F05}"/>
                </a:ext>
              </a:extLst>
            </p:cNvPr>
            <p:cNvSpPr/>
            <p:nvPr/>
          </p:nvSpPr>
          <p:spPr>
            <a:xfrm>
              <a:off x="6925125" y="1114975"/>
              <a:ext cx="4200" cy="3600"/>
            </a:xfrm>
            <a:custGeom>
              <a:avLst/>
              <a:gdLst/>
              <a:ahLst/>
              <a:cxnLst/>
              <a:rect l="l" t="t" r="r" b="b"/>
              <a:pathLst>
                <a:path w="168" h="144" extrusionOk="0">
                  <a:moveTo>
                    <a:pt x="167" y="1"/>
                  </a:moveTo>
                  <a:lnTo>
                    <a:pt x="1" y="98"/>
                  </a:lnTo>
                  <a:cubicBezTo>
                    <a:pt x="4" y="127"/>
                    <a:pt x="21" y="144"/>
                    <a:pt x="47" y="144"/>
                  </a:cubicBezTo>
                  <a:cubicBezTo>
                    <a:pt x="58" y="144"/>
                    <a:pt x="70" y="141"/>
                    <a:pt x="83" y="134"/>
                  </a:cubicBezTo>
                  <a:cubicBezTo>
                    <a:pt x="131" y="105"/>
                    <a:pt x="163" y="56"/>
                    <a:pt x="167" y="1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7396;p55">
              <a:extLst>
                <a:ext uri="{FF2B5EF4-FFF2-40B4-BE49-F238E27FC236}">
                  <a16:creationId xmlns:a16="http://schemas.microsoft.com/office/drawing/2014/main" id="{2FBE65F4-47D9-4C7D-A815-68FD213B3742}"/>
                </a:ext>
              </a:extLst>
            </p:cNvPr>
            <p:cNvSpPr/>
            <p:nvPr/>
          </p:nvSpPr>
          <p:spPr>
            <a:xfrm>
              <a:off x="6783375" y="1119400"/>
              <a:ext cx="42550" cy="53500"/>
            </a:xfrm>
            <a:custGeom>
              <a:avLst/>
              <a:gdLst/>
              <a:ahLst/>
              <a:cxnLst/>
              <a:rect l="l" t="t" r="r" b="b"/>
              <a:pathLst>
                <a:path w="1702" h="2140" extrusionOk="0">
                  <a:moveTo>
                    <a:pt x="4" y="1"/>
                  </a:moveTo>
                  <a:lnTo>
                    <a:pt x="1" y="1156"/>
                  </a:lnTo>
                  <a:lnTo>
                    <a:pt x="1699" y="2140"/>
                  </a:lnTo>
                  <a:lnTo>
                    <a:pt x="1699" y="1825"/>
                  </a:lnTo>
                  <a:lnTo>
                    <a:pt x="1702" y="984"/>
                  </a:lnTo>
                  <a:lnTo>
                    <a:pt x="281" y="160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7397;p55">
              <a:extLst>
                <a:ext uri="{FF2B5EF4-FFF2-40B4-BE49-F238E27FC236}">
                  <a16:creationId xmlns:a16="http://schemas.microsoft.com/office/drawing/2014/main" id="{9555E35E-197A-44E1-844D-A8F0E2768A7A}"/>
                </a:ext>
              </a:extLst>
            </p:cNvPr>
            <p:cNvSpPr/>
            <p:nvPr/>
          </p:nvSpPr>
          <p:spPr>
            <a:xfrm>
              <a:off x="6778875" y="1116800"/>
              <a:ext cx="4650" cy="34175"/>
            </a:xfrm>
            <a:custGeom>
              <a:avLst/>
              <a:gdLst/>
              <a:ahLst/>
              <a:cxnLst/>
              <a:rect l="l" t="t" r="r" b="b"/>
              <a:pathLst>
                <a:path w="186" h="1367" extrusionOk="0">
                  <a:moveTo>
                    <a:pt x="4" y="0"/>
                  </a:moveTo>
                  <a:lnTo>
                    <a:pt x="1" y="1366"/>
                  </a:lnTo>
                  <a:lnTo>
                    <a:pt x="181" y="1260"/>
                  </a:lnTo>
                  <a:lnTo>
                    <a:pt x="185" y="105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7398;p55">
              <a:extLst>
                <a:ext uri="{FF2B5EF4-FFF2-40B4-BE49-F238E27FC236}">
                  <a16:creationId xmlns:a16="http://schemas.microsoft.com/office/drawing/2014/main" id="{BFFD7189-C98F-476F-82A8-D247E26611BF}"/>
                </a:ext>
              </a:extLst>
            </p:cNvPr>
            <p:cNvSpPr/>
            <p:nvPr/>
          </p:nvSpPr>
          <p:spPr>
            <a:xfrm>
              <a:off x="6778850" y="1148300"/>
              <a:ext cx="47000" cy="29850"/>
            </a:xfrm>
            <a:custGeom>
              <a:avLst/>
              <a:gdLst/>
              <a:ahLst/>
              <a:cxnLst/>
              <a:rect l="l" t="t" r="r" b="b"/>
              <a:pathLst>
                <a:path w="1880" h="1194" extrusionOk="0">
                  <a:moveTo>
                    <a:pt x="182" y="0"/>
                  </a:moveTo>
                  <a:lnTo>
                    <a:pt x="1" y="106"/>
                  </a:lnTo>
                  <a:lnTo>
                    <a:pt x="1880" y="1194"/>
                  </a:lnTo>
                  <a:lnTo>
                    <a:pt x="1880" y="984"/>
                  </a:lnTo>
                  <a:lnTo>
                    <a:pt x="182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7399;p55">
              <a:extLst>
                <a:ext uri="{FF2B5EF4-FFF2-40B4-BE49-F238E27FC236}">
                  <a16:creationId xmlns:a16="http://schemas.microsoft.com/office/drawing/2014/main" id="{720CB137-34F8-4F05-B4DB-32CFF5CCCF40}"/>
                </a:ext>
              </a:extLst>
            </p:cNvPr>
            <p:cNvSpPr/>
            <p:nvPr/>
          </p:nvSpPr>
          <p:spPr>
            <a:xfrm>
              <a:off x="6839200" y="1121575"/>
              <a:ext cx="42550" cy="53500"/>
            </a:xfrm>
            <a:custGeom>
              <a:avLst/>
              <a:gdLst/>
              <a:ahLst/>
              <a:cxnLst/>
              <a:rect l="l" t="t" r="r" b="b"/>
              <a:pathLst>
                <a:path w="1702" h="2140" extrusionOk="0">
                  <a:moveTo>
                    <a:pt x="1699" y="1"/>
                  </a:moveTo>
                  <a:lnTo>
                    <a:pt x="1422" y="160"/>
                  </a:lnTo>
                  <a:lnTo>
                    <a:pt x="1" y="984"/>
                  </a:lnTo>
                  <a:lnTo>
                    <a:pt x="4" y="1825"/>
                  </a:lnTo>
                  <a:lnTo>
                    <a:pt x="4" y="2140"/>
                  </a:lnTo>
                  <a:lnTo>
                    <a:pt x="1702" y="1156"/>
                  </a:lnTo>
                  <a:lnTo>
                    <a:pt x="1699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7400;p55">
              <a:extLst>
                <a:ext uri="{FF2B5EF4-FFF2-40B4-BE49-F238E27FC236}">
                  <a16:creationId xmlns:a16="http://schemas.microsoft.com/office/drawing/2014/main" id="{FD4F4F3D-4E26-4F08-9C6B-E5390EBFDE77}"/>
                </a:ext>
              </a:extLst>
            </p:cNvPr>
            <p:cNvSpPr/>
            <p:nvPr/>
          </p:nvSpPr>
          <p:spPr>
            <a:xfrm>
              <a:off x="6881625" y="1118975"/>
              <a:ext cx="4675" cy="34125"/>
            </a:xfrm>
            <a:custGeom>
              <a:avLst/>
              <a:gdLst/>
              <a:ahLst/>
              <a:cxnLst/>
              <a:rect l="l" t="t" r="r" b="b"/>
              <a:pathLst>
                <a:path w="187" h="1365" extrusionOk="0">
                  <a:moveTo>
                    <a:pt x="182" y="0"/>
                  </a:moveTo>
                  <a:lnTo>
                    <a:pt x="0" y="105"/>
                  </a:lnTo>
                  <a:lnTo>
                    <a:pt x="5" y="1260"/>
                  </a:lnTo>
                  <a:lnTo>
                    <a:pt x="186" y="1365"/>
                  </a:lnTo>
                  <a:lnTo>
                    <a:pt x="182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7401;p55">
              <a:extLst>
                <a:ext uri="{FF2B5EF4-FFF2-40B4-BE49-F238E27FC236}">
                  <a16:creationId xmlns:a16="http://schemas.microsoft.com/office/drawing/2014/main" id="{CEE8E6B4-1E6E-42B2-AD24-D86263594231}"/>
                </a:ext>
              </a:extLst>
            </p:cNvPr>
            <p:cNvSpPr/>
            <p:nvPr/>
          </p:nvSpPr>
          <p:spPr>
            <a:xfrm>
              <a:off x="6839275" y="1150475"/>
              <a:ext cx="47025" cy="29850"/>
            </a:xfrm>
            <a:custGeom>
              <a:avLst/>
              <a:gdLst/>
              <a:ahLst/>
              <a:cxnLst/>
              <a:rect l="l" t="t" r="r" b="b"/>
              <a:pathLst>
                <a:path w="1881" h="1194" extrusionOk="0">
                  <a:moveTo>
                    <a:pt x="1699" y="0"/>
                  </a:moveTo>
                  <a:lnTo>
                    <a:pt x="1" y="984"/>
                  </a:lnTo>
                  <a:lnTo>
                    <a:pt x="1" y="1194"/>
                  </a:lnTo>
                  <a:lnTo>
                    <a:pt x="1880" y="106"/>
                  </a:lnTo>
                  <a:lnTo>
                    <a:pt x="1699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7402;p55">
              <a:extLst>
                <a:ext uri="{FF2B5EF4-FFF2-40B4-BE49-F238E27FC236}">
                  <a16:creationId xmlns:a16="http://schemas.microsoft.com/office/drawing/2014/main" id="{7D7D3EDE-2CF1-49CB-B5F3-6AC77C3D861E}"/>
                </a:ext>
              </a:extLst>
            </p:cNvPr>
            <p:cNvSpPr/>
            <p:nvPr/>
          </p:nvSpPr>
          <p:spPr>
            <a:xfrm>
              <a:off x="6868875" y="1080225"/>
              <a:ext cx="19300" cy="30325"/>
            </a:xfrm>
            <a:custGeom>
              <a:avLst/>
              <a:gdLst/>
              <a:ahLst/>
              <a:cxnLst/>
              <a:rect l="l" t="t" r="r" b="b"/>
              <a:pathLst>
                <a:path w="772" h="1213" extrusionOk="0">
                  <a:moveTo>
                    <a:pt x="769" y="0"/>
                  </a:moveTo>
                  <a:lnTo>
                    <a:pt x="586" y="106"/>
                  </a:lnTo>
                  <a:lnTo>
                    <a:pt x="0" y="447"/>
                  </a:lnTo>
                  <a:lnTo>
                    <a:pt x="2" y="1004"/>
                  </a:lnTo>
                  <a:lnTo>
                    <a:pt x="2" y="1212"/>
                  </a:lnTo>
                  <a:lnTo>
                    <a:pt x="772" y="766"/>
                  </a:lnTo>
                  <a:lnTo>
                    <a:pt x="769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7403;p55">
              <a:extLst>
                <a:ext uri="{FF2B5EF4-FFF2-40B4-BE49-F238E27FC236}">
                  <a16:creationId xmlns:a16="http://schemas.microsoft.com/office/drawing/2014/main" id="{53869831-A53C-439D-9FC7-7E5EF150480B}"/>
                </a:ext>
              </a:extLst>
            </p:cNvPr>
            <p:cNvSpPr/>
            <p:nvPr/>
          </p:nvSpPr>
          <p:spPr>
            <a:xfrm>
              <a:off x="6888075" y="1078475"/>
              <a:ext cx="3100" cy="22650"/>
            </a:xfrm>
            <a:custGeom>
              <a:avLst/>
              <a:gdLst/>
              <a:ahLst/>
              <a:cxnLst/>
              <a:rect l="l" t="t" r="r" b="b"/>
              <a:pathLst>
                <a:path w="124" h="906" extrusionOk="0">
                  <a:moveTo>
                    <a:pt x="121" y="1"/>
                  </a:moveTo>
                  <a:lnTo>
                    <a:pt x="1" y="70"/>
                  </a:lnTo>
                  <a:lnTo>
                    <a:pt x="4" y="836"/>
                  </a:lnTo>
                  <a:lnTo>
                    <a:pt x="124" y="905"/>
                  </a:lnTo>
                  <a:lnTo>
                    <a:pt x="121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7404;p55">
              <a:extLst>
                <a:ext uri="{FF2B5EF4-FFF2-40B4-BE49-F238E27FC236}">
                  <a16:creationId xmlns:a16="http://schemas.microsoft.com/office/drawing/2014/main" id="{BAFB6540-DAED-4DF8-AA71-865DCD0F14B7}"/>
                </a:ext>
              </a:extLst>
            </p:cNvPr>
            <p:cNvSpPr/>
            <p:nvPr/>
          </p:nvSpPr>
          <p:spPr>
            <a:xfrm>
              <a:off x="6868900" y="1099350"/>
              <a:ext cx="22275" cy="14675"/>
            </a:xfrm>
            <a:custGeom>
              <a:avLst/>
              <a:gdLst/>
              <a:ahLst/>
              <a:cxnLst/>
              <a:rect l="l" t="t" r="r" b="b"/>
              <a:pathLst>
                <a:path w="891" h="587" extrusionOk="0">
                  <a:moveTo>
                    <a:pt x="771" y="1"/>
                  </a:moveTo>
                  <a:lnTo>
                    <a:pt x="1" y="447"/>
                  </a:lnTo>
                  <a:lnTo>
                    <a:pt x="1" y="587"/>
                  </a:lnTo>
                  <a:lnTo>
                    <a:pt x="891" y="70"/>
                  </a:lnTo>
                  <a:lnTo>
                    <a:pt x="771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7405;p55">
              <a:extLst>
                <a:ext uri="{FF2B5EF4-FFF2-40B4-BE49-F238E27FC236}">
                  <a16:creationId xmlns:a16="http://schemas.microsoft.com/office/drawing/2014/main" id="{DA005198-D845-42A1-9F6E-F02A2C20D7CA}"/>
                </a:ext>
              </a:extLst>
            </p:cNvPr>
            <p:cNvSpPr/>
            <p:nvPr/>
          </p:nvSpPr>
          <p:spPr>
            <a:xfrm>
              <a:off x="6880000" y="1097300"/>
              <a:ext cx="53525" cy="37100"/>
            </a:xfrm>
            <a:custGeom>
              <a:avLst/>
              <a:gdLst/>
              <a:ahLst/>
              <a:cxnLst/>
              <a:rect l="l" t="t" r="r" b="b"/>
              <a:pathLst>
                <a:path w="2141" h="1484" extrusionOk="0">
                  <a:moveTo>
                    <a:pt x="1505" y="0"/>
                  </a:moveTo>
                  <a:lnTo>
                    <a:pt x="0" y="870"/>
                  </a:lnTo>
                  <a:lnTo>
                    <a:pt x="632" y="1484"/>
                  </a:lnTo>
                  <a:lnTo>
                    <a:pt x="2141" y="611"/>
                  </a:lnTo>
                  <a:lnTo>
                    <a:pt x="1505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7406;p55">
              <a:extLst>
                <a:ext uri="{FF2B5EF4-FFF2-40B4-BE49-F238E27FC236}">
                  <a16:creationId xmlns:a16="http://schemas.microsoft.com/office/drawing/2014/main" id="{6BFF68B4-4998-495A-98CB-8027FF5D35AF}"/>
                </a:ext>
              </a:extLst>
            </p:cNvPr>
            <p:cNvSpPr/>
            <p:nvPr/>
          </p:nvSpPr>
          <p:spPr>
            <a:xfrm>
              <a:off x="6884200" y="1114375"/>
              <a:ext cx="19825" cy="17625"/>
            </a:xfrm>
            <a:custGeom>
              <a:avLst/>
              <a:gdLst/>
              <a:ahLst/>
              <a:cxnLst/>
              <a:rect l="l" t="t" r="r" b="b"/>
              <a:pathLst>
                <a:path w="793" h="705" extrusionOk="0">
                  <a:moveTo>
                    <a:pt x="157" y="0"/>
                  </a:moveTo>
                  <a:lnTo>
                    <a:pt x="0" y="91"/>
                  </a:lnTo>
                  <a:lnTo>
                    <a:pt x="633" y="705"/>
                  </a:lnTo>
                  <a:lnTo>
                    <a:pt x="792" y="616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7407;p55">
              <a:extLst>
                <a:ext uri="{FF2B5EF4-FFF2-40B4-BE49-F238E27FC236}">
                  <a16:creationId xmlns:a16="http://schemas.microsoft.com/office/drawing/2014/main" id="{1E486034-FAFB-415A-8C37-324A761D7EB1}"/>
                </a:ext>
              </a:extLst>
            </p:cNvPr>
            <p:cNvSpPr/>
            <p:nvPr/>
          </p:nvSpPr>
          <p:spPr>
            <a:xfrm>
              <a:off x="6884200" y="1114150"/>
              <a:ext cx="20000" cy="17850"/>
            </a:xfrm>
            <a:custGeom>
              <a:avLst/>
              <a:gdLst/>
              <a:ahLst/>
              <a:cxnLst/>
              <a:rect l="l" t="t" r="r" b="b"/>
              <a:pathLst>
                <a:path w="800" h="714" extrusionOk="0">
                  <a:moveTo>
                    <a:pt x="166" y="0"/>
                  </a:moveTo>
                  <a:lnTo>
                    <a:pt x="0" y="100"/>
                  </a:lnTo>
                  <a:lnTo>
                    <a:pt x="633" y="714"/>
                  </a:lnTo>
                  <a:lnTo>
                    <a:pt x="799" y="615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7408;p55">
              <a:extLst>
                <a:ext uri="{FF2B5EF4-FFF2-40B4-BE49-F238E27FC236}">
                  <a16:creationId xmlns:a16="http://schemas.microsoft.com/office/drawing/2014/main" id="{57AC62FF-1C5D-4AC2-9F8E-74AB504F5797}"/>
                </a:ext>
              </a:extLst>
            </p:cNvPr>
            <p:cNvSpPr/>
            <p:nvPr/>
          </p:nvSpPr>
          <p:spPr>
            <a:xfrm>
              <a:off x="6892575" y="1109350"/>
              <a:ext cx="20000" cy="17800"/>
            </a:xfrm>
            <a:custGeom>
              <a:avLst/>
              <a:gdLst/>
              <a:ahLst/>
              <a:cxnLst/>
              <a:rect l="l" t="t" r="r" b="b"/>
              <a:pathLst>
                <a:path w="800" h="712" extrusionOk="0">
                  <a:moveTo>
                    <a:pt x="167" y="1"/>
                  </a:moveTo>
                  <a:lnTo>
                    <a:pt x="0" y="97"/>
                  </a:lnTo>
                  <a:lnTo>
                    <a:pt x="633" y="712"/>
                  </a:lnTo>
                  <a:lnTo>
                    <a:pt x="799" y="614"/>
                  </a:lnTo>
                  <a:lnTo>
                    <a:pt x="167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7409;p55">
              <a:extLst>
                <a:ext uri="{FF2B5EF4-FFF2-40B4-BE49-F238E27FC236}">
                  <a16:creationId xmlns:a16="http://schemas.microsoft.com/office/drawing/2014/main" id="{356AB846-66C9-46F8-BDCA-0F0AA01C6A1B}"/>
                </a:ext>
              </a:extLst>
            </p:cNvPr>
            <p:cNvSpPr/>
            <p:nvPr/>
          </p:nvSpPr>
          <p:spPr>
            <a:xfrm>
              <a:off x="6900950" y="1104425"/>
              <a:ext cx="20000" cy="17875"/>
            </a:xfrm>
            <a:custGeom>
              <a:avLst/>
              <a:gdLst/>
              <a:ahLst/>
              <a:cxnLst/>
              <a:rect l="l" t="t" r="r" b="b"/>
              <a:pathLst>
                <a:path w="800" h="715" extrusionOk="0">
                  <a:moveTo>
                    <a:pt x="166" y="1"/>
                  </a:moveTo>
                  <a:lnTo>
                    <a:pt x="0" y="99"/>
                  </a:lnTo>
                  <a:lnTo>
                    <a:pt x="633" y="714"/>
                  </a:lnTo>
                  <a:lnTo>
                    <a:pt x="799" y="617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7410;p55">
              <a:extLst>
                <a:ext uri="{FF2B5EF4-FFF2-40B4-BE49-F238E27FC236}">
                  <a16:creationId xmlns:a16="http://schemas.microsoft.com/office/drawing/2014/main" id="{E65F1419-ACFA-46CE-9ED4-2A63A91D0B9D}"/>
                </a:ext>
              </a:extLst>
            </p:cNvPr>
            <p:cNvSpPr/>
            <p:nvPr/>
          </p:nvSpPr>
          <p:spPr>
            <a:xfrm>
              <a:off x="6909325" y="1099650"/>
              <a:ext cx="20000" cy="17775"/>
            </a:xfrm>
            <a:custGeom>
              <a:avLst/>
              <a:gdLst/>
              <a:ahLst/>
              <a:cxnLst/>
              <a:rect l="l" t="t" r="r" b="b"/>
              <a:pathLst>
                <a:path w="800" h="711" extrusionOk="0">
                  <a:moveTo>
                    <a:pt x="167" y="0"/>
                  </a:moveTo>
                  <a:lnTo>
                    <a:pt x="0" y="98"/>
                  </a:lnTo>
                  <a:lnTo>
                    <a:pt x="633" y="711"/>
                  </a:lnTo>
                  <a:lnTo>
                    <a:pt x="799" y="614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7411;p55">
              <a:extLst>
                <a:ext uri="{FF2B5EF4-FFF2-40B4-BE49-F238E27FC236}">
                  <a16:creationId xmlns:a16="http://schemas.microsoft.com/office/drawing/2014/main" id="{AFCB534D-8848-4E8F-9C49-E0AB91AD7CED}"/>
                </a:ext>
              </a:extLst>
            </p:cNvPr>
            <p:cNvSpPr/>
            <p:nvPr/>
          </p:nvSpPr>
          <p:spPr>
            <a:xfrm>
              <a:off x="6748875" y="1161900"/>
              <a:ext cx="10500" cy="32675"/>
            </a:xfrm>
            <a:custGeom>
              <a:avLst/>
              <a:gdLst/>
              <a:ahLst/>
              <a:cxnLst/>
              <a:rect l="l" t="t" r="r" b="b"/>
              <a:pathLst>
                <a:path w="420" h="1307" extrusionOk="0">
                  <a:moveTo>
                    <a:pt x="0" y="0"/>
                  </a:moveTo>
                  <a:lnTo>
                    <a:pt x="0" y="1185"/>
                  </a:lnTo>
                  <a:cubicBezTo>
                    <a:pt x="0" y="1217"/>
                    <a:pt x="22" y="1247"/>
                    <a:pt x="63" y="1270"/>
                  </a:cubicBezTo>
                  <a:cubicBezTo>
                    <a:pt x="104" y="1295"/>
                    <a:pt x="157" y="1307"/>
                    <a:pt x="210" y="1307"/>
                  </a:cubicBezTo>
                  <a:cubicBezTo>
                    <a:pt x="264" y="1307"/>
                    <a:pt x="318" y="1295"/>
                    <a:pt x="358" y="1270"/>
                  </a:cubicBezTo>
                  <a:cubicBezTo>
                    <a:pt x="399" y="1247"/>
                    <a:pt x="419" y="1217"/>
                    <a:pt x="419" y="1186"/>
                  </a:cubicBezTo>
                  <a:lnTo>
                    <a:pt x="419" y="2"/>
                  </a:lnTo>
                  <a:cubicBezTo>
                    <a:pt x="419" y="32"/>
                    <a:pt x="399" y="62"/>
                    <a:pt x="358" y="86"/>
                  </a:cubicBezTo>
                  <a:cubicBezTo>
                    <a:pt x="318" y="110"/>
                    <a:pt x="265" y="122"/>
                    <a:pt x="211" y="122"/>
                  </a:cubicBezTo>
                  <a:cubicBezTo>
                    <a:pt x="158" y="122"/>
                    <a:pt x="104" y="110"/>
                    <a:pt x="63" y="86"/>
                  </a:cubicBezTo>
                  <a:cubicBezTo>
                    <a:pt x="22" y="62"/>
                    <a:pt x="0" y="32"/>
                    <a:pt x="0" y="0"/>
                  </a:cubicBez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7412;p55">
              <a:extLst>
                <a:ext uri="{FF2B5EF4-FFF2-40B4-BE49-F238E27FC236}">
                  <a16:creationId xmlns:a16="http://schemas.microsoft.com/office/drawing/2014/main" id="{FC18148B-9991-4F55-9219-3D3B8189F6FD}"/>
                </a:ext>
              </a:extLst>
            </p:cNvPr>
            <p:cNvSpPr/>
            <p:nvPr/>
          </p:nvSpPr>
          <p:spPr>
            <a:xfrm>
              <a:off x="6748375" y="1158875"/>
              <a:ext cx="11550" cy="6075"/>
            </a:xfrm>
            <a:custGeom>
              <a:avLst/>
              <a:gdLst/>
              <a:ahLst/>
              <a:cxnLst/>
              <a:rect l="l" t="t" r="r" b="b"/>
              <a:pathLst>
                <a:path w="462" h="243" extrusionOk="0">
                  <a:moveTo>
                    <a:pt x="231" y="0"/>
                  </a:moveTo>
                  <a:cubicBezTo>
                    <a:pt x="177" y="0"/>
                    <a:pt x="124" y="12"/>
                    <a:pt x="83" y="36"/>
                  </a:cubicBezTo>
                  <a:cubicBezTo>
                    <a:pt x="0" y="82"/>
                    <a:pt x="1" y="160"/>
                    <a:pt x="84" y="207"/>
                  </a:cubicBezTo>
                  <a:cubicBezTo>
                    <a:pt x="125" y="231"/>
                    <a:pt x="178" y="243"/>
                    <a:pt x="232" y="243"/>
                  </a:cubicBezTo>
                  <a:cubicBezTo>
                    <a:pt x="286" y="243"/>
                    <a:pt x="339" y="231"/>
                    <a:pt x="380" y="207"/>
                  </a:cubicBezTo>
                  <a:cubicBezTo>
                    <a:pt x="461" y="160"/>
                    <a:pt x="461" y="83"/>
                    <a:pt x="378" y="36"/>
                  </a:cubicBezTo>
                  <a:cubicBezTo>
                    <a:pt x="337" y="12"/>
                    <a:pt x="284" y="0"/>
                    <a:pt x="231" y="0"/>
                  </a:cubicBez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7413;p55">
              <a:extLst>
                <a:ext uri="{FF2B5EF4-FFF2-40B4-BE49-F238E27FC236}">
                  <a16:creationId xmlns:a16="http://schemas.microsoft.com/office/drawing/2014/main" id="{E25DE13C-3496-4D8A-98FE-F127D4E0A074}"/>
                </a:ext>
              </a:extLst>
            </p:cNvPr>
            <p:cNvSpPr/>
            <p:nvPr/>
          </p:nvSpPr>
          <p:spPr>
            <a:xfrm>
              <a:off x="6714100" y="1088525"/>
              <a:ext cx="81475" cy="77875"/>
            </a:xfrm>
            <a:custGeom>
              <a:avLst/>
              <a:gdLst/>
              <a:ahLst/>
              <a:cxnLst/>
              <a:rect l="l" t="t" r="r" b="b"/>
              <a:pathLst>
                <a:path w="3259" h="3115" extrusionOk="0">
                  <a:moveTo>
                    <a:pt x="1307" y="0"/>
                  </a:moveTo>
                  <a:cubicBezTo>
                    <a:pt x="1253" y="0"/>
                    <a:pt x="1199" y="7"/>
                    <a:pt x="1145" y="22"/>
                  </a:cubicBezTo>
                  <a:cubicBezTo>
                    <a:pt x="875" y="94"/>
                    <a:pt x="688" y="340"/>
                    <a:pt x="689" y="619"/>
                  </a:cubicBezTo>
                  <a:lnTo>
                    <a:pt x="689" y="625"/>
                  </a:lnTo>
                  <a:cubicBezTo>
                    <a:pt x="365" y="667"/>
                    <a:pt x="178" y="1017"/>
                    <a:pt x="326" y="1310"/>
                  </a:cubicBezTo>
                  <a:cubicBezTo>
                    <a:pt x="125" y="1417"/>
                    <a:pt x="1" y="1626"/>
                    <a:pt x="1" y="1853"/>
                  </a:cubicBezTo>
                  <a:cubicBezTo>
                    <a:pt x="1" y="2075"/>
                    <a:pt x="120" y="2281"/>
                    <a:pt x="314" y="2390"/>
                  </a:cubicBezTo>
                  <a:cubicBezTo>
                    <a:pt x="339" y="2637"/>
                    <a:pt x="548" y="2814"/>
                    <a:pt x="784" y="2814"/>
                  </a:cubicBezTo>
                  <a:cubicBezTo>
                    <a:pt x="821" y="2814"/>
                    <a:pt x="859" y="2810"/>
                    <a:pt x="897" y="2800"/>
                  </a:cubicBezTo>
                  <a:cubicBezTo>
                    <a:pt x="904" y="2806"/>
                    <a:pt x="913" y="2810"/>
                    <a:pt x="921" y="2816"/>
                  </a:cubicBezTo>
                  <a:cubicBezTo>
                    <a:pt x="1132" y="3017"/>
                    <a:pt x="1399" y="3114"/>
                    <a:pt x="1664" y="3114"/>
                  </a:cubicBezTo>
                  <a:cubicBezTo>
                    <a:pt x="2005" y="3114"/>
                    <a:pt x="2344" y="2954"/>
                    <a:pt x="2556" y="2647"/>
                  </a:cubicBezTo>
                  <a:cubicBezTo>
                    <a:pt x="2820" y="2589"/>
                    <a:pt x="2981" y="2320"/>
                    <a:pt x="2908" y="2059"/>
                  </a:cubicBezTo>
                  <a:cubicBezTo>
                    <a:pt x="3143" y="1900"/>
                    <a:pt x="3259" y="1616"/>
                    <a:pt x="3202" y="1337"/>
                  </a:cubicBezTo>
                  <a:cubicBezTo>
                    <a:pt x="3146" y="1059"/>
                    <a:pt x="2928" y="841"/>
                    <a:pt x="2650" y="786"/>
                  </a:cubicBezTo>
                  <a:cubicBezTo>
                    <a:pt x="2733" y="569"/>
                    <a:pt x="2647" y="322"/>
                    <a:pt x="2447" y="205"/>
                  </a:cubicBezTo>
                  <a:cubicBezTo>
                    <a:pt x="2371" y="160"/>
                    <a:pt x="2287" y="138"/>
                    <a:pt x="2203" y="138"/>
                  </a:cubicBezTo>
                  <a:cubicBezTo>
                    <a:pt x="2067" y="138"/>
                    <a:pt x="1932" y="197"/>
                    <a:pt x="1839" y="308"/>
                  </a:cubicBezTo>
                  <a:cubicBezTo>
                    <a:pt x="1727" y="114"/>
                    <a:pt x="1522" y="0"/>
                    <a:pt x="1307" y="0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7414;p55">
              <a:extLst>
                <a:ext uri="{FF2B5EF4-FFF2-40B4-BE49-F238E27FC236}">
                  <a16:creationId xmlns:a16="http://schemas.microsoft.com/office/drawing/2014/main" id="{C112C2BA-37B6-4C5D-9F75-A8B091914EFC}"/>
                </a:ext>
              </a:extLst>
            </p:cNvPr>
            <p:cNvSpPr/>
            <p:nvPr/>
          </p:nvSpPr>
          <p:spPr>
            <a:xfrm>
              <a:off x="6801150" y="1181825"/>
              <a:ext cx="10500" cy="32675"/>
            </a:xfrm>
            <a:custGeom>
              <a:avLst/>
              <a:gdLst/>
              <a:ahLst/>
              <a:cxnLst/>
              <a:rect l="l" t="t" r="r" b="b"/>
              <a:pathLst>
                <a:path w="420" h="1307" extrusionOk="0">
                  <a:moveTo>
                    <a:pt x="0" y="1"/>
                  </a:moveTo>
                  <a:lnTo>
                    <a:pt x="0" y="1185"/>
                  </a:lnTo>
                  <a:cubicBezTo>
                    <a:pt x="0" y="1217"/>
                    <a:pt x="22" y="1248"/>
                    <a:pt x="63" y="1271"/>
                  </a:cubicBezTo>
                  <a:cubicBezTo>
                    <a:pt x="104" y="1295"/>
                    <a:pt x="158" y="1307"/>
                    <a:pt x="211" y="1307"/>
                  </a:cubicBezTo>
                  <a:cubicBezTo>
                    <a:pt x="265" y="1307"/>
                    <a:pt x="318" y="1295"/>
                    <a:pt x="358" y="1271"/>
                  </a:cubicBezTo>
                  <a:cubicBezTo>
                    <a:pt x="399" y="1248"/>
                    <a:pt x="419" y="1217"/>
                    <a:pt x="419" y="1185"/>
                  </a:cubicBezTo>
                  <a:lnTo>
                    <a:pt x="419" y="1"/>
                  </a:lnTo>
                  <a:cubicBezTo>
                    <a:pt x="419" y="33"/>
                    <a:pt x="399" y="63"/>
                    <a:pt x="358" y="86"/>
                  </a:cubicBezTo>
                  <a:cubicBezTo>
                    <a:pt x="318" y="110"/>
                    <a:pt x="265" y="122"/>
                    <a:pt x="211" y="122"/>
                  </a:cubicBezTo>
                  <a:cubicBezTo>
                    <a:pt x="158" y="122"/>
                    <a:pt x="104" y="110"/>
                    <a:pt x="63" y="86"/>
                  </a:cubicBezTo>
                  <a:cubicBezTo>
                    <a:pt x="22" y="63"/>
                    <a:pt x="0" y="31"/>
                    <a:pt x="0" y="1"/>
                  </a:cubicBez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7415;p55">
              <a:extLst>
                <a:ext uri="{FF2B5EF4-FFF2-40B4-BE49-F238E27FC236}">
                  <a16:creationId xmlns:a16="http://schemas.microsoft.com/office/drawing/2014/main" id="{8686AA4E-B5BB-4261-84F6-745611213755}"/>
                </a:ext>
              </a:extLst>
            </p:cNvPr>
            <p:cNvSpPr/>
            <p:nvPr/>
          </p:nvSpPr>
          <p:spPr>
            <a:xfrm>
              <a:off x="6800650" y="1178800"/>
              <a:ext cx="11500" cy="6100"/>
            </a:xfrm>
            <a:custGeom>
              <a:avLst/>
              <a:gdLst/>
              <a:ahLst/>
              <a:cxnLst/>
              <a:rect l="l" t="t" r="r" b="b"/>
              <a:pathLst>
                <a:path w="460" h="244" extrusionOk="0">
                  <a:moveTo>
                    <a:pt x="229" y="0"/>
                  </a:moveTo>
                  <a:cubicBezTo>
                    <a:pt x="175" y="0"/>
                    <a:pt x="122" y="12"/>
                    <a:pt x="81" y="36"/>
                  </a:cubicBezTo>
                  <a:cubicBezTo>
                    <a:pt x="0" y="83"/>
                    <a:pt x="0" y="161"/>
                    <a:pt x="83" y="207"/>
                  </a:cubicBezTo>
                  <a:cubicBezTo>
                    <a:pt x="124" y="231"/>
                    <a:pt x="178" y="243"/>
                    <a:pt x="231" y="243"/>
                  </a:cubicBezTo>
                  <a:cubicBezTo>
                    <a:pt x="285" y="243"/>
                    <a:pt x="338" y="231"/>
                    <a:pt x="378" y="207"/>
                  </a:cubicBezTo>
                  <a:cubicBezTo>
                    <a:pt x="460" y="161"/>
                    <a:pt x="460" y="83"/>
                    <a:pt x="377" y="36"/>
                  </a:cubicBezTo>
                  <a:cubicBezTo>
                    <a:pt x="336" y="12"/>
                    <a:pt x="282" y="0"/>
                    <a:pt x="229" y="0"/>
                  </a:cubicBez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7416;p55">
              <a:extLst>
                <a:ext uri="{FF2B5EF4-FFF2-40B4-BE49-F238E27FC236}">
                  <a16:creationId xmlns:a16="http://schemas.microsoft.com/office/drawing/2014/main" id="{0A19326F-2B13-4916-8567-DAA09939DF49}"/>
                </a:ext>
              </a:extLst>
            </p:cNvPr>
            <p:cNvSpPr/>
            <p:nvPr/>
          </p:nvSpPr>
          <p:spPr>
            <a:xfrm>
              <a:off x="6766375" y="1108425"/>
              <a:ext cx="81500" cy="77875"/>
            </a:xfrm>
            <a:custGeom>
              <a:avLst/>
              <a:gdLst/>
              <a:ahLst/>
              <a:cxnLst/>
              <a:rect l="l" t="t" r="r" b="b"/>
              <a:pathLst>
                <a:path w="3260" h="3115" extrusionOk="0">
                  <a:moveTo>
                    <a:pt x="1304" y="1"/>
                  </a:moveTo>
                  <a:cubicBezTo>
                    <a:pt x="1251" y="1"/>
                    <a:pt x="1197" y="8"/>
                    <a:pt x="1143" y="22"/>
                  </a:cubicBezTo>
                  <a:cubicBezTo>
                    <a:pt x="874" y="96"/>
                    <a:pt x="688" y="341"/>
                    <a:pt x="689" y="621"/>
                  </a:cubicBezTo>
                  <a:lnTo>
                    <a:pt x="689" y="627"/>
                  </a:lnTo>
                  <a:cubicBezTo>
                    <a:pt x="365" y="669"/>
                    <a:pt x="178" y="1018"/>
                    <a:pt x="326" y="1311"/>
                  </a:cubicBezTo>
                  <a:cubicBezTo>
                    <a:pt x="125" y="1418"/>
                    <a:pt x="1" y="1627"/>
                    <a:pt x="1" y="1855"/>
                  </a:cubicBezTo>
                  <a:cubicBezTo>
                    <a:pt x="1" y="2077"/>
                    <a:pt x="120" y="2281"/>
                    <a:pt x="312" y="2391"/>
                  </a:cubicBezTo>
                  <a:cubicBezTo>
                    <a:pt x="339" y="2638"/>
                    <a:pt x="547" y="2816"/>
                    <a:pt x="783" y="2816"/>
                  </a:cubicBezTo>
                  <a:cubicBezTo>
                    <a:pt x="821" y="2816"/>
                    <a:pt x="859" y="2811"/>
                    <a:pt x="897" y="2802"/>
                  </a:cubicBezTo>
                  <a:lnTo>
                    <a:pt x="920" y="2816"/>
                  </a:lnTo>
                  <a:cubicBezTo>
                    <a:pt x="1131" y="3017"/>
                    <a:pt x="1399" y="3115"/>
                    <a:pt x="1665" y="3115"/>
                  </a:cubicBezTo>
                  <a:cubicBezTo>
                    <a:pt x="2006" y="3115"/>
                    <a:pt x="2344" y="2955"/>
                    <a:pt x="2556" y="2648"/>
                  </a:cubicBezTo>
                  <a:cubicBezTo>
                    <a:pt x="2820" y="2589"/>
                    <a:pt x="2981" y="2320"/>
                    <a:pt x="2907" y="2061"/>
                  </a:cubicBezTo>
                  <a:cubicBezTo>
                    <a:pt x="3142" y="1901"/>
                    <a:pt x="3259" y="1617"/>
                    <a:pt x="3202" y="1339"/>
                  </a:cubicBezTo>
                  <a:cubicBezTo>
                    <a:pt x="3146" y="1060"/>
                    <a:pt x="2928" y="843"/>
                    <a:pt x="2650" y="788"/>
                  </a:cubicBezTo>
                  <a:cubicBezTo>
                    <a:pt x="2733" y="569"/>
                    <a:pt x="2647" y="324"/>
                    <a:pt x="2446" y="205"/>
                  </a:cubicBezTo>
                  <a:cubicBezTo>
                    <a:pt x="2370" y="160"/>
                    <a:pt x="2287" y="138"/>
                    <a:pt x="2204" y="138"/>
                  </a:cubicBezTo>
                  <a:cubicBezTo>
                    <a:pt x="2067" y="138"/>
                    <a:pt x="1932" y="197"/>
                    <a:pt x="1838" y="308"/>
                  </a:cubicBezTo>
                  <a:cubicBezTo>
                    <a:pt x="1726" y="115"/>
                    <a:pt x="1520" y="1"/>
                    <a:pt x="1304" y="1"/>
                  </a:cubicBez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7417;p55">
              <a:extLst>
                <a:ext uri="{FF2B5EF4-FFF2-40B4-BE49-F238E27FC236}">
                  <a16:creationId xmlns:a16="http://schemas.microsoft.com/office/drawing/2014/main" id="{FD1F5098-296D-40B6-BFBD-B2278F556D11}"/>
                </a:ext>
              </a:extLst>
            </p:cNvPr>
            <p:cNvSpPr/>
            <p:nvPr/>
          </p:nvSpPr>
          <p:spPr>
            <a:xfrm>
              <a:off x="6589325" y="904625"/>
              <a:ext cx="145650" cy="458275"/>
            </a:xfrm>
            <a:custGeom>
              <a:avLst/>
              <a:gdLst/>
              <a:ahLst/>
              <a:cxnLst/>
              <a:rect l="l" t="t" r="r" b="b"/>
              <a:pathLst>
                <a:path w="5826" h="18331" extrusionOk="0">
                  <a:moveTo>
                    <a:pt x="1" y="0"/>
                  </a:moveTo>
                  <a:lnTo>
                    <a:pt x="53" y="15039"/>
                  </a:lnTo>
                  <a:lnTo>
                    <a:pt x="5825" y="18330"/>
                  </a:lnTo>
                  <a:lnTo>
                    <a:pt x="5772" y="329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7418;p55">
              <a:extLst>
                <a:ext uri="{FF2B5EF4-FFF2-40B4-BE49-F238E27FC236}">
                  <a16:creationId xmlns:a16="http://schemas.microsoft.com/office/drawing/2014/main" id="{2B1DDF0B-8827-404E-A8FE-8EA68AB298B4}"/>
                </a:ext>
              </a:extLst>
            </p:cNvPr>
            <p:cNvSpPr/>
            <p:nvPr/>
          </p:nvSpPr>
          <p:spPr>
            <a:xfrm>
              <a:off x="6448925" y="904625"/>
              <a:ext cx="140425" cy="455525"/>
            </a:xfrm>
            <a:custGeom>
              <a:avLst/>
              <a:gdLst/>
              <a:ahLst/>
              <a:cxnLst/>
              <a:rect l="l" t="t" r="r" b="b"/>
              <a:pathLst>
                <a:path w="5617" h="18221" extrusionOk="0">
                  <a:moveTo>
                    <a:pt x="5617" y="0"/>
                  </a:moveTo>
                  <a:lnTo>
                    <a:pt x="0" y="3183"/>
                  </a:lnTo>
                  <a:lnTo>
                    <a:pt x="54" y="18220"/>
                  </a:lnTo>
                  <a:lnTo>
                    <a:pt x="5563" y="15039"/>
                  </a:lnTo>
                  <a:lnTo>
                    <a:pt x="5617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7419;p55">
              <a:extLst>
                <a:ext uri="{FF2B5EF4-FFF2-40B4-BE49-F238E27FC236}">
                  <a16:creationId xmlns:a16="http://schemas.microsoft.com/office/drawing/2014/main" id="{3A87CD56-839C-4139-83D0-611877E302A2}"/>
                </a:ext>
              </a:extLst>
            </p:cNvPr>
            <p:cNvSpPr/>
            <p:nvPr/>
          </p:nvSpPr>
          <p:spPr>
            <a:xfrm>
              <a:off x="6593250" y="986950"/>
              <a:ext cx="141700" cy="455475"/>
            </a:xfrm>
            <a:custGeom>
              <a:avLst/>
              <a:gdLst/>
              <a:ahLst/>
              <a:cxnLst/>
              <a:rect l="l" t="t" r="r" b="b"/>
              <a:pathLst>
                <a:path w="5668" h="18219" extrusionOk="0">
                  <a:moveTo>
                    <a:pt x="5613" y="0"/>
                  </a:moveTo>
                  <a:lnTo>
                    <a:pt x="0" y="3182"/>
                  </a:lnTo>
                  <a:lnTo>
                    <a:pt x="52" y="18219"/>
                  </a:lnTo>
                  <a:lnTo>
                    <a:pt x="5667" y="15039"/>
                  </a:lnTo>
                  <a:lnTo>
                    <a:pt x="5613" y="0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7420;p55">
              <a:extLst>
                <a:ext uri="{FF2B5EF4-FFF2-40B4-BE49-F238E27FC236}">
                  <a16:creationId xmlns:a16="http://schemas.microsoft.com/office/drawing/2014/main" id="{B1BEE4E2-B301-4EFC-B6EB-39C4163636B2}"/>
                </a:ext>
              </a:extLst>
            </p:cNvPr>
            <p:cNvSpPr/>
            <p:nvPr/>
          </p:nvSpPr>
          <p:spPr>
            <a:xfrm>
              <a:off x="6448925" y="984175"/>
              <a:ext cx="145650" cy="458250"/>
            </a:xfrm>
            <a:custGeom>
              <a:avLst/>
              <a:gdLst/>
              <a:ahLst/>
              <a:cxnLst/>
              <a:rect l="l" t="t" r="r" b="b"/>
              <a:pathLst>
                <a:path w="5826" h="18330" extrusionOk="0">
                  <a:moveTo>
                    <a:pt x="0" y="1"/>
                  </a:moveTo>
                  <a:lnTo>
                    <a:pt x="54" y="15038"/>
                  </a:lnTo>
                  <a:lnTo>
                    <a:pt x="5825" y="18330"/>
                  </a:lnTo>
                  <a:lnTo>
                    <a:pt x="5773" y="329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7421;p55">
              <a:extLst>
                <a:ext uri="{FF2B5EF4-FFF2-40B4-BE49-F238E27FC236}">
                  <a16:creationId xmlns:a16="http://schemas.microsoft.com/office/drawing/2014/main" id="{DAD56674-8D6C-4DEE-B3BE-F1B414BCD54F}"/>
                </a:ext>
              </a:extLst>
            </p:cNvPr>
            <p:cNvSpPr/>
            <p:nvPr/>
          </p:nvSpPr>
          <p:spPr>
            <a:xfrm>
              <a:off x="6448925" y="904675"/>
              <a:ext cx="284675" cy="161825"/>
            </a:xfrm>
            <a:custGeom>
              <a:avLst/>
              <a:gdLst/>
              <a:ahLst/>
              <a:cxnLst/>
              <a:rect l="l" t="t" r="r" b="b"/>
              <a:pathLst>
                <a:path w="11387" h="6473" extrusionOk="0">
                  <a:moveTo>
                    <a:pt x="5615" y="1"/>
                  </a:moveTo>
                  <a:lnTo>
                    <a:pt x="0" y="3181"/>
                  </a:lnTo>
                  <a:lnTo>
                    <a:pt x="5773" y="6473"/>
                  </a:lnTo>
                  <a:lnTo>
                    <a:pt x="11386" y="3291"/>
                  </a:lnTo>
                  <a:lnTo>
                    <a:pt x="5615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7422;p55">
              <a:extLst>
                <a:ext uri="{FF2B5EF4-FFF2-40B4-BE49-F238E27FC236}">
                  <a16:creationId xmlns:a16="http://schemas.microsoft.com/office/drawing/2014/main" id="{393A7BEF-DCB2-42B6-AF03-BF80C6DB7EEB}"/>
                </a:ext>
              </a:extLst>
            </p:cNvPr>
            <p:cNvSpPr/>
            <p:nvPr/>
          </p:nvSpPr>
          <p:spPr>
            <a:xfrm>
              <a:off x="6469075" y="1084850"/>
              <a:ext cx="26750" cy="46000"/>
            </a:xfrm>
            <a:custGeom>
              <a:avLst/>
              <a:gdLst/>
              <a:ahLst/>
              <a:cxnLst/>
              <a:rect l="l" t="t" r="r" b="b"/>
              <a:pathLst>
                <a:path w="1070" h="1840" extrusionOk="0">
                  <a:moveTo>
                    <a:pt x="5" y="1"/>
                  </a:moveTo>
                  <a:lnTo>
                    <a:pt x="1" y="1225"/>
                  </a:lnTo>
                  <a:lnTo>
                    <a:pt x="1066" y="1839"/>
                  </a:lnTo>
                  <a:lnTo>
                    <a:pt x="1068" y="1506"/>
                  </a:lnTo>
                  <a:lnTo>
                    <a:pt x="1069" y="616"/>
                  </a:lnTo>
                  <a:lnTo>
                    <a:pt x="298" y="169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7423;p55">
              <a:extLst>
                <a:ext uri="{FF2B5EF4-FFF2-40B4-BE49-F238E27FC236}">
                  <a16:creationId xmlns:a16="http://schemas.microsoft.com/office/drawing/2014/main" id="{685139CC-E3DA-4850-AD98-8221E23A8237}"/>
                </a:ext>
              </a:extLst>
            </p:cNvPr>
            <p:cNvSpPr/>
            <p:nvPr/>
          </p:nvSpPr>
          <p:spPr>
            <a:xfrm>
              <a:off x="6464300" y="1082100"/>
              <a:ext cx="4900" cy="36175"/>
            </a:xfrm>
            <a:custGeom>
              <a:avLst/>
              <a:gdLst/>
              <a:ahLst/>
              <a:cxnLst/>
              <a:rect l="l" t="t" r="r" b="b"/>
              <a:pathLst>
                <a:path w="196" h="1447" extrusionOk="0">
                  <a:moveTo>
                    <a:pt x="5" y="1"/>
                  </a:moveTo>
                  <a:lnTo>
                    <a:pt x="0" y="1446"/>
                  </a:lnTo>
                  <a:lnTo>
                    <a:pt x="193" y="1335"/>
                  </a:lnTo>
                  <a:lnTo>
                    <a:pt x="196" y="111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7424;p55">
              <a:extLst>
                <a:ext uri="{FF2B5EF4-FFF2-40B4-BE49-F238E27FC236}">
                  <a16:creationId xmlns:a16="http://schemas.microsoft.com/office/drawing/2014/main" id="{565B991D-43ED-4CB3-9A8A-831632F1D164}"/>
                </a:ext>
              </a:extLst>
            </p:cNvPr>
            <p:cNvSpPr/>
            <p:nvPr/>
          </p:nvSpPr>
          <p:spPr>
            <a:xfrm>
              <a:off x="6464300" y="1115450"/>
              <a:ext cx="31450" cy="20950"/>
            </a:xfrm>
            <a:custGeom>
              <a:avLst/>
              <a:gdLst/>
              <a:ahLst/>
              <a:cxnLst/>
              <a:rect l="l" t="t" r="r" b="b"/>
              <a:pathLst>
                <a:path w="1258" h="838" extrusionOk="0">
                  <a:moveTo>
                    <a:pt x="192" y="1"/>
                  </a:moveTo>
                  <a:lnTo>
                    <a:pt x="0" y="112"/>
                  </a:lnTo>
                  <a:lnTo>
                    <a:pt x="1257" y="837"/>
                  </a:lnTo>
                  <a:lnTo>
                    <a:pt x="1257" y="615"/>
                  </a:lnTo>
                  <a:lnTo>
                    <a:pt x="192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7425;p55">
              <a:extLst>
                <a:ext uri="{FF2B5EF4-FFF2-40B4-BE49-F238E27FC236}">
                  <a16:creationId xmlns:a16="http://schemas.microsoft.com/office/drawing/2014/main" id="{A7FECD8C-9118-44FE-91E1-5EEBE235C79B}"/>
                </a:ext>
              </a:extLst>
            </p:cNvPr>
            <p:cNvSpPr/>
            <p:nvPr/>
          </p:nvSpPr>
          <p:spPr>
            <a:xfrm>
              <a:off x="6510000" y="1108300"/>
              <a:ext cx="26750" cy="46000"/>
            </a:xfrm>
            <a:custGeom>
              <a:avLst/>
              <a:gdLst/>
              <a:ahLst/>
              <a:cxnLst/>
              <a:rect l="l" t="t" r="r" b="b"/>
              <a:pathLst>
                <a:path w="1070" h="1840" extrusionOk="0">
                  <a:moveTo>
                    <a:pt x="5" y="1"/>
                  </a:moveTo>
                  <a:lnTo>
                    <a:pt x="1" y="1225"/>
                  </a:lnTo>
                  <a:lnTo>
                    <a:pt x="1067" y="1840"/>
                  </a:lnTo>
                  <a:lnTo>
                    <a:pt x="1067" y="1506"/>
                  </a:lnTo>
                  <a:lnTo>
                    <a:pt x="1069" y="616"/>
                  </a:lnTo>
                  <a:lnTo>
                    <a:pt x="298" y="171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7426;p55">
              <a:extLst>
                <a:ext uri="{FF2B5EF4-FFF2-40B4-BE49-F238E27FC236}">
                  <a16:creationId xmlns:a16="http://schemas.microsoft.com/office/drawing/2014/main" id="{DCF3B433-893D-4273-AF13-5EFFEBAAEFC9}"/>
                </a:ext>
              </a:extLst>
            </p:cNvPr>
            <p:cNvSpPr/>
            <p:nvPr/>
          </p:nvSpPr>
          <p:spPr>
            <a:xfrm>
              <a:off x="6505225" y="1105550"/>
              <a:ext cx="4925" cy="36175"/>
            </a:xfrm>
            <a:custGeom>
              <a:avLst/>
              <a:gdLst/>
              <a:ahLst/>
              <a:cxnLst/>
              <a:rect l="l" t="t" r="r" b="b"/>
              <a:pathLst>
                <a:path w="197" h="1447" extrusionOk="0">
                  <a:moveTo>
                    <a:pt x="5" y="1"/>
                  </a:moveTo>
                  <a:lnTo>
                    <a:pt x="0" y="1446"/>
                  </a:lnTo>
                  <a:lnTo>
                    <a:pt x="193" y="1335"/>
                  </a:lnTo>
                  <a:lnTo>
                    <a:pt x="196" y="111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7427;p55">
              <a:extLst>
                <a:ext uri="{FF2B5EF4-FFF2-40B4-BE49-F238E27FC236}">
                  <a16:creationId xmlns:a16="http://schemas.microsoft.com/office/drawing/2014/main" id="{FCE481D1-E79A-4A06-A585-5D8F9E8A56A0}"/>
                </a:ext>
              </a:extLst>
            </p:cNvPr>
            <p:cNvSpPr/>
            <p:nvPr/>
          </p:nvSpPr>
          <p:spPr>
            <a:xfrm>
              <a:off x="6505225" y="1138900"/>
              <a:ext cx="31450" cy="20975"/>
            </a:xfrm>
            <a:custGeom>
              <a:avLst/>
              <a:gdLst/>
              <a:ahLst/>
              <a:cxnLst/>
              <a:rect l="l" t="t" r="r" b="b"/>
              <a:pathLst>
                <a:path w="1258" h="839" extrusionOk="0">
                  <a:moveTo>
                    <a:pt x="192" y="1"/>
                  </a:moveTo>
                  <a:lnTo>
                    <a:pt x="0" y="112"/>
                  </a:lnTo>
                  <a:lnTo>
                    <a:pt x="1258" y="839"/>
                  </a:lnTo>
                  <a:lnTo>
                    <a:pt x="1258" y="616"/>
                  </a:lnTo>
                  <a:lnTo>
                    <a:pt x="192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7428;p55">
              <a:extLst>
                <a:ext uri="{FF2B5EF4-FFF2-40B4-BE49-F238E27FC236}">
                  <a16:creationId xmlns:a16="http://schemas.microsoft.com/office/drawing/2014/main" id="{E46543E9-AD25-46FF-92DF-057ECCB149C1}"/>
                </a:ext>
              </a:extLst>
            </p:cNvPr>
            <p:cNvSpPr/>
            <p:nvPr/>
          </p:nvSpPr>
          <p:spPr>
            <a:xfrm>
              <a:off x="6550925" y="1131650"/>
              <a:ext cx="26750" cy="46000"/>
            </a:xfrm>
            <a:custGeom>
              <a:avLst/>
              <a:gdLst/>
              <a:ahLst/>
              <a:cxnLst/>
              <a:rect l="l" t="t" r="r" b="b"/>
              <a:pathLst>
                <a:path w="1070" h="1840" extrusionOk="0">
                  <a:moveTo>
                    <a:pt x="5" y="1"/>
                  </a:moveTo>
                  <a:lnTo>
                    <a:pt x="1" y="1225"/>
                  </a:lnTo>
                  <a:lnTo>
                    <a:pt x="1067" y="1839"/>
                  </a:lnTo>
                  <a:lnTo>
                    <a:pt x="1067" y="1506"/>
                  </a:lnTo>
                  <a:lnTo>
                    <a:pt x="1070" y="616"/>
                  </a:lnTo>
                  <a:lnTo>
                    <a:pt x="297" y="169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7429;p55">
              <a:extLst>
                <a:ext uri="{FF2B5EF4-FFF2-40B4-BE49-F238E27FC236}">
                  <a16:creationId xmlns:a16="http://schemas.microsoft.com/office/drawing/2014/main" id="{7CE79C44-D329-4B17-A9B8-A1051BA7A7E8}"/>
                </a:ext>
              </a:extLst>
            </p:cNvPr>
            <p:cNvSpPr/>
            <p:nvPr/>
          </p:nvSpPr>
          <p:spPr>
            <a:xfrm>
              <a:off x="6546150" y="1128900"/>
              <a:ext cx="4925" cy="36175"/>
            </a:xfrm>
            <a:custGeom>
              <a:avLst/>
              <a:gdLst/>
              <a:ahLst/>
              <a:cxnLst/>
              <a:rect l="l" t="t" r="r" b="b"/>
              <a:pathLst>
                <a:path w="197" h="1447" extrusionOk="0">
                  <a:moveTo>
                    <a:pt x="5" y="1"/>
                  </a:moveTo>
                  <a:lnTo>
                    <a:pt x="1" y="1446"/>
                  </a:lnTo>
                  <a:lnTo>
                    <a:pt x="192" y="1335"/>
                  </a:lnTo>
                  <a:lnTo>
                    <a:pt x="196" y="111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7430;p55">
              <a:extLst>
                <a:ext uri="{FF2B5EF4-FFF2-40B4-BE49-F238E27FC236}">
                  <a16:creationId xmlns:a16="http://schemas.microsoft.com/office/drawing/2014/main" id="{180757A7-9CAB-4EA8-8171-26909BED55F4}"/>
                </a:ext>
              </a:extLst>
            </p:cNvPr>
            <p:cNvSpPr/>
            <p:nvPr/>
          </p:nvSpPr>
          <p:spPr>
            <a:xfrm>
              <a:off x="6546150" y="1162250"/>
              <a:ext cx="31450" cy="20950"/>
            </a:xfrm>
            <a:custGeom>
              <a:avLst/>
              <a:gdLst/>
              <a:ahLst/>
              <a:cxnLst/>
              <a:rect l="l" t="t" r="r" b="b"/>
              <a:pathLst>
                <a:path w="1258" h="838" extrusionOk="0">
                  <a:moveTo>
                    <a:pt x="192" y="1"/>
                  </a:moveTo>
                  <a:lnTo>
                    <a:pt x="1" y="112"/>
                  </a:lnTo>
                  <a:lnTo>
                    <a:pt x="1258" y="837"/>
                  </a:lnTo>
                  <a:lnTo>
                    <a:pt x="1258" y="615"/>
                  </a:lnTo>
                  <a:lnTo>
                    <a:pt x="192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7431;p55">
              <a:extLst>
                <a:ext uri="{FF2B5EF4-FFF2-40B4-BE49-F238E27FC236}">
                  <a16:creationId xmlns:a16="http://schemas.microsoft.com/office/drawing/2014/main" id="{3ED72E17-60CF-40FF-BC57-49989824D09B}"/>
                </a:ext>
              </a:extLst>
            </p:cNvPr>
            <p:cNvSpPr/>
            <p:nvPr/>
          </p:nvSpPr>
          <p:spPr>
            <a:xfrm>
              <a:off x="6469075" y="1142275"/>
              <a:ext cx="26750" cy="46000"/>
            </a:xfrm>
            <a:custGeom>
              <a:avLst/>
              <a:gdLst/>
              <a:ahLst/>
              <a:cxnLst/>
              <a:rect l="l" t="t" r="r" b="b"/>
              <a:pathLst>
                <a:path w="1070" h="1840" extrusionOk="0">
                  <a:moveTo>
                    <a:pt x="5" y="1"/>
                  </a:moveTo>
                  <a:lnTo>
                    <a:pt x="1" y="1225"/>
                  </a:lnTo>
                  <a:lnTo>
                    <a:pt x="1066" y="1839"/>
                  </a:lnTo>
                  <a:lnTo>
                    <a:pt x="1068" y="1506"/>
                  </a:lnTo>
                  <a:lnTo>
                    <a:pt x="1069" y="615"/>
                  </a:lnTo>
                  <a:lnTo>
                    <a:pt x="298" y="170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7432;p55">
              <a:extLst>
                <a:ext uri="{FF2B5EF4-FFF2-40B4-BE49-F238E27FC236}">
                  <a16:creationId xmlns:a16="http://schemas.microsoft.com/office/drawing/2014/main" id="{CE9F24CC-E317-4494-AC31-5F81A160FC23}"/>
                </a:ext>
              </a:extLst>
            </p:cNvPr>
            <p:cNvSpPr/>
            <p:nvPr/>
          </p:nvSpPr>
          <p:spPr>
            <a:xfrm>
              <a:off x="6464300" y="1139525"/>
              <a:ext cx="4900" cy="36175"/>
            </a:xfrm>
            <a:custGeom>
              <a:avLst/>
              <a:gdLst/>
              <a:ahLst/>
              <a:cxnLst/>
              <a:rect l="l" t="t" r="r" b="b"/>
              <a:pathLst>
                <a:path w="196" h="1447" extrusionOk="0">
                  <a:moveTo>
                    <a:pt x="5" y="0"/>
                  </a:moveTo>
                  <a:lnTo>
                    <a:pt x="0" y="1446"/>
                  </a:lnTo>
                  <a:lnTo>
                    <a:pt x="193" y="1335"/>
                  </a:lnTo>
                  <a:lnTo>
                    <a:pt x="196" y="11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7433;p55">
              <a:extLst>
                <a:ext uri="{FF2B5EF4-FFF2-40B4-BE49-F238E27FC236}">
                  <a16:creationId xmlns:a16="http://schemas.microsoft.com/office/drawing/2014/main" id="{15FCEDC6-B68C-445B-8E31-803FFAA46850}"/>
                </a:ext>
              </a:extLst>
            </p:cNvPr>
            <p:cNvSpPr/>
            <p:nvPr/>
          </p:nvSpPr>
          <p:spPr>
            <a:xfrm>
              <a:off x="6464300" y="1172875"/>
              <a:ext cx="31450" cy="20975"/>
            </a:xfrm>
            <a:custGeom>
              <a:avLst/>
              <a:gdLst/>
              <a:ahLst/>
              <a:cxnLst/>
              <a:rect l="l" t="t" r="r" b="b"/>
              <a:pathLst>
                <a:path w="1258" h="839" extrusionOk="0">
                  <a:moveTo>
                    <a:pt x="192" y="1"/>
                  </a:moveTo>
                  <a:lnTo>
                    <a:pt x="0" y="112"/>
                  </a:lnTo>
                  <a:lnTo>
                    <a:pt x="1257" y="839"/>
                  </a:lnTo>
                  <a:lnTo>
                    <a:pt x="1257" y="615"/>
                  </a:lnTo>
                  <a:lnTo>
                    <a:pt x="192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7434;p55">
              <a:extLst>
                <a:ext uri="{FF2B5EF4-FFF2-40B4-BE49-F238E27FC236}">
                  <a16:creationId xmlns:a16="http://schemas.microsoft.com/office/drawing/2014/main" id="{932FE769-4C13-4815-8D72-CDEBFCCDF962}"/>
                </a:ext>
              </a:extLst>
            </p:cNvPr>
            <p:cNvSpPr/>
            <p:nvPr/>
          </p:nvSpPr>
          <p:spPr>
            <a:xfrm>
              <a:off x="6510000" y="1165775"/>
              <a:ext cx="26750" cy="45950"/>
            </a:xfrm>
            <a:custGeom>
              <a:avLst/>
              <a:gdLst/>
              <a:ahLst/>
              <a:cxnLst/>
              <a:rect l="l" t="t" r="r" b="b"/>
              <a:pathLst>
                <a:path w="1070" h="1838" extrusionOk="0">
                  <a:moveTo>
                    <a:pt x="5" y="0"/>
                  </a:moveTo>
                  <a:lnTo>
                    <a:pt x="1" y="1223"/>
                  </a:lnTo>
                  <a:lnTo>
                    <a:pt x="1067" y="1838"/>
                  </a:lnTo>
                  <a:lnTo>
                    <a:pt x="1067" y="1504"/>
                  </a:lnTo>
                  <a:lnTo>
                    <a:pt x="1069" y="615"/>
                  </a:lnTo>
                  <a:lnTo>
                    <a:pt x="298" y="169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7435;p55">
              <a:extLst>
                <a:ext uri="{FF2B5EF4-FFF2-40B4-BE49-F238E27FC236}">
                  <a16:creationId xmlns:a16="http://schemas.microsoft.com/office/drawing/2014/main" id="{718DB3F1-4748-4549-807B-009E502BD3E3}"/>
                </a:ext>
              </a:extLst>
            </p:cNvPr>
            <p:cNvSpPr/>
            <p:nvPr/>
          </p:nvSpPr>
          <p:spPr>
            <a:xfrm>
              <a:off x="6505225" y="1162975"/>
              <a:ext cx="4925" cy="36200"/>
            </a:xfrm>
            <a:custGeom>
              <a:avLst/>
              <a:gdLst/>
              <a:ahLst/>
              <a:cxnLst/>
              <a:rect l="l" t="t" r="r" b="b"/>
              <a:pathLst>
                <a:path w="197" h="1448" extrusionOk="0">
                  <a:moveTo>
                    <a:pt x="5" y="1"/>
                  </a:moveTo>
                  <a:lnTo>
                    <a:pt x="0" y="1448"/>
                  </a:lnTo>
                  <a:lnTo>
                    <a:pt x="193" y="1335"/>
                  </a:lnTo>
                  <a:lnTo>
                    <a:pt x="196" y="111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7436;p55">
              <a:extLst>
                <a:ext uri="{FF2B5EF4-FFF2-40B4-BE49-F238E27FC236}">
                  <a16:creationId xmlns:a16="http://schemas.microsoft.com/office/drawing/2014/main" id="{176D81B4-9112-4D28-AC2C-7108381166CD}"/>
                </a:ext>
              </a:extLst>
            </p:cNvPr>
            <p:cNvSpPr/>
            <p:nvPr/>
          </p:nvSpPr>
          <p:spPr>
            <a:xfrm>
              <a:off x="6505225" y="1196325"/>
              <a:ext cx="31450" cy="20975"/>
            </a:xfrm>
            <a:custGeom>
              <a:avLst/>
              <a:gdLst/>
              <a:ahLst/>
              <a:cxnLst/>
              <a:rect l="l" t="t" r="r" b="b"/>
              <a:pathLst>
                <a:path w="1258" h="839" extrusionOk="0">
                  <a:moveTo>
                    <a:pt x="192" y="1"/>
                  </a:moveTo>
                  <a:lnTo>
                    <a:pt x="0" y="114"/>
                  </a:lnTo>
                  <a:lnTo>
                    <a:pt x="1258" y="839"/>
                  </a:lnTo>
                  <a:lnTo>
                    <a:pt x="1258" y="616"/>
                  </a:lnTo>
                  <a:lnTo>
                    <a:pt x="192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7437;p55">
              <a:extLst>
                <a:ext uri="{FF2B5EF4-FFF2-40B4-BE49-F238E27FC236}">
                  <a16:creationId xmlns:a16="http://schemas.microsoft.com/office/drawing/2014/main" id="{E60A4F35-23D8-4137-9330-F5D74F41B7AA}"/>
                </a:ext>
              </a:extLst>
            </p:cNvPr>
            <p:cNvSpPr/>
            <p:nvPr/>
          </p:nvSpPr>
          <p:spPr>
            <a:xfrm>
              <a:off x="6550925" y="1189075"/>
              <a:ext cx="26750" cy="46000"/>
            </a:xfrm>
            <a:custGeom>
              <a:avLst/>
              <a:gdLst/>
              <a:ahLst/>
              <a:cxnLst/>
              <a:rect l="l" t="t" r="r" b="b"/>
              <a:pathLst>
                <a:path w="1070" h="1840" extrusionOk="0">
                  <a:moveTo>
                    <a:pt x="5" y="1"/>
                  </a:moveTo>
                  <a:lnTo>
                    <a:pt x="1" y="1225"/>
                  </a:lnTo>
                  <a:lnTo>
                    <a:pt x="1067" y="1839"/>
                  </a:lnTo>
                  <a:lnTo>
                    <a:pt x="1067" y="1506"/>
                  </a:lnTo>
                  <a:lnTo>
                    <a:pt x="1070" y="616"/>
                  </a:lnTo>
                  <a:lnTo>
                    <a:pt x="297" y="170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7438;p55">
              <a:extLst>
                <a:ext uri="{FF2B5EF4-FFF2-40B4-BE49-F238E27FC236}">
                  <a16:creationId xmlns:a16="http://schemas.microsoft.com/office/drawing/2014/main" id="{CBDBA54D-0C12-4EC0-8D89-0FFD65A12307}"/>
                </a:ext>
              </a:extLst>
            </p:cNvPr>
            <p:cNvSpPr/>
            <p:nvPr/>
          </p:nvSpPr>
          <p:spPr>
            <a:xfrm>
              <a:off x="6546150" y="1186325"/>
              <a:ext cx="4925" cy="36175"/>
            </a:xfrm>
            <a:custGeom>
              <a:avLst/>
              <a:gdLst/>
              <a:ahLst/>
              <a:cxnLst/>
              <a:rect l="l" t="t" r="r" b="b"/>
              <a:pathLst>
                <a:path w="197" h="1447" extrusionOk="0">
                  <a:moveTo>
                    <a:pt x="5" y="0"/>
                  </a:moveTo>
                  <a:lnTo>
                    <a:pt x="1" y="1446"/>
                  </a:lnTo>
                  <a:lnTo>
                    <a:pt x="192" y="1335"/>
                  </a:lnTo>
                  <a:lnTo>
                    <a:pt x="196" y="11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7439;p55">
              <a:extLst>
                <a:ext uri="{FF2B5EF4-FFF2-40B4-BE49-F238E27FC236}">
                  <a16:creationId xmlns:a16="http://schemas.microsoft.com/office/drawing/2014/main" id="{C6602596-61AA-4903-8C0F-E3FF68A3AE01}"/>
                </a:ext>
              </a:extLst>
            </p:cNvPr>
            <p:cNvSpPr/>
            <p:nvPr/>
          </p:nvSpPr>
          <p:spPr>
            <a:xfrm>
              <a:off x="6546150" y="1219675"/>
              <a:ext cx="31450" cy="20975"/>
            </a:xfrm>
            <a:custGeom>
              <a:avLst/>
              <a:gdLst/>
              <a:ahLst/>
              <a:cxnLst/>
              <a:rect l="l" t="t" r="r" b="b"/>
              <a:pathLst>
                <a:path w="1258" h="839" extrusionOk="0">
                  <a:moveTo>
                    <a:pt x="192" y="1"/>
                  </a:moveTo>
                  <a:lnTo>
                    <a:pt x="1" y="112"/>
                  </a:lnTo>
                  <a:lnTo>
                    <a:pt x="1258" y="839"/>
                  </a:lnTo>
                  <a:lnTo>
                    <a:pt x="1258" y="615"/>
                  </a:lnTo>
                  <a:lnTo>
                    <a:pt x="192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7440;p55">
              <a:extLst>
                <a:ext uri="{FF2B5EF4-FFF2-40B4-BE49-F238E27FC236}">
                  <a16:creationId xmlns:a16="http://schemas.microsoft.com/office/drawing/2014/main" id="{E51B11F6-11D6-428F-8209-6A0744ED6283}"/>
                </a:ext>
              </a:extLst>
            </p:cNvPr>
            <p:cNvSpPr/>
            <p:nvPr/>
          </p:nvSpPr>
          <p:spPr>
            <a:xfrm>
              <a:off x="6469075" y="1199700"/>
              <a:ext cx="26750" cy="46000"/>
            </a:xfrm>
            <a:custGeom>
              <a:avLst/>
              <a:gdLst/>
              <a:ahLst/>
              <a:cxnLst/>
              <a:rect l="l" t="t" r="r" b="b"/>
              <a:pathLst>
                <a:path w="1070" h="1840" extrusionOk="0">
                  <a:moveTo>
                    <a:pt x="5" y="1"/>
                  </a:moveTo>
                  <a:lnTo>
                    <a:pt x="1" y="1224"/>
                  </a:lnTo>
                  <a:lnTo>
                    <a:pt x="1066" y="1839"/>
                  </a:lnTo>
                  <a:lnTo>
                    <a:pt x="1068" y="1506"/>
                  </a:lnTo>
                  <a:lnTo>
                    <a:pt x="1069" y="615"/>
                  </a:lnTo>
                  <a:lnTo>
                    <a:pt x="298" y="170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7441;p55">
              <a:extLst>
                <a:ext uri="{FF2B5EF4-FFF2-40B4-BE49-F238E27FC236}">
                  <a16:creationId xmlns:a16="http://schemas.microsoft.com/office/drawing/2014/main" id="{10534715-4520-499E-9CEE-08617F46C997}"/>
                </a:ext>
              </a:extLst>
            </p:cNvPr>
            <p:cNvSpPr/>
            <p:nvPr/>
          </p:nvSpPr>
          <p:spPr>
            <a:xfrm>
              <a:off x="6464300" y="1196950"/>
              <a:ext cx="4900" cy="36175"/>
            </a:xfrm>
            <a:custGeom>
              <a:avLst/>
              <a:gdLst/>
              <a:ahLst/>
              <a:cxnLst/>
              <a:rect l="l" t="t" r="r" b="b"/>
              <a:pathLst>
                <a:path w="196" h="1447" extrusionOk="0">
                  <a:moveTo>
                    <a:pt x="5" y="0"/>
                  </a:moveTo>
                  <a:lnTo>
                    <a:pt x="0" y="1446"/>
                  </a:lnTo>
                  <a:lnTo>
                    <a:pt x="193" y="1334"/>
                  </a:lnTo>
                  <a:lnTo>
                    <a:pt x="196" y="11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7442;p55">
              <a:extLst>
                <a:ext uri="{FF2B5EF4-FFF2-40B4-BE49-F238E27FC236}">
                  <a16:creationId xmlns:a16="http://schemas.microsoft.com/office/drawing/2014/main" id="{84630767-DF25-408E-8E83-7AE20F379A3A}"/>
                </a:ext>
              </a:extLst>
            </p:cNvPr>
            <p:cNvSpPr/>
            <p:nvPr/>
          </p:nvSpPr>
          <p:spPr>
            <a:xfrm>
              <a:off x="6464300" y="1230300"/>
              <a:ext cx="31450" cy="20975"/>
            </a:xfrm>
            <a:custGeom>
              <a:avLst/>
              <a:gdLst/>
              <a:ahLst/>
              <a:cxnLst/>
              <a:rect l="l" t="t" r="r" b="b"/>
              <a:pathLst>
                <a:path w="1258" h="839" extrusionOk="0">
                  <a:moveTo>
                    <a:pt x="192" y="0"/>
                  </a:moveTo>
                  <a:lnTo>
                    <a:pt x="0" y="114"/>
                  </a:lnTo>
                  <a:lnTo>
                    <a:pt x="1257" y="839"/>
                  </a:lnTo>
                  <a:lnTo>
                    <a:pt x="1257" y="615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7443;p55">
              <a:extLst>
                <a:ext uri="{FF2B5EF4-FFF2-40B4-BE49-F238E27FC236}">
                  <a16:creationId xmlns:a16="http://schemas.microsoft.com/office/drawing/2014/main" id="{492A55E2-1885-4142-A0A2-0AF51FFEA7C1}"/>
                </a:ext>
              </a:extLst>
            </p:cNvPr>
            <p:cNvSpPr/>
            <p:nvPr/>
          </p:nvSpPr>
          <p:spPr>
            <a:xfrm>
              <a:off x="6510000" y="1223200"/>
              <a:ext cx="26750" cy="45975"/>
            </a:xfrm>
            <a:custGeom>
              <a:avLst/>
              <a:gdLst/>
              <a:ahLst/>
              <a:cxnLst/>
              <a:rect l="l" t="t" r="r" b="b"/>
              <a:pathLst>
                <a:path w="1070" h="1839" extrusionOk="0">
                  <a:moveTo>
                    <a:pt x="5" y="0"/>
                  </a:moveTo>
                  <a:lnTo>
                    <a:pt x="1" y="1224"/>
                  </a:lnTo>
                  <a:lnTo>
                    <a:pt x="1067" y="1839"/>
                  </a:lnTo>
                  <a:lnTo>
                    <a:pt x="1067" y="1505"/>
                  </a:lnTo>
                  <a:lnTo>
                    <a:pt x="1069" y="615"/>
                  </a:lnTo>
                  <a:lnTo>
                    <a:pt x="298" y="168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7444;p55">
              <a:extLst>
                <a:ext uri="{FF2B5EF4-FFF2-40B4-BE49-F238E27FC236}">
                  <a16:creationId xmlns:a16="http://schemas.microsoft.com/office/drawing/2014/main" id="{C21C4875-F045-4095-8724-5686586BF930}"/>
                </a:ext>
              </a:extLst>
            </p:cNvPr>
            <p:cNvSpPr/>
            <p:nvPr/>
          </p:nvSpPr>
          <p:spPr>
            <a:xfrm>
              <a:off x="6505225" y="1220400"/>
              <a:ext cx="4925" cy="36200"/>
            </a:xfrm>
            <a:custGeom>
              <a:avLst/>
              <a:gdLst/>
              <a:ahLst/>
              <a:cxnLst/>
              <a:rect l="l" t="t" r="r" b="b"/>
              <a:pathLst>
                <a:path w="197" h="1448" extrusionOk="0">
                  <a:moveTo>
                    <a:pt x="5" y="1"/>
                  </a:moveTo>
                  <a:lnTo>
                    <a:pt x="0" y="1448"/>
                  </a:lnTo>
                  <a:lnTo>
                    <a:pt x="193" y="1336"/>
                  </a:lnTo>
                  <a:lnTo>
                    <a:pt x="196" y="112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7445;p55">
              <a:extLst>
                <a:ext uri="{FF2B5EF4-FFF2-40B4-BE49-F238E27FC236}">
                  <a16:creationId xmlns:a16="http://schemas.microsoft.com/office/drawing/2014/main" id="{5427F837-89EF-4227-A8F9-7397871ADBBD}"/>
                </a:ext>
              </a:extLst>
            </p:cNvPr>
            <p:cNvSpPr/>
            <p:nvPr/>
          </p:nvSpPr>
          <p:spPr>
            <a:xfrm>
              <a:off x="6505225" y="1253800"/>
              <a:ext cx="31450" cy="20925"/>
            </a:xfrm>
            <a:custGeom>
              <a:avLst/>
              <a:gdLst/>
              <a:ahLst/>
              <a:cxnLst/>
              <a:rect l="l" t="t" r="r" b="b"/>
              <a:pathLst>
                <a:path w="1258" h="837" extrusionOk="0">
                  <a:moveTo>
                    <a:pt x="192" y="0"/>
                  </a:moveTo>
                  <a:lnTo>
                    <a:pt x="0" y="112"/>
                  </a:lnTo>
                  <a:lnTo>
                    <a:pt x="1258" y="837"/>
                  </a:lnTo>
                  <a:lnTo>
                    <a:pt x="1258" y="615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7446;p55">
              <a:extLst>
                <a:ext uri="{FF2B5EF4-FFF2-40B4-BE49-F238E27FC236}">
                  <a16:creationId xmlns:a16="http://schemas.microsoft.com/office/drawing/2014/main" id="{F1BFC33A-BF7B-43A4-AAD5-3782B23670C1}"/>
                </a:ext>
              </a:extLst>
            </p:cNvPr>
            <p:cNvSpPr/>
            <p:nvPr/>
          </p:nvSpPr>
          <p:spPr>
            <a:xfrm>
              <a:off x="6550925" y="1246550"/>
              <a:ext cx="26750" cy="45950"/>
            </a:xfrm>
            <a:custGeom>
              <a:avLst/>
              <a:gdLst/>
              <a:ahLst/>
              <a:cxnLst/>
              <a:rect l="l" t="t" r="r" b="b"/>
              <a:pathLst>
                <a:path w="1070" h="1838" extrusionOk="0">
                  <a:moveTo>
                    <a:pt x="5" y="0"/>
                  </a:moveTo>
                  <a:lnTo>
                    <a:pt x="1" y="1222"/>
                  </a:lnTo>
                  <a:lnTo>
                    <a:pt x="1067" y="1837"/>
                  </a:lnTo>
                  <a:lnTo>
                    <a:pt x="1067" y="1504"/>
                  </a:lnTo>
                  <a:lnTo>
                    <a:pt x="1070" y="615"/>
                  </a:lnTo>
                  <a:lnTo>
                    <a:pt x="297" y="168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7447;p55">
              <a:extLst>
                <a:ext uri="{FF2B5EF4-FFF2-40B4-BE49-F238E27FC236}">
                  <a16:creationId xmlns:a16="http://schemas.microsoft.com/office/drawing/2014/main" id="{3A163AF3-761E-43EA-A74D-0523229A7088}"/>
                </a:ext>
              </a:extLst>
            </p:cNvPr>
            <p:cNvSpPr/>
            <p:nvPr/>
          </p:nvSpPr>
          <p:spPr>
            <a:xfrm>
              <a:off x="6546150" y="1243750"/>
              <a:ext cx="4925" cy="36200"/>
            </a:xfrm>
            <a:custGeom>
              <a:avLst/>
              <a:gdLst/>
              <a:ahLst/>
              <a:cxnLst/>
              <a:rect l="l" t="t" r="r" b="b"/>
              <a:pathLst>
                <a:path w="197" h="1448" extrusionOk="0">
                  <a:moveTo>
                    <a:pt x="5" y="0"/>
                  </a:moveTo>
                  <a:lnTo>
                    <a:pt x="1" y="1448"/>
                  </a:lnTo>
                  <a:lnTo>
                    <a:pt x="192" y="1334"/>
                  </a:lnTo>
                  <a:lnTo>
                    <a:pt x="196" y="11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7448;p55">
              <a:extLst>
                <a:ext uri="{FF2B5EF4-FFF2-40B4-BE49-F238E27FC236}">
                  <a16:creationId xmlns:a16="http://schemas.microsoft.com/office/drawing/2014/main" id="{055A711D-D0A9-4662-915D-41C2C35F7FB9}"/>
                </a:ext>
              </a:extLst>
            </p:cNvPr>
            <p:cNvSpPr/>
            <p:nvPr/>
          </p:nvSpPr>
          <p:spPr>
            <a:xfrm>
              <a:off x="6546150" y="1277100"/>
              <a:ext cx="31450" cy="20975"/>
            </a:xfrm>
            <a:custGeom>
              <a:avLst/>
              <a:gdLst/>
              <a:ahLst/>
              <a:cxnLst/>
              <a:rect l="l" t="t" r="r" b="b"/>
              <a:pathLst>
                <a:path w="1258" h="839" extrusionOk="0">
                  <a:moveTo>
                    <a:pt x="192" y="0"/>
                  </a:moveTo>
                  <a:lnTo>
                    <a:pt x="1" y="114"/>
                  </a:lnTo>
                  <a:lnTo>
                    <a:pt x="1258" y="839"/>
                  </a:lnTo>
                  <a:lnTo>
                    <a:pt x="1258" y="615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7449;p55">
              <a:extLst>
                <a:ext uri="{FF2B5EF4-FFF2-40B4-BE49-F238E27FC236}">
                  <a16:creationId xmlns:a16="http://schemas.microsoft.com/office/drawing/2014/main" id="{6562585A-C23C-4CB6-BBAF-73423D497C82}"/>
                </a:ext>
              </a:extLst>
            </p:cNvPr>
            <p:cNvSpPr/>
            <p:nvPr/>
          </p:nvSpPr>
          <p:spPr>
            <a:xfrm>
              <a:off x="6469075" y="1257150"/>
              <a:ext cx="26750" cy="45975"/>
            </a:xfrm>
            <a:custGeom>
              <a:avLst/>
              <a:gdLst/>
              <a:ahLst/>
              <a:cxnLst/>
              <a:rect l="l" t="t" r="r" b="b"/>
              <a:pathLst>
                <a:path w="1070" h="1839" extrusionOk="0">
                  <a:moveTo>
                    <a:pt x="5" y="1"/>
                  </a:moveTo>
                  <a:lnTo>
                    <a:pt x="1" y="1225"/>
                  </a:lnTo>
                  <a:lnTo>
                    <a:pt x="1066" y="1838"/>
                  </a:lnTo>
                  <a:lnTo>
                    <a:pt x="1068" y="1506"/>
                  </a:lnTo>
                  <a:lnTo>
                    <a:pt x="1069" y="616"/>
                  </a:lnTo>
                  <a:lnTo>
                    <a:pt x="298" y="169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7450;p55">
              <a:extLst>
                <a:ext uri="{FF2B5EF4-FFF2-40B4-BE49-F238E27FC236}">
                  <a16:creationId xmlns:a16="http://schemas.microsoft.com/office/drawing/2014/main" id="{56BFEAD6-B243-43A5-83E2-370206A544DD}"/>
                </a:ext>
              </a:extLst>
            </p:cNvPr>
            <p:cNvSpPr/>
            <p:nvPr/>
          </p:nvSpPr>
          <p:spPr>
            <a:xfrm>
              <a:off x="6464300" y="1254375"/>
              <a:ext cx="4900" cy="36200"/>
            </a:xfrm>
            <a:custGeom>
              <a:avLst/>
              <a:gdLst/>
              <a:ahLst/>
              <a:cxnLst/>
              <a:rect l="l" t="t" r="r" b="b"/>
              <a:pathLst>
                <a:path w="196" h="1448" extrusionOk="0">
                  <a:moveTo>
                    <a:pt x="5" y="0"/>
                  </a:moveTo>
                  <a:lnTo>
                    <a:pt x="0" y="1447"/>
                  </a:lnTo>
                  <a:lnTo>
                    <a:pt x="0" y="1447"/>
                  </a:lnTo>
                  <a:lnTo>
                    <a:pt x="193" y="1334"/>
                  </a:lnTo>
                  <a:lnTo>
                    <a:pt x="196" y="112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7451;p55">
              <a:extLst>
                <a:ext uri="{FF2B5EF4-FFF2-40B4-BE49-F238E27FC236}">
                  <a16:creationId xmlns:a16="http://schemas.microsoft.com/office/drawing/2014/main" id="{8FA2E959-DAF1-42B2-B9AF-5E9B806BF417}"/>
                </a:ext>
              </a:extLst>
            </p:cNvPr>
            <p:cNvSpPr/>
            <p:nvPr/>
          </p:nvSpPr>
          <p:spPr>
            <a:xfrm>
              <a:off x="6464300" y="1287750"/>
              <a:ext cx="31450" cy="20950"/>
            </a:xfrm>
            <a:custGeom>
              <a:avLst/>
              <a:gdLst/>
              <a:ahLst/>
              <a:cxnLst/>
              <a:rect l="l" t="t" r="r" b="b"/>
              <a:pathLst>
                <a:path w="1258" h="838" extrusionOk="0">
                  <a:moveTo>
                    <a:pt x="192" y="1"/>
                  </a:moveTo>
                  <a:lnTo>
                    <a:pt x="0" y="112"/>
                  </a:lnTo>
                  <a:lnTo>
                    <a:pt x="1257" y="837"/>
                  </a:lnTo>
                  <a:lnTo>
                    <a:pt x="1257" y="614"/>
                  </a:lnTo>
                  <a:lnTo>
                    <a:pt x="192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7452;p55">
              <a:extLst>
                <a:ext uri="{FF2B5EF4-FFF2-40B4-BE49-F238E27FC236}">
                  <a16:creationId xmlns:a16="http://schemas.microsoft.com/office/drawing/2014/main" id="{37FB1E83-84F6-4A04-9905-E13E13C3300D}"/>
                </a:ext>
              </a:extLst>
            </p:cNvPr>
            <p:cNvSpPr/>
            <p:nvPr/>
          </p:nvSpPr>
          <p:spPr>
            <a:xfrm>
              <a:off x="6510000" y="1280625"/>
              <a:ext cx="26750" cy="45975"/>
            </a:xfrm>
            <a:custGeom>
              <a:avLst/>
              <a:gdLst/>
              <a:ahLst/>
              <a:cxnLst/>
              <a:rect l="l" t="t" r="r" b="b"/>
              <a:pathLst>
                <a:path w="1070" h="1839" extrusionOk="0">
                  <a:moveTo>
                    <a:pt x="5" y="0"/>
                  </a:moveTo>
                  <a:lnTo>
                    <a:pt x="1" y="1224"/>
                  </a:lnTo>
                  <a:lnTo>
                    <a:pt x="1067" y="1839"/>
                  </a:lnTo>
                  <a:lnTo>
                    <a:pt x="1067" y="1505"/>
                  </a:lnTo>
                  <a:lnTo>
                    <a:pt x="1069" y="615"/>
                  </a:lnTo>
                  <a:lnTo>
                    <a:pt x="298" y="17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7453;p55">
              <a:extLst>
                <a:ext uri="{FF2B5EF4-FFF2-40B4-BE49-F238E27FC236}">
                  <a16:creationId xmlns:a16="http://schemas.microsoft.com/office/drawing/2014/main" id="{8E90C266-5E57-4D69-8BDB-BE0DB5756CB8}"/>
                </a:ext>
              </a:extLst>
            </p:cNvPr>
            <p:cNvSpPr/>
            <p:nvPr/>
          </p:nvSpPr>
          <p:spPr>
            <a:xfrm>
              <a:off x="6505225" y="1277850"/>
              <a:ext cx="4925" cy="36175"/>
            </a:xfrm>
            <a:custGeom>
              <a:avLst/>
              <a:gdLst/>
              <a:ahLst/>
              <a:cxnLst/>
              <a:rect l="l" t="t" r="r" b="b"/>
              <a:pathLst>
                <a:path w="197" h="1447" extrusionOk="0">
                  <a:moveTo>
                    <a:pt x="5" y="1"/>
                  </a:moveTo>
                  <a:lnTo>
                    <a:pt x="0" y="1447"/>
                  </a:lnTo>
                  <a:lnTo>
                    <a:pt x="193" y="1335"/>
                  </a:lnTo>
                  <a:lnTo>
                    <a:pt x="196" y="111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7454;p55">
              <a:extLst>
                <a:ext uri="{FF2B5EF4-FFF2-40B4-BE49-F238E27FC236}">
                  <a16:creationId xmlns:a16="http://schemas.microsoft.com/office/drawing/2014/main" id="{84929D2B-3CE3-4F45-9092-723D15CDE1DC}"/>
                </a:ext>
              </a:extLst>
            </p:cNvPr>
            <p:cNvSpPr/>
            <p:nvPr/>
          </p:nvSpPr>
          <p:spPr>
            <a:xfrm>
              <a:off x="6505225" y="1311200"/>
              <a:ext cx="31450" cy="21000"/>
            </a:xfrm>
            <a:custGeom>
              <a:avLst/>
              <a:gdLst/>
              <a:ahLst/>
              <a:cxnLst/>
              <a:rect l="l" t="t" r="r" b="b"/>
              <a:pathLst>
                <a:path w="1258" h="840" extrusionOk="0">
                  <a:moveTo>
                    <a:pt x="192" y="1"/>
                  </a:moveTo>
                  <a:lnTo>
                    <a:pt x="0" y="113"/>
                  </a:lnTo>
                  <a:lnTo>
                    <a:pt x="1258" y="839"/>
                  </a:lnTo>
                  <a:lnTo>
                    <a:pt x="1258" y="616"/>
                  </a:lnTo>
                  <a:lnTo>
                    <a:pt x="192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7455;p55">
              <a:extLst>
                <a:ext uri="{FF2B5EF4-FFF2-40B4-BE49-F238E27FC236}">
                  <a16:creationId xmlns:a16="http://schemas.microsoft.com/office/drawing/2014/main" id="{460F4B74-7BE6-4D2F-8F01-24B87CA2B273}"/>
                </a:ext>
              </a:extLst>
            </p:cNvPr>
            <p:cNvSpPr/>
            <p:nvPr/>
          </p:nvSpPr>
          <p:spPr>
            <a:xfrm>
              <a:off x="6550925" y="1303950"/>
              <a:ext cx="26750" cy="46000"/>
            </a:xfrm>
            <a:custGeom>
              <a:avLst/>
              <a:gdLst/>
              <a:ahLst/>
              <a:cxnLst/>
              <a:rect l="l" t="t" r="r" b="b"/>
              <a:pathLst>
                <a:path w="1070" h="1840" extrusionOk="0">
                  <a:moveTo>
                    <a:pt x="5" y="1"/>
                  </a:moveTo>
                  <a:lnTo>
                    <a:pt x="1" y="1225"/>
                  </a:lnTo>
                  <a:lnTo>
                    <a:pt x="1067" y="1840"/>
                  </a:lnTo>
                  <a:lnTo>
                    <a:pt x="1067" y="1506"/>
                  </a:lnTo>
                  <a:lnTo>
                    <a:pt x="1070" y="616"/>
                  </a:lnTo>
                  <a:lnTo>
                    <a:pt x="297" y="169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7456;p55">
              <a:extLst>
                <a:ext uri="{FF2B5EF4-FFF2-40B4-BE49-F238E27FC236}">
                  <a16:creationId xmlns:a16="http://schemas.microsoft.com/office/drawing/2014/main" id="{A9FF88C1-6E00-4281-8E47-D398537C4898}"/>
                </a:ext>
              </a:extLst>
            </p:cNvPr>
            <p:cNvSpPr/>
            <p:nvPr/>
          </p:nvSpPr>
          <p:spPr>
            <a:xfrm>
              <a:off x="6546150" y="1301175"/>
              <a:ext cx="4925" cy="36200"/>
            </a:xfrm>
            <a:custGeom>
              <a:avLst/>
              <a:gdLst/>
              <a:ahLst/>
              <a:cxnLst/>
              <a:rect l="l" t="t" r="r" b="b"/>
              <a:pathLst>
                <a:path w="197" h="1448" extrusionOk="0">
                  <a:moveTo>
                    <a:pt x="5" y="0"/>
                  </a:moveTo>
                  <a:lnTo>
                    <a:pt x="1" y="1447"/>
                  </a:lnTo>
                  <a:lnTo>
                    <a:pt x="192" y="1336"/>
                  </a:lnTo>
                  <a:lnTo>
                    <a:pt x="196" y="112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7457;p55">
              <a:extLst>
                <a:ext uri="{FF2B5EF4-FFF2-40B4-BE49-F238E27FC236}">
                  <a16:creationId xmlns:a16="http://schemas.microsoft.com/office/drawing/2014/main" id="{04D8F4A1-5101-4AE9-BE3E-DB9FC050E604}"/>
                </a:ext>
              </a:extLst>
            </p:cNvPr>
            <p:cNvSpPr/>
            <p:nvPr/>
          </p:nvSpPr>
          <p:spPr>
            <a:xfrm>
              <a:off x="6546150" y="1334550"/>
              <a:ext cx="31450" cy="20950"/>
            </a:xfrm>
            <a:custGeom>
              <a:avLst/>
              <a:gdLst/>
              <a:ahLst/>
              <a:cxnLst/>
              <a:rect l="l" t="t" r="r" b="b"/>
              <a:pathLst>
                <a:path w="1258" h="838" extrusionOk="0">
                  <a:moveTo>
                    <a:pt x="192" y="1"/>
                  </a:moveTo>
                  <a:lnTo>
                    <a:pt x="1" y="112"/>
                  </a:lnTo>
                  <a:lnTo>
                    <a:pt x="1258" y="837"/>
                  </a:lnTo>
                  <a:lnTo>
                    <a:pt x="1258" y="616"/>
                  </a:lnTo>
                  <a:lnTo>
                    <a:pt x="192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7458;p55">
              <a:extLst>
                <a:ext uri="{FF2B5EF4-FFF2-40B4-BE49-F238E27FC236}">
                  <a16:creationId xmlns:a16="http://schemas.microsoft.com/office/drawing/2014/main" id="{C53B216C-6EA9-44D3-913D-375CAF89AD6C}"/>
                </a:ext>
              </a:extLst>
            </p:cNvPr>
            <p:cNvSpPr/>
            <p:nvPr/>
          </p:nvSpPr>
          <p:spPr>
            <a:xfrm>
              <a:off x="6469075" y="1314575"/>
              <a:ext cx="26750" cy="46000"/>
            </a:xfrm>
            <a:custGeom>
              <a:avLst/>
              <a:gdLst/>
              <a:ahLst/>
              <a:cxnLst/>
              <a:rect l="l" t="t" r="r" b="b"/>
              <a:pathLst>
                <a:path w="1070" h="1840" extrusionOk="0">
                  <a:moveTo>
                    <a:pt x="5" y="1"/>
                  </a:moveTo>
                  <a:lnTo>
                    <a:pt x="1" y="1225"/>
                  </a:lnTo>
                  <a:lnTo>
                    <a:pt x="1066" y="1840"/>
                  </a:lnTo>
                  <a:lnTo>
                    <a:pt x="1068" y="1506"/>
                  </a:lnTo>
                  <a:lnTo>
                    <a:pt x="1069" y="616"/>
                  </a:lnTo>
                  <a:lnTo>
                    <a:pt x="298" y="169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7459;p55">
              <a:extLst>
                <a:ext uri="{FF2B5EF4-FFF2-40B4-BE49-F238E27FC236}">
                  <a16:creationId xmlns:a16="http://schemas.microsoft.com/office/drawing/2014/main" id="{5F78E658-DFE0-47B2-AD57-218C60144C46}"/>
                </a:ext>
              </a:extLst>
            </p:cNvPr>
            <p:cNvSpPr/>
            <p:nvPr/>
          </p:nvSpPr>
          <p:spPr>
            <a:xfrm>
              <a:off x="6464300" y="1311825"/>
              <a:ext cx="4900" cy="36175"/>
            </a:xfrm>
            <a:custGeom>
              <a:avLst/>
              <a:gdLst/>
              <a:ahLst/>
              <a:cxnLst/>
              <a:rect l="l" t="t" r="r" b="b"/>
              <a:pathLst>
                <a:path w="196" h="1447" extrusionOk="0">
                  <a:moveTo>
                    <a:pt x="5" y="1"/>
                  </a:moveTo>
                  <a:lnTo>
                    <a:pt x="0" y="1446"/>
                  </a:lnTo>
                  <a:lnTo>
                    <a:pt x="193" y="1335"/>
                  </a:lnTo>
                  <a:lnTo>
                    <a:pt x="196" y="111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7460;p55">
              <a:extLst>
                <a:ext uri="{FF2B5EF4-FFF2-40B4-BE49-F238E27FC236}">
                  <a16:creationId xmlns:a16="http://schemas.microsoft.com/office/drawing/2014/main" id="{AA6783D4-896A-4818-81CE-A4A9C87F9FEF}"/>
                </a:ext>
              </a:extLst>
            </p:cNvPr>
            <p:cNvSpPr/>
            <p:nvPr/>
          </p:nvSpPr>
          <p:spPr>
            <a:xfrm>
              <a:off x="6464300" y="1345175"/>
              <a:ext cx="31450" cy="20950"/>
            </a:xfrm>
            <a:custGeom>
              <a:avLst/>
              <a:gdLst/>
              <a:ahLst/>
              <a:cxnLst/>
              <a:rect l="l" t="t" r="r" b="b"/>
              <a:pathLst>
                <a:path w="1258" h="838" extrusionOk="0">
                  <a:moveTo>
                    <a:pt x="192" y="1"/>
                  </a:moveTo>
                  <a:lnTo>
                    <a:pt x="0" y="112"/>
                  </a:lnTo>
                  <a:lnTo>
                    <a:pt x="1257" y="837"/>
                  </a:lnTo>
                  <a:lnTo>
                    <a:pt x="1257" y="616"/>
                  </a:lnTo>
                  <a:lnTo>
                    <a:pt x="192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7461;p55">
              <a:extLst>
                <a:ext uri="{FF2B5EF4-FFF2-40B4-BE49-F238E27FC236}">
                  <a16:creationId xmlns:a16="http://schemas.microsoft.com/office/drawing/2014/main" id="{C4758262-0150-4C41-9C2B-61F9CCA1F6EE}"/>
                </a:ext>
              </a:extLst>
            </p:cNvPr>
            <p:cNvSpPr/>
            <p:nvPr/>
          </p:nvSpPr>
          <p:spPr>
            <a:xfrm>
              <a:off x="6510000" y="1338050"/>
              <a:ext cx="26750" cy="45975"/>
            </a:xfrm>
            <a:custGeom>
              <a:avLst/>
              <a:gdLst/>
              <a:ahLst/>
              <a:cxnLst/>
              <a:rect l="l" t="t" r="r" b="b"/>
              <a:pathLst>
                <a:path w="1070" h="1839" extrusionOk="0">
                  <a:moveTo>
                    <a:pt x="5" y="0"/>
                  </a:moveTo>
                  <a:lnTo>
                    <a:pt x="1" y="1224"/>
                  </a:lnTo>
                  <a:lnTo>
                    <a:pt x="1067" y="1839"/>
                  </a:lnTo>
                  <a:lnTo>
                    <a:pt x="1067" y="1505"/>
                  </a:lnTo>
                  <a:lnTo>
                    <a:pt x="1069" y="615"/>
                  </a:lnTo>
                  <a:lnTo>
                    <a:pt x="298" y="17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7462;p55">
              <a:extLst>
                <a:ext uri="{FF2B5EF4-FFF2-40B4-BE49-F238E27FC236}">
                  <a16:creationId xmlns:a16="http://schemas.microsoft.com/office/drawing/2014/main" id="{CC76B124-6B88-48C8-B95C-A5E4E2737235}"/>
                </a:ext>
              </a:extLst>
            </p:cNvPr>
            <p:cNvSpPr/>
            <p:nvPr/>
          </p:nvSpPr>
          <p:spPr>
            <a:xfrm>
              <a:off x="6505225" y="1335275"/>
              <a:ext cx="4925" cy="36175"/>
            </a:xfrm>
            <a:custGeom>
              <a:avLst/>
              <a:gdLst/>
              <a:ahLst/>
              <a:cxnLst/>
              <a:rect l="l" t="t" r="r" b="b"/>
              <a:pathLst>
                <a:path w="197" h="1447" extrusionOk="0">
                  <a:moveTo>
                    <a:pt x="5" y="1"/>
                  </a:moveTo>
                  <a:lnTo>
                    <a:pt x="0" y="1447"/>
                  </a:lnTo>
                  <a:lnTo>
                    <a:pt x="193" y="1335"/>
                  </a:lnTo>
                  <a:lnTo>
                    <a:pt x="196" y="111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7463;p55">
              <a:extLst>
                <a:ext uri="{FF2B5EF4-FFF2-40B4-BE49-F238E27FC236}">
                  <a16:creationId xmlns:a16="http://schemas.microsoft.com/office/drawing/2014/main" id="{38C41F60-C7B9-4112-AE22-6A17AA4BB401}"/>
                </a:ext>
              </a:extLst>
            </p:cNvPr>
            <p:cNvSpPr/>
            <p:nvPr/>
          </p:nvSpPr>
          <p:spPr>
            <a:xfrm>
              <a:off x="6505225" y="1368625"/>
              <a:ext cx="31450" cy="21000"/>
            </a:xfrm>
            <a:custGeom>
              <a:avLst/>
              <a:gdLst/>
              <a:ahLst/>
              <a:cxnLst/>
              <a:rect l="l" t="t" r="r" b="b"/>
              <a:pathLst>
                <a:path w="1258" h="840" extrusionOk="0">
                  <a:moveTo>
                    <a:pt x="192" y="1"/>
                  </a:moveTo>
                  <a:lnTo>
                    <a:pt x="0" y="113"/>
                  </a:lnTo>
                  <a:lnTo>
                    <a:pt x="1258" y="839"/>
                  </a:lnTo>
                  <a:lnTo>
                    <a:pt x="1258" y="616"/>
                  </a:lnTo>
                  <a:lnTo>
                    <a:pt x="192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7464;p55">
              <a:extLst>
                <a:ext uri="{FF2B5EF4-FFF2-40B4-BE49-F238E27FC236}">
                  <a16:creationId xmlns:a16="http://schemas.microsoft.com/office/drawing/2014/main" id="{85F5F3B2-A755-4F73-BE63-38A99B81E495}"/>
                </a:ext>
              </a:extLst>
            </p:cNvPr>
            <p:cNvSpPr/>
            <p:nvPr/>
          </p:nvSpPr>
          <p:spPr>
            <a:xfrm>
              <a:off x="6550925" y="1361375"/>
              <a:ext cx="26750" cy="46000"/>
            </a:xfrm>
            <a:custGeom>
              <a:avLst/>
              <a:gdLst/>
              <a:ahLst/>
              <a:cxnLst/>
              <a:rect l="l" t="t" r="r" b="b"/>
              <a:pathLst>
                <a:path w="1070" h="1840" extrusionOk="0">
                  <a:moveTo>
                    <a:pt x="5" y="1"/>
                  </a:moveTo>
                  <a:lnTo>
                    <a:pt x="1" y="1225"/>
                  </a:lnTo>
                  <a:lnTo>
                    <a:pt x="1067" y="1840"/>
                  </a:lnTo>
                  <a:lnTo>
                    <a:pt x="1067" y="1506"/>
                  </a:lnTo>
                  <a:lnTo>
                    <a:pt x="1070" y="616"/>
                  </a:lnTo>
                  <a:lnTo>
                    <a:pt x="297" y="169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7465;p55">
              <a:extLst>
                <a:ext uri="{FF2B5EF4-FFF2-40B4-BE49-F238E27FC236}">
                  <a16:creationId xmlns:a16="http://schemas.microsoft.com/office/drawing/2014/main" id="{B362CE73-2269-4E96-BBB8-C383A760873E}"/>
                </a:ext>
              </a:extLst>
            </p:cNvPr>
            <p:cNvSpPr/>
            <p:nvPr/>
          </p:nvSpPr>
          <p:spPr>
            <a:xfrm>
              <a:off x="6546150" y="1358625"/>
              <a:ext cx="4925" cy="36175"/>
            </a:xfrm>
            <a:custGeom>
              <a:avLst/>
              <a:gdLst/>
              <a:ahLst/>
              <a:cxnLst/>
              <a:rect l="l" t="t" r="r" b="b"/>
              <a:pathLst>
                <a:path w="197" h="1447" extrusionOk="0">
                  <a:moveTo>
                    <a:pt x="5" y="1"/>
                  </a:moveTo>
                  <a:lnTo>
                    <a:pt x="1" y="1446"/>
                  </a:lnTo>
                  <a:lnTo>
                    <a:pt x="192" y="1335"/>
                  </a:lnTo>
                  <a:lnTo>
                    <a:pt x="196" y="111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7466;p55">
              <a:extLst>
                <a:ext uri="{FF2B5EF4-FFF2-40B4-BE49-F238E27FC236}">
                  <a16:creationId xmlns:a16="http://schemas.microsoft.com/office/drawing/2014/main" id="{81739B51-1499-4C6D-A98B-D18C7706A9F2}"/>
                </a:ext>
              </a:extLst>
            </p:cNvPr>
            <p:cNvSpPr/>
            <p:nvPr/>
          </p:nvSpPr>
          <p:spPr>
            <a:xfrm>
              <a:off x="6546150" y="1391975"/>
              <a:ext cx="31450" cy="20950"/>
            </a:xfrm>
            <a:custGeom>
              <a:avLst/>
              <a:gdLst/>
              <a:ahLst/>
              <a:cxnLst/>
              <a:rect l="l" t="t" r="r" b="b"/>
              <a:pathLst>
                <a:path w="1258" h="838" extrusionOk="0">
                  <a:moveTo>
                    <a:pt x="192" y="1"/>
                  </a:moveTo>
                  <a:lnTo>
                    <a:pt x="1" y="112"/>
                  </a:lnTo>
                  <a:lnTo>
                    <a:pt x="1258" y="837"/>
                  </a:lnTo>
                  <a:lnTo>
                    <a:pt x="1258" y="616"/>
                  </a:lnTo>
                  <a:lnTo>
                    <a:pt x="192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7467;p55">
              <a:extLst>
                <a:ext uri="{FF2B5EF4-FFF2-40B4-BE49-F238E27FC236}">
                  <a16:creationId xmlns:a16="http://schemas.microsoft.com/office/drawing/2014/main" id="{18967A46-6047-40EF-8875-151E604C770A}"/>
                </a:ext>
              </a:extLst>
            </p:cNvPr>
            <p:cNvSpPr/>
            <p:nvPr/>
          </p:nvSpPr>
          <p:spPr>
            <a:xfrm>
              <a:off x="6690100" y="1084850"/>
              <a:ext cx="26750" cy="46000"/>
            </a:xfrm>
            <a:custGeom>
              <a:avLst/>
              <a:gdLst/>
              <a:ahLst/>
              <a:cxnLst/>
              <a:rect l="l" t="t" r="r" b="b"/>
              <a:pathLst>
                <a:path w="1070" h="1840" extrusionOk="0">
                  <a:moveTo>
                    <a:pt x="1065" y="1"/>
                  </a:moveTo>
                  <a:lnTo>
                    <a:pt x="772" y="169"/>
                  </a:lnTo>
                  <a:lnTo>
                    <a:pt x="1" y="616"/>
                  </a:lnTo>
                  <a:lnTo>
                    <a:pt x="4" y="1506"/>
                  </a:lnTo>
                  <a:lnTo>
                    <a:pt x="4" y="1839"/>
                  </a:lnTo>
                  <a:lnTo>
                    <a:pt x="1069" y="1225"/>
                  </a:lnTo>
                  <a:lnTo>
                    <a:pt x="1065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7468;p55">
              <a:extLst>
                <a:ext uri="{FF2B5EF4-FFF2-40B4-BE49-F238E27FC236}">
                  <a16:creationId xmlns:a16="http://schemas.microsoft.com/office/drawing/2014/main" id="{2BAE3764-153C-4C85-ACA2-309D29BA5B8D}"/>
                </a:ext>
              </a:extLst>
            </p:cNvPr>
            <p:cNvSpPr/>
            <p:nvPr/>
          </p:nvSpPr>
          <p:spPr>
            <a:xfrm>
              <a:off x="6716725" y="1082100"/>
              <a:ext cx="4900" cy="36175"/>
            </a:xfrm>
            <a:custGeom>
              <a:avLst/>
              <a:gdLst/>
              <a:ahLst/>
              <a:cxnLst/>
              <a:rect l="l" t="t" r="r" b="b"/>
              <a:pathLst>
                <a:path w="196" h="1447" extrusionOk="0">
                  <a:moveTo>
                    <a:pt x="192" y="1"/>
                  </a:moveTo>
                  <a:lnTo>
                    <a:pt x="0" y="111"/>
                  </a:lnTo>
                  <a:lnTo>
                    <a:pt x="3" y="1335"/>
                  </a:lnTo>
                  <a:lnTo>
                    <a:pt x="196" y="1446"/>
                  </a:lnTo>
                  <a:lnTo>
                    <a:pt x="192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7469;p55">
              <a:extLst>
                <a:ext uri="{FF2B5EF4-FFF2-40B4-BE49-F238E27FC236}">
                  <a16:creationId xmlns:a16="http://schemas.microsoft.com/office/drawing/2014/main" id="{A65BB835-7FEB-401F-935F-3C11FD9D56F2}"/>
                </a:ext>
              </a:extLst>
            </p:cNvPr>
            <p:cNvSpPr/>
            <p:nvPr/>
          </p:nvSpPr>
          <p:spPr>
            <a:xfrm>
              <a:off x="6690175" y="1115450"/>
              <a:ext cx="31450" cy="20950"/>
            </a:xfrm>
            <a:custGeom>
              <a:avLst/>
              <a:gdLst/>
              <a:ahLst/>
              <a:cxnLst/>
              <a:rect l="l" t="t" r="r" b="b"/>
              <a:pathLst>
                <a:path w="1258" h="838" extrusionOk="0">
                  <a:moveTo>
                    <a:pt x="1066" y="1"/>
                  </a:moveTo>
                  <a:lnTo>
                    <a:pt x="1" y="615"/>
                  </a:lnTo>
                  <a:lnTo>
                    <a:pt x="1" y="837"/>
                  </a:lnTo>
                  <a:lnTo>
                    <a:pt x="1258" y="112"/>
                  </a:lnTo>
                  <a:lnTo>
                    <a:pt x="1066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7470;p55">
              <a:extLst>
                <a:ext uri="{FF2B5EF4-FFF2-40B4-BE49-F238E27FC236}">
                  <a16:creationId xmlns:a16="http://schemas.microsoft.com/office/drawing/2014/main" id="{4A9B0214-60BB-4276-A1DA-2F7BF4D4BFCC}"/>
                </a:ext>
              </a:extLst>
            </p:cNvPr>
            <p:cNvSpPr/>
            <p:nvPr/>
          </p:nvSpPr>
          <p:spPr>
            <a:xfrm>
              <a:off x="6649175" y="1108300"/>
              <a:ext cx="26750" cy="46000"/>
            </a:xfrm>
            <a:custGeom>
              <a:avLst/>
              <a:gdLst/>
              <a:ahLst/>
              <a:cxnLst/>
              <a:rect l="l" t="t" r="r" b="b"/>
              <a:pathLst>
                <a:path w="1070" h="1840" extrusionOk="0">
                  <a:moveTo>
                    <a:pt x="1065" y="1"/>
                  </a:moveTo>
                  <a:lnTo>
                    <a:pt x="774" y="171"/>
                  </a:lnTo>
                  <a:lnTo>
                    <a:pt x="1" y="616"/>
                  </a:lnTo>
                  <a:lnTo>
                    <a:pt x="4" y="1506"/>
                  </a:lnTo>
                  <a:lnTo>
                    <a:pt x="4" y="1840"/>
                  </a:lnTo>
                  <a:lnTo>
                    <a:pt x="1069" y="1225"/>
                  </a:lnTo>
                  <a:lnTo>
                    <a:pt x="1065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7471;p55">
              <a:extLst>
                <a:ext uri="{FF2B5EF4-FFF2-40B4-BE49-F238E27FC236}">
                  <a16:creationId xmlns:a16="http://schemas.microsoft.com/office/drawing/2014/main" id="{BBAA8BA6-D0DA-495C-B064-9ED6512D8DBD}"/>
                </a:ext>
              </a:extLst>
            </p:cNvPr>
            <p:cNvSpPr/>
            <p:nvPr/>
          </p:nvSpPr>
          <p:spPr>
            <a:xfrm>
              <a:off x="6675775" y="1105550"/>
              <a:ext cx="4925" cy="36175"/>
            </a:xfrm>
            <a:custGeom>
              <a:avLst/>
              <a:gdLst/>
              <a:ahLst/>
              <a:cxnLst/>
              <a:rect l="l" t="t" r="r" b="b"/>
              <a:pathLst>
                <a:path w="197" h="1447" extrusionOk="0">
                  <a:moveTo>
                    <a:pt x="192" y="1"/>
                  </a:moveTo>
                  <a:lnTo>
                    <a:pt x="1" y="111"/>
                  </a:lnTo>
                  <a:lnTo>
                    <a:pt x="4" y="1335"/>
                  </a:lnTo>
                  <a:lnTo>
                    <a:pt x="197" y="1446"/>
                  </a:lnTo>
                  <a:lnTo>
                    <a:pt x="192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7472;p55">
              <a:extLst>
                <a:ext uri="{FF2B5EF4-FFF2-40B4-BE49-F238E27FC236}">
                  <a16:creationId xmlns:a16="http://schemas.microsoft.com/office/drawing/2014/main" id="{209197CC-7A51-4528-A03A-58C5B5E64C41}"/>
                </a:ext>
              </a:extLst>
            </p:cNvPr>
            <p:cNvSpPr/>
            <p:nvPr/>
          </p:nvSpPr>
          <p:spPr>
            <a:xfrm>
              <a:off x="6649250" y="1138900"/>
              <a:ext cx="31450" cy="20975"/>
            </a:xfrm>
            <a:custGeom>
              <a:avLst/>
              <a:gdLst/>
              <a:ahLst/>
              <a:cxnLst/>
              <a:rect l="l" t="t" r="r" b="b"/>
              <a:pathLst>
                <a:path w="1258" h="839" extrusionOk="0">
                  <a:moveTo>
                    <a:pt x="1066" y="1"/>
                  </a:moveTo>
                  <a:lnTo>
                    <a:pt x="1" y="616"/>
                  </a:lnTo>
                  <a:lnTo>
                    <a:pt x="1" y="839"/>
                  </a:lnTo>
                  <a:lnTo>
                    <a:pt x="1258" y="112"/>
                  </a:lnTo>
                  <a:lnTo>
                    <a:pt x="1066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7473;p55">
              <a:extLst>
                <a:ext uri="{FF2B5EF4-FFF2-40B4-BE49-F238E27FC236}">
                  <a16:creationId xmlns:a16="http://schemas.microsoft.com/office/drawing/2014/main" id="{7BBE0C9E-F6C9-484E-92F0-09D8B3E72168}"/>
                </a:ext>
              </a:extLst>
            </p:cNvPr>
            <p:cNvSpPr/>
            <p:nvPr/>
          </p:nvSpPr>
          <p:spPr>
            <a:xfrm>
              <a:off x="6608250" y="1131650"/>
              <a:ext cx="26750" cy="46000"/>
            </a:xfrm>
            <a:custGeom>
              <a:avLst/>
              <a:gdLst/>
              <a:ahLst/>
              <a:cxnLst/>
              <a:rect l="l" t="t" r="r" b="b"/>
              <a:pathLst>
                <a:path w="1070" h="1840" extrusionOk="0">
                  <a:moveTo>
                    <a:pt x="1066" y="1"/>
                  </a:moveTo>
                  <a:lnTo>
                    <a:pt x="773" y="169"/>
                  </a:lnTo>
                  <a:lnTo>
                    <a:pt x="0" y="616"/>
                  </a:lnTo>
                  <a:lnTo>
                    <a:pt x="3" y="1506"/>
                  </a:lnTo>
                  <a:lnTo>
                    <a:pt x="5" y="1839"/>
                  </a:lnTo>
                  <a:lnTo>
                    <a:pt x="1069" y="1225"/>
                  </a:lnTo>
                  <a:lnTo>
                    <a:pt x="1066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7474;p55">
              <a:extLst>
                <a:ext uri="{FF2B5EF4-FFF2-40B4-BE49-F238E27FC236}">
                  <a16:creationId xmlns:a16="http://schemas.microsoft.com/office/drawing/2014/main" id="{D5B22183-750B-43AC-96D3-935A850799D7}"/>
                </a:ext>
              </a:extLst>
            </p:cNvPr>
            <p:cNvSpPr/>
            <p:nvPr/>
          </p:nvSpPr>
          <p:spPr>
            <a:xfrm>
              <a:off x="6634850" y="1128900"/>
              <a:ext cx="4925" cy="36175"/>
            </a:xfrm>
            <a:custGeom>
              <a:avLst/>
              <a:gdLst/>
              <a:ahLst/>
              <a:cxnLst/>
              <a:rect l="l" t="t" r="r" b="b"/>
              <a:pathLst>
                <a:path w="197" h="1447" extrusionOk="0">
                  <a:moveTo>
                    <a:pt x="194" y="1"/>
                  </a:moveTo>
                  <a:lnTo>
                    <a:pt x="1" y="111"/>
                  </a:lnTo>
                  <a:lnTo>
                    <a:pt x="5" y="1335"/>
                  </a:lnTo>
                  <a:lnTo>
                    <a:pt x="197" y="1446"/>
                  </a:lnTo>
                  <a:lnTo>
                    <a:pt x="194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7475;p55">
              <a:extLst>
                <a:ext uri="{FF2B5EF4-FFF2-40B4-BE49-F238E27FC236}">
                  <a16:creationId xmlns:a16="http://schemas.microsoft.com/office/drawing/2014/main" id="{BF4B5038-32EE-4B94-8526-F622072DFCCC}"/>
                </a:ext>
              </a:extLst>
            </p:cNvPr>
            <p:cNvSpPr/>
            <p:nvPr/>
          </p:nvSpPr>
          <p:spPr>
            <a:xfrm>
              <a:off x="6608325" y="1162250"/>
              <a:ext cx="31450" cy="20950"/>
            </a:xfrm>
            <a:custGeom>
              <a:avLst/>
              <a:gdLst/>
              <a:ahLst/>
              <a:cxnLst/>
              <a:rect l="l" t="t" r="r" b="b"/>
              <a:pathLst>
                <a:path w="1258" h="838" extrusionOk="0">
                  <a:moveTo>
                    <a:pt x="1066" y="1"/>
                  </a:moveTo>
                  <a:lnTo>
                    <a:pt x="0" y="615"/>
                  </a:lnTo>
                  <a:lnTo>
                    <a:pt x="0" y="837"/>
                  </a:lnTo>
                  <a:lnTo>
                    <a:pt x="1258" y="112"/>
                  </a:lnTo>
                  <a:lnTo>
                    <a:pt x="1066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7476;p55">
              <a:extLst>
                <a:ext uri="{FF2B5EF4-FFF2-40B4-BE49-F238E27FC236}">
                  <a16:creationId xmlns:a16="http://schemas.microsoft.com/office/drawing/2014/main" id="{70C570DB-243D-471F-95C0-AD5CEBBA6B22}"/>
                </a:ext>
              </a:extLst>
            </p:cNvPr>
            <p:cNvSpPr/>
            <p:nvPr/>
          </p:nvSpPr>
          <p:spPr>
            <a:xfrm>
              <a:off x="6469075" y="1027900"/>
              <a:ext cx="26750" cy="46000"/>
            </a:xfrm>
            <a:custGeom>
              <a:avLst/>
              <a:gdLst/>
              <a:ahLst/>
              <a:cxnLst/>
              <a:rect l="l" t="t" r="r" b="b"/>
              <a:pathLst>
                <a:path w="1070" h="1840" extrusionOk="0">
                  <a:moveTo>
                    <a:pt x="5" y="1"/>
                  </a:moveTo>
                  <a:lnTo>
                    <a:pt x="1" y="1225"/>
                  </a:lnTo>
                  <a:lnTo>
                    <a:pt x="1066" y="1839"/>
                  </a:lnTo>
                  <a:lnTo>
                    <a:pt x="1068" y="1506"/>
                  </a:lnTo>
                  <a:lnTo>
                    <a:pt x="1069" y="616"/>
                  </a:lnTo>
                  <a:lnTo>
                    <a:pt x="298" y="169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7477;p55">
              <a:extLst>
                <a:ext uri="{FF2B5EF4-FFF2-40B4-BE49-F238E27FC236}">
                  <a16:creationId xmlns:a16="http://schemas.microsoft.com/office/drawing/2014/main" id="{7E5AFB3B-652C-4DF2-A035-B341C68A2ED5}"/>
                </a:ext>
              </a:extLst>
            </p:cNvPr>
            <p:cNvSpPr/>
            <p:nvPr/>
          </p:nvSpPr>
          <p:spPr>
            <a:xfrm>
              <a:off x="6464300" y="1025150"/>
              <a:ext cx="4900" cy="36175"/>
            </a:xfrm>
            <a:custGeom>
              <a:avLst/>
              <a:gdLst/>
              <a:ahLst/>
              <a:cxnLst/>
              <a:rect l="l" t="t" r="r" b="b"/>
              <a:pathLst>
                <a:path w="196" h="1447" extrusionOk="0">
                  <a:moveTo>
                    <a:pt x="5" y="0"/>
                  </a:moveTo>
                  <a:lnTo>
                    <a:pt x="0" y="1446"/>
                  </a:lnTo>
                  <a:lnTo>
                    <a:pt x="193" y="1335"/>
                  </a:lnTo>
                  <a:lnTo>
                    <a:pt x="196" y="11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7478;p55">
              <a:extLst>
                <a:ext uri="{FF2B5EF4-FFF2-40B4-BE49-F238E27FC236}">
                  <a16:creationId xmlns:a16="http://schemas.microsoft.com/office/drawing/2014/main" id="{452810BF-A477-409A-896B-A8C57BBB7629}"/>
                </a:ext>
              </a:extLst>
            </p:cNvPr>
            <p:cNvSpPr/>
            <p:nvPr/>
          </p:nvSpPr>
          <p:spPr>
            <a:xfrm>
              <a:off x="6464300" y="1058500"/>
              <a:ext cx="31450" cy="20950"/>
            </a:xfrm>
            <a:custGeom>
              <a:avLst/>
              <a:gdLst/>
              <a:ahLst/>
              <a:cxnLst/>
              <a:rect l="l" t="t" r="r" b="b"/>
              <a:pathLst>
                <a:path w="1258" h="838" extrusionOk="0">
                  <a:moveTo>
                    <a:pt x="192" y="1"/>
                  </a:moveTo>
                  <a:lnTo>
                    <a:pt x="0" y="112"/>
                  </a:lnTo>
                  <a:lnTo>
                    <a:pt x="1257" y="837"/>
                  </a:lnTo>
                  <a:lnTo>
                    <a:pt x="1257" y="615"/>
                  </a:lnTo>
                  <a:lnTo>
                    <a:pt x="192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7479;p55">
              <a:extLst>
                <a:ext uri="{FF2B5EF4-FFF2-40B4-BE49-F238E27FC236}">
                  <a16:creationId xmlns:a16="http://schemas.microsoft.com/office/drawing/2014/main" id="{EB56A26A-BF90-4AB6-8803-6195A48F94E4}"/>
                </a:ext>
              </a:extLst>
            </p:cNvPr>
            <p:cNvSpPr/>
            <p:nvPr/>
          </p:nvSpPr>
          <p:spPr>
            <a:xfrm>
              <a:off x="6510000" y="1051350"/>
              <a:ext cx="26750" cy="46000"/>
            </a:xfrm>
            <a:custGeom>
              <a:avLst/>
              <a:gdLst/>
              <a:ahLst/>
              <a:cxnLst/>
              <a:rect l="l" t="t" r="r" b="b"/>
              <a:pathLst>
                <a:path w="1070" h="1840" extrusionOk="0">
                  <a:moveTo>
                    <a:pt x="5" y="1"/>
                  </a:moveTo>
                  <a:lnTo>
                    <a:pt x="1" y="1225"/>
                  </a:lnTo>
                  <a:lnTo>
                    <a:pt x="1067" y="1840"/>
                  </a:lnTo>
                  <a:lnTo>
                    <a:pt x="1067" y="1506"/>
                  </a:lnTo>
                  <a:lnTo>
                    <a:pt x="1069" y="616"/>
                  </a:lnTo>
                  <a:lnTo>
                    <a:pt x="298" y="171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7480;p55">
              <a:extLst>
                <a:ext uri="{FF2B5EF4-FFF2-40B4-BE49-F238E27FC236}">
                  <a16:creationId xmlns:a16="http://schemas.microsoft.com/office/drawing/2014/main" id="{907D220B-E334-46F2-8983-50C6F9E76D99}"/>
                </a:ext>
              </a:extLst>
            </p:cNvPr>
            <p:cNvSpPr/>
            <p:nvPr/>
          </p:nvSpPr>
          <p:spPr>
            <a:xfrm>
              <a:off x="6505225" y="1048600"/>
              <a:ext cx="4925" cy="36175"/>
            </a:xfrm>
            <a:custGeom>
              <a:avLst/>
              <a:gdLst/>
              <a:ahLst/>
              <a:cxnLst/>
              <a:rect l="l" t="t" r="r" b="b"/>
              <a:pathLst>
                <a:path w="197" h="1447" extrusionOk="0">
                  <a:moveTo>
                    <a:pt x="5" y="1"/>
                  </a:moveTo>
                  <a:lnTo>
                    <a:pt x="0" y="1446"/>
                  </a:lnTo>
                  <a:lnTo>
                    <a:pt x="193" y="1335"/>
                  </a:lnTo>
                  <a:lnTo>
                    <a:pt x="196" y="111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7481;p55">
              <a:extLst>
                <a:ext uri="{FF2B5EF4-FFF2-40B4-BE49-F238E27FC236}">
                  <a16:creationId xmlns:a16="http://schemas.microsoft.com/office/drawing/2014/main" id="{68E4D7F5-C305-4F5F-A544-5602FD894E6D}"/>
                </a:ext>
              </a:extLst>
            </p:cNvPr>
            <p:cNvSpPr/>
            <p:nvPr/>
          </p:nvSpPr>
          <p:spPr>
            <a:xfrm>
              <a:off x="6505225" y="1081950"/>
              <a:ext cx="31450" cy="20975"/>
            </a:xfrm>
            <a:custGeom>
              <a:avLst/>
              <a:gdLst/>
              <a:ahLst/>
              <a:cxnLst/>
              <a:rect l="l" t="t" r="r" b="b"/>
              <a:pathLst>
                <a:path w="1258" h="839" extrusionOk="0">
                  <a:moveTo>
                    <a:pt x="192" y="1"/>
                  </a:moveTo>
                  <a:lnTo>
                    <a:pt x="0" y="114"/>
                  </a:lnTo>
                  <a:lnTo>
                    <a:pt x="1258" y="839"/>
                  </a:lnTo>
                  <a:lnTo>
                    <a:pt x="1258" y="616"/>
                  </a:lnTo>
                  <a:lnTo>
                    <a:pt x="192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7482;p55">
              <a:extLst>
                <a:ext uri="{FF2B5EF4-FFF2-40B4-BE49-F238E27FC236}">
                  <a16:creationId xmlns:a16="http://schemas.microsoft.com/office/drawing/2014/main" id="{8AB73438-3B83-4A86-802A-7E2862C2AA5C}"/>
                </a:ext>
              </a:extLst>
            </p:cNvPr>
            <p:cNvSpPr/>
            <p:nvPr/>
          </p:nvSpPr>
          <p:spPr>
            <a:xfrm>
              <a:off x="6550925" y="1074700"/>
              <a:ext cx="26750" cy="46000"/>
            </a:xfrm>
            <a:custGeom>
              <a:avLst/>
              <a:gdLst/>
              <a:ahLst/>
              <a:cxnLst/>
              <a:rect l="l" t="t" r="r" b="b"/>
              <a:pathLst>
                <a:path w="1070" h="1840" extrusionOk="0">
                  <a:moveTo>
                    <a:pt x="5" y="1"/>
                  </a:moveTo>
                  <a:lnTo>
                    <a:pt x="1" y="1225"/>
                  </a:lnTo>
                  <a:lnTo>
                    <a:pt x="1067" y="1839"/>
                  </a:lnTo>
                  <a:lnTo>
                    <a:pt x="1067" y="1506"/>
                  </a:lnTo>
                  <a:lnTo>
                    <a:pt x="1070" y="616"/>
                  </a:lnTo>
                  <a:lnTo>
                    <a:pt x="297" y="170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7483;p55">
              <a:extLst>
                <a:ext uri="{FF2B5EF4-FFF2-40B4-BE49-F238E27FC236}">
                  <a16:creationId xmlns:a16="http://schemas.microsoft.com/office/drawing/2014/main" id="{506BAAAA-8595-45AA-B2B5-73F48B20BADF}"/>
                </a:ext>
              </a:extLst>
            </p:cNvPr>
            <p:cNvSpPr/>
            <p:nvPr/>
          </p:nvSpPr>
          <p:spPr>
            <a:xfrm>
              <a:off x="6546150" y="1071950"/>
              <a:ext cx="4925" cy="36175"/>
            </a:xfrm>
            <a:custGeom>
              <a:avLst/>
              <a:gdLst/>
              <a:ahLst/>
              <a:cxnLst/>
              <a:rect l="l" t="t" r="r" b="b"/>
              <a:pathLst>
                <a:path w="197" h="1447" extrusionOk="0">
                  <a:moveTo>
                    <a:pt x="5" y="1"/>
                  </a:moveTo>
                  <a:lnTo>
                    <a:pt x="1" y="1446"/>
                  </a:lnTo>
                  <a:lnTo>
                    <a:pt x="192" y="1335"/>
                  </a:lnTo>
                  <a:lnTo>
                    <a:pt x="196" y="111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7484;p55">
              <a:extLst>
                <a:ext uri="{FF2B5EF4-FFF2-40B4-BE49-F238E27FC236}">
                  <a16:creationId xmlns:a16="http://schemas.microsoft.com/office/drawing/2014/main" id="{57DF1F93-65CF-4D82-A1EF-806EC9C3E4A2}"/>
                </a:ext>
              </a:extLst>
            </p:cNvPr>
            <p:cNvSpPr/>
            <p:nvPr/>
          </p:nvSpPr>
          <p:spPr>
            <a:xfrm>
              <a:off x="6546150" y="1105300"/>
              <a:ext cx="31450" cy="20975"/>
            </a:xfrm>
            <a:custGeom>
              <a:avLst/>
              <a:gdLst/>
              <a:ahLst/>
              <a:cxnLst/>
              <a:rect l="l" t="t" r="r" b="b"/>
              <a:pathLst>
                <a:path w="1258" h="839" extrusionOk="0">
                  <a:moveTo>
                    <a:pt x="192" y="1"/>
                  </a:moveTo>
                  <a:lnTo>
                    <a:pt x="1" y="112"/>
                  </a:lnTo>
                  <a:lnTo>
                    <a:pt x="1258" y="839"/>
                  </a:lnTo>
                  <a:lnTo>
                    <a:pt x="1258" y="615"/>
                  </a:lnTo>
                  <a:lnTo>
                    <a:pt x="192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7485;p55">
              <a:extLst>
                <a:ext uri="{FF2B5EF4-FFF2-40B4-BE49-F238E27FC236}">
                  <a16:creationId xmlns:a16="http://schemas.microsoft.com/office/drawing/2014/main" id="{E20EB333-0023-46A7-AA4F-A9230C035C6C}"/>
                </a:ext>
              </a:extLst>
            </p:cNvPr>
            <p:cNvSpPr/>
            <p:nvPr/>
          </p:nvSpPr>
          <p:spPr>
            <a:xfrm>
              <a:off x="6690100" y="1027900"/>
              <a:ext cx="26750" cy="46000"/>
            </a:xfrm>
            <a:custGeom>
              <a:avLst/>
              <a:gdLst/>
              <a:ahLst/>
              <a:cxnLst/>
              <a:rect l="l" t="t" r="r" b="b"/>
              <a:pathLst>
                <a:path w="1070" h="1840" extrusionOk="0">
                  <a:moveTo>
                    <a:pt x="1065" y="1"/>
                  </a:moveTo>
                  <a:lnTo>
                    <a:pt x="772" y="169"/>
                  </a:lnTo>
                  <a:lnTo>
                    <a:pt x="1" y="616"/>
                  </a:lnTo>
                  <a:lnTo>
                    <a:pt x="4" y="1506"/>
                  </a:lnTo>
                  <a:lnTo>
                    <a:pt x="4" y="1839"/>
                  </a:lnTo>
                  <a:lnTo>
                    <a:pt x="1069" y="1225"/>
                  </a:lnTo>
                  <a:lnTo>
                    <a:pt x="1065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7486;p55">
              <a:extLst>
                <a:ext uri="{FF2B5EF4-FFF2-40B4-BE49-F238E27FC236}">
                  <a16:creationId xmlns:a16="http://schemas.microsoft.com/office/drawing/2014/main" id="{9BDDDB2A-AB72-42AA-B3A2-A9D33C62630F}"/>
                </a:ext>
              </a:extLst>
            </p:cNvPr>
            <p:cNvSpPr/>
            <p:nvPr/>
          </p:nvSpPr>
          <p:spPr>
            <a:xfrm>
              <a:off x="6716725" y="1025150"/>
              <a:ext cx="4900" cy="36175"/>
            </a:xfrm>
            <a:custGeom>
              <a:avLst/>
              <a:gdLst/>
              <a:ahLst/>
              <a:cxnLst/>
              <a:rect l="l" t="t" r="r" b="b"/>
              <a:pathLst>
                <a:path w="196" h="1447" extrusionOk="0">
                  <a:moveTo>
                    <a:pt x="192" y="0"/>
                  </a:moveTo>
                  <a:lnTo>
                    <a:pt x="0" y="111"/>
                  </a:lnTo>
                  <a:lnTo>
                    <a:pt x="3" y="1335"/>
                  </a:lnTo>
                  <a:lnTo>
                    <a:pt x="196" y="1446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7487;p55">
              <a:extLst>
                <a:ext uri="{FF2B5EF4-FFF2-40B4-BE49-F238E27FC236}">
                  <a16:creationId xmlns:a16="http://schemas.microsoft.com/office/drawing/2014/main" id="{D79AC489-EC3A-43B9-B921-DD18786F323A}"/>
                </a:ext>
              </a:extLst>
            </p:cNvPr>
            <p:cNvSpPr/>
            <p:nvPr/>
          </p:nvSpPr>
          <p:spPr>
            <a:xfrm>
              <a:off x="6690175" y="1058500"/>
              <a:ext cx="31450" cy="20950"/>
            </a:xfrm>
            <a:custGeom>
              <a:avLst/>
              <a:gdLst/>
              <a:ahLst/>
              <a:cxnLst/>
              <a:rect l="l" t="t" r="r" b="b"/>
              <a:pathLst>
                <a:path w="1258" h="838" extrusionOk="0">
                  <a:moveTo>
                    <a:pt x="1066" y="1"/>
                  </a:moveTo>
                  <a:lnTo>
                    <a:pt x="1" y="615"/>
                  </a:lnTo>
                  <a:lnTo>
                    <a:pt x="1" y="837"/>
                  </a:lnTo>
                  <a:lnTo>
                    <a:pt x="1258" y="112"/>
                  </a:lnTo>
                  <a:lnTo>
                    <a:pt x="1066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7488;p55">
              <a:extLst>
                <a:ext uri="{FF2B5EF4-FFF2-40B4-BE49-F238E27FC236}">
                  <a16:creationId xmlns:a16="http://schemas.microsoft.com/office/drawing/2014/main" id="{DC20BCAF-C4FA-49C2-8141-EAEC3C3022F0}"/>
                </a:ext>
              </a:extLst>
            </p:cNvPr>
            <p:cNvSpPr/>
            <p:nvPr/>
          </p:nvSpPr>
          <p:spPr>
            <a:xfrm>
              <a:off x="6649175" y="1051350"/>
              <a:ext cx="26750" cy="46000"/>
            </a:xfrm>
            <a:custGeom>
              <a:avLst/>
              <a:gdLst/>
              <a:ahLst/>
              <a:cxnLst/>
              <a:rect l="l" t="t" r="r" b="b"/>
              <a:pathLst>
                <a:path w="1070" h="1840" extrusionOk="0">
                  <a:moveTo>
                    <a:pt x="1065" y="1"/>
                  </a:moveTo>
                  <a:lnTo>
                    <a:pt x="774" y="171"/>
                  </a:lnTo>
                  <a:lnTo>
                    <a:pt x="1" y="616"/>
                  </a:lnTo>
                  <a:lnTo>
                    <a:pt x="4" y="1506"/>
                  </a:lnTo>
                  <a:lnTo>
                    <a:pt x="4" y="1840"/>
                  </a:lnTo>
                  <a:lnTo>
                    <a:pt x="1069" y="1225"/>
                  </a:lnTo>
                  <a:lnTo>
                    <a:pt x="1065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7489;p55">
              <a:extLst>
                <a:ext uri="{FF2B5EF4-FFF2-40B4-BE49-F238E27FC236}">
                  <a16:creationId xmlns:a16="http://schemas.microsoft.com/office/drawing/2014/main" id="{2E64CD53-6D6B-4317-AD7A-911AAED9963C}"/>
                </a:ext>
              </a:extLst>
            </p:cNvPr>
            <p:cNvSpPr/>
            <p:nvPr/>
          </p:nvSpPr>
          <p:spPr>
            <a:xfrm>
              <a:off x="6675775" y="1048600"/>
              <a:ext cx="4925" cy="36175"/>
            </a:xfrm>
            <a:custGeom>
              <a:avLst/>
              <a:gdLst/>
              <a:ahLst/>
              <a:cxnLst/>
              <a:rect l="l" t="t" r="r" b="b"/>
              <a:pathLst>
                <a:path w="197" h="1447" extrusionOk="0">
                  <a:moveTo>
                    <a:pt x="192" y="1"/>
                  </a:moveTo>
                  <a:lnTo>
                    <a:pt x="1" y="111"/>
                  </a:lnTo>
                  <a:lnTo>
                    <a:pt x="4" y="1335"/>
                  </a:lnTo>
                  <a:lnTo>
                    <a:pt x="197" y="1446"/>
                  </a:lnTo>
                  <a:lnTo>
                    <a:pt x="192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7490;p55">
              <a:extLst>
                <a:ext uri="{FF2B5EF4-FFF2-40B4-BE49-F238E27FC236}">
                  <a16:creationId xmlns:a16="http://schemas.microsoft.com/office/drawing/2014/main" id="{CF24383F-8EB6-49D4-94DA-4655F7F1AD5F}"/>
                </a:ext>
              </a:extLst>
            </p:cNvPr>
            <p:cNvSpPr/>
            <p:nvPr/>
          </p:nvSpPr>
          <p:spPr>
            <a:xfrm>
              <a:off x="6649250" y="1081950"/>
              <a:ext cx="31450" cy="20975"/>
            </a:xfrm>
            <a:custGeom>
              <a:avLst/>
              <a:gdLst/>
              <a:ahLst/>
              <a:cxnLst/>
              <a:rect l="l" t="t" r="r" b="b"/>
              <a:pathLst>
                <a:path w="1258" h="839" extrusionOk="0">
                  <a:moveTo>
                    <a:pt x="1066" y="1"/>
                  </a:moveTo>
                  <a:lnTo>
                    <a:pt x="1" y="616"/>
                  </a:lnTo>
                  <a:lnTo>
                    <a:pt x="1" y="839"/>
                  </a:lnTo>
                  <a:lnTo>
                    <a:pt x="1258" y="114"/>
                  </a:lnTo>
                  <a:lnTo>
                    <a:pt x="1066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7491;p55">
              <a:extLst>
                <a:ext uri="{FF2B5EF4-FFF2-40B4-BE49-F238E27FC236}">
                  <a16:creationId xmlns:a16="http://schemas.microsoft.com/office/drawing/2014/main" id="{7E65D043-DBFF-4AD4-85FF-1AC045945F0E}"/>
                </a:ext>
              </a:extLst>
            </p:cNvPr>
            <p:cNvSpPr/>
            <p:nvPr/>
          </p:nvSpPr>
          <p:spPr>
            <a:xfrm>
              <a:off x="6608250" y="1074700"/>
              <a:ext cx="26750" cy="46000"/>
            </a:xfrm>
            <a:custGeom>
              <a:avLst/>
              <a:gdLst/>
              <a:ahLst/>
              <a:cxnLst/>
              <a:rect l="l" t="t" r="r" b="b"/>
              <a:pathLst>
                <a:path w="1070" h="1840" extrusionOk="0">
                  <a:moveTo>
                    <a:pt x="1066" y="1"/>
                  </a:moveTo>
                  <a:lnTo>
                    <a:pt x="773" y="170"/>
                  </a:lnTo>
                  <a:lnTo>
                    <a:pt x="0" y="616"/>
                  </a:lnTo>
                  <a:lnTo>
                    <a:pt x="3" y="1506"/>
                  </a:lnTo>
                  <a:lnTo>
                    <a:pt x="5" y="1839"/>
                  </a:lnTo>
                  <a:lnTo>
                    <a:pt x="1069" y="1225"/>
                  </a:lnTo>
                  <a:lnTo>
                    <a:pt x="1066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7492;p55">
              <a:extLst>
                <a:ext uri="{FF2B5EF4-FFF2-40B4-BE49-F238E27FC236}">
                  <a16:creationId xmlns:a16="http://schemas.microsoft.com/office/drawing/2014/main" id="{A23DDB9E-E5AC-4752-A306-CC834E7C8ED1}"/>
                </a:ext>
              </a:extLst>
            </p:cNvPr>
            <p:cNvSpPr/>
            <p:nvPr/>
          </p:nvSpPr>
          <p:spPr>
            <a:xfrm>
              <a:off x="6634850" y="1071950"/>
              <a:ext cx="4925" cy="36175"/>
            </a:xfrm>
            <a:custGeom>
              <a:avLst/>
              <a:gdLst/>
              <a:ahLst/>
              <a:cxnLst/>
              <a:rect l="l" t="t" r="r" b="b"/>
              <a:pathLst>
                <a:path w="197" h="1447" extrusionOk="0">
                  <a:moveTo>
                    <a:pt x="194" y="1"/>
                  </a:moveTo>
                  <a:lnTo>
                    <a:pt x="1" y="111"/>
                  </a:lnTo>
                  <a:lnTo>
                    <a:pt x="5" y="1335"/>
                  </a:lnTo>
                  <a:lnTo>
                    <a:pt x="197" y="1446"/>
                  </a:lnTo>
                  <a:lnTo>
                    <a:pt x="194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7493;p55">
              <a:extLst>
                <a:ext uri="{FF2B5EF4-FFF2-40B4-BE49-F238E27FC236}">
                  <a16:creationId xmlns:a16="http://schemas.microsoft.com/office/drawing/2014/main" id="{0E4E84DD-1D8B-435E-A6E0-A2190A0AB8BD}"/>
                </a:ext>
              </a:extLst>
            </p:cNvPr>
            <p:cNvSpPr/>
            <p:nvPr/>
          </p:nvSpPr>
          <p:spPr>
            <a:xfrm>
              <a:off x="6608325" y="1105300"/>
              <a:ext cx="31450" cy="20975"/>
            </a:xfrm>
            <a:custGeom>
              <a:avLst/>
              <a:gdLst/>
              <a:ahLst/>
              <a:cxnLst/>
              <a:rect l="l" t="t" r="r" b="b"/>
              <a:pathLst>
                <a:path w="1258" h="839" extrusionOk="0">
                  <a:moveTo>
                    <a:pt x="1066" y="1"/>
                  </a:moveTo>
                  <a:lnTo>
                    <a:pt x="0" y="615"/>
                  </a:lnTo>
                  <a:lnTo>
                    <a:pt x="0" y="839"/>
                  </a:lnTo>
                  <a:lnTo>
                    <a:pt x="1258" y="112"/>
                  </a:lnTo>
                  <a:lnTo>
                    <a:pt x="1066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7494;p55">
              <a:extLst>
                <a:ext uri="{FF2B5EF4-FFF2-40B4-BE49-F238E27FC236}">
                  <a16:creationId xmlns:a16="http://schemas.microsoft.com/office/drawing/2014/main" id="{6BCB88B2-048C-4FD2-9205-B8FAB61B6859}"/>
                </a:ext>
              </a:extLst>
            </p:cNvPr>
            <p:cNvSpPr/>
            <p:nvPr/>
          </p:nvSpPr>
          <p:spPr>
            <a:xfrm>
              <a:off x="6690100" y="1142275"/>
              <a:ext cx="26750" cy="46000"/>
            </a:xfrm>
            <a:custGeom>
              <a:avLst/>
              <a:gdLst/>
              <a:ahLst/>
              <a:cxnLst/>
              <a:rect l="l" t="t" r="r" b="b"/>
              <a:pathLst>
                <a:path w="1070" h="1840" extrusionOk="0">
                  <a:moveTo>
                    <a:pt x="1065" y="1"/>
                  </a:moveTo>
                  <a:lnTo>
                    <a:pt x="772" y="170"/>
                  </a:lnTo>
                  <a:lnTo>
                    <a:pt x="1" y="615"/>
                  </a:lnTo>
                  <a:lnTo>
                    <a:pt x="4" y="1506"/>
                  </a:lnTo>
                  <a:lnTo>
                    <a:pt x="4" y="1839"/>
                  </a:lnTo>
                  <a:lnTo>
                    <a:pt x="1069" y="1225"/>
                  </a:lnTo>
                  <a:lnTo>
                    <a:pt x="1065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7495;p55">
              <a:extLst>
                <a:ext uri="{FF2B5EF4-FFF2-40B4-BE49-F238E27FC236}">
                  <a16:creationId xmlns:a16="http://schemas.microsoft.com/office/drawing/2014/main" id="{180636BB-900F-436B-B3BF-A0B8A3FBC374}"/>
                </a:ext>
              </a:extLst>
            </p:cNvPr>
            <p:cNvSpPr/>
            <p:nvPr/>
          </p:nvSpPr>
          <p:spPr>
            <a:xfrm>
              <a:off x="6716725" y="1139525"/>
              <a:ext cx="4900" cy="36175"/>
            </a:xfrm>
            <a:custGeom>
              <a:avLst/>
              <a:gdLst/>
              <a:ahLst/>
              <a:cxnLst/>
              <a:rect l="l" t="t" r="r" b="b"/>
              <a:pathLst>
                <a:path w="196" h="1447" extrusionOk="0">
                  <a:moveTo>
                    <a:pt x="192" y="0"/>
                  </a:moveTo>
                  <a:lnTo>
                    <a:pt x="0" y="111"/>
                  </a:lnTo>
                  <a:lnTo>
                    <a:pt x="3" y="1335"/>
                  </a:lnTo>
                  <a:lnTo>
                    <a:pt x="196" y="1446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7496;p55">
              <a:extLst>
                <a:ext uri="{FF2B5EF4-FFF2-40B4-BE49-F238E27FC236}">
                  <a16:creationId xmlns:a16="http://schemas.microsoft.com/office/drawing/2014/main" id="{205E0EEF-E84D-411C-A449-EC2CF0A8487B}"/>
                </a:ext>
              </a:extLst>
            </p:cNvPr>
            <p:cNvSpPr/>
            <p:nvPr/>
          </p:nvSpPr>
          <p:spPr>
            <a:xfrm>
              <a:off x="6690175" y="1172875"/>
              <a:ext cx="31450" cy="20975"/>
            </a:xfrm>
            <a:custGeom>
              <a:avLst/>
              <a:gdLst/>
              <a:ahLst/>
              <a:cxnLst/>
              <a:rect l="l" t="t" r="r" b="b"/>
              <a:pathLst>
                <a:path w="1258" h="839" extrusionOk="0">
                  <a:moveTo>
                    <a:pt x="1066" y="1"/>
                  </a:moveTo>
                  <a:lnTo>
                    <a:pt x="1" y="615"/>
                  </a:lnTo>
                  <a:lnTo>
                    <a:pt x="1" y="839"/>
                  </a:lnTo>
                  <a:lnTo>
                    <a:pt x="1258" y="112"/>
                  </a:lnTo>
                  <a:lnTo>
                    <a:pt x="1066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7497;p55">
              <a:extLst>
                <a:ext uri="{FF2B5EF4-FFF2-40B4-BE49-F238E27FC236}">
                  <a16:creationId xmlns:a16="http://schemas.microsoft.com/office/drawing/2014/main" id="{5CC97FBC-9D3C-44CA-9776-916F00BC1A64}"/>
                </a:ext>
              </a:extLst>
            </p:cNvPr>
            <p:cNvSpPr/>
            <p:nvPr/>
          </p:nvSpPr>
          <p:spPr>
            <a:xfrm>
              <a:off x="6649175" y="1165775"/>
              <a:ext cx="26750" cy="45950"/>
            </a:xfrm>
            <a:custGeom>
              <a:avLst/>
              <a:gdLst/>
              <a:ahLst/>
              <a:cxnLst/>
              <a:rect l="l" t="t" r="r" b="b"/>
              <a:pathLst>
                <a:path w="1070" h="1838" extrusionOk="0">
                  <a:moveTo>
                    <a:pt x="1065" y="0"/>
                  </a:moveTo>
                  <a:lnTo>
                    <a:pt x="774" y="169"/>
                  </a:lnTo>
                  <a:lnTo>
                    <a:pt x="1" y="615"/>
                  </a:lnTo>
                  <a:lnTo>
                    <a:pt x="4" y="1504"/>
                  </a:lnTo>
                  <a:lnTo>
                    <a:pt x="4" y="1838"/>
                  </a:lnTo>
                  <a:lnTo>
                    <a:pt x="1069" y="1223"/>
                  </a:lnTo>
                  <a:lnTo>
                    <a:pt x="1065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7498;p55">
              <a:extLst>
                <a:ext uri="{FF2B5EF4-FFF2-40B4-BE49-F238E27FC236}">
                  <a16:creationId xmlns:a16="http://schemas.microsoft.com/office/drawing/2014/main" id="{937A7C66-A1A5-4A49-B89A-9518B6DC7B48}"/>
                </a:ext>
              </a:extLst>
            </p:cNvPr>
            <p:cNvSpPr/>
            <p:nvPr/>
          </p:nvSpPr>
          <p:spPr>
            <a:xfrm>
              <a:off x="6675775" y="1162975"/>
              <a:ext cx="4925" cy="36200"/>
            </a:xfrm>
            <a:custGeom>
              <a:avLst/>
              <a:gdLst/>
              <a:ahLst/>
              <a:cxnLst/>
              <a:rect l="l" t="t" r="r" b="b"/>
              <a:pathLst>
                <a:path w="197" h="1448" extrusionOk="0">
                  <a:moveTo>
                    <a:pt x="192" y="1"/>
                  </a:moveTo>
                  <a:lnTo>
                    <a:pt x="1" y="111"/>
                  </a:lnTo>
                  <a:lnTo>
                    <a:pt x="4" y="1335"/>
                  </a:lnTo>
                  <a:lnTo>
                    <a:pt x="197" y="1448"/>
                  </a:lnTo>
                  <a:lnTo>
                    <a:pt x="192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7499;p55">
              <a:extLst>
                <a:ext uri="{FF2B5EF4-FFF2-40B4-BE49-F238E27FC236}">
                  <a16:creationId xmlns:a16="http://schemas.microsoft.com/office/drawing/2014/main" id="{F6C5707F-FC3A-4EBD-90DE-DCFF95794A50}"/>
                </a:ext>
              </a:extLst>
            </p:cNvPr>
            <p:cNvSpPr/>
            <p:nvPr/>
          </p:nvSpPr>
          <p:spPr>
            <a:xfrm>
              <a:off x="6649250" y="1196325"/>
              <a:ext cx="31450" cy="20975"/>
            </a:xfrm>
            <a:custGeom>
              <a:avLst/>
              <a:gdLst/>
              <a:ahLst/>
              <a:cxnLst/>
              <a:rect l="l" t="t" r="r" b="b"/>
              <a:pathLst>
                <a:path w="1258" h="839" extrusionOk="0">
                  <a:moveTo>
                    <a:pt x="1066" y="1"/>
                  </a:moveTo>
                  <a:lnTo>
                    <a:pt x="1" y="616"/>
                  </a:lnTo>
                  <a:lnTo>
                    <a:pt x="1" y="839"/>
                  </a:lnTo>
                  <a:lnTo>
                    <a:pt x="1258" y="114"/>
                  </a:lnTo>
                  <a:lnTo>
                    <a:pt x="1066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7500;p55">
              <a:extLst>
                <a:ext uri="{FF2B5EF4-FFF2-40B4-BE49-F238E27FC236}">
                  <a16:creationId xmlns:a16="http://schemas.microsoft.com/office/drawing/2014/main" id="{EFC2D3C8-0CCC-44B6-9FD3-530FAB7201A0}"/>
                </a:ext>
              </a:extLst>
            </p:cNvPr>
            <p:cNvSpPr/>
            <p:nvPr/>
          </p:nvSpPr>
          <p:spPr>
            <a:xfrm>
              <a:off x="6608250" y="1189075"/>
              <a:ext cx="26750" cy="46000"/>
            </a:xfrm>
            <a:custGeom>
              <a:avLst/>
              <a:gdLst/>
              <a:ahLst/>
              <a:cxnLst/>
              <a:rect l="l" t="t" r="r" b="b"/>
              <a:pathLst>
                <a:path w="1070" h="1840" extrusionOk="0">
                  <a:moveTo>
                    <a:pt x="1066" y="1"/>
                  </a:moveTo>
                  <a:lnTo>
                    <a:pt x="773" y="170"/>
                  </a:lnTo>
                  <a:lnTo>
                    <a:pt x="0" y="616"/>
                  </a:lnTo>
                  <a:lnTo>
                    <a:pt x="3" y="1506"/>
                  </a:lnTo>
                  <a:lnTo>
                    <a:pt x="5" y="1839"/>
                  </a:lnTo>
                  <a:lnTo>
                    <a:pt x="1069" y="1225"/>
                  </a:lnTo>
                  <a:lnTo>
                    <a:pt x="1066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7501;p55">
              <a:extLst>
                <a:ext uri="{FF2B5EF4-FFF2-40B4-BE49-F238E27FC236}">
                  <a16:creationId xmlns:a16="http://schemas.microsoft.com/office/drawing/2014/main" id="{738B3B08-7D00-43F7-BC01-5E4901AD1AC4}"/>
                </a:ext>
              </a:extLst>
            </p:cNvPr>
            <p:cNvSpPr/>
            <p:nvPr/>
          </p:nvSpPr>
          <p:spPr>
            <a:xfrm>
              <a:off x="6634850" y="1186325"/>
              <a:ext cx="4925" cy="36175"/>
            </a:xfrm>
            <a:custGeom>
              <a:avLst/>
              <a:gdLst/>
              <a:ahLst/>
              <a:cxnLst/>
              <a:rect l="l" t="t" r="r" b="b"/>
              <a:pathLst>
                <a:path w="197" h="1447" extrusionOk="0">
                  <a:moveTo>
                    <a:pt x="194" y="0"/>
                  </a:moveTo>
                  <a:lnTo>
                    <a:pt x="1" y="111"/>
                  </a:lnTo>
                  <a:lnTo>
                    <a:pt x="5" y="1335"/>
                  </a:lnTo>
                  <a:lnTo>
                    <a:pt x="197" y="1446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7502;p55">
              <a:extLst>
                <a:ext uri="{FF2B5EF4-FFF2-40B4-BE49-F238E27FC236}">
                  <a16:creationId xmlns:a16="http://schemas.microsoft.com/office/drawing/2014/main" id="{81595983-4A6E-49D6-B495-2382C5DD7D6F}"/>
                </a:ext>
              </a:extLst>
            </p:cNvPr>
            <p:cNvSpPr/>
            <p:nvPr/>
          </p:nvSpPr>
          <p:spPr>
            <a:xfrm>
              <a:off x="6608325" y="1219675"/>
              <a:ext cx="31450" cy="20975"/>
            </a:xfrm>
            <a:custGeom>
              <a:avLst/>
              <a:gdLst/>
              <a:ahLst/>
              <a:cxnLst/>
              <a:rect l="l" t="t" r="r" b="b"/>
              <a:pathLst>
                <a:path w="1258" h="839" extrusionOk="0">
                  <a:moveTo>
                    <a:pt x="1066" y="1"/>
                  </a:moveTo>
                  <a:lnTo>
                    <a:pt x="0" y="615"/>
                  </a:lnTo>
                  <a:lnTo>
                    <a:pt x="0" y="839"/>
                  </a:lnTo>
                  <a:lnTo>
                    <a:pt x="1258" y="112"/>
                  </a:lnTo>
                  <a:lnTo>
                    <a:pt x="1066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7503;p55">
              <a:extLst>
                <a:ext uri="{FF2B5EF4-FFF2-40B4-BE49-F238E27FC236}">
                  <a16:creationId xmlns:a16="http://schemas.microsoft.com/office/drawing/2014/main" id="{6C1501F6-2AA1-4161-8B3D-20FF10EB9543}"/>
                </a:ext>
              </a:extLst>
            </p:cNvPr>
            <p:cNvSpPr/>
            <p:nvPr/>
          </p:nvSpPr>
          <p:spPr>
            <a:xfrm>
              <a:off x="6690100" y="1199700"/>
              <a:ext cx="26750" cy="46000"/>
            </a:xfrm>
            <a:custGeom>
              <a:avLst/>
              <a:gdLst/>
              <a:ahLst/>
              <a:cxnLst/>
              <a:rect l="l" t="t" r="r" b="b"/>
              <a:pathLst>
                <a:path w="1070" h="1840" extrusionOk="0">
                  <a:moveTo>
                    <a:pt x="1065" y="1"/>
                  </a:moveTo>
                  <a:lnTo>
                    <a:pt x="772" y="170"/>
                  </a:lnTo>
                  <a:lnTo>
                    <a:pt x="1" y="615"/>
                  </a:lnTo>
                  <a:lnTo>
                    <a:pt x="4" y="1506"/>
                  </a:lnTo>
                  <a:lnTo>
                    <a:pt x="4" y="1839"/>
                  </a:lnTo>
                  <a:lnTo>
                    <a:pt x="1069" y="1224"/>
                  </a:lnTo>
                  <a:lnTo>
                    <a:pt x="1065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7504;p55">
              <a:extLst>
                <a:ext uri="{FF2B5EF4-FFF2-40B4-BE49-F238E27FC236}">
                  <a16:creationId xmlns:a16="http://schemas.microsoft.com/office/drawing/2014/main" id="{8867531A-9B10-4E3F-A08D-E75961640769}"/>
                </a:ext>
              </a:extLst>
            </p:cNvPr>
            <p:cNvSpPr/>
            <p:nvPr/>
          </p:nvSpPr>
          <p:spPr>
            <a:xfrm>
              <a:off x="6716725" y="1196950"/>
              <a:ext cx="4900" cy="36175"/>
            </a:xfrm>
            <a:custGeom>
              <a:avLst/>
              <a:gdLst/>
              <a:ahLst/>
              <a:cxnLst/>
              <a:rect l="l" t="t" r="r" b="b"/>
              <a:pathLst>
                <a:path w="196" h="1447" extrusionOk="0">
                  <a:moveTo>
                    <a:pt x="192" y="0"/>
                  </a:moveTo>
                  <a:lnTo>
                    <a:pt x="0" y="111"/>
                  </a:lnTo>
                  <a:lnTo>
                    <a:pt x="3" y="1334"/>
                  </a:lnTo>
                  <a:lnTo>
                    <a:pt x="196" y="1446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7505;p55">
              <a:extLst>
                <a:ext uri="{FF2B5EF4-FFF2-40B4-BE49-F238E27FC236}">
                  <a16:creationId xmlns:a16="http://schemas.microsoft.com/office/drawing/2014/main" id="{87F2BA41-B748-4598-A412-B6ED1429FA2E}"/>
                </a:ext>
              </a:extLst>
            </p:cNvPr>
            <p:cNvSpPr/>
            <p:nvPr/>
          </p:nvSpPr>
          <p:spPr>
            <a:xfrm>
              <a:off x="6690175" y="1230300"/>
              <a:ext cx="31450" cy="20975"/>
            </a:xfrm>
            <a:custGeom>
              <a:avLst/>
              <a:gdLst/>
              <a:ahLst/>
              <a:cxnLst/>
              <a:rect l="l" t="t" r="r" b="b"/>
              <a:pathLst>
                <a:path w="1258" h="839" extrusionOk="0">
                  <a:moveTo>
                    <a:pt x="1066" y="0"/>
                  </a:moveTo>
                  <a:lnTo>
                    <a:pt x="1" y="615"/>
                  </a:lnTo>
                  <a:lnTo>
                    <a:pt x="1" y="839"/>
                  </a:lnTo>
                  <a:lnTo>
                    <a:pt x="1258" y="114"/>
                  </a:lnTo>
                  <a:lnTo>
                    <a:pt x="1066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7506;p55">
              <a:extLst>
                <a:ext uri="{FF2B5EF4-FFF2-40B4-BE49-F238E27FC236}">
                  <a16:creationId xmlns:a16="http://schemas.microsoft.com/office/drawing/2014/main" id="{F964838D-0BE1-4298-9CF8-79D80092F5EA}"/>
                </a:ext>
              </a:extLst>
            </p:cNvPr>
            <p:cNvSpPr/>
            <p:nvPr/>
          </p:nvSpPr>
          <p:spPr>
            <a:xfrm>
              <a:off x="6649175" y="1223200"/>
              <a:ext cx="26750" cy="45975"/>
            </a:xfrm>
            <a:custGeom>
              <a:avLst/>
              <a:gdLst/>
              <a:ahLst/>
              <a:cxnLst/>
              <a:rect l="l" t="t" r="r" b="b"/>
              <a:pathLst>
                <a:path w="1070" h="1839" extrusionOk="0">
                  <a:moveTo>
                    <a:pt x="1065" y="0"/>
                  </a:moveTo>
                  <a:lnTo>
                    <a:pt x="774" y="168"/>
                  </a:lnTo>
                  <a:lnTo>
                    <a:pt x="1" y="615"/>
                  </a:lnTo>
                  <a:lnTo>
                    <a:pt x="4" y="1505"/>
                  </a:lnTo>
                  <a:lnTo>
                    <a:pt x="4" y="1839"/>
                  </a:lnTo>
                  <a:lnTo>
                    <a:pt x="1069" y="1224"/>
                  </a:lnTo>
                  <a:lnTo>
                    <a:pt x="1065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7507;p55">
              <a:extLst>
                <a:ext uri="{FF2B5EF4-FFF2-40B4-BE49-F238E27FC236}">
                  <a16:creationId xmlns:a16="http://schemas.microsoft.com/office/drawing/2014/main" id="{33DD88DA-BF30-4551-849D-B393D954F0CD}"/>
                </a:ext>
              </a:extLst>
            </p:cNvPr>
            <p:cNvSpPr/>
            <p:nvPr/>
          </p:nvSpPr>
          <p:spPr>
            <a:xfrm>
              <a:off x="6675775" y="1220400"/>
              <a:ext cx="4925" cy="36200"/>
            </a:xfrm>
            <a:custGeom>
              <a:avLst/>
              <a:gdLst/>
              <a:ahLst/>
              <a:cxnLst/>
              <a:rect l="l" t="t" r="r" b="b"/>
              <a:pathLst>
                <a:path w="197" h="1448" extrusionOk="0">
                  <a:moveTo>
                    <a:pt x="192" y="1"/>
                  </a:moveTo>
                  <a:lnTo>
                    <a:pt x="1" y="112"/>
                  </a:lnTo>
                  <a:lnTo>
                    <a:pt x="4" y="1336"/>
                  </a:lnTo>
                  <a:lnTo>
                    <a:pt x="197" y="1448"/>
                  </a:lnTo>
                  <a:lnTo>
                    <a:pt x="192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7508;p55">
              <a:extLst>
                <a:ext uri="{FF2B5EF4-FFF2-40B4-BE49-F238E27FC236}">
                  <a16:creationId xmlns:a16="http://schemas.microsoft.com/office/drawing/2014/main" id="{EB082BBE-E4B7-4A7A-9E79-7BAED5BF810C}"/>
                </a:ext>
              </a:extLst>
            </p:cNvPr>
            <p:cNvSpPr/>
            <p:nvPr/>
          </p:nvSpPr>
          <p:spPr>
            <a:xfrm>
              <a:off x="6649250" y="1253800"/>
              <a:ext cx="31450" cy="20925"/>
            </a:xfrm>
            <a:custGeom>
              <a:avLst/>
              <a:gdLst/>
              <a:ahLst/>
              <a:cxnLst/>
              <a:rect l="l" t="t" r="r" b="b"/>
              <a:pathLst>
                <a:path w="1258" h="837" extrusionOk="0">
                  <a:moveTo>
                    <a:pt x="1066" y="0"/>
                  </a:moveTo>
                  <a:lnTo>
                    <a:pt x="1" y="615"/>
                  </a:lnTo>
                  <a:lnTo>
                    <a:pt x="1" y="837"/>
                  </a:lnTo>
                  <a:lnTo>
                    <a:pt x="1258" y="112"/>
                  </a:lnTo>
                  <a:lnTo>
                    <a:pt x="1066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7509;p55">
              <a:extLst>
                <a:ext uri="{FF2B5EF4-FFF2-40B4-BE49-F238E27FC236}">
                  <a16:creationId xmlns:a16="http://schemas.microsoft.com/office/drawing/2014/main" id="{B2FBF133-6C41-4AFF-AED0-8AEB62DE469E}"/>
                </a:ext>
              </a:extLst>
            </p:cNvPr>
            <p:cNvSpPr/>
            <p:nvPr/>
          </p:nvSpPr>
          <p:spPr>
            <a:xfrm>
              <a:off x="6608250" y="1246550"/>
              <a:ext cx="26750" cy="45950"/>
            </a:xfrm>
            <a:custGeom>
              <a:avLst/>
              <a:gdLst/>
              <a:ahLst/>
              <a:cxnLst/>
              <a:rect l="l" t="t" r="r" b="b"/>
              <a:pathLst>
                <a:path w="1070" h="1838" extrusionOk="0">
                  <a:moveTo>
                    <a:pt x="1066" y="0"/>
                  </a:moveTo>
                  <a:lnTo>
                    <a:pt x="773" y="168"/>
                  </a:lnTo>
                  <a:lnTo>
                    <a:pt x="0" y="615"/>
                  </a:lnTo>
                  <a:lnTo>
                    <a:pt x="3" y="1504"/>
                  </a:lnTo>
                  <a:lnTo>
                    <a:pt x="5" y="1837"/>
                  </a:lnTo>
                  <a:lnTo>
                    <a:pt x="1069" y="1222"/>
                  </a:lnTo>
                  <a:lnTo>
                    <a:pt x="1066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7510;p55">
              <a:extLst>
                <a:ext uri="{FF2B5EF4-FFF2-40B4-BE49-F238E27FC236}">
                  <a16:creationId xmlns:a16="http://schemas.microsoft.com/office/drawing/2014/main" id="{8F9F4140-95AB-4B55-A79A-77FF054DA03E}"/>
                </a:ext>
              </a:extLst>
            </p:cNvPr>
            <p:cNvSpPr/>
            <p:nvPr/>
          </p:nvSpPr>
          <p:spPr>
            <a:xfrm>
              <a:off x="6634850" y="1243750"/>
              <a:ext cx="4925" cy="36200"/>
            </a:xfrm>
            <a:custGeom>
              <a:avLst/>
              <a:gdLst/>
              <a:ahLst/>
              <a:cxnLst/>
              <a:rect l="l" t="t" r="r" b="b"/>
              <a:pathLst>
                <a:path w="197" h="1448" extrusionOk="0">
                  <a:moveTo>
                    <a:pt x="194" y="0"/>
                  </a:moveTo>
                  <a:lnTo>
                    <a:pt x="1" y="111"/>
                  </a:lnTo>
                  <a:lnTo>
                    <a:pt x="5" y="1334"/>
                  </a:lnTo>
                  <a:lnTo>
                    <a:pt x="197" y="1448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7511;p55">
              <a:extLst>
                <a:ext uri="{FF2B5EF4-FFF2-40B4-BE49-F238E27FC236}">
                  <a16:creationId xmlns:a16="http://schemas.microsoft.com/office/drawing/2014/main" id="{96113D23-AD4B-474A-A181-85A8D7135AF5}"/>
                </a:ext>
              </a:extLst>
            </p:cNvPr>
            <p:cNvSpPr/>
            <p:nvPr/>
          </p:nvSpPr>
          <p:spPr>
            <a:xfrm>
              <a:off x="6608325" y="1277100"/>
              <a:ext cx="31450" cy="20975"/>
            </a:xfrm>
            <a:custGeom>
              <a:avLst/>
              <a:gdLst/>
              <a:ahLst/>
              <a:cxnLst/>
              <a:rect l="l" t="t" r="r" b="b"/>
              <a:pathLst>
                <a:path w="1258" h="839" extrusionOk="0">
                  <a:moveTo>
                    <a:pt x="1066" y="0"/>
                  </a:moveTo>
                  <a:lnTo>
                    <a:pt x="0" y="615"/>
                  </a:lnTo>
                  <a:lnTo>
                    <a:pt x="0" y="839"/>
                  </a:lnTo>
                  <a:lnTo>
                    <a:pt x="1258" y="114"/>
                  </a:lnTo>
                  <a:lnTo>
                    <a:pt x="1066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7512;p55">
              <a:extLst>
                <a:ext uri="{FF2B5EF4-FFF2-40B4-BE49-F238E27FC236}">
                  <a16:creationId xmlns:a16="http://schemas.microsoft.com/office/drawing/2014/main" id="{3379E516-A6A3-460E-B8FE-1E0B80983B18}"/>
                </a:ext>
              </a:extLst>
            </p:cNvPr>
            <p:cNvSpPr/>
            <p:nvPr/>
          </p:nvSpPr>
          <p:spPr>
            <a:xfrm>
              <a:off x="6690100" y="1257150"/>
              <a:ext cx="26750" cy="45975"/>
            </a:xfrm>
            <a:custGeom>
              <a:avLst/>
              <a:gdLst/>
              <a:ahLst/>
              <a:cxnLst/>
              <a:rect l="l" t="t" r="r" b="b"/>
              <a:pathLst>
                <a:path w="1070" h="1839" extrusionOk="0">
                  <a:moveTo>
                    <a:pt x="1065" y="1"/>
                  </a:moveTo>
                  <a:lnTo>
                    <a:pt x="772" y="169"/>
                  </a:lnTo>
                  <a:lnTo>
                    <a:pt x="1" y="616"/>
                  </a:lnTo>
                  <a:lnTo>
                    <a:pt x="4" y="1506"/>
                  </a:lnTo>
                  <a:lnTo>
                    <a:pt x="4" y="1838"/>
                  </a:lnTo>
                  <a:lnTo>
                    <a:pt x="1069" y="1225"/>
                  </a:lnTo>
                  <a:lnTo>
                    <a:pt x="1065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7513;p55">
              <a:extLst>
                <a:ext uri="{FF2B5EF4-FFF2-40B4-BE49-F238E27FC236}">
                  <a16:creationId xmlns:a16="http://schemas.microsoft.com/office/drawing/2014/main" id="{B01E3963-3C0B-48DF-8D40-55C0529C0CA2}"/>
                </a:ext>
              </a:extLst>
            </p:cNvPr>
            <p:cNvSpPr/>
            <p:nvPr/>
          </p:nvSpPr>
          <p:spPr>
            <a:xfrm>
              <a:off x="6716725" y="1254375"/>
              <a:ext cx="4900" cy="36200"/>
            </a:xfrm>
            <a:custGeom>
              <a:avLst/>
              <a:gdLst/>
              <a:ahLst/>
              <a:cxnLst/>
              <a:rect l="l" t="t" r="r" b="b"/>
              <a:pathLst>
                <a:path w="196" h="1448" extrusionOk="0">
                  <a:moveTo>
                    <a:pt x="192" y="0"/>
                  </a:moveTo>
                  <a:lnTo>
                    <a:pt x="0" y="112"/>
                  </a:lnTo>
                  <a:lnTo>
                    <a:pt x="3" y="1334"/>
                  </a:lnTo>
                  <a:lnTo>
                    <a:pt x="196" y="1447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7514;p55">
              <a:extLst>
                <a:ext uri="{FF2B5EF4-FFF2-40B4-BE49-F238E27FC236}">
                  <a16:creationId xmlns:a16="http://schemas.microsoft.com/office/drawing/2014/main" id="{93C470BD-BDF5-443F-9F50-C588D90A0AF7}"/>
                </a:ext>
              </a:extLst>
            </p:cNvPr>
            <p:cNvSpPr/>
            <p:nvPr/>
          </p:nvSpPr>
          <p:spPr>
            <a:xfrm>
              <a:off x="6690175" y="1287750"/>
              <a:ext cx="31450" cy="20950"/>
            </a:xfrm>
            <a:custGeom>
              <a:avLst/>
              <a:gdLst/>
              <a:ahLst/>
              <a:cxnLst/>
              <a:rect l="l" t="t" r="r" b="b"/>
              <a:pathLst>
                <a:path w="1258" h="838" extrusionOk="0">
                  <a:moveTo>
                    <a:pt x="1066" y="1"/>
                  </a:moveTo>
                  <a:lnTo>
                    <a:pt x="1" y="614"/>
                  </a:lnTo>
                  <a:lnTo>
                    <a:pt x="1" y="837"/>
                  </a:lnTo>
                  <a:lnTo>
                    <a:pt x="1258" y="112"/>
                  </a:lnTo>
                  <a:lnTo>
                    <a:pt x="1066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7515;p55">
              <a:extLst>
                <a:ext uri="{FF2B5EF4-FFF2-40B4-BE49-F238E27FC236}">
                  <a16:creationId xmlns:a16="http://schemas.microsoft.com/office/drawing/2014/main" id="{4E1DB144-6AAF-4F24-99AB-2591B07C849E}"/>
                </a:ext>
              </a:extLst>
            </p:cNvPr>
            <p:cNvSpPr/>
            <p:nvPr/>
          </p:nvSpPr>
          <p:spPr>
            <a:xfrm>
              <a:off x="6649175" y="1280625"/>
              <a:ext cx="26750" cy="45975"/>
            </a:xfrm>
            <a:custGeom>
              <a:avLst/>
              <a:gdLst/>
              <a:ahLst/>
              <a:cxnLst/>
              <a:rect l="l" t="t" r="r" b="b"/>
              <a:pathLst>
                <a:path w="1070" h="1839" extrusionOk="0">
                  <a:moveTo>
                    <a:pt x="1065" y="0"/>
                  </a:moveTo>
                  <a:lnTo>
                    <a:pt x="774" y="170"/>
                  </a:lnTo>
                  <a:lnTo>
                    <a:pt x="1" y="615"/>
                  </a:lnTo>
                  <a:lnTo>
                    <a:pt x="4" y="1505"/>
                  </a:lnTo>
                  <a:lnTo>
                    <a:pt x="4" y="1839"/>
                  </a:lnTo>
                  <a:lnTo>
                    <a:pt x="1069" y="1224"/>
                  </a:lnTo>
                  <a:lnTo>
                    <a:pt x="1065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7516;p55">
              <a:extLst>
                <a:ext uri="{FF2B5EF4-FFF2-40B4-BE49-F238E27FC236}">
                  <a16:creationId xmlns:a16="http://schemas.microsoft.com/office/drawing/2014/main" id="{BBAF8956-6F9C-43FB-BFF7-E0D3D4928E4D}"/>
                </a:ext>
              </a:extLst>
            </p:cNvPr>
            <p:cNvSpPr/>
            <p:nvPr/>
          </p:nvSpPr>
          <p:spPr>
            <a:xfrm>
              <a:off x="6675775" y="1277850"/>
              <a:ext cx="4925" cy="36175"/>
            </a:xfrm>
            <a:custGeom>
              <a:avLst/>
              <a:gdLst/>
              <a:ahLst/>
              <a:cxnLst/>
              <a:rect l="l" t="t" r="r" b="b"/>
              <a:pathLst>
                <a:path w="197" h="1447" extrusionOk="0">
                  <a:moveTo>
                    <a:pt x="192" y="1"/>
                  </a:moveTo>
                  <a:lnTo>
                    <a:pt x="1" y="111"/>
                  </a:lnTo>
                  <a:lnTo>
                    <a:pt x="4" y="1335"/>
                  </a:lnTo>
                  <a:lnTo>
                    <a:pt x="197" y="1447"/>
                  </a:lnTo>
                  <a:lnTo>
                    <a:pt x="192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7517;p55">
              <a:extLst>
                <a:ext uri="{FF2B5EF4-FFF2-40B4-BE49-F238E27FC236}">
                  <a16:creationId xmlns:a16="http://schemas.microsoft.com/office/drawing/2014/main" id="{8B5AC578-1B3E-4083-B6D2-3681072BA22C}"/>
                </a:ext>
              </a:extLst>
            </p:cNvPr>
            <p:cNvSpPr/>
            <p:nvPr/>
          </p:nvSpPr>
          <p:spPr>
            <a:xfrm>
              <a:off x="6649250" y="1311200"/>
              <a:ext cx="31450" cy="21000"/>
            </a:xfrm>
            <a:custGeom>
              <a:avLst/>
              <a:gdLst/>
              <a:ahLst/>
              <a:cxnLst/>
              <a:rect l="l" t="t" r="r" b="b"/>
              <a:pathLst>
                <a:path w="1258" h="840" extrusionOk="0">
                  <a:moveTo>
                    <a:pt x="1066" y="1"/>
                  </a:moveTo>
                  <a:lnTo>
                    <a:pt x="1" y="616"/>
                  </a:lnTo>
                  <a:lnTo>
                    <a:pt x="1" y="839"/>
                  </a:lnTo>
                  <a:lnTo>
                    <a:pt x="1258" y="113"/>
                  </a:lnTo>
                  <a:lnTo>
                    <a:pt x="1066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7518;p55">
              <a:extLst>
                <a:ext uri="{FF2B5EF4-FFF2-40B4-BE49-F238E27FC236}">
                  <a16:creationId xmlns:a16="http://schemas.microsoft.com/office/drawing/2014/main" id="{DE288C96-4276-4DE4-9116-D842716779F6}"/>
                </a:ext>
              </a:extLst>
            </p:cNvPr>
            <p:cNvSpPr/>
            <p:nvPr/>
          </p:nvSpPr>
          <p:spPr>
            <a:xfrm>
              <a:off x="6608250" y="1303950"/>
              <a:ext cx="26750" cy="46000"/>
            </a:xfrm>
            <a:custGeom>
              <a:avLst/>
              <a:gdLst/>
              <a:ahLst/>
              <a:cxnLst/>
              <a:rect l="l" t="t" r="r" b="b"/>
              <a:pathLst>
                <a:path w="1070" h="1840" extrusionOk="0">
                  <a:moveTo>
                    <a:pt x="1066" y="1"/>
                  </a:moveTo>
                  <a:lnTo>
                    <a:pt x="773" y="169"/>
                  </a:lnTo>
                  <a:lnTo>
                    <a:pt x="0" y="616"/>
                  </a:lnTo>
                  <a:lnTo>
                    <a:pt x="3" y="1506"/>
                  </a:lnTo>
                  <a:lnTo>
                    <a:pt x="5" y="1840"/>
                  </a:lnTo>
                  <a:lnTo>
                    <a:pt x="1069" y="1225"/>
                  </a:lnTo>
                  <a:lnTo>
                    <a:pt x="1066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7519;p55">
              <a:extLst>
                <a:ext uri="{FF2B5EF4-FFF2-40B4-BE49-F238E27FC236}">
                  <a16:creationId xmlns:a16="http://schemas.microsoft.com/office/drawing/2014/main" id="{8C69CBC5-83BE-45D0-9698-02267818092B}"/>
                </a:ext>
              </a:extLst>
            </p:cNvPr>
            <p:cNvSpPr/>
            <p:nvPr/>
          </p:nvSpPr>
          <p:spPr>
            <a:xfrm>
              <a:off x="6634850" y="1301175"/>
              <a:ext cx="4925" cy="36200"/>
            </a:xfrm>
            <a:custGeom>
              <a:avLst/>
              <a:gdLst/>
              <a:ahLst/>
              <a:cxnLst/>
              <a:rect l="l" t="t" r="r" b="b"/>
              <a:pathLst>
                <a:path w="197" h="1448" extrusionOk="0">
                  <a:moveTo>
                    <a:pt x="194" y="0"/>
                  </a:moveTo>
                  <a:lnTo>
                    <a:pt x="1" y="112"/>
                  </a:lnTo>
                  <a:lnTo>
                    <a:pt x="5" y="1336"/>
                  </a:lnTo>
                  <a:lnTo>
                    <a:pt x="197" y="1447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7520;p55">
              <a:extLst>
                <a:ext uri="{FF2B5EF4-FFF2-40B4-BE49-F238E27FC236}">
                  <a16:creationId xmlns:a16="http://schemas.microsoft.com/office/drawing/2014/main" id="{0279504F-63EA-4962-BF04-AE198F31DC4B}"/>
                </a:ext>
              </a:extLst>
            </p:cNvPr>
            <p:cNvSpPr/>
            <p:nvPr/>
          </p:nvSpPr>
          <p:spPr>
            <a:xfrm>
              <a:off x="6608325" y="1334550"/>
              <a:ext cx="31450" cy="20950"/>
            </a:xfrm>
            <a:custGeom>
              <a:avLst/>
              <a:gdLst/>
              <a:ahLst/>
              <a:cxnLst/>
              <a:rect l="l" t="t" r="r" b="b"/>
              <a:pathLst>
                <a:path w="1258" h="838" extrusionOk="0">
                  <a:moveTo>
                    <a:pt x="1066" y="1"/>
                  </a:moveTo>
                  <a:lnTo>
                    <a:pt x="0" y="616"/>
                  </a:lnTo>
                  <a:lnTo>
                    <a:pt x="0" y="837"/>
                  </a:lnTo>
                  <a:lnTo>
                    <a:pt x="1258" y="112"/>
                  </a:lnTo>
                  <a:lnTo>
                    <a:pt x="1066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7521;p55">
              <a:extLst>
                <a:ext uri="{FF2B5EF4-FFF2-40B4-BE49-F238E27FC236}">
                  <a16:creationId xmlns:a16="http://schemas.microsoft.com/office/drawing/2014/main" id="{47423461-C01B-4621-B679-C6021734EEDF}"/>
                </a:ext>
              </a:extLst>
            </p:cNvPr>
            <p:cNvSpPr/>
            <p:nvPr/>
          </p:nvSpPr>
          <p:spPr>
            <a:xfrm>
              <a:off x="6690100" y="1314575"/>
              <a:ext cx="26750" cy="46000"/>
            </a:xfrm>
            <a:custGeom>
              <a:avLst/>
              <a:gdLst/>
              <a:ahLst/>
              <a:cxnLst/>
              <a:rect l="l" t="t" r="r" b="b"/>
              <a:pathLst>
                <a:path w="1070" h="1840" extrusionOk="0">
                  <a:moveTo>
                    <a:pt x="1065" y="1"/>
                  </a:moveTo>
                  <a:lnTo>
                    <a:pt x="772" y="169"/>
                  </a:lnTo>
                  <a:lnTo>
                    <a:pt x="1" y="616"/>
                  </a:lnTo>
                  <a:lnTo>
                    <a:pt x="4" y="1506"/>
                  </a:lnTo>
                  <a:lnTo>
                    <a:pt x="4" y="1840"/>
                  </a:lnTo>
                  <a:lnTo>
                    <a:pt x="1069" y="1225"/>
                  </a:lnTo>
                  <a:lnTo>
                    <a:pt x="1065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7522;p55">
              <a:extLst>
                <a:ext uri="{FF2B5EF4-FFF2-40B4-BE49-F238E27FC236}">
                  <a16:creationId xmlns:a16="http://schemas.microsoft.com/office/drawing/2014/main" id="{FD81A6F7-05AC-42CA-8248-F84EAA3966D0}"/>
                </a:ext>
              </a:extLst>
            </p:cNvPr>
            <p:cNvSpPr/>
            <p:nvPr/>
          </p:nvSpPr>
          <p:spPr>
            <a:xfrm>
              <a:off x="6716725" y="1311825"/>
              <a:ext cx="4900" cy="36175"/>
            </a:xfrm>
            <a:custGeom>
              <a:avLst/>
              <a:gdLst/>
              <a:ahLst/>
              <a:cxnLst/>
              <a:rect l="l" t="t" r="r" b="b"/>
              <a:pathLst>
                <a:path w="196" h="1447" extrusionOk="0">
                  <a:moveTo>
                    <a:pt x="192" y="1"/>
                  </a:moveTo>
                  <a:lnTo>
                    <a:pt x="0" y="111"/>
                  </a:lnTo>
                  <a:lnTo>
                    <a:pt x="3" y="1335"/>
                  </a:lnTo>
                  <a:lnTo>
                    <a:pt x="196" y="1446"/>
                  </a:lnTo>
                  <a:lnTo>
                    <a:pt x="192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7523;p55">
              <a:extLst>
                <a:ext uri="{FF2B5EF4-FFF2-40B4-BE49-F238E27FC236}">
                  <a16:creationId xmlns:a16="http://schemas.microsoft.com/office/drawing/2014/main" id="{69CA63BA-743D-4FC0-8125-213CC423C087}"/>
                </a:ext>
              </a:extLst>
            </p:cNvPr>
            <p:cNvSpPr/>
            <p:nvPr/>
          </p:nvSpPr>
          <p:spPr>
            <a:xfrm>
              <a:off x="6690175" y="1345175"/>
              <a:ext cx="31450" cy="20950"/>
            </a:xfrm>
            <a:custGeom>
              <a:avLst/>
              <a:gdLst/>
              <a:ahLst/>
              <a:cxnLst/>
              <a:rect l="l" t="t" r="r" b="b"/>
              <a:pathLst>
                <a:path w="1258" h="838" extrusionOk="0">
                  <a:moveTo>
                    <a:pt x="1066" y="1"/>
                  </a:moveTo>
                  <a:lnTo>
                    <a:pt x="1" y="616"/>
                  </a:lnTo>
                  <a:lnTo>
                    <a:pt x="1" y="837"/>
                  </a:lnTo>
                  <a:lnTo>
                    <a:pt x="1258" y="112"/>
                  </a:lnTo>
                  <a:lnTo>
                    <a:pt x="1066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7524;p55">
              <a:extLst>
                <a:ext uri="{FF2B5EF4-FFF2-40B4-BE49-F238E27FC236}">
                  <a16:creationId xmlns:a16="http://schemas.microsoft.com/office/drawing/2014/main" id="{451A9821-401B-4713-AE23-F3D34AAA09FE}"/>
                </a:ext>
              </a:extLst>
            </p:cNvPr>
            <p:cNvSpPr/>
            <p:nvPr/>
          </p:nvSpPr>
          <p:spPr>
            <a:xfrm>
              <a:off x="6649175" y="1338050"/>
              <a:ext cx="26750" cy="45975"/>
            </a:xfrm>
            <a:custGeom>
              <a:avLst/>
              <a:gdLst/>
              <a:ahLst/>
              <a:cxnLst/>
              <a:rect l="l" t="t" r="r" b="b"/>
              <a:pathLst>
                <a:path w="1070" h="1839" extrusionOk="0">
                  <a:moveTo>
                    <a:pt x="1065" y="0"/>
                  </a:moveTo>
                  <a:lnTo>
                    <a:pt x="774" y="170"/>
                  </a:lnTo>
                  <a:lnTo>
                    <a:pt x="1" y="615"/>
                  </a:lnTo>
                  <a:lnTo>
                    <a:pt x="4" y="1505"/>
                  </a:lnTo>
                  <a:lnTo>
                    <a:pt x="4" y="1839"/>
                  </a:lnTo>
                  <a:lnTo>
                    <a:pt x="1069" y="1224"/>
                  </a:lnTo>
                  <a:lnTo>
                    <a:pt x="1065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7525;p55">
              <a:extLst>
                <a:ext uri="{FF2B5EF4-FFF2-40B4-BE49-F238E27FC236}">
                  <a16:creationId xmlns:a16="http://schemas.microsoft.com/office/drawing/2014/main" id="{19AB30E0-5F7A-4E10-803E-CE7758B8EB0F}"/>
                </a:ext>
              </a:extLst>
            </p:cNvPr>
            <p:cNvSpPr/>
            <p:nvPr/>
          </p:nvSpPr>
          <p:spPr>
            <a:xfrm>
              <a:off x="6675775" y="1335275"/>
              <a:ext cx="4925" cy="36175"/>
            </a:xfrm>
            <a:custGeom>
              <a:avLst/>
              <a:gdLst/>
              <a:ahLst/>
              <a:cxnLst/>
              <a:rect l="l" t="t" r="r" b="b"/>
              <a:pathLst>
                <a:path w="197" h="1447" extrusionOk="0">
                  <a:moveTo>
                    <a:pt x="192" y="1"/>
                  </a:moveTo>
                  <a:lnTo>
                    <a:pt x="1" y="111"/>
                  </a:lnTo>
                  <a:lnTo>
                    <a:pt x="4" y="1335"/>
                  </a:lnTo>
                  <a:lnTo>
                    <a:pt x="197" y="1447"/>
                  </a:lnTo>
                  <a:lnTo>
                    <a:pt x="192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7526;p55">
              <a:extLst>
                <a:ext uri="{FF2B5EF4-FFF2-40B4-BE49-F238E27FC236}">
                  <a16:creationId xmlns:a16="http://schemas.microsoft.com/office/drawing/2014/main" id="{E17DC683-0A33-4C30-9937-8F2A62A68CAB}"/>
                </a:ext>
              </a:extLst>
            </p:cNvPr>
            <p:cNvSpPr/>
            <p:nvPr/>
          </p:nvSpPr>
          <p:spPr>
            <a:xfrm>
              <a:off x="6649250" y="1368625"/>
              <a:ext cx="31450" cy="21000"/>
            </a:xfrm>
            <a:custGeom>
              <a:avLst/>
              <a:gdLst/>
              <a:ahLst/>
              <a:cxnLst/>
              <a:rect l="l" t="t" r="r" b="b"/>
              <a:pathLst>
                <a:path w="1258" h="840" extrusionOk="0">
                  <a:moveTo>
                    <a:pt x="1066" y="1"/>
                  </a:moveTo>
                  <a:lnTo>
                    <a:pt x="1" y="616"/>
                  </a:lnTo>
                  <a:lnTo>
                    <a:pt x="1" y="839"/>
                  </a:lnTo>
                  <a:lnTo>
                    <a:pt x="1258" y="113"/>
                  </a:lnTo>
                  <a:lnTo>
                    <a:pt x="1066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7527;p55">
              <a:extLst>
                <a:ext uri="{FF2B5EF4-FFF2-40B4-BE49-F238E27FC236}">
                  <a16:creationId xmlns:a16="http://schemas.microsoft.com/office/drawing/2014/main" id="{F5B41206-1404-4707-8E90-002F79F40F7C}"/>
                </a:ext>
              </a:extLst>
            </p:cNvPr>
            <p:cNvSpPr/>
            <p:nvPr/>
          </p:nvSpPr>
          <p:spPr>
            <a:xfrm>
              <a:off x="6608250" y="1361375"/>
              <a:ext cx="26750" cy="46000"/>
            </a:xfrm>
            <a:custGeom>
              <a:avLst/>
              <a:gdLst/>
              <a:ahLst/>
              <a:cxnLst/>
              <a:rect l="l" t="t" r="r" b="b"/>
              <a:pathLst>
                <a:path w="1070" h="1840" extrusionOk="0">
                  <a:moveTo>
                    <a:pt x="1066" y="1"/>
                  </a:moveTo>
                  <a:lnTo>
                    <a:pt x="773" y="169"/>
                  </a:lnTo>
                  <a:lnTo>
                    <a:pt x="0" y="616"/>
                  </a:lnTo>
                  <a:lnTo>
                    <a:pt x="3" y="1506"/>
                  </a:lnTo>
                  <a:lnTo>
                    <a:pt x="5" y="1840"/>
                  </a:lnTo>
                  <a:lnTo>
                    <a:pt x="1069" y="1225"/>
                  </a:lnTo>
                  <a:lnTo>
                    <a:pt x="1066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7528;p55">
              <a:extLst>
                <a:ext uri="{FF2B5EF4-FFF2-40B4-BE49-F238E27FC236}">
                  <a16:creationId xmlns:a16="http://schemas.microsoft.com/office/drawing/2014/main" id="{A5067930-0986-4F5F-A322-6119D983A5DF}"/>
                </a:ext>
              </a:extLst>
            </p:cNvPr>
            <p:cNvSpPr/>
            <p:nvPr/>
          </p:nvSpPr>
          <p:spPr>
            <a:xfrm>
              <a:off x="6634850" y="1358625"/>
              <a:ext cx="4925" cy="36175"/>
            </a:xfrm>
            <a:custGeom>
              <a:avLst/>
              <a:gdLst/>
              <a:ahLst/>
              <a:cxnLst/>
              <a:rect l="l" t="t" r="r" b="b"/>
              <a:pathLst>
                <a:path w="197" h="1447" extrusionOk="0">
                  <a:moveTo>
                    <a:pt x="194" y="1"/>
                  </a:moveTo>
                  <a:lnTo>
                    <a:pt x="1" y="111"/>
                  </a:lnTo>
                  <a:lnTo>
                    <a:pt x="5" y="1335"/>
                  </a:lnTo>
                  <a:lnTo>
                    <a:pt x="197" y="1446"/>
                  </a:lnTo>
                  <a:lnTo>
                    <a:pt x="194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7529;p55">
              <a:extLst>
                <a:ext uri="{FF2B5EF4-FFF2-40B4-BE49-F238E27FC236}">
                  <a16:creationId xmlns:a16="http://schemas.microsoft.com/office/drawing/2014/main" id="{2E6E7306-5789-473C-9F47-736FC970F96E}"/>
                </a:ext>
              </a:extLst>
            </p:cNvPr>
            <p:cNvSpPr/>
            <p:nvPr/>
          </p:nvSpPr>
          <p:spPr>
            <a:xfrm>
              <a:off x="6608325" y="1391975"/>
              <a:ext cx="31450" cy="20950"/>
            </a:xfrm>
            <a:custGeom>
              <a:avLst/>
              <a:gdLst/>
              <a:ahLst/>
              <a:cxnLst/>
              <a:rect l="l" t="t" r="r" b="b"/>
              <a:pathLst>
                <a:path w="1258" h="838" extrusionOk="0">
                  <a:moveTo>
                    <a:pt x="1066" y="1"/>
                  </a:moveTo>
                  <a:lnTo>
                    <a:pt x="0" y="616"/>
                  </a:lnTo>
                  <a:lnTo>
                    <a:pt x="0" y="837"/>
                  </a:lnTo>
                  <a:lnTo>
                    <a:pt x="1258" y="112"/>
                  </a:lnTo>
                  <a:lnTo>
                    <a:pt x="1066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7530;p55">
              <a:extLst>
                <a:ext uri="{FF2B5EF4-FFF2-40B4-BE49-F238E27FC236}">
                  <a16:creationId xmlns:a16="http://schemas.microsoft.com/office/drawing/2014/main" id="{31988E4D-B36B-45F3-BCE2-FF04ADA57B2D}"/>
                </a:ext>
              </a:extLst>
            </p:cNvPr>
            <p:cNvSpPr/>
            <p:nvPr/>
          </p:nvSpPr>
          <p:spPr>
            <a:xfrm>
              <a:off x="6594075" y="895150"/>
              <a:ext cx="91525" cy="144900"/>
            </a:xfrm>
            <a:custGeom>
              <a:avLst/>
              <a:gdLst/>
              <a:ahLst/>
              <a:cxnLst/>
              <a:rect l="l" t="t" r="r" b="b"/>
              <a:pathLst>
                <a:path w="3661" h="5796" extrusionOk="0">
                  <a:moveTo>
                    <a:pt x="3626" y="1"/>
                  </a:moveTo>
                  <a:lnTo>
                    <a:pt x="1" y="2054"/>
                  </a:lnTo>
                  <a:lnTo>
                    <a:pt x="35" y="5795"/>
                  </a:lnTo>
                  <a:lnTo>
                    <a:pt x="3660" y="3740"/>
                  </a:lnTo>
                  <a:lnTo>
                    <a:pt x="3626" y="1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7531;p55">
              <a:extLst>
                <a:ext uri="{FF2B5EF4-FFF2-40B4-BE49-F238E27FC236}">
                  <a16:creationId xmlns:a16="http://schemas.microsoft.com/office/drawing/2014/main" id="{3D706D71-599E-4661-B6A9-9BED96294671}"/>
                </a:ext>
              </a:extLst>
            </p:cNvPr>
            <p:cNvSpPr/>
            <p:nvPr/>
          </p:nvSpPr>
          <p:spPr>
            <a:xfrm>
              <a:off x="6500875" y="893350"/>
              <a:ext cx="94100" cy="146700"/>
            </a:xfrm>
            <a:custGeom>
              <a:avLst/>
              <a:gdLst/>
              <a:ahLst/>
              <a:cxnLst/>
              <a:rect l="l" t="t" r="r" b="b"/>
              <a:pathLst>
                <a:path w="3764" h="5868" extrusionOk="0">
                  <a:moveTo>
                    <a:pt x="0" y="0"/>
                  </a:moveTo>
                  <a:lnTo>
                    <a:pt x="35" y="3741"/>
                  </a:lnTo>
                  <a:lnTo>
                    <a:pt x="3763" y="5867"/>
                  </a:lnTo>
                  <a:lnTo>
                    <a:pt x="3729" y="21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7532;p55">
              <a:extLst>
                <a:ext uri="{FF2B5EF4-FFF2-40B4-BE49-F238E27FC236}">
                  <a16:creationId xmlns:a16="http://schemas.microsoft.com/office/drawing/2014/main" id="{A6F23E31-AC9A-445B-84F5-2E2730075F5C}"/>
                </a:ext>
              </a:extLst>
            </p:cNvPr>
            <p:cNvSpPr/>
            <p:nvPr/>
          </p:nvSpPr>
          <p:spPr>
            <a:xfrm>
              <a:off x="6500875" y="842000"/>
              <a:ext cx="183850" cy="104500"/>
            </a:xfrm>
            <a:custGeom>
              <a:avLst/>
              <a:gdLst/>
              <a:ahLst/>
              <a:cxnLst/>
              <a:rect l="l" t="t" r="r" b="b"/>
              <a:pathLst>
                <a:path w="7354" h="4180" extrusionOk="0">
                  <a:moveTo>
                    <a:pt x="3627" y="1"/>
                  </a:moveTo>
                  <a:lnTo>
                    <a:pt x="0" y="2054"/>
                  </a:lnTo>
                  <a:lnTo>
                    <a:pt x="3729" y="4180"/>
                  </a:lnTo>
                  <a:lnTo>
                    <a:pt x="7354" y="2127"/>
                  </a:lnTo>
                  <a:lnTo>
                    <a:pt x="3627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7533;p55">
              <a:extLst>
                <a:ext uri="{FF2B5EF4-FFF2-40B4-BE49-F238E27FC236}">
                  <a16:creationId xmlns:a16="http://schemas.microsoft.com/office/drawing/2014/main" id="{9548332C-2308-4928-8014-CA6D96D99281}"/>
                </a:ext>
              </a:extLst>
            </p:cNvPr>
            <p:cNvSpPr/>
            <p:nvPr/>
          </p:nvSpPr>
          <p:spPr>
            <a:xfrm>
              <a:off x="6513925" y="957475"/>
              <a:ext cx="17250" cy="29675"/>
            </a:xfrm>
            <a:custGeom>
              <a:avLst/>
              <a:gdLst/>
              <a:ahLst/>
              <a:cxnLst/>
              <a:rect l="l" t="t" r="r" b="b"/>
              <a:pathLst>
                <a:path w="690" h="1187" extrusionOk="0">
                  <a:moveTo>
                    <a:pt x="2" y="0"/>
                  </a:moveTo>
                  <a:lnTo>
                    <a:pt x="0" y="790"/>
                  </a:lnTo>
                  <a:lnTo>
                    <a:pt x="688" y="1186"/>
                  </a:lnTo>
                  <a:lnTo>
                    <a:pt x="688" y="972"/>
                  </a:lnTo>
                  <a:lnTo>
                    <a:pt x="689" y="396"/>
                  </a:lnTo>
                  <a:lnTo>
                    <a:pt x="190" y="109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7534;p55">
              <a:extLst>
                <a:ext uri="{FF2B5EF4-FFF2-40B4-BE49-F238E27FC236}">
                  <a16:creationId xmlns:a16="http://schemas.microsoft.com/office/drawing/2014/main" id="{E3A9E63C-CE00-4FB4-9E80-42579CF06F87}"/>
                </a:ext>
              </a:extLst>
            </p:cNvPr>
            <p:cNvSpPr/>
            <p:nvPr/>
          </p:nvSpPr>
          <p:spPr>
            <a:xfrm>
              <a:off x="6510800" y="955650"/>
              <a:ext cx="3175" cy="23375"/>
            </a:xfrm>
            <a:custGeom>
              <a:avLst/>
              <a:gdLst/>
              <a:ahLst/>
              <a:cxnLst/>
              <a:rect l="l" t="t" r="r" b="b"/>
              <a:pathLst>
                <a:path w="127" h="935" extrusionOk="0">
                  <a:moveTo>
                    <a:pt x="4" y="1"/>
                  </a:moveTo>
                  <a:lnTo>
                    <a:pt x="1" y="935"/>
                  </a:lnTo>
                  <a:lnTo>
                    <a:pt x="125" y="863"/>
                  </a:lnTo>
                  <a:lnTo>
                    <a:pt x="127" y="73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7535;p55">
              <a:extLst>
                <a:ext uri="{FF2B5EF4-FFF2-40B4-BE49-F238E27FC236}">
                  <a16:creationId xmlns:a16="http://schemas.microsoft.com/office/drawing/2014/main" id="{C338AFAB-789A-4716-9612-C52580D45748}"/>
                </a:ext>
              </a:extLst>
            </p:cNvPr>
            <p:cNvSpPr/>
            <p:nvPr/>
          </p:nvSpPr>
          <p:spPr>
            <a:xfrm>
              <a:off x="6510800" y="977225"/>
              <a:ext cx="20325" cy="13550"/>
            </a:xfrm>
            <a:custGeom>
              <a:avLst/>
              <a:gdLst/>
              <a:ahLst/>
              <a:cxnLst/>
              <a:rect l="l" t="t" r="r" b="b"/>
              <a:pathLst>
                <a:path w="813" h="542" extrusionOk="0">
                  <a:moveTo>
                    <a:pt x="125" y="0"/>
                  </a:moveTo>
                  <a:lnTo>
                    <a:pt x="1" y="72"/>
                  </a:lnTo>
                  <a:lnTo>
                    <a:pt x="813" y="541"/>
                  </a:lnTo>
                  <a:lnTo>
                    <a:pt x="813" y="396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7536;p55">
              <a:extLst>
                <a:ext uri="{FF2B5EF4-FFF2-40B4-BE49-F238E27FC236}">
                  <a16:creationId xmlns:a16="http://schemas.microsoft.com/office/drawing/2014/main" id="{F7590FCC-5EA3-46BA-A5DA-F1275C0CAF1D}"/>
                </a:ext>
              </a:extLst>
            </p:cNvPr>
            <p:cNvSpPr/>
            <p:nvPr/>
          </p:nvSpPr>
          <p:spPr>
            <a:xfrm>
              <a:off x="6540350" y="972625"/>
              <a:ext cx="17275" cy="29700"/>
            </a:xfrm>
            <a:custGeom>
              <a:avLst/>
              <a:gdLst/>
              <a:ahLst/>
              <a:cxnLst/>
              <a:rect l="l" t="t" r="r" b="b"/>
              <a:pathLst>
                <a:path w="691" h="1188" extrusionOk="0">
                  <a:moveTo>
                    <a:pt x="2" y="0"/>
                  </a:moveTo>
                  <a:lnTo>
                    <a:pt x="0" y="791"/>
                  </a:lnTo>
                  <a:lnTo>
                    <a:pt x="688" y="1188"/>
                  </a:lnTo>
                  <a:lnTo>
                    <a:pt x="688" y="972"/>
                  </a:lnTo>
                  <a:lnTo>
                    <a:pt x="691" y="398"/>
                  </a:lnTo>
                  <a:lnTo>
                    <a:pt x="192" y="109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7537;p55">
              <a:extLst>
                <a:ext uri="{FF2B5EF4-FFF2-40B4-BE49-F238E27FC236}">
                  <a16:creationId xmlns:a16="http://schemas.microsoft.com/office/drawing/2014/main" id="{DEA7A1AA-8D8F-4206-946C-6985565FAD13}"/>
                </a:ext>
              </a:extLst>
            </p:cNvPr>
            <p:cNvSpPr/>
            <p:nvPr/>
          </p:nvSpPr>
          <p:spPr>
            <a:xfrm>
              <a:off x="6537225" y="970800"/>
              <a:ext cx="3175" cy="23425"/>
            </a:xfrm>
            <a:custGeom>
              <a:avLst/>
              <a:gdLst/>
              <a:ahLst/>
              <a:cxnLst/>
              <a:rect l="l" t="t" r="r" b="b"/>
              <a:pathLst>
                <a:path w="127" h="937" extrusionOk="0">
                  <a:moveTo>
                    <a:pt x="4" y="1"/>
                  </a:moveTo>
                  <a:lnTo>
                    <a:pt x="1" y="936"/>
                  </a:lnTo>
                  <a:lnTo>
                    <a:pt x="125" y="864"/>
                  </a:lnTo>
                  <a:lnTo>
                    <a:pt x="127" y="73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7538;p55">
              <a:extLst>
                <a:ext uri="{FF2B5EF4-FFF2-40B4-BE49-F238E27FC236}">
                  <a16:creationId xmlns:a16="http://schemas.microsoft.com/office/drawing/2014/main" id="{BA1CA032-D496-44FA-AF7D-9A17CE65A5E6}"/>
                </a:ext>
              </a:extLst>
            </p:cNvPr>
            <p:cNvSpPr/>
            <p:nvPr/>
          </p:nvSpPr>
          <p:spPr>
            <a:xfrm>
              <a:off x="6537225" y="992375"/>
              <a:ext cx="20325" cy="13550"/>
            </a:xfrm>
            <a:custGeom>
              <a:avLst/>
              <a:gdLst/>
              <a:ahLst/>
              <a:cxnLst/>
              <a:rect l="l" t="t" r="r" b="b"/>
              <a:pathLst>
                <a:path w="813" h="542" extrusionOk="0">
                  <a:moveTo>
                    <a:pt x="125" y="1"/>
                  </a:moveTo>
                  <a:lnTo>
                    <a:pt x="1" y="73"/>
                  </a:lnTo>
                  <a:lnTo>
                    <a:pt x="813" y="541"/>
                  </a:lnTo>
                  <a:lnTo>
                    <a:pt x="813" y="398"/>
                  </a:lnTo>
                  <a:lnTo>
                    <a:pt x="125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7539;p55">
              <a:extLst>
                <a:ext uri="{FF2B5EF4-FFF2-40B4-BE49-F238E27FC236}">
                  <a16:creationId xmlns:a16="http://schemas.microsoft.com/office/drawing/2014/main" id="{4FD270ED-776D-4B89-B2F6-1D4D96AEC508}"/>
                </a:ext>
              </a:extLst>
            </p:cNvPr>
            <p:cNvSpPr/>
            <p:nvPr/>
          </p:nvSpPr>
          <p:spPr>
            <a:xfrm>
              <a:off x="6566775" y="987675"/>
              <a:ext cx="17250" cy="29700"/>
            </a:xfrm>
            <a:custGeom>
              <a:avLst/>
              <a:gdLst/>
              <a:ahLst/>
              <a:cxnLst/>
              <a:rect l="l" t="t" r="r" b="b"/>
              <a:pathLst>
                <a:path w="690" h="1188" extrusionOk="0">
                  <a:moveTo>
                    <a:pt x="2" y="0"/>
                  </a:moveTo>
                  <a:lnTo>
                    <a:pt x="1" y="790"/>
                  </a:lnTo>
                  <a:lnTo>
                    <a:pt x="688" y="1188"/>
                  </a:lnTo>
                  <a:lnTo>
                    <a:pt x="688" y="973"/>
                  </a:lnTo>
                  <a:lnTo>
                    <a:pt x="689" y="397"/>
                  </a:lnTo>
                  <a:lnTo>
                    <a:pt x="191" y="11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7540;p55">
              <a:extLst>
                <a:ext uri="{FF2B5EF4-FFF2-40B4-BE49-F238E27FC236}">
                  <a16:creationId xmlns:a16="http://schemas.microsoft.com/office/drawing/2014/main" id="{1AF00BA5-E9BD-4BEE-89F2-0BCD6E4FA911}"/>
                </a:ext>
              </a:extLst>
            </p:cNvPr>
            <p:cNvSpPr/>
            <p:nvPr/>
          </p:nvSpPr>
          <p:spPr>
            <a:xfrm>
              <a:off x="6563650" y="985900"/>
              <a:ext cx="3200" cy="23350"/>
            </a:xfrm>
            <a:custGeom>
              <a:avLst/>
              <a:gdLst/>
              <a:ahLst/>
              <a:cxnLst/>
              <a:rect l="l" t="t" r="r" b="b"/>
              <a:pathLst>
                <a:path w="128" h="934" extrusionOk="0">
                  <a:moveTo>
                    <a:pt x="4" y="0"/>
                  </a:moveTo>
                  <a:lnTo>
                    <a:pt x="1" y="934"/>
                  </a:lnTo>
                  <a:lnTo>
                    <a:pt x="126" y="861"/>
                  </a:lnTo>
                  <a:lnTo>
                    <a:pt x="127" y="71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7541;p55">
              <a:extLst>
                <a:ext uri="{FF2B5EF4-FFF2-40B4-BE49-F238E27FC236}">
                  <a16:creationId xmlns:a16="http://schemas.microsoft.com/office/drawing/2014/main" id="{4AADEA29-D33C-4D88-9D2A-DE5153324143}"/>
                </a:ext>
              </a:extLst>
            </p:cNvPr>
            <p:cNvSpPr/>
            <p:nvPr/>
          </p:nvSpPr>
          <p:spPr>
            <a:xfrm>
              <a:off x="6563650" y="1007425"/>
              <a:ext cx="20325" cy="13550"/>
            </a:xfrm>
            <a:custGeom>
              <a:avLst/>
              <a:gdLst/>
              <a:ahLst/>
              <a:cxnLst/>
              <a:rect l="l" t="t" r="r" b="b"/>
              <a:pathLst>
                <a:path w="813" h="542" extrusionOk="0">
                  <a:moveTo>
                    <a:pt x="126" y="0"/>
                  </a:moveTo>
                  <a:lnTo>
                    <a:pt x="1" y="73"/>
                  </a:lnTo>
                  <a:lnTo>
                    <a:pt x="813" y="541"/>
                  </a:lnTo>
                  <a:lnTo>
                    <a:pt x="813" y="398"/>
                  </a:lnTo>
                  <a:lnTo>
                    <a:pt x="126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7542;p55">
              <a:extLst>
                <a:ext uri="{FF2B5EF4-FFF2-40B4-BE49-F238E27FC236}">
                  <a16:creationId xmlns:a16="http://schemas.microsoft.com/office/drawing/2014/main" id="{4A2CD120-BDAA-45E0-A140-915D30B881F8}"/>
                </a:ext>
              </a:extLst>
            </p:cNvPr>
            <p:cNvSpPr/>
            <p:nvPr/>
          </p:nvSpPr>
          <p:spPr>
            <a:xfrm>
              <a:off x="6656650" y="957475"/>
              <a:ext cx="17250" cy="29675"/>
            </a:xfrm>
            <a:custGeom>
              <a:avLst/>
              <a:gdLst/>
              <a:ahLst/>
              <a:cxnLst/>
              <a:rect l="l" t="t" r="r" b="b"/>
              <a:pathLst>
                <a:path w="690" h="1187" extrusionOk="0">
                  <a:moveTo>
                    <a:pt x="688" y="0"/>
                  </a:moveTo>
                  <a:lnTo>
                    <a:pt x="499" y="109"/>
                  </a:lnTo>
                  <a:lnTo>
                    <a:pt x="0" y="396"/>
                  </a:lnTo>
                  <a:lnTo>
                    <a:pt x="2" y="972"/>
                  </a:lnTo>
                  <a:lnTo>
                    <a:pt x="2" y="1186"/>
                  </a:lnTo>
                  <a:lnTo>
                    <a:pt x="689" y="790"/>
                  </a:lnTo>
                  <a:lnTo>
                    <a:pt x="688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7543;p55">
              <a:extLst>
                <a:ext uri="{FF2B5EF4-FFF2-40B4-BE49-F238E27FC236}">
                  <a16:creationId xmlns:a16="http://schemas.microsoft.com/office/drawing/2014/main" id="{F89A11A2-D420-48F6-A1AB-DA6A4AD0F35B}"/>
                </a:ext>
              </a:extLst>
            </p:cNvPr>
            <p:cNvSpPr/>
            <p:nvPr/>
          </p:nvSpPr>
          <p:spPr>
            <a:xfrm>
              <a:off x="6673825" y="955650"/>
              <a:ext cx="3175" cy="23375"/>
            </a:xfrm>
            <a:custGeom>
              <a:avLst/>
              <a:gdLst/>
              <a:ahLst/>
              <a:cxnLst/>
              <a:rect l="l" t="t" r="r" b="b"/>
              <a:pathLst>
                <a:path w="127" h="935" extrusionOk="0">
                  <a:moveTo>
                    <a:pt x="124" y="1"/>
                  </a:moveTo>
                  <a:lnTo>
                    <a:pt x="1" y="73"/>
                  </a:lnTo>
                  <a:lnTo>
                    <a:pt x="2" y="863"/>
                  </a:lnTo>
                  <a:lnTo>
                    <a:pt x="127" y="935"/>
                  </a:lnTo>
                  <a:lnTo>
                    <a:pt x="124" y="1"/>
                  </a:lnTo>
                  <a:close/>
                  <a:moveTo>
                    <a:pt x="127" y="935"/>
                  </a:moveTo>
                  <a:lnTo>
                    <a:pt x="127" y="935"/>
                  </a:lnTo>
                  <a:lnTo>
                    <a:pt x="127" y="935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7544;p55">
              <a:extLst>
                <a:ext uri="{FF2B5EF4-FFF2-40B4-BE49-F238E27FC236}">
                  <a16:creationId xmlns:a16="http://schemas.microsoft.com/office/drawing/2014/main" id="{D66697A6-D595-4B21-B50D-A7BE878821BF}"/>
                </a:ext>
              </a:extLst>
            </p:cNvPr>
            <p:cNvSpPr/>
            <p:nvPr/>
          </p:nvSpPr>
          <p:spPr>
            <a:xfrm>
              <a:off x="6656675" y="977225"/>
              <a:ext cx="20325" cy="13550"/>
            </a:xfrm>
            <a:custGeom>
              <a:avLst/>
              <a:gdLst/>
              <a:ahLst/>
              <a:cxnLst/>
              <a:rect l="l" t="t" r="r" b="b"/>
              <a:pathLst>
                <a:path w="813" h="542" extrusionOk="0">
                  <a:moveTo>
                    <a:pt x="688" y="0"/>
                  </a:moveTo>
                  <a:lnTo>
                    <a:pt x="1" y="396"/>
                  </a:lnTo>
                  <a:lnTo>
                    <a:pt x="1" y="541"/>
                  </a:lnTo>
                  <a:lnTo>
                    <a:pt x="813" y="72"/>
                  </a:lnTo>
                  <a:lnTo>
                    <a:pt x="688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7545;p55">
              <a:extLst>
                <a:ext uri="{FF2B5EF4-FFF2-40B4-BE49-F238E27FC236}">
                  <a16:creationId xmlns:a16="http://schemas.microsoft.com/office/drawing/2014/main" id="{10DCCDDE-98BC-4365-979D-B3D22C8655CA}"/>
                </a:ext>
              </a:extLst>
            </p:cNvPr>
            <p:cNvSpPr/>
            <p:nvPr/>
          </p:nvSpPr>
          <p:spPr>
            <a:xfrm>
              <a:off x="6630225" y="972625"/>
              <a:ext cx="17250" cy="29700"/>
            </a:xfrm>
            <a:custGeom>
              <a:avLst/>
              <a:gdLst/>
              <a:ahLst/>
              <a:cxnLst/>
              <a:rect l="l" t="t" r="r" b="b"/>
              <a:pathLst>
                <a:path w="690" h="1188" extrusionOk="0">
                  <a:moveTo>
                    <a:pt x="688" y="0"/>
                  </a:moveTo>
                  <a:lnTo>
                    <a:pt x="499" y="109"/>
                  </a:lnTo>
                  <a:lnTo>
                    <a:pt x="0" y="398"/>
                  </a:lnTo>
                  <a:lnTo>
                    <a:pt x="2" y="972"/>
                  </a:lnTo>
                  <a:lnTo>
                    <a:pt x="2" y="1188"/>
                  </a:lnTo>
                  <a:lnTo>
                    <a:pt x="689" y="791"/>
                  </a:lnTo>
                  <a:lnTo>
                    <a:pt x="688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7546;p55">
              <a:extLst>
                <a:ext uri="{FF2B5EF4-FFF2-40B4-BE49-F238E27FC236}">
                  <a16:creationId xmlns:a16="http://schemas.microsoft.com/office/drawing/2014/main" id="{36E108A8-7F32-4DE2-BF68-A5CD8D06AF74}"/>
                </a:ext>
              </a:extLst>
            </p:cNvPr>
            <p:cNvSpPr/>
            <p:nvPr/>
          </p:nvSpPr>
          <p:spPr>
            <a:xfrm>
              <a:off x="6647400" y="970800"/>
              <a:ext cx="3175" cy="23425"/>
            </a:xfrm>
            <a:custGeom>
              <a:avLst/>
              <a:gdLst/>
              <a:ahLst/>
              <a:cxnLst/>
              <a:rect l="l" t="t" r="r" b="b"/>
              <a:pathLst>
                <a:path w="127" h="937" extrusionOk="0">
                  <a:moveTo>
                    <a:pt x="124" y="1"/>
                  </a:moveTo>
                  <a:lnTo>
                    <a:pt x="1" y="73"/>
                  </a:lnTo>
                  <a:lnTo>
                    <a:pt x="2" y="864"/>
                  </a:lnTo>
                  <a:lnTo>
                    <a:pt x="127" y="936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7547;p55">
              <a:extLst>
                <a:ext uri="{FF2B5EF4-FFF2-40B4-BE49-F238E27FC236}">
                  <a16:creationId xmlns:a16="http://schemas.microsoft.com/office/drawing/2014/main" id="{538BB90F-4F86-456F-939D-13DFB257DB95}"/>
                </a:ext>
              </a:extLst>
            </p:cNvPr>
            <p:cNvSpPr/>
            <p:nvPr/>
          </p:nvSpPr>
          <p:spPr>
            <a:xfrm>
              <a:off x="6630250" y="992375"/>
              <a:ext cx="20325" cy="13550"/>
            </a:xfrm>
            <a:custGeom>
              <a:avLst/>
              <a:gdLst/>
              <a:ahLst/>
              <a:cxnLst/>
              <a:rect l="l" t="t" r="r" b="b"/>
              <a:pathLst>
                <a:path w="813" h="542" extrusionOk="0">
                  <a:moveTo>
                    <a:pt x="688" y="1"/>
                  </a:moveTo>
                  <a:lnTo>
                    <a:pt x="1" y="398"/>
                  </a:lnTo>
                  <a:lnTo>
                    <a:pt x="1" y="541"/>
                  </a:lnTo>
                  <a:lnTo>
                    <a:pt x="813" y="73"/>
                  </a:lnTo>
                  <a:lnTo>
                    <a:pt x="688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7548;p55">
              <a:extLst>
                <a:ext uri="{FF2B5EF4-FFF2-40B4-BE49-F238E27FC236}">
                  <a16:creationId xmlns:a16="http://schemas.microsoft.com/office/drawing/2014/main" id="{BDEB1CD3-7701-4571-ABF4-B5FAFE84914C}"/>
                </a:ext>
              </a:extLst>
            </p:cNvPr>
            <p:cNvSpPr/>
            <p:nvPr/>
          </p:nvSpPr>
          <p:spPr>
            <a:xfrm>
              <a:off x="6603800" y="987675"/>
              <a:ext cx="17225" cy="29700"/>
            </a:xfrm>
            <a:custGeom>
              <a:avLst/>
              <a:gdLst/>
              <a:ahLst/>
              <a:cxnLst/>
              <a:rect l="l" t="t" r="r" b="b"/>
              <a:pathLst>
                <a:path w="689" h="1188" extrusionOk="0">
                  <a:moveTo>
                    <a:pt x="687" y="0"/>
                  </a:moveTo>
                  <a:lnTo>
                    <a:pt x="499" y="110"/>
                  </a:lnTo>
                  <a:lnTo>
                    <a:pt x="0" y="397"/>
                  </a:lnTo>
                  <a:lnTo>
                    <a:pt x="2" y="973"/>
                  </a:lnTo>
                  <a:lnTo>
                    <a:pt x="2" y="1188"/>
                  </a:lnTo>
                  <a:lnTo>
                    <a:pt x="689" y="790"/>
                  </a:lnTo>
                  <a:lnTo>
                    <a:pt x="687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7549;p55">
              <a:extLst>
                <a:ext uri="{FF2B5EF4-FFF2-40B4-BE49-F238E27FC236}">
                  <a16:creationId xmlns:a16="http://schemas.microsoft.com/office/drawing/2014/main" id="{1E08D5CA-A528-4635-A303-BD6105967FF4}"/>
                </a:ext>
              </a:extLst>
            </p:cNvPr>
            <p:cNvSpPr/>
            <p:nvPr/>
          </p:nvSpPr>
          <p:spPr>
            <a:xfrm>
              <a:off x="6620975" y="985900"/>
              <a:ext cx="3175" cy="23350"/>
            </a:xfrm>
            <a:custGeom>
              <a:avLst/>
              <a:gdLst/>
              <a:ahLst/>
              <a:cxnLst/>
              <a:rect l="l" t="t" r="r" b="b"/>
              <a:pathLst>
                <a:path w="127" h="934" extrusionOk="0">
                  <a:moveTo>
                    <a:pt x="124" y="0"/>
                  </a:moveTo>
                  <a:lnTo>
                    <a:pt x="0" y="71"/>
                  </a:lnTo>
                  <a:lnTo>
                    <a:pt x="2" y="861"/>
                  </a:lnTo>
                  <a:lnTo>
                    <a:pt x="127" y="934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7550;p55">
              <a:extLst>
                <a:ext uri="{FF2B5EF4-FFF2-40B4-BE49-F238E27FC236}">
                  <a16:creationId xmlns:a16="http://schemas.microsoft.com/office/drawing/2014/main" id="{01855C5D-B0D6-4DC5-9917-C4FB66338190}"/>
                </a:ext>
              </a:extLst>
            </p:cNvPr>
            <p:cNvSpPr/>
            <p:nvPr/>
          </p:nvSpPr>
          <p:spPr>
            <a:xfrm>
              <a:off x="6603825" y="1007425"/>
              <a:ext cx="20325" cy="13550"/>
            </a:xfrm>
            <a:custGeom>
              <a:avLst/>
              <a:gdLst/>
              <a:ahLst/>
              <a:cxnLst/>
              <a:rect l="l" t="t" r="r" b="b"/>
              <a:pathLst>
                <a:path w="813" h="542" extrusionOk="0">
                  <a:moveTo>
                    <a:pt x="688" y="0"/>
                  </a:moveTo>
                  <a:lnTo>
                    <a:pt x="1" y="398"/>
                  </a:lnTo>
                  <a:lnTo>
                    <a:pt x="1" y="541"/>
                  </a:lnTo>
                  <a:lnTo>
                    <a:pt x="813" y="73"/>
                  </a:lnTo>
                  <a:lnTo>
                    <a:pt x="688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7551;p55">
              <a:extLst>
                <a:ext uri="{FF2B5EF4-FFF2-40B4-BE49-F238E27FC236}">
                  <a16:creationId xmlns:a16="http://schemas.microsoft.com/office/drawing/2014/main" id="{DE94BF15-5D55-4C58-967A-8DE64C6187BE}"/>
                </a:ext>
              </a:extLst>
            </p:cNvPr>
            <p:cNvSpPr/>
            <p:nvPr/>
          </p:nvSpPr>
          <p:spPr>
            <a:xfrm>
              <a:off x="6513925" y="921675"/>
              <a:ext cx="17250" cy="29725"/>
            </a:xfrm>
            <a:custGeom>
              <a:avLst/>
              <a:gdLst/>
              <a:ahLst/>
              <a:cxnLst/>
              <a:rect l="l" t="t" r="r" b="b"/>
              <a:pathLst>
                <a:path w="690" h="1189" extrusionOk="0">
                  <a:moveTo>
                    <a:pt x="2" y="1"/>
                  </a:moveTo>
                  <a:lnTo>
                    <a:pt x="0" y="791"/>
                  </a:lnTo>
                  <a:lnTo>
                    <a:pt x="688" y="1189"/>
                  </a:lnTo>
                  <a:lnTo>
                    <a:pt x="688" y="974"/>
                  </a:lnTo>
                  <a:lnTo>
                    <a:pt x="689" y="398"/>
                  </a:lnTo>
                  <a:lnTo>
                    <a:pt x="190" y="111"/>
                  </a:lnTo>
                  <a:lnTo>
                    <a:pt x="2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7552;p55">
              <a:extLst>
                <a:ext uri="{FF2B5EF4-FFF2-40B4-BE49-F238E27FC236}">
                  <a16:creationId xmlns:a16="http://schemas.microsoft.com/office/drawing/2014/main" id="{47C642EC-6DA9-4184-83F3-58E04CC2DBF3}"/>
                </a:ext>
              </a:extLst>
            </p:cNvPr>
            <p:cNvSpPr/>
            <p:nvPr/>
          </p:nvSpPr>
          <p:spPr>
            <a:xfrm>
              <a:off x="6510800" y="919900"/>
              <a:ext cx="3175" cy="23375"/>
            </a:xfrm>
            <a:custGeom>
              <a:avLst/>
              <a:gdLst/>
              <a:ahLst/>
              <a:cxnLst/>
              <a:rect l="l" t="t" r="r" b="b"/>
              <a:pathLst>
                <a:path w="127" h="935" extrusionOk="0">
                  <a:moveTo>
                    <a:pt x="4" y="1"/>
                  </a:moveTo>
                  <a:lnTo>
                    <a:pt x="1" y="935"/>
                  </a:lnTo>
                  <a:lnTo>
                    <a:pt x="125" y="862"/>
                  </a:lnTo>
                  <a:lnTo>
                    <a:pt x="127" y="72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7553;p55">
              <a:extLst>
                <a:ext uri="{FF2B5EF4-FFF2-40B4-BE49-F238E27FC236}">
                  <a16:creationId xmlns:a16="http://schemas.microsoft.com/office/drawing/2014/main" id="{9EB66A2B-88C6-451A-B7C6-94E6CF40B177}"/>
                </a:ext>
              </a:extLst>
            </p:cNvPr>
            <p:cNvSpPr/>
            <p:nvPr/>
          </p:nvSpPr>
          <p:spPr>
            <a:xfrm>
              <a:off x="6510800" y="941450"/>
              <a:ext cx="20325" cy="13550"/>
            </a:xfrm>
            <a:custGeom>
              <a:avLst/>
              <a:gdLst/>
              <a:ahLst/>
              <a:cxnLst/>
              <a:rect l="l" t="t" r="r" b="b"/>
              <a:pathLst>
                <a:path w="813" h="542" extrusionOk="0">
                  <a:moveTo>
                    <a:pt x="125" y="0"/>
                  </a:moveTo>
                  <a:lnTo>
                    <a:pt x="1" y="73"/>
                  </a:lnTo>
                  <a:lnTo>
                    <a:pt x="813" y="541"/>
                  </a:lnTo>
                  <a:lnTo>
                    <a:pt x="813" y="398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7554;p55">
              <a:extLst>
                <a:ext uri="{FF2B5EF4-FFF2-40B4-BE49-F238E27FC236}">
                  <a16:creationId xmlns:a16="http://schemas.microsoft.com/office/drawing/2014/main" id="{115A4521-2BDB-4705-8EC1-0D94546FD7D9}"/>
                </a:ext>
              </a:extLst>
            </p:cNvPr>
            <p:cNvSpPr/>
            <p:nvPr/>
          </p:nvSpPr>
          <p:spPr>
            <a:xfrm>
              <a:off x="6540350" y="936875"/>
              <a:ext cx="17275" cy="29675"/>
            </a:xfrm>
            <a:custGeom>
              <a:avLst/>
              <a:gdLst/>
              <a:ahLst/>
              <a:cxnLst/>
              <a:rect l="l" t="t" r="r" b="b"/>
              <a:pathLst>
                <a:path w="691" h="1187" extrusionOk="0">
                  <a:moveTo>
                    <a:pt x="2" y="1"/>
                  </a:moveTo>
                  <a:lnTo>
                    <a:pt x="0" y="791"/>
                  </a:lnTo>
                  <a:lnTo>
                    <a:pt x="688" y="1187"/>
                  </a:lnTo>
                  <a:lnTo>
                    <a:pt x="688" y="972"/>
                  </a:lnTo>
                  <a:lnTo>
                    <a:pt x="691" y="396"/>
                  </a:lnTo>
                  <a:lnTo>
                    <a:pt x="192" y="109"/>
                  </a:lnTo>
                  <a:lnTo>
                    <a:pt x="2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7555;p55">
              <a:extLst>
                <a:ext uri="{FF2B5EF4-FFF2-40B4-BE49-F238E27FC236}">
                  <a16:creationId xmlns:a16="http://schemas.microsoft.com/office/drawing/2014/main" id="{39D69C9D-4296-46E9-915C-822E61F7B3BC}"/>
                </a:ext>
              </a:extLst>
            </p:cNvPr>
            <p:cNvSpPr/>
            <p:nvPr/>
          </p:nvSpPr>
          <p:spPr>
            <a:xfrm>
              <a:off x="6537225" y="935075"/>
              <a:ext cx="3175" cy="23350"/>
            </a:xfrm>
            <a:custGeom>
              <a:avLst/>
              <a:gdLst/>
              <a:ahLst/>
              <a:cxnLst/>
              <a:rect l="l" t="t" r="r" b="b"/>
              <a:pathLst>
                <a:path w="127" h="934" extrusionOk="0">
                  <a:moveTo>
                    <a:pt x="4" y="0"/>
                  </a:moveTo>
                  <a:lnTo>
                    <a:pt x="1" y="934"/>
                  </a:lnTo>
                  <a:lnTo>
                    <a:pt x="125" y="861"/>
                  </a:lnTo>
                  <a:lnTo>
                    <a:pt x="127" y="71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7556;p55">
              <a:extLst>
                <a:ext uri="{FF2B5EF4-FFF2-40B4-BE49-F238E27FC236}">
                  <a16:creationId xmlns:a16="http://schemas.microsoft.com/office/drawing/2014/main" id="{35028033-EBB0-4120-9B10-D441B1385416}"/>
                </a:ext>
              </a:extLst>
            </p:cNvPr>
            <p:cNvSpPr/>
            <p:nvPr/>
          </p:nvSpPr>
          <p:spPr>
            <a:xfrm>
              <a:off x="6537225" y="956600"/>
              <a:ext cx="20325" cy="13550"/>
            </a:xfrm>
            <a:custGeom>
              <a:avLst/>
              <a:gdLst/>
              <a:ahLst/>
              <a:cxnLst/>
              <a:rect l="l" t="t" r="r" b="b"/>
              <a:pathLst>
                <a:path w="813" h="542" extrusionOk="0">
                  <a:moveTo>
                    <a:pt x="125" y="0"/>
                  </a:moveTo>
                  <a:lnTo>
                    <a:pt x="1" y="73"/>
                  </a:lnTo>
                  <a:lnTo>
                    <a:pt x="813" y="541"/>
                  </a:lnTo>
                  <a:lnTo>
                    <a:pt x="813" y="398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7557;p55">
              <a:extLst>
                <a:ext uri="{FF2B5EF4-FFF2-40B4-BE49-F238E27FC236}">
                  <a16:creationId xmlns:a16="http://schemas.microsoft.com/office/drawing/2014/main" id="{4323A49D-65D7-431A-9661-F0E93CBAD848}"/>
                </a:ext>
              </a:extLst>
            </p:cNvPr>
            <p:cNvSpPr/>
            <p:nvPr/>
          </p:nvSpPr>
          <p:spPr>
            <a:xfrm>
              <a:off x="6566775" y="951925"/>
              <a:ext cx="17250" cy="29700"/>
            </a:xfrm>
            <a:custGeom>
              <a:avLst/>
              <a:gdLst/>
              <a:ahLst/>
              <a:cxnLst/>
              <a:rect l="l" t="t" r="r" b="b"/>
              <a:pathLst>
                <a:path w="690" h="1188" extrusionOk="0">
                  <a:moveTo>
                    <a:pt x="2" y="0"/>
                  </a:moveTo>
                  <a:lnTo>
                    <a:pt x="1" y="791"/>
                  </a:lnTo>
                  <a:lnTo>
                    <a:pt x="688" y="1188"/>
                  </a:lnTo>
                  <a:lnTo>
                    <a:pt x="688" y="973"/>
                  </a:lnTo>
                  <a:lnTo>
                    <a:pt x="689" y="398"/>
                  </a:lnTo>
                  <a:lnTo>
                    <a:pt x="191" y="109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7558;p55">
              <a:extLst>
                <a:ext uri="{FF2B5EF4-FFF2-40B4-BE49-F238E27FC236}">
                  <a16:creationId xmlns:a16="http://schemas.microsoft.com/office/drawing/2014/main" id="{8B9F84FB-EA75-4E1B-977D-A92436EA5D13}"/>
                </a:ext>
              </a:extLst>
            </p:cNvPr>
            <p:cNvSpPr/>
            <p:nvPr/>
          </p:nvSpPr>
          <p:spPr>
            <a:xfrm>
              <a:off x="6563650" y="950150"/>
              <a:ext cx="3200" cy="23375"/>
            </a:xfrm>
            <a:custGeom>
              <a:avLst/>
              <a:gdLst/>
              <a:ahLst/>
              <a:cxnLst/>
              <a:rect l="l" t="t" r="r" b="b"/>
              <a:pathLst>
                <a:path w="128" h="935" extrusionOk="0">
                  <a:moveTo>
                    <a:pt x="4" y="0"/>
                  </a:moveTo>
                  <a:lnTo>
                    <a:pt x="1" y="934"/>
                  </a:lnTo>
                  <a:lnTo>
                    <a:pt x="126" y="862"/>
                  </a:lnTo>
                  <a:lnTo>
                    <a:pt x="127" y="71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7559;p55">
              <a:extLst>
                <a:ext uri="{FF2B5EF4-FFF2-40B4-BE49-F238E27FC236}">
                  <a16:creationId xmlns:a16="http://schemas.microsoft.com/office/drawing/2014/main" id="{143415D2-5050-4CB9-A099-D29A6408F533}"/>
                </a:ext>
              </a:extLst>
            </p:cNvPr>
            <p:cNvSpPr/>
            <p:nvPr/>
          </p:nvSpPr>
          <p:spPr>
            <a:xfrm>
              <a:off x="6563650" y="971675"/>
              <a:ext cx="20325" cy="13550"/>
            </a:xfrm>
            <a:custGeom>
              <a:avLst/>
              <a:gdLst/>
              <a:ahLst/>
              <a:cxnLst/>
              <a:rect l="l" t="t" r="r" b="b"/>
              <a:pathLst>
                <a:path w="813" h="542" extrusionOk="0">
                  <a:moveTo>
                    <a:pt x="126" y="1"/>
                  </a:moveTo>
                  <a:lnTo>
                    <a:pt x="1" y="73"/>
                  </a:lnTo>
                  <a:lnTo>
                    <a:pt x="813" y="542"/>
                  </a:lnTo>
                  <a:lnTo>
                    <a:pt x="813" y="398"/>
                  </a:lnTo>
                  <a:lnTo>
                    <a:pt x="126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7560;p55">
              <a:extLst>
                <a:ext uri="{FF2B5EF4-FFF2-40B4-BE49-F238E27FC236}">
                  <a16:creationId xmlns:a16="http://schemas.microsoft.com/office/drawing/2014/main" id="{AAD26711-16DA-4C69-AD95-39804F739E9D}"/>
                </a:ext>
              </a:extLst>
            </p:cNvPr>
            <p:cNvSpPr/>
            <p:nvPr/>
          </p:nvSpPr>
          <p:spPr>
            <a:xfrm>
              <a:off x="6656650" y="921675"/>
              <a:ext cx="17250" cy="29725"/>
            </a:xfrm>
            <a:custGeom>
              <a:avLst/>
              <a:gdLst/>
              <a:ahLst/>
              <a:cxnLst/>
              <a:rect l="l" t="t" r="r" b="b"/>
              <a:pathLst>
                <a:path w="690" h="1189" extrusionOk="0">
                  <a:moveTo>
                    <a:pt x="688" y="1"/>
                  </a:moveTo>
                  <a:lnTo>
                    <a:pt x="499" y="111"/>
                  </a:lnTo>
                  <a:lnTo>
                    <a:pt x="0" y="398"/>
                  </a:lnTo>
                  <a:lnTo>
                    <a:pt x="2" y="974"/>
                  </a:lnTo>
                  <a:lnTo>
                    <a:pt x="2" y="1189"/>
                  </a:lnTo>
                  <a:lnTo>
                    <a:pt x="689" y="791"/>
                  </a:lnTo>
                  <a:lnTo>
                    <a:pt x="688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7561;p55">
              <a:extLst>
                <a:ext uri="{FF2B5EF4-FFF2-40B4-BE49-F238E27FC236}">
                  <a16:creationId xmlns:a16="http://schemas.microsoft.com/office/drawing/2014/main" id="{EB2383FA-9F45-4F8F-9EC2-D39705AB2EE4}"/>
                </a:ext>
              </a:extLst>
            </p:cNvPr>
            <p:cNvSpPr/>
            <p:nvPr/>
          </p:nvSpPr>
          <p:spPr>
            <a:xfrm>
              <a:off x="6673825" y="919900"/>
              <a:ext cx="3175" cy="23375"/>
            </a:xfrm>
            <a:custGeom>
              <a:avLst/>
              <a:gdLst/>
              <a:ahLst/>
              <a:cxnLst/>
              <a:rect l="l" t="t" r="r" b="b"/>
              <a:pathLst>
                <a:path w="127" h="935" extrusionOk="0">
                  <a:moveTo>
                    <a:pt x="124" y="1"/>
                  </a:moveTo>
                  <a:lnTo>
                    <a:pt x="1" y="72"/>
                  </a:lnTo>
                  <a:lnTo>
                    <a:pt x="2" y="862"/>
                  </a:lnTo>
                  <a:lnTo>
                    <a:pt x="127" y="935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7562;p55">
              <a:extLst>
                <a:ext uri="{FF2B5EF4-FFF2-40B4-BE49-F238E27FC236}">
                  <a16:creationId xmlns:a16="http://schemas.microsoft.com/office/drawing/2014/main" id="{3A2A08CA-8F5A-485D-8A9A-408B354F9F98}"/>
                </a:ext>
              </a:extLst>
            </p:cNvPr>
            <p:cNvSpPr/>
            <p:nvPr/>
          </p:nvSpPr>
          <p:spPr>
            <a:xfrm>
              <a:off x="6656675" y="941450"/>
              <a:ext cx="20325" cy="13550"/>
            </a:xfrm>
            <a:custGeom>
              <a:avLst/>
              <a:gdLst/>
              <a:ahLst/>
              <a:cxnLst/>
              <a:rect l="l" t="t" r="r" b="b"/>
              <a:pathLst>
                <a:path w="813" h="542" extrusionOk="0">
                  <a:moveTo>
                    <a:pt x="688" y="0"/>
                  </a:moveTo>
                  <a:lnTo>
                    <a:pt x="1" y="398"/>
                  </a:lnTo>
                  <a:lnTo>
                    <a:pt x="1" y="541"/>
                  </a:lnTo>
                  <a:lnTo>
                    <a:pt x="813" y="73"/>
                  </a:lnTo>
                  <a:lnTo>
                    <a:pt x="688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7563;p55">
              <a:extLst>
                <a:ext uri="{FF2B5EF4-FFF2-40B4-BE49-F238E27FC236}">
                  <a16:creationId xmlns:a16="http://schemas.microsoft.com/office/drawing/2014/main" id="{E7834C3D-EBFA-4077-9984-E116A341429D}"/>
                </a:ext>
              </a:extLst>
            </p:cNvPr>
            <p:cNvSpPr/>
            <p:nvPr/>
          </p:nvSpPr>
          <p:spPr>
            <a:xfrm>
              <a:off x="6630225" y="936875"/>
              <a:ext cx="17250" cy="29675"/>
            </a:xfrm>
            <a:custGeom>
              <a:avLst/>
              <a:gdLst/>
              <a:ahLst/>
              <a:cxnLst/>
              <a:rect l="l" t="t" r="r" b="b"/>
              <a:pathLst>
                <a:path w="690" h="1187" extrusionOk="0">
                  <a:moveTo>
                    <a:pt x="688" y="1"/>
                  </a:moveTo>
                  <a:lnTo>
                    <a:pt x="499" y="109"/>
                  </a:lnTo>
                  <a:lnTo>
                    <a:pt x="0" y="396"/>
                  </a:lnTo>
                  <a:lnTo>
                    <a:pt x="2" y="972"/>
                  </a:lnTo>
                  <a:lnTo>
                    <a:pt x="2" y="1187"/>
                  </a:lnTo>
                  <a:lnTo>
                    <a:pt x="689" y="791"/>
                  </a:lnTo>
                  <a:lnTo>
                    <a:pt x="688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7564;p55">
              <a:extLst>
                <a:ext uri="{FF2B5EF4-FFF2-40B4-BE49-F238E27FC236}">
                  <a16:creationId xmlns:a16="http://schemas.microsoft.com/office/drawing/2014/main" id="{27836F84-971A-4E64-8A37-5793EEED46D3}"/>
                </a:ext>
              </a:extLst>
            </p:cNvPr>
            <p:cNvSpPr/>
            <p:nvPr/>
          </p:nvSpPr>
          <p:spPr>
            <a:xfrm>
              <a:off x="6647400" y="935075"/>
              <a:ext cx="3175" cy="23350"/>
            </a:xfrm>
            <a:custGeom>
              <a:avLst/>
              <a:gdLst/>
              <a:ahLst/>
              <a:cxnLst/>
              <a:rect l="l" t="t" r="r" b="b"/>
              <a:pathLst>
                <a:path w="127" h="934" extrusionOk="0">
                  <a:moveTo>
                    <a:pt x="124" y="0"/>
                  </a:moveTo>
                  <a:lnTo>
                    <a:pt x="1" y="71"/>
                  </a:lnTo>
                  <a:lnTo>
                    <a:pt x="2" y="861"/>
                  </a:lnTo>
                  <a:lnTo>
                    <a:pt x="127" y="934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7565;p55">
              <a:extLst>
                <a:ext uri="{FF2B5EF4-FFF2-40B4-BE49-F238E27FC236}">
                  <a16:creationId xmlns:a16="http://schemas.microsoft.com/office/drawing/2014/main" id="{88C17240-1CF8-42F3-8AE5-435A7E0D4112}"/>
                </a:ext>
              </a:extLst>
            </p:cNvPr>
            <p:cNvSpPr/>
            <p:nvPr/>
          </p:nvSpPr>
          <p:spPr>
            <a:xfrm>
              <a:off x="6630250" y="956600"/>
              <a:ext cx="20325" cy="13550"/>
            </a:xfrm>
            <a:custGeom>
              <a:avLst/>
              <a:gdLst/>
              <a:ahLst/>
              <a:cxnLst/>
              <a:rect l="l" t="t" r="r" b="b"/>
              <a:pathLst>
                <a:path w="813" h="542" extrusionOk="0">
                  <a:moveTo>
                    <a:pt x="688" y="0"/>
                  </a:moveTo>
                  <a:lnTo>
                    <a:pt x="1" y="398"/>
                  </a:lnTo>
                  <a:lnTo>
                    <a:pt x="1" y="541"/>
                  </a:lnTo>
                  <a:lnTo>
                    <a:pt x="813" y="73"/>
                  </a:lnTo>
                  <a:lnTo>
                    <a:pt x="688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7566;p55">
              <a:extLst>
                <a:ext uri="{FF2B5EF4-FFF2-40B4-BE49-F238E27FC236}">
                  <a16:creationId xmlns:a16="http://schemas.microsoft.com/office/drawing/2014/main" id="{D0CDBFC0-0176-48DC-80D4-F4575C9C3A11}"/>
                </a:ext>
              </a:extLst>
            </p:cNvPr>
            <p:cNvSpPr/>
            <p:nvPr/>
          </p:nvSpPr>
          <p:spPr>
            <a:xfrm>
              <a:off x="6603800" y="951925"/>
              <a:ext cx="17225" cy="29700"/>
            </a:xfrm>
            <a:custGeom>
              <a:avLst/>
              <a:gdLst/>
              <a:ahLst/>
              <a:cxnLst/>
              <a:rect l="l" t="t" r="r" b="b"/>
              <a:pathLst>
                <a:path w="689" h="1188" extrusionOk="0">
                  <a:moveTo>
                    <a:pt x="687" y="0"/>
                  </a:moveTo>
                  <a:lnTo>
                    <a:pt x="499" y="109"/>
                  </a:lnTo>
                  <a:lnTo>
                    <a:pt x="0" y="398"/>
                  </a:lnTo>
                  <a:lnTo>
                    <a:pt x="2" y="973"/>
                  </a:lnTo>
                  <a:lnTo>
                    <a:pt x="2" y="1188"/>
                  </a:lnTo>
                  <a:lnTo>
                    <a:pt x="689" y="791"/>
                  </a:lnTo>
                  <a:lnTo>
                    <a:pt x="687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7567;p55">
              <a:extLst>
                <a:ext uri="{FF2B5EF4-FFF2-40B4-BE49-F238E27FC236}">
                  <a16:creationId xmlns:a16="http://schemas.microsoft.com/office/drawing/2014/main" id="{DE20DC29-EF47-46AC-9C2B-CB3613A9A9E8}"/>
                </a:ext>
              </a:extLst>
            </p:cNvPr>
            <p:cNvSpPr/>
            <p:nvPr/>
          </p:nvSpPr>
          <p:spPr>
            <a:xfrm>
              <a:off x="6620975" y="950150"/>
              <a:ext cx="3175" cy="23375"/>
            </a:xfrm>
            <a:custGeom>
              <a:avLst/>
              <a:gdLst/>
              <a:ahLst/>
              <a:cxnLst/>
              <a:rect l="l" t="t" r="r" b="b"/>
              <a:pathLst>
                <a:path w="127" h="935" extrusionOk="0">
                  <a:moveTo>
                    <a:pt x="124" y="0"/>
                  </a:moveTo>
                  <a:lnTo>
                    <a:pt x="0" y="71"/>
                  </a:lnTo>
                  <a:lnTo>
                    <a:pt x="2" y="862"/>
                  </a:lnTo>
                  <a:lnTo>
                    <a:pt x="127" y="934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7568;p55">
              <a:extLst>
                <a:ext uri="{FF2B5EF4-FFF2-40B4-BE49-F238E27FC236}">
                  <a16:creationId xmlns:a16="http://schemas.microsoft.com/office/drawing/2014/main" id="{8194D137-3FD6-48C0-B03F-3B6EDA350918}"/>
                </a:ext>
              </a:extLst>
            </p:cNvPr>
            <p:cNvSpPr/>
            <p:nvPr/>
          </p:nvSpPr>
          <p:spPr>
            <a:xfrm>
              <a:off x="6603825" y="971675"/>
              <a:ext cx="20325" cy="13550"/>
            </a:xfrm>
            <a:custGeom>
              <a:avLst/>
              <a:gdLst/>
              <a:ahLst/>
              <a:cxnLst/>
              <a:rect l="l" t="t" r="r" b="b"/>
              <a:pathLst>
                <a:path w="813" h="542" extrusionOk="0">
                  <a:moveTo>
                    <a:pt x="688" y="1"/>
                  </a:moveTo>
                  <a:lnTo>
                    <a:pt x="1" y="398"/>
                  </a:lnTo>
                  <a:lnTo>
                    <a:pt x="1" y="542"/>
                  </a:lnTo>
                  <a:lnTo>
                    <a:pt x="813" y="73"/>
                  </a:lnTo>
                  <a:lnTo>
                    <a:pt x="688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7569;p55">
              <a:extLst>
                <a:ext uri="{FF2B5EF4-FFF2-40B4-BE49-F238E27FC236}">
                  <a16:creationId xmlns:a16="http://schemas.microsoft.com/office/drawing/2014/main" id="{4C1A069E-5052-4563-8679-8323FE4A669C}"/>
                </a:ext>
              </a:extLst>
            </p:cNvPr>
            <p:cNvSpPr/>
            <p:nvPr/>
          </p:nvSpPr>
          <p:spPr>
            <a:xfrm>
              <a:off x="7161750" y="1066600"/>
              <a:ext cx="399150" cy="229825"/>
            </a:xfrm>
            <a:custGeom>
              <a:avLst/>
              <a:gdLst/>
              <a:ahLst/>
              <a:cxnLst/>
              <a:rect l="l" t="t" r="r" b="b"/>
              <a:pathLst>
                <a:path w="15966" h="9193" extrusionOk="0">
                  <a:moveTo>
                    <a:pt x="5343" y="1"/>
                  </a:moveTo>
                  <a:cubicBezTo>
                    <a:pt x="5285" y="1"/>
                    <a:pt x="5227" y="14"/>
                    <a:pt x="5183" y="39"/>
                  </a:cubicBezTo>
                  <a:lnTo>
                    <a:pt x="90" y="3022"/>
                  </a:lnTo>
                  <a:cubicBezTo>
                    <a:pt x="2" y="3073"/>
                    <a:pt x="0" y="3155"/>
                    <a:pt x="89" y="3207"/>
                  </a:cubicBezTo>
                  <a:lnTo>
                    <a:pt x="10464" y="9154"/>
                  </a:lnTo>
                  <a:cubicBezTo>
                    <a:pt x="10507" y="9180"/>
                    <a:pt x="10565" y="9192"/>
                    <a:pt x="10623" y="9192"/>
                  </a:cubicBezTo>
                  <a:cubicBezTo>
                    <a:pt x="10681" y="9192"/>
                    <a:pt x="10739" y="9180"/>
                    <a:pt x="10783" y="9154"/>
                  </a:cubicBezTo>
                  <a:lnTo>
                    <a:pt x="15877" y="6173"/>
                  </a:lnTo>
                  <a:cubicBezTo>
                    <a:pt x="15966" y="6121"/>
                    <a:pt x="15966" y="6038"/>
                    <a:pt x="15879" y="5987"/>
                  </a:cubicBezTo>
                  <a:lnTo>
                    <a:pt x="5503" y="39"/>
                  </a:lnTo>
                  <a:cubicBezTo>
                    <a:pt x="5459" y="14"/>
                    <a:pt x="5401" y="1"/>
                    <a:pt x="5343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7570;p55">
              <a:extLst>
                <a:ext uri="{FF2B5EF4-FFF2-40B4-BE49-F238E27FC236}">
                  <a16:creationId xmlns:a16="http://schemas.microsoft.com/office/drawing/2014/main" id="{35F4C748-CD94-434F-BF5A-3A5BF3FEAA2E}"/>
                </a:ext>
              </a:extLst>
            </p:cNvPr>
            <p:cNvSpPr/>
            <p:nvPr/>
          </p:nvSpPr>
          <p:spPr>
            <a:xfrm>
              <a:off x="7264600" y="1092650"/>
              <a:ext cx="10500" cy="32725"/>
            </a:xfrm>
            <a:custGeom>
              <a:avLst/>
              <a:gdLst/>
              <a:ahLst/>
              <a:cxnLst/>
              <a:rect l="l" t="t" r="r" b="b"/>
              <a:pathLst>
                <a:path w="420" h="1309" extrusionOk="0">
                  <a:moveTo>
                    <a:pt x="419" y="1"/>
                  </a:moveTo>
                  <a:cubicBezTo>
                    <a:pt x="419" y="32"/>
                    <a:pt x="399" y="63"/>
                    <a:pt x="357" y="88"/>
                  </a:cubicBezTo>
                  <a:cubicBezTo>
                    <a:pt x="316" y="111"/>
                    <a:pt x="263" y="123"/>
                    <a:pt x="210" y="123"/>
                  </a:cubicBezTo>
                  <a:cubicBezTo>
                    <a:pt x="156" y="123"/>
                    <a:pt x="102" y="111"/>
                    <a:pt x="61" y="88"/>
                  </a:cubicBezTo>
                  <a:cubicBezTo>
                    <a:pt x="20" y="64"/>
                    <a:pt x="0" y="32"/>
                    <a:pt x="0" y="2"/>
                  </a:cubicBezTo>
                  <a:lnTo>
                    <a:pt x="0" y="1187"/>
                  </a:lnTo>
                  <a:cubicBezTo>
                    <a:pt x="0" y="1217"/>
                    <a:pt x="20" y="1249"/>
                    <a:pt x="61" y="1272"/>
                  </a:cubicBezTo>
                  <a:cubicBezTo>
                    <a:pt x="102" y="1296"/>
                    <a:pt x="155" y="1308"/>
                    <a:pt x="208" y="1308"/>
                  </a:cubicBezTo>
                  <a:cubicBezTo>
                    <a:pt x="262" y="1308"/>
                    <a:pt x="315" y="1296"/>
                    <a:pt x="357" y="1272"/>
                  </a:cubicBezTo>
                  <a:cubicBezTo>
                    <a:pt x="399" y="1249"/>
                    <a:pt x="419" y="1217"/>
                    <a:pt x="419" y="1187"/>
                  </a:cubicBezTo>
                  <a:lnTo>
                    <a:pt x="419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7571;p55">
              <a:extLst>
                <a:ext uri="{FF2B5EF4-FFF2-40B4-BE49-F238E27FC236}">
                  <a16:creationId xmlns:a16="http://schemas.microsoft.com/office/drawing/2014/main" id="{6CD13F48-3099-4BAA-B3A7-2FD3E82F5A0E}"/>
                </a:ext>
              </a:extLst>
            </p:cNvPr>
            <p:cNvSpPr/>
            <p:nvPr/>
          </p:nvSpPr>
          <p:spPr>
            <a:xfrm>
              <a:off x="7264075" y="1089650"/>
              <a:ext cx="11525" cy="6075"/>
            </a:xfrm>
            <a:custGeom>
              <a:avLst/>
              <a:gdLst/>
              <a:ahLst/>
              <a:cxnLst/>
              <a:rect l="l" t="t" r="r" b="b"/>
              <a:pathLst>
                <a:path w="461" h="243" extrusionOk="0">
                  <a:moveTo>
                    <a:pt x="232" y="0"/>
                  </a:moveTo>
                  <a:cubicBezTo>
                    <a:pt x="178" y="0"/>
                    <a:pt x="125" y="12"/>
                    <a:pt x="83" y="35"/>
                  </a:cubicBezTo>
                  <a:cubicBezTo>
                    <a:pt x="1" y="83"/>
                    <a:pt x="1" y="160"/>
                    <a:pt x="82" y="208"/>
                  </a:cubicBezTo>
                  <a:cubicBezTo>
                    <a:pt x="123" y="231"/>
                    <a:pt x="177" y="243"/>
                    <a:pt x="231" y="243"/>
                  </a:cubicBezTo>
                  <a:cubicBezTo>
                    <a:pt x="284" y="243"/>
                    <a:pt x="337" y="231"/>
                    <a:pt x="378" y="208"/>
                  </a:cubicBezTo>
                  <a:cubicBezTo>
                    <a:pt x="460" y="160"/>
                    <a:pt x="460" y="83"/>
                    <a:pt x="379" y="35"/>
                  </a:cubicBezTo>
                  <a:cubicBezTo>
                    <a:pt x="339" y="12"/>
                    <a:pt x="285" y="0"/>
                    <a:pt x="232" y="0"/>
                  </a:cubicBez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7572;p55">
              <a:extLst>
                <a:ext uri="{FF2B5EF4-FFF2-40B4-BE49-F238E27FC236}">
                  <a16:creationId xmlns:a16="http://schemas.microsoft.com/office/drawing/2014/main" id="{D1B2E844-202C-4B4C-B4E2-CBCD56DC8A6C}"/>
                </a:ext>
              </a:extLst>
            </p:cNvPr>
            <p:cNvSpPr/>
            <p:nvPr/>
          </p:nvSpPr>
          <p:spPr>
            <a:xfrm>
              <a:off x="7228375" y="1019275"/>
              <a:ext cx="81525" cy="77875"/>
            </a:xfrm>
            <a:custGeom>
              <a:avLst/>
              <a:gdLst/>
              <a:ahLst/>
              <a:cxnLst/>
              <a:rect l="l" t="t" r="r" b="b"/>
              <a:pathLst>
                <a:path w="3261" h="3115" extrusionOk="0">
                  <a:moveTo>
                    <a:pt x="1955" y="1"/>
                  </a:moveTo>
                  <a:cubicBezTo>
                    <a:pt x="1739" y="1"/>
                    <a:pt x="1533" y="114"/>
                    <a:pt x="1422" y="308"/>
                  </a:cubicBezTo>
                  <a:cubicBezTo>
                    <a:pt x="1328" y="198"/>
                    <a:pt x="1193" y="139"/>
                    <a:pt x="1056" y="139"/>
                  </a:cubicBezTo>
                  <a:cubicBezTo>
                    <a:pt x="973" y="139"/>
                    <a:pt x="889" y="161"/>
                    <a:pt x="814" y="205"/>
                  </a:cubicBezTo>
                  <a:cubicBezTo>
                    <a:pt x="614" y="324"/>
                    <a:pt x="527" y="569"/>
                    <a:pt x="611" y="787"/>
                  </a:cubicBezTo>
                  <a:cubicBezTo>
                    <a:pt x="331" y="842"/>
                    <a:pt x="114" y="1059"/>
                    <a:pt x="57" y="1338"/>
                  </a:cubicBezTo>
                  <a:cubicBezTo>
                    <a:pt x="0" y="1616"/>
                    <a:pt x="118" y="1902"/>
                    <a:pt x="353" y="2061"/>
                  </a:cubicBezTo>
                  <a:cubicBezTo>
                    <a:pt x="341" y="2100"/>
                    <a:pt x="335" y="2141"/>
                    <a:pt x="335" y="2181"/>
                  </a:cubicBezTo>
                  <a:cubicBezTo>
                    <a:pt x="335" y="2403"/>
                    <a:pt x="488" y="2596"/>
                    <a:pt x="704" y="2647"/>
                  </a:cubicBezTo>
                  <a:cubicBezTo>
                    <a:pt x="916" y="2955"/>
                    <a:pt x="1254" y="3115"/>
                    <a:pt x="1594" y="3115"/>
                  </a:cubicBezTo>
                  <a:cubicBezTo>
                    <a:pt x="1860" y="3115"/>
                    <a:pt x="2128" y="3017"/>
                    <a:pt x="2338" y="2817"/>
                  </a:cubicBezTo>
                  <a:cubicBezTo>
                    <a:pt x="2347" y="2811"/>
                    <a:pt x="2355" y="2806"/>
                    <a:pt x="2363" y="2802"/>
                  </a:cubicBezTo>
                  <a:cubicBezTo>
                    <a:pt x="2400" y="2811"/>
                    <a:pt x="2438" y="2816"/>
                    <a:pt x="2475" y="2816"/>
                  </a:cubicBezTo>
                  <a:cubicBezTo>
                    <a:pt x="2711" y="2816"/>
                    <a:pt x="2920" y="2637"/>
                    <a:pt x="2946" y="2392"/>
                  </a:cubicBezTo>
                  <a:cubicBezTo>
                    <a:pt x="3140" y="2282"/>
                    <a:pt x="3259" y="2077"/>
                    <a:pt x="3260" y="1855"/>
                  </a:cubicBezTo>
                  <a:cubicBezTo>
                    <a:pt x="3260" y="1628"/>
                    <a:pt x="3136" y="1419"/>
                    <a:pt x="2935" y="1311"/>
                  </a:cubicBezTo>
                  <a:cubicBezTo>
                    <a:pt x="3082" y="1019"/>
                    <a:pt x="2896" y="668"/>
                    <a:pt x="2571" y="627"/>
                  </a:cubicBezTo>
                  <a:lnTo>
                    <a:pt x="2571" y="620"/>
                  </a:lnTo>
                  <a:cubicBezTo>
                    <a:pt x="2571" y="341"/>
                    <a:pt x="2386" y="96"/>
                    <a:pt x="2116" y="22"/>
                  </a:cubicBezTo>
                  <a:cubicBezTo>
                    <a:pt x="2062" y="8"/>
                    <a:pt x="2008" y="1"/>
                    <a:pt x="1955" y="1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7573;p55">
              <a:extLst>
                <a:ext uri="{FF2B5EF4-FFF2-40B4-BE49-F238E27FC236}">
                  <a16:creationId xmlns:a16="http://schemas.microsoft.com/office/drawing/2014/main" id="{37E55E95-E785-4AB2-B7FC-2A2D51F28D36}"/>
                </a:ext>
              </a:extLst>
            </p:cNvPr>
            <p:cNvSpPr/>
            <p:nvPr/>
          </p:nvSpPr>
          <p:spPr>
            <a:xfrm>
              <a:off x="7212325" y="1112600"/>
              <a:ext cx="10500" cy="32700"/>
            </a:xfrm>
            <a:custGeom>
              <a:avLst/>
              <a:gdLst/>
              <a:ahLst/>
              <a:cxnLst/>
              <a:rect l="l" t="t" r="r" b="b"/>
              <a:pathLst>
                <a:path w="420" h="1308" extrusionOk="0">
                  <a:moveTo>
                    <a:pt x="419" y="0"/>
                  </a:moveTo>
                  <a:cubicBezTo>
                    <a:pt x="419" y="32"/>
                    <a:pt x="399" y="62"/>
                    <a:pt x="357" y="87"/>
                  </a:cubicBezTo>
                  <a:cubicBezTo>
                    <a:pt x="315" y="110"/>
                    <a:pt x="262" y="122"/>
                    <a:pt x="208" y="122"/>
                  </a:cubicBezTo>
                  <a:cubicBezTo>
                    <a:pt x="155" y="122"/>
                    <a:pt x="102" y="110"/>
                    <a:pt x="61" y="87"/>
                  </a:cubicBezTo>
                  <a:cubicBezTo>
                    <a:pt x="20" y="62"/>
                    <a:pt x="0" y="32"/>
                    <a:pt x="0" y="1"/>
                  </a:cubicBezTo>
                  <a:lnTo>
                    <a:pt x="0" y="1186"/>
                  </a:lnTo>
                  <a:cubicBezTo>
                    <a:pt x="0" y="1217"/>
                    <a:pt x="20" y="1247"/>
                    <a:pt x="61" y="1272"/>
                  </a:cubicBezTo>
                  <a:cubicBezTo>
                    <a:pt x="102" y="1296"/>
                    <a:pt x="155" y="1308"/>
                    <a:pt x="208" y="1308"/>
                  </a:cubicBezTo>
                  <a:cubicBezTo>
                    <a:pt x="262" y="1308"/>
                    <a:pt x="315" y="1296"/>
                    <a:pt x="357" y="1272"/>
                  </a:cubicBezTo>
                  <a:cubicBezTo>
                    <a:pt x="399" y="1247"/>
                    <a:pt x="419" y="1217"/>
                    <a:pt x="419" y="1185"/>
                  </a:cubicBezTo>
                  <a:lnTo>
                    <a:pt x="419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7574;p55">
              <a:extLst>
                <a:ext uri="{FF2B5EF4-FFF2-40B4-BE49-F238E27FC236}">
                  <a16:creationId xmlns:a16="http://schemas.microsoft.com/office/drawing/2014/main" id="{7308A589-E6D2-48C7-ACD7-526DA0DBA9F6}"/>
                </a:ext>
              </a:extLst>
            </p:cNvPr>
            <p:cNvSpPr/>
            <p:nvPr/>
          </p:nvSpPr>
          <p:spPr>
            <a:xfrm>
              <a:off x="7211800" y="1109575"/>
              <a:ext cx="11525" cy="6075"/>
            </a:xfrm>
            <a:custGeom>
              <a:avLst/>
              <a:gdLst/>
              <a:ahLst/>
              <a:cxnLst/>
              <a:rect l="l" t="t" r="r" b="b"/>
              <a:pathLst>
                <a:path w="461" h="243" extrusionOk="0">
                  <a:moveTo>
                    <a:pt x="231" y="0"/>
                  </a:moveTo>
                  <a:cubicBezTo>
                    <a:pt x="178" y="0"/>
                    <a:pt x="124" y="12"/>
                    <a:pt x="83" y="35"/>
                  </a:cubicBezTo>
                  <a:cubicBezTo>
                    <a:pt x="1" y="83"/>
                    <a:pt x="1" y="160"/>
                    <a:pt x="82" y="208"/>
                  </a:cubicBezTo>
                  <a:cubicBezTo>
                    <a:pt x="123" y="231"/>
                    <a:pt x="176" y="243"/>
                    <a:pt x="229" y="243"/>
                  </a:cubicBezTo>
                  <a:cubicBezTo>
                    <a:pt x="283" y="243"/>
                    <a:pt x="336" y="231"/>
                    <a:pt x="378" y="208"/>
                  </a:cubicBezTo>
                  <a:cubicBezTo>
                    <a:pt x="460" y="160"/>
                    <a:pt x="460" y="82"/>
                    <a:pt x="379" y="35"/>
                  </a:cubicBezTo>
                  <a:cubicBezTo>
                    <a:pt x="338" y="12"/>
                    <a:pt x="285" y="0"/>
                    <a:pt x="231" y="0"/>
                  </a:cubicBez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7575;p55">
              <a:extLst>
                <a:ext uri="{FF2B5EF4-FFF2-40B4-BE49-F238E27FC236}">
                  <a16:creationId xmlns:a16="http://schemas.microsoft.com/office/drawing/2014/main" id="{42832F71-E541-4D14-A756-6DF30E84B0E0}"/>
                </a:ext>
              </a:extLst>
            </p:cNvPr>
            <p:cNvSpPr/>
            <p:nvPr/>
          </p:nvSpPr>
          <p:spPr>
            <a:xfrm>
              <a:off x="7176100" y="1039225"/>
              <a:ext cx="81525" cy="77850"/>
            </a:xfrm>
            <a:custGeom>
              <a:avLst/>
              <a:gdLst/>
              <a:ahLst/>
              <a:cxnLst/>
              <a:rect l="l" t="t" r="r" b="b"/>
              <a:pathLst>
                <a:path w="3261" h="3114" extrusionOk="0">
                  <a:moveTo>
                    <a:pt x="1955" y="0"/>
                  </a:moveTo>
                  <a:cubicBezTo>
                    <a:pt x="1739" y="0"/>
                    <a:pt x="1534" y="114"/>
                    <a:pt x="1422" y="308"/>
                  </a:cubicBezTo>
                  <a:cubicBezTo>
                    <a:pt x="1328" y="197"/>
                    <a:pt x="1193" y="138"/>
                    <a:pt x="1056" y="138"/>
                  </a:cubicBezTo>
                  <a:cubicBezTo>
                    <a:pt x="973" y="138"/>
                    <a:pt x="890" y="160"/>
                    <a:pt x="814" y="205"/>
                  </a:cubicBezTo>
                  <a:cubicBezTo>
                    <a:pt x="614" y="322"/>
                    <a:pt x="527" y="569"/>
                    <a:pt x="611" y="786"/>
                  </a:cubicBezTo>
                  <a:cubicBezTo>
                    <a:pt x="331" y="841"/>
                    <a:pt x="114" y="1059"/>
                    <a:pt x="57" y="1337"/>
                  </a:cubicBezTo>
                  <a:cubicBezTo>
                    <a:pt x="0" y="1615"/>
                    <a:pt x="118" y="1901"/>
                    <a:pt x="353" y="2059"/>
                  </a:cubicBezTo>
                  <a:cubicBezTo>
                    <a:pt x="280" y="2320"/>
                    <a:pt x="440" y="2588"/>
                    <a:pt x="704" y="2646"/>
                  </a:cubicBezTo>
                  <a:cubicBezTo>
                    <a:pt x="916" y="2954"/>
                    <a:pt x="1254" y="3114"/>
                    <a:pt x="1595" y="3114"/>
                  </a:cubicBezTo>
                  <a:cubicBezTo>
                    <a:pt x="1861" y="3114"/>
                    <a:pt x="2129" y="3017"/>
                    <a:pt x="2339" y="2816"/>
                  </a:cubicBezTo>
                  <a:lnTo>
                    <a:pt x="2364" y="2800"/>
                  </a:lnTo>
                  <a:cubicBezTo>
                    <a:pt x="2402" y="2809"/>
                    <a:pt x="2440" y="2814"/>
                    <a:pt x="2477" y="2814"/>
                  </a:cubicBezTo>
                  <a:cubicBezTo>
                    <a:pt x="2713" y="2814"/>
                    <a:pt x="2921" y="2636"/>
                    <a:pt x="2947" y="2390"/>
                  </a:cubicBezTo>
                  <a:cubicBezTo>
                    <a:pt x="3140" y="2281"/>
                    <a:pt x="3260" y="2075"/>
                    <a:pt x="3260" y="1853"/>
                  </a:cubicBezTo>
                  <a:cubicBezTo>
                    <a:pt x="3260" y="1627"/>
                    <a:pt x="3136" y="1417"/>
                    <a:pt x="2935" y="1310"/>
                  </a:cubicBezTo>
                  <a:cubicBezTo>
                    <a:pt x="3082" y="1017"/>
                    <a:pt x="2896" y="667"/>
                    <a:pt x="2571" y="627"/>
                  </a:cubicBezTo>
                  <a:lnTo>
                    <a:pt x="2571" y="619"/>
                  </a:lnTo>
                  <a:cubicBezTo>
                    <a:pt x="2571" y="339"/>
                    <a:pt x="2386" y="94"/>
                    <a:pt x="2116" y="22"/>
                  </a:cubicBezTo>
                  <a:cubicBezTo>
                    <a:pt x="2062" y="7"/>
                    <a:pt x="2008" y="0"/>
                    <a:pt x="1955" y="0"/>
                  </a:cubicBez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7576;p55">
              <a:extLst>
                <a:ext uri="{FF2B5EF4-FFF2-40B4-BE49-F238E27FC236}">
                  <a16:creationId xmlns:a16="http://schemas.microsoft.com/office/drawing/2014/main" id="{547C8C32-BD9B-4E78-9A9B-31369C6447C2}"/>
                </a:ext>
              </a:extLst>
            </p:cNvPr>
            <p:cNvSpPr/>
            <p:nvPr/>
          </p:nvSpPr>
          <p:spPr>
            <a:xfrm>
              <a:off x="7338400" y="1098150"/>
              <a:ext cx="57925" cy="105175"/>
            </a:xfrm>
            <a:custGeom>
              <a:avLst/>
              <a:gdLst/>
              <a:ahLst/>
              <a:cxnLst/>
              <a:rect l="l" t="t" r="r" b="b"/>
              <a:pathLst>
                <a:path w="2317" h="4207" extrusionOk="0">
                  <a:moveTo>
                    <a:pt x="2316" y="1"/>
                  </a:moveTo>
                  <a:lnTo>
                    <a:pt x="5" y="1349"/>
                  </a:lnTo>
                  <a:lnTo>
                    <a:pt x="0" y="4206"/>
                  </a:lnTo>
                  <a:cubicBezTo>
                    <a:pt x="0" y="4206"/>
                    <a:pt x="0" y="4206"/>
                    <a:pt x="0" y="4206"/>
                  </a:cubicBezTo>
                  <a:cubicBezTo>
                    <a:pt x="10" y="4206"/>
                    <a:pt x="2310" y="2879"/>
                    <a:pt x="2310" y="2879"/>
                  </a:cubicBezTo>
                  <a:lnTo>
                    <a:pt x="2316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7577;p55">
              <a:extLst>
                <a:ext uri="{FF2B5EF4-FFF2-40B4-BE49-F238E27FC236}">
                  <a16:creationId xmlns:a16="http://schemas.microsoft.com/office/drawing/2014/main" id="{7EFAC3AE-DE2E-434B-B007-D755F52D804C}"/>
                </a:ext>
              </a:extLst>
            </p:cNvPr>
            <p:cNvSpPr/>
            <p:nvPr/>
          </p:nvSpPr>
          <p:spPr>
            <a:xfrm>
              <a:off x="7246800" y="1052225"/>
              <a:ext cx="149525" cy="151100"/>
            </a:xfrm>
            <a:custGeom>
              <a:avLst/>
              <a:gdLst/>
              <a:ahLst/>
              <a:cxnLst/>
              <a:rect l="l" t="t" r="r" b="b"/>
              <a:pathLst>
                <a:path w="5981" h="6044" extrusionOk="0">
                  <a:moveTo>
                    <a:pt x="2314" y="1"/>
                  </a:moveTo>
                  <a:lnTo>
                    <a:pt x="7" y="1275"/>
                  </a:lnTo>
                  <a:lnTo>
                    <a:pt x="0" y="3897"/>
                  </a:lnTo>
                  <a:lnTo>
                    <a:pt x="3662" y="6043"/>
                  </a:lnTo>
                  <a:lnTo>
                    <a:pt x="3669" y="3189"/>
                  </a:lnTo>
                  <a:lnTo>
                    <a:pt x="3679" y="3194"/>
                  </a:lnTo>
                  <a:lnTo>
                    <a:pt x="5980" y="1838"/>
                  </a:lnTo>
                  <a:lnTo>
                    <a:pt x="2314" y="1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7578;p55">
              <a:extLst>
                <a:ext uri="{FF2B5EF4-FFF2-40B4-BE49-F238E27FC236}">
                  <a16:creationId xmlns:a16="http://schemas.microsoft.com/office/drawing/2014/main" id="{33DDA044-6724-4C7C-BC8D-8F2C6E8E40E0}"/>
                </a:ext>
              </a:extLst>
            </p:cNvPr>
            <p:cNvSpPr/>
            <p:nvPr/>
          </p:nvSpPr>
          <p:spPr>
            <a:xfrm>
              <a:off x="7255575" y="1111200"/>
              <a:ext cx="21425" cy="51800"/>
            </a:xfrm>
            <a:custGeom>
              <a:avLst/>
              <a:gdLst/>
              <a:ahLst/>
              <a:cxnLst/>
              <a:rect l="l" t="t" r="r" b="b"/>
              <a:pathLst>
                <a:path w="857" h="2072" extrusionOk="0">
                  <a:moveTo>
                    <a:pt x="4" y="1"/>
                  </a:moveTo>
                  <a:lnTo>
                    <a:pt x="0" y="1579"/>
                  </a:lnTo>
                  <a:lnTo>
                    <a:pt x="91" y="1632"/>
                  </a:lnTo>
                  <a:lnTo>
                    <a:pt x="770" y="2024"/>
                  </a:lnTo>
                  <a:lnTo>
                    <a:pt x="853" y="2072"/>
                  </a:lnTo>
                  <a:lnTo>
                    <a:pt x="857" y="494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7579;p55">
              <a:extLst>
                <a:ext uri="{FF2B5EF4-FFF2-40B4-BE49-F238E27FC236}">
                  <a16:creationId xmlns:a16="http://schemas.microsoft.com/office/drawing/2014/main" id="{83A261CB-EE99-48B2-AFBF-AE2DE73F5D1E}"/>
                </a:ext>
              </a:extLst>
            </p:cNvPr>
            <p:cNvSpPr/>
            <p:nvPr/>
          </p:nvSpPr>
          <p:spPr>
            <a:xfrm>
              <a:off x="7276875" y="1122750"/>
              <a:ext cx="1575" cy="40250"/>
            </a:xfrm>
            <a:custGeom>
              <a:avLst/>
              <a:gdLst/>
              <a:ahLst/>
              <a:cxnLst/>
              <a:rect l="l" t="t" r="r" b="b"/>
              <a:pathLst>
                <a:path w="63" h="1610" extrusionOk="0">
                  <a:moveTo>
                    <a:pt x="63" y="0"/>
                  </a:moveTo>
                  <a:lnTo>
                    <a:pt x="5" y="32"/>
                  </a:lnTo>
                  <a:lnTo>
                    <a:pt x="1" y="1610"/>
                  </a:lnTo>
                  <a:lnTo>
                    <a:pt x="59" y="1578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7580;p55">
              <a:extLst>
                <a:ext uri="{FF2B5EF4-FFF2-40B4-BE49-F238E27FC236}">
                  <a16:creationId xmlns:a16="http://schemas.microsoft.com/office/drawing/2014/main" id="{16BDAB06-0E75-45EF-82C1-0DF604D6464C}"/>
                </a:ext>
              </a:extLst>
            </p:cNvPr>
            <p:cNvSpPr/>
            <p:nvPr/>
          </p:nvSpPr>
          <p:spPr>
            <a:xfrm>
              <a:off x="7257875" y="1115350"/>
              <a:ext cx="1800" cy="36625"/>
            </a:xfrm>
            <a:custGeom>
              <a:avLst/>
              <a:gdLst/>
              <a:ahLst/>
              <a:cxnLst/>
              <a:rect l="l" t="t" r="r" b="b"/>
              <a:pathLst>
                <a:path w="72" h="1465" extrusionOk="0">
                  <a:moveTo>
                    <a:pt x="2" y="0"/>
                  </a:moveTo>
                  <a:lnTo>
                    <a:pt x="1" y="1465"/>
                  </a:lnTo>
                  <a:lnTo>
                    <a:pt x="69" y="1429"/>
                  </a:lnTo>
                  <a:lnTo>
                    <a:pt x="72" y="42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7581;p55">
              <a:extLst>
                <a:ext uri="{FF2B5EF4-FFF2-40B4-BE49-F238E27FC236}">
                  <a16:creationId xmlns:a16="http://schemas.microsoft.com/office/drawing/2014/main" id="{2A9CF864-3971-4CD7-8CDA-F41DCF960001}"/>
                </a:ext>
              </a:extLst>
            </p:cNvPr>
            <p:cNvSpPr/>
            <p:nvPr/>
          </p:nvSpPr>
          <p:spPr>
            <a:xfrm>
              <a:off x="7259200" y="1116150"/>
              <a:ext cx="15750" cy="44400"/>
            </a:xfrm>
            <a:custGeom>
              <a:avLst/>
              <a:gdLst/>
              <a:ahLst/>
              <a:cxnLst/>
              <a:rect l="l" t="t" r="r" b="b"/>
              <a:pathLst>
                <a:path w="630" h="1776" extrusionOk="0">
                  <a:moveTo>
                    <a:pt x="3" y="0"/>
                  </a:moveTo>
                  <a:lnTo>
                    <a:pt x="0" y="1414"/>
                  </a:lnTo>
                  <a:lnTo>
                    <a:pt x="625" y="1775"/>
                  </a:lnTo>
                  <a:lnTo>
                    <a:pt x="629" y="364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7582;p55">
              <a:extLst>
                <a:ext uri="{FF2B5EF4-FFF2-40B4-BE49-F238E27FC236}">
                  <a16:creationId xmlns:a16="http://schemas.microsoft.com/office/drawing/2014/main" id="{ACED0974-192C-4B53-BE39-9D328FF22A6A}"/>
                </a:ext>
              </a:extLst>
            </p:cNvPr>
            <p:cNvSpPr/>
            <p:nvPr/>
          </p:nvSpPr>
          <p:spPr>
            <a:xfrm>
              <a:off x="7296350" y="1031900"/>
              <a:ext cx="101025" cy="100800"/>
            </a:xfrm>
            <a:custGeom>
              <a:avLst/>
              <a:gdLst/>
              <a:ahLst/>
              <a:cxnLst/>
              <a:rect l="l" t="t" r="r" b="b"/>
              <a:pathLst>
                <a:path w="4041" h="4032" extrusionOk="0">
                  <a:moveTo>
                    <a:pt x="2381" y="0"/>
                  </a:moveTo>
                  <a:lnTo>
                    <a:pt x="0" y="1339"/>
                  </a:lnTo>
                  <a:lnTo>
                    <a:pt x="1687" y="4031"/>
                  </a:lnTo>
                  <a:lnTo>
                    <a:pt x="4040" y="2657"/>
                  </a:lnTo>
                  <a:lnTo>
                    <a:pt x="2381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7583;p55">
              <a:extLst>
                <a:ext uri="{FF2B5EF4-FFF2-40B4-BE49-F238E27FC236}">
                  <a16:creationId xmlns:a16="http://schemas.microsoft.com/office/drawing/2014/main" id="{B485D55B-899A-4DE7-9E2B-647611E31D89}"/>
                </a:ext>
              </a:extLst>
            </p:cNvPr>
            <p:cNvSpPr/>
            <p:nvPr/>
          </p:nvSpPr>
          <p:spPr>
            <a:xfrm>
              <a:off x="7244975" y="1031900"/>
              <a:ext cx="110925" cy="52900"/>
            </a:xfrm>
            <a:custGeom>
              <a:avLst/>
              <a:gdLst/>
              <a:ahLst/>
              <a:cxnLst/>
              <a:rect l="l" t="t" r="r" b="b"/>
              <a:pathLst>
                <a:path w="4437" h="2116" extrusionOk="0">
                  <a:moveTo>
                    <a:pt x="4436" y="0"/>
                  </a:moveTo>
                  <a:lnTo>
                    <a:pt x="2387" y="814"/>
                  </a:lnTo>
                  <a:lnTo>
                    <a:pt x="1" y="2116"/>
                  </a:lnTo>
                  <a:lnTo>
                    <a:pt x="2055" y="1339"/>
                  </a:lnTo>
                  <a:lnTo>
                    <a:pt x="4436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7584;p55">
              <a:extLst>
                <a:ext uri="{FF2B5EF4-FFF2-40B4-BE49-F238E27FC236}">
                  <a16:creationId xmlns:a16="http://schemas.microsoft.com/office/drawing/2014/main" id="{7C8F3A2B-81DC-46AA-9247-D68F7A9BABC8}"/>
                </a:ext>
              </a:extLst>
            </p:cNvPr>
            <p:cNvSpPr/>
            <p:nvPr/>
          </p:nvSpPr>
          <p:spPr>
            <a:xfrm>
              <a:off x="7270750" y="1137525"/>
              <a:ext cx="4200" cy="3600"/>
            </a:xfrm>
            <a:custGeom>
              <a:avLst/>
              <a:gdLst/>
              <a:ahLst/>
              <a:cxnLst/>
              <a:rect l="l" t="t" r="r" b="b"/>
              <a:pathLst>
                <a:path w="168" h="144" extrusionOk="0">
                  <a:moveTo>
                    <a:pt x="1" y="1"/>
                  </a:moveTo>
                  <a:lnTo>
                    <a:pt x="1" y="1"/>
                  </a:lnTo>
                  <a:cubicBezTo>
                    <a:pt x="5" y="56"/>
                    <a:pt x="37" y="105"/>
                    <a:pt x="85" y="134"/>
                  </a:cubicBezTo>
                  <a:cubicBezTo>
                    <a:pt x="98" y="141"/>
                    <a:pt x="110" y="144"/>
                    <a:pt x="121" y="144"/>
                  </a:cubicBezTo>
                  <a:cubicBezTo>
                    <a:pt x="146" y="144"/>
                    <a:pt x="164" y="127"/>
                    <a:pt x="167" y="98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7585;p55">
              <a:extLst>
                <a:ext uri="{FF2B5EF4-FFF2-40B4-BE49-F238E27FC236}">
                  <a16:creationId xmlns:a16="http://schemas.microsoft.com/office/drawing/2014/main" id="{A642C539-A4AB-4468-BF37-937493A8C86D}"/>
                </a:ext>
              </a:extLst>
            </p:cNvPr>
            <p:cNvSpPr/>
            <p:nvPr/>
          </p:nvSpPr>
          <p:spPr>
            <a:xfrm>
              <a:off x="7262375" y="1132700"/>
              <a:ext cx="4200" cy="3575"/>
            </a:xfrm>
            <a:custGeom>
              <a:avLst/>
              <a:gdLst/>
              <a:ahLst/>
              <a:cxnLst/>
              <a:rect l="l" t="t" r="r" b="b"/>
              <a:pathLst>
                <a:path w="168" h="143" extrusionOk="0">
                  <a:moveTo>
                    <a:pt x="1" y="1"/>
                  </a:moveTo>
                  <a:cubicBezTo>
                    <a:pt x="5" y="54"/>
                    <a:pt x="37" y="104"/>
                    <a:pt x="85" y="133"/>
                  </a:cubicBezTo>
                  <a:cubicBezTo>
                    <a:pt x="98" y="139"/>
                    <a:pt x="110" y="142"/>
                    <a:pt x="121" y="142"/>
                  </a:cubicBezTo>
                  <a:cubicBezTo>
                    <a:pt x="146" y="142"/>
                    <a:pt x="164" y="126"/>
                    <a:pt x="167" y="97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7586;p55">
              <a:extLst>
                <a:ext uri="{FF2B5EF4-FFF2-40B4-BE49-F238E27FC236}">
                  <a16:creationId xmlns:a16="http://schemas.microsoft.com/office/drawing/2014/main" id="{90FCDEEF-AEFE-44F9-87C5-77724F0EA7AE}"/>
                </a:ext>
              </a:extLst>
            </p:cNvPr>
            <p:cNvSpPr/>
            <p:nvPr/>
          </p:nvSpPr>
          <p:spPr>
            <a:xfrm>
              <a:off x="7254000" y="1127850"/>
              <a:ext cx="4200" cy="3600"/>
            </a:xfrm>
            <a:custGeom>
              <a:avLst/>
              <a:gdLst/>
              <a:ahLst/>
              <a:cxnLst/>
              <a:rect l="l" t="t" r="r" b="b"/>
              <a:pathLst>
                <a:path w="168" h="144" extrusionOk="0">
                  <a:moveTo>
                    <a:pt x="1" y="1"/>
                  </a:moveTo>
                  <a:cubicBezTo>
                    <a:pt x="5" y="56"/>
                    <a:pt x="37" y="105"/>
                    <a:pt x="85" y="132"/>
                  </a:cubicBezTo>
                  <a:cubicBezTo>
                    <a:pt x="98" y="140"/>
                    <a:pt x="111" y="143"/>
                    <a:pt x="122" y="143"/>
                  </a:cubicBezTo>
                  <a:cubicBezTo>
                    <a:pt x="147" y="143"/>
                    <a:pt x="164" y="126"/>
                    <a:pt x="167" y="96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7587;p55">
              <a:extLst>
                <a:ext uri="{FF2B5EF4-FFF2-40B4-BE49-F238E27FC236}">
                  <a16:creationId xmlns:a16="http://schemas.microsoft.com/office/drawing/2014/main" id="{92124045-EF79-4724-B6A6-F80D29A086C0}"/>
                </a:ext>
              </a:extLst>
            </p:cNvPr>
            <p:cNvSpPr/>
            <p:nvPr/>
          </p:nvSpPr>
          <p:spPr>
            <a:xfrm>
              <a:off x="7245625" y="1123000"/>
              <a:ext cx="4225" cy="3550"/>
            </a:xfrm>
            <a:custGeom>
              <a:avLst/>
              <a:gdLst/>
              <a:ahLst/>
              <a:cxnLst/>
              <a:rect l="l" t="t" r="r" b="b"/>
              <a:pathLst>
                <a:path w="169" h="142" extrusionOk="0">
                  <a:moveTo>
                    <a:pt x="1" y="0"/>
                  </a:moveTo>
                  <a:cubicBezTo>
                    <a:pt x="6" y="55"/>
                    <a:pt x="37" y="103"/>
                    <a:pt x="85" y="132"/>
                  </a:cubicBezTo>
                  <a:cubicBezTo>
                    <a:pt x="98" y="139"/>
                    <a:pt x="110" y="142"/>
                    <a:pt x="121" y="142"/>
                  </a:cubicBezTo>
                  <a:cubicBezTo>
                    <a:pt x="147" y="142"/>
                    <a:pt x="165" y="125"/>
                    <a:pt x="169" y="96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7588;p55">
              <a:extLst>
                <a:ext uri="{FF2B5EF4-FFF2-40B4-BE49-F238E27FC236}">
                  <a16:creationId xmlns:a16="http://schemas.microsoft.com/office/drawing/2014/main" id="{62EFFEDE-530D-4778-9E2D-DB774ADB54DA}"/>
                </a:ext>
              </a:extLst>
            </p:cNvPr>
            <p:cNvSpPr/>
            <p:nvPr/>
          </p:nvSpPr>
          <p:spPr>
            <a:xfrm>
              <a:off x="7237225" y="1118125"/>
              <a:ext cx="4225" cy="3600"/>
            </a:xfrm>
            <a:custGeom>
              <a:avLst/>
              <a:gdLst/>
              <a:ahLst/>
              <a:cxnLst/>
              <a:rect l="l" t="t" r="r" b="b"/>
              <a:pathLst>
                <a:path w="169" h="144" extrusionOk="0">
                  <a:moveTo>
                    <a:pt x="0" y="1"/>
                  </a:moveTo>
                  <a:lnTo>
                    <a:pt x="0" y="1"/>
                  </a:lnTo>
                  <a:cubicBezTo>
                    <a:pt x="6" y="56"/>
                    <a:pt x="38" y="105"/>
                    <a:pt x="86" y="133"/>
                  </a:cubicBezTo>
                  <a:cubicBezTo>
                    <a:pt x="99" y="140"/>
                    <a:pt x="111" y="143"/>
                    <a:pt x="123" y="143"/>
                  </a:cubicBezTo>
                  <a:cubicBezTo>
                    <a:pt x="147" y="143"/>
                    <a:pt x="165" y="127"/>
                    <a:pt x="168" y="9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7589;p55">
              <a:extLst>
                <a:ext uri="{FF2B5EF4-FFF2-40B4-BE49-F238E27FC236}">
                  <a16:creationId xmlns:a16="http://schemas.microsoft.com/office/drawing/2014/main" id="{EB73C298-D82F-4322-AB8B-3412AABE1A8D}"/>
                </a:ext>
              </a:extLst>
            </p:cNvPr>
            <p:cNvSpPr/>
            <p:nvPr/>
          </p:nvSpPr>
          <p:spPr>
            <a:xfrm>
              <a:off x="7266550" y="1135125"/>
              <a:ext cx="4225" cy="3575"/>
            </a:xfrm>
            <a:custGeom>
              <a:avLst/>
              <a:gdLst/>
              <a:ahLst/>
              <a:cxnLst/>
              <a:rect l="l" t="t" r="r" b="b"/>
              <a:pathLst>
                <a:path w="169" h="143" extrusionOk="0">
                  <a:moveTo>
                    <a:pt x="0" y="1"/>
                  </a:moveTo>
                  <a:lnTo>
                    <a:pt x="0" y="1"/>
                  </a:lnTo>
                  <a:cubicBezTo>
                    <a:pt x="6" y="56"/>
                    <a:pt x="38" y="105"/>
                    <a:pt x="84" y="133"/>
                  </a:cubicBezTo>
                  <a:cubicBezTo>
                    <a:pt x="98" y="140"/>
                    <a:pt x="110" y="143"/>
                    <a:pt x="121" y="143"/>
                  </a:cubicBezTo>
                  <a:cubicBezTo>
                    <a:pt x="147" y="143"/>
                    <a:pt x="166" y="126"/>
                    <a:pt x="169" y="9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7590;p55">
              <a:extLst>
                <a:ext uri="{FF2B5EF4-FFF2-40B4-BE49-F238E27FC236}">
                  <a16:creationId xmlns:a16="http://schemas.microsoft.com/office/drawing/2014/main" id="{5F6758A9-D54A-46D0-94FC-F8F519F5747A}"/>
                </a:ext>
              </a:extLst>
            </p:cNvPr>
            <p:cNvSpPr/>
            <p:nvPr/>
          </p:nvSpPr>
          <p:spPr>
            <a:xfrm>
              <a:off x="7258175" y="1130250"/>
              <a:ext cx="4225" cy="3600"/>
            </a:xfrm>
            <a:custGeom>
              <a:avLst/>
              <a:gdLst/>
              <a:ahLst/>
              <a:cxnLst/>
              <a:rect l="l" t="t" r="r" b="b"/>
              <a:pathLst>
                <a:path w="169" h="144" extrusionOk="0">
                  <a:moveTo>
                    <a:pt x="0" y="0"/>
                  </a:moveTo>
                  <a:lnTo>
                    <a:pt x="0" y="0"/>
                  </a:lnTo>
                  <a:cubicBezTo>
                    <a:pt x="6" y="55"/>
                    <a:pt x="37" y="105"/>
                    <a:pt x="85" y="134"/>
                  </a:cubicBezTo>
                  <a:cubicBezTo>
                    <a:pt x="98" y="140"/>
                    <a:pt x="110" y="143"/>
                    <a:pt x="121" y="143"/>
                  </a:cubicBezTo>
                  <a:cubicBezTo>
                    <a:pt x="146" y="143"/>
                    <a:pt x="165" y="127"/>
                    <a:pt x="169" y="9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7591;p55">
              <a:extLst>
                <a:ext uri="{FF2B5EF4-FFF2-40B4-BE49-F238E27FC236}">
                  <a16:creationId xmlns:a16="http://schemas.microsoft.com/office/drawing/2014/main" id="{B6979EDC-BB33-40F9-AB9B-EEF4CDE8B1A4}"/>
                </a:ext>
              </a:extLst>
            </p:cNvPr>
            <p:cNvSpPr/>
            <p:nvPr/>
          </p:nvSpPr>
          <p:spPr>
            <a:xfrm>
              <a:off x="7249800" y="1125425"/>
              <a:ext cx="4225" cy="3575"/>
            </a:xfrm>
            <a:custGeom>
              <a:avLst/>
              <a:gdLst/>
              <a:ahLst/>
              <a:cxnLst/>
              <a:rect l="l" t="t" r="r" b="b"/>
              <a:pathLst>
                <a:path w="169" h="143" extrusionOk="0">
                  <a:moveTo>
                    <a:pt x="0" y="0"/>
                  </a:moveTo>
                  <a:cubicBezTo>
                    <a:pt x="6" y="55"/>
                    <a:pt x="37" y="105"/>
                    <a:pt x="85" y="132"/>
                  </a:cubicBezTo>
                  <a:cubicBezTo>
                    <a:pt x="98" y="140"/>
                    <a:pt x="111" y="143"/>
                    <a:pt x="122" y="143"/>
                  </a:cubicBezTo>
                  <a:cubicBezTo>
                    <a:pt x="147" y="143"/>
                    <a:pt x="165" y="126"/>
                    <a:pt x="169" y="9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7592;p55">
              <a:extLst>
                <a:ext uri="{FF2B5EF4-FFF2-40B4-BE49-F238E27FC236}">
                  <a16:creationId xmlns:a16="http://schemas.microsoft.com/office/drawing/2014/main" id="{7C373AA9-D2FB-4B05-AE77-19574C3A5D1D}"/>
                </a:ext>
              </a:extLst>
            </p:cNvPr>
            <p:cNvSpPr/>
            <p:nvPr/>
          </p:nvSpPr>
          <p:spPr>
            <a:xfrm>
              <a:off x="7241425" y="1120575"/>
              <a:ext cx="4225" cy="3600"/>
            </a:xfrm>
            <a:custGeom>
              <a:avLst/>
              <a:gdLst/>
              <a:ahLst/>
              <a:cxnLst/>
              <a:rect l="l" t="t" r="r" b="b"/>
              <a:pathLst>
                <a:path w="169" h="144" extrusionOk="0">
                  <a:moveTo>
                    <a:pt x="0" y="0"/>
                  </a:moveTo>
                  <a:lnTo>
                    <a:pt x="0" y="0"/>
                  </a:lnTo>
                  <a:cubicBezTo>
                    <a:pt x="6" y="55"/>
                    <a:pt x="37" y="104"/>
                    <a:pt x="85" y="133"/>
                  </a:cubicBezTo>
                  <a:cubicBezTo>
                    <a:pt x="98" y="140"/>
                    <a:pt x="110" y="143"/>
                    <a:pt x="121" y="143"/>
                  </a:cubicBezTo>
                  <a:cubicBezTo>
                    <a:pt x="146" y="143"/>
                    <a:pt x="165" y="127"/>
                    <a:pt x="169" y="9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7593;p55">
              <a:extLst>
                <a:ext uri="{FF2B5EF4-FFF2-40B4-BE49-F238E27FC236}">
                  <a16:creationId xmlns:a16="http://schemas.microsoft.com/office/drawing/2014/main" id="{8E9AAD1A-F3B8-4024-B9FB-D022FA47B531}"/>
                </a:ext>
              </a:extLst>
            </p:cNvPr>
            <p:cNvSpPr/>
            <p:nvPr/>
          </p:nvSpPr>
          <p:spPr>
            <a:xfrm>
              <a:off x="7344825" y="1124975"/>
              <a:ext cx="42525" cy="53500"/>
            </a:xfrm>
            <a:custGeom>
              <a:avLst/>
              <a:gdLst/>
              <a:ahLst/>
              <a:cxnLst/>
              <a:rect l="l" t="t" r="r" b="b"/>
              <a:pathLst>
                <a:path w="1701" h="2140" extrusionOk="0">
                  <a:moveTo>
                    <a:pt x="1698" y="1"/>
                  </a:moveTo>
                  <a:lnTo>
                    <a:pt x="1423" y="160"/>
                  </a:lnTo>
                  <a:lnTo>
                    <a:pt x="0" y="984"/>
                  </a:lnTo>
                  <a:lnTo>
                    <a:pt x="3" y="1824"/>
                  </a:lnTo>
                  <a:lnTo>
                    <a:pt x="4" y="2140"/>
                  </a:lnTo>
                  <a:lnTo>
                    <a:pt x="1701" y="1155"/>
                  </a:lnTo>
                  <a:lnTo>
                    <a:pt x="1698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7594;p55">
              <a:extLst>
                <a:ext uri="{FF2B5EF4-FFF2-40B4-BE49-F238E27FC236}">
                  <a16:creationId xmlns:a16="http://schemas.microsoft.com/office/drawing/2014/main" id="{87D47F59-0E4F-42CA-86C1-E8D181BD78B6}"/>
                </a:ext>
              </a:extLst>
            </p:cNvPr>
            <p:cNvSpPr/>
            <p:nvPr/>
          </p:nvSpPr>
          <p:spPr>
            <a:xfrm>
              <a:off x="7387275" y="1122375"/>
              <a:ext cx="4625" cy="34150"/>
            </a:xfrm>
            <a:custGeom>
              <a:avLst/>
              <a:gdLst/>
              <a:ahLst/>
              <a:cxnLst/>
              <a:rect l="l" t="t" r="r" b="b"/>
              <a:pathLst>
                <a:path w="185" h="1366" extrusionOk="0">
                  <a:moveTo>
                    <a:pt x="181" y="1"/>
                  </a:moveTo>
                  <a:lnTo>
                    <a:pt x="0" y="105"/>
                  </a:lnTo>
                  <a:lnTo>
                    <a:pt x="3" y="1259"/>
                  </a:lnTo>
                  <a:lnTo>
                    <a:pt x="184" y="1365"/>
                  </a:lnTo>
                  <a:lnTo>
                    <a:pt x="181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7595;p55">
              <a:extLst>
                <a:ext uri="{FF2B5EF4-FFF2-40B4-BE49-F238E27FC236}">
                  <a16:creationId xmlns:a16="http://schemas.microsoft.com/office/drawing/2014/main" id="{27E64BF2-2BC3-4529-8939-92A05746CFD5}"/>
                </a:ext>
              </a:extLst>
            </p:cNvPr>
            <p:cNvSpPr/>
            <p:nvPr/>
          </p:nvSpPr>
          <p:spPr>
            <a:xfrm>
              <a:off x="7344925" y="1153850"/>
              <a:ext cx="46975" cy="29900"/>
            </a:xfrm>
            <a:custGeom>
              <a:avLst/>
              <a:gdLst/>
              <a:ahLst/>
              <a:cxnLst/>
              <a:rect l="l" t="t" r="r" b="b"/>
              <a:pathLst>
                <a:path w="1879" h="1196" extrusionOk="0">
                  <a:moveTo>
                    <a:pt x="1697" y="0"/>
                  </a:moveTo>
                  <a:lnTo>
                    <a:pt x="0" y="985"/>
                  </a:lnTo>
                  <a:lnTo>
                    <a:pt x="0" y="1195"/>
                  </a:lnTo>
                  <a:lnTo>
                    <a:pt x="1878" y="106"/>
                  </a:lnTo>
                  <a:lnTo>
                    <a:pt x="1697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7596;p55">
              <a:extLst>
                <a:ext uri="{FF2B5EF4-FFF2-40B4-BE49-F238E27FC236}">
                  <a16:creationId xmlns:a16="http://schemas.microsoft.com/office/drawing/2014/main" id="{A7686995-BACF-4DCA-895A-DC7B2B0F9DC4}"/>
                </a:ext>
              </a:extLst>
            </p:cNvPr>
            <p:cNvSpPr/>
            <p:nvPr/>
          </p:nvSpPr>
          <p:spPr>
            <a:xfrm>
              <a:off x="7289025" y="1127150"/>
              <a:ext cx="42500" cy="53475"/>
            </a:xfrm>
            <a:custGeom>
              <a:avLst/>
              <a:gdLst/>
              <a:ahLst/>
              <a:cxnLst/>
              <a:rect l="l" t="t" r="r" b="b"/>
              <a:pathLst>
                <a:path w="1700" h="2139" extrusionOk="0">
                  <a:moveTo>
                    <a:pt x="3" y="1"/>
                  </a:moveTo>
                  <a:lnTo>
                    <a:pt x="0" y="1155"/>
                  </a:lnTo>
                  <a:lnTo>
                    <a:pt x="1697" y="2138"/>
                  </a:lnTo>
                  <a:lnTo>
                    <a:pt x="1698" y="1824"/>
                  </a:lnTo>
                  <a:lnTo>
                    <a:pt x="1700" y="984"/>
                  </a:lnTo>
                  <a:lnTo>
                    <a:pt x="279" y="160"/>
                  </a:lnTo>
                  <a:lnTo>
                    <a:pt x="3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7597;p55">
              <a:extLst>
                <a:ext uri="{FF2B5EF4-FFF2-40B4-BE49-F238E27FC236}">
                  <a16:creationId xmlns:a16="http://schemas.microsoft.com/office/drawing/2014/main" id="{63204009-4ECE-443A-B6B2-BDCAFB2B3996}"/>
                </a:ext>
              </a:extLst>
            </p:cNvPr>
            <p:cNvSpPr/>
            <p:nvPr/>
          </p:nvSpPr>
          <p:spPr>
            <a:xfrm>
              <a:off x="7284500" y="1124550"/>
              <a:ext cx="4625" cy="34150"/>
            </a:xfrm>
            <a:custGeom>
              <a:avLst/>
              <a:gdLst/>
              <a:ahLst/>
              <a:cxnLst/>
              <a:rect l="l" t="t" r="r" b="b"/>
              <a:pathLst>
                <a:path w="185" h="1366" extrusionOk="0">
                  <a:moveTo>
                    <a:pt x="3" y="1"/>
                  </a:moveTo>
                  <a:lnTo>
                    <a:pt x="0" y="1365"/>
                  </a:lnTo>
                  <a:lnTo>
                    <a:pt x="181" y="1259"/>
                  </a:lnTo>
                  <a:lnTo>
                    <a:pt x="184" y="104"/>
                  </a:lnTo>
                  <a:lnTo>
                    <a:pt x="3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7598;p55">
              <a:extLst>
                <a:ext uri="{FF2B5EF4-FFF2-40B4-BE49-F238E27FC236}">
                  <a16:creationId xmlns:a16="http://schemas.microsoft.com/office/drawing/2014/main" id="{FA1EB2D7-41A4-40B8-8F79-F9264FCD33D5}"/>
                </a:ext>
              </a:extLst>
            </p:cNvPr>
            <p:cNvSpPr/>
            <p:nvPr/>
          </p:nvSpPr>
          <p:spPr>
            <a:xfrm>
              <a:off x="7284500" y="1156025"/>
              <a:ext cx="46950" cy="29850"/>
            </a:xfrm>
            <a:custGeom>
              <a:avLst/>
              <a:gdLst/>
              <a:ahLst/>
              <a:cxnLst/>
              <a:rect l="l" t="t" r="r" b="b"/>
              <a:pathLst>
                <a:path w="1878" h="1194" extrusionOk="0">
                  <a:moveTo>
                    <a:pt x="181" y="0"/>
                  </a:moveTo>
                  <a:lnTo>
                    <a:pt x="0" y="106"/>
                  </a:lnTo>
                  <a:lnTo>
                    <a:pt x="1878" y="1194"/>
                  </a:lnTo>
                  <a:lnTo>
                    <a:pt x="1878" y="983"/>
                  </a:lnTo>
                  <a:lnTo>
                    <a:pt x="181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7599;p55">
              <a:extLst>
                <a:ext uri="{FF2B5EF4-FFF2-40B4-BE49-F238E27FC236}">
                  <a16:creationId xmlns:a16="http://schemas.microsoft.com/office/drawing/2014/main" id="{06BBFF36-9CB2-4619-BCCA-69AB5CF04E8C}"/>
                </a:ext>
              </a:extLst>
            </p:cNvPr>
            <p:cNvSpPr/>
            <p:nvPr/>
          </p:nvSpPr>
          <p:spPr>
            <a:xfrm>
              <a:off x="7282575" y="1085800"/>
              <a:ext cx="19300" cy="30325"/>
            </a:xfrm>
            <a:custGeom>
              <a:avLst/>
              <a:gdLst/>
              <a:ahLst/>
              <a:cxnLst/>
              <a:rect l="l" t="t" r="r" b="b"/>
              <a:pathLst>
                <a:path w="772" h="1213" extrusionOk="0">
                  <a:moveTo>
                    <a:pt x="3" y="0"/>
                  </a:moveTo>
                  <a:lnTo>
                    <a:pt x="0" y="766"/>
                  </a:lnTo>
                  <a:lnTo>
                    <a:pt x="770" y="1213"/>
                  </a:lnTo>
                  <a:lnTo>
                    <a:pt x="770" y="1004"/>
                  </a:lnTo>
                  <a:lnTo>
                    <a:pt x="772" y="447"/>
                  </a:lnTo>
                  <a:lnTo>
                    <a:pt x="186" y="105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7600;p55">
              <a:extLst>
                <a:ext uri="{FF2B5EF4-FFF2-40B4-BE49-F238E27FC236}">
                  <a16:creationId xmlns:a16="http://schemas.microsoft.com/office/drawing/2014/main" id="{BE92B9D2-BBC9-4DE1-B20C-6F336AD7571F}"/>
                </a:ext>
              </a:extLst>
            </p:cNvPr>
            <p:cNvSpPr/>
            <p:nvPr/>
          </p:nvSpPr>
          <p:spPr>
            <a:xfrm>
              <a:off x="7279600" y="1084050"/>
              <a:ext cx="3075" cy="22650"/>
            </a:xfrm>
            <a:custGeom>
              <a:avLst/>
              <a:gdLst/>
              <a:ahLst/>
              <a:cxnLst/>
              <a:rect l="l" t="t" r="r" b="b"/>
              <a:pathLst>
                <a:path w="123" h="906" extrusionOk="0">
                  <a:moveTo>
                    <a:pt x="2" y="1"/>
                  </a:moveTo>
                  <a:lnTo>
                    <a:pt x="0" y="906"/>
                  </a:lnTo>
                  <a:lnTo>
                    <a:pt x="121" y="836"/>
                  </a:lnTo>
                  <a:lnTo>
                    <a:pt x="122" y="69"/>
                  </a:lnTo>
                  <a:lnTo>
                    <a:pt x="2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7601;p55">
              <a:extLst>
                <a:ext uri="{FF2B5EF4-FFF2-40B4-BE49-F238E27FC236}">
                  <a16:creationId xmlns:a16="http://schemas.microsoft.com/office/drawing/2014/main" id="{8B7F0F24-8D08-41C7-94A4-DACC2CCEFBEC}"/>
                </a:ext>
              </a:extLst>
            </p:cNvPr>
            <p:cNvSpPr/>
            <p:nvPr/>
          </p:nvSpPr>
          <p:spPr>
            <a:xfrm>
              <a:off x="7279600" y="1104950"/>
              <a:ext cx="22250" cy="14650"/>
            </a:xfrm>
            <a:custGeom>
              <a:avLst/>
              <a:gdLst/>
              <a:ahLst/>
              <a:cxnLst/>
              <a:rect l="l" t="t" r="r" b="b"/>
              <a:pathLst>
                <a:path w="890" h="586" extrusionOk="0">
                  <a:moveTo>
                    <a:pt x="119" y="0"/>
                  </a:moveTo>
                  <a:lnTo>
                    <a:pt x="0" y="70"/>
                  </a:lnTo>
                  <a:lnTo>
                    <a:pt x="889" y="586"/>
                  </a:lnTo>
                  <a:lnTo>
                    <a:pt x="889" y="44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7602;p55">
              <a:extLst>
                <a:ext uri="{FF2B5EF4-FFF2-40B4-BE49-F238E27FC236}">
                  <a16:creationId xmlns:a16="http://schemas.microsoft.com/office/drawing/2014/main" id="{CD01018D-0176-4298-895A-0B709C25D95A}"/>
                </a:ext>
              </a:extLst>
            </p:cNvPr>
            <p:cNvSpPr/>
            <p:nvPr/>
          </p:nvSpPr>
          <p:spPr>
            <a:xfrm>
              <a:off x="7237225" y="1102875"/>
              <a:ext cx="53525" cy="37100"/>
            </a:xfrm>
            <a:custGeom>
              <a:avLst/>
              <a:gdLst/>
              <a:ahLst/>
              <a:cxnLst/>
              <a:rect l="l" t="t" r="r" b="b"/>
              <a:pathLst>
                <a:path w="2141" h="1484" extrusionOk="0">
                  <a:moveTo>
                    <a:pt x="637" y="0"/>
                  </a:moveTo>
                  <a:lnTo>
                    <a:pt x="0" y="609"/>
                  </a:lnTo>
                  <a:lnTo>
                    <a:pt x="1508" y="1484"/>
                  </a:lnTo>
                  <a:lnTo>
                    <a:pt x="2141" y="870"/>
                  </a:lnTo>
                  <a:lnTo>
                    <a:pt x="637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7603;p55">
              <a:extLst>
                <a:ext uri="{FF2B5EF4-FFF2-40B4-BE49-F238E27FC236}">
                  <a16:creationId xmlns:a16="http://schemas.microsoft.com/office/drawing/2014/main" id="{20C8C3D7-23A4-4C7F-8BE0-A5FACB2C71E7}"/>
                </a:ext>
              </a:extLst>
            </p:cNvPr>
            <p:cNvSpPr/>
            <p:nvPr/>
          </p:nvSpPr>
          <p:spPr>
            <a:xfrm>
              <a:off x="7266775" y="1119950"/>
              <a:ext cx="19775" cy="17600"/>
            </a:xfrm>
            <a:custGeom>
              <a:avLst/>
              <a:gdLst/>
              <a:ahLst/>
              <a:cxnLst/>
              <a:rect l="l" t="t" r="r" b="b"/>
              <a:pathLst>
                <a:path w="791" h="704" extrusionOk="0">
                  <a:moveTo>
                    <a:pt x="634" y="0"/>
                  </a:moveTo>
                  <a:lnTo>
                    <a:pt x="0" y="615"/>
                  </a:lnTo>
                  <a:lnTo>
                    <a:pt x="158" y="704"/>
                  </a:lnTo>
                  <a:lnTo>
                    <a:pt x="790" y="90"/>
                  </a:lnTo>
                  <a:lnTo>
                    <a:pt x="634" y="0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7604;p55">
              <a:extLst>
                <a:ext uri="{FF2B5EF4-FFF2-40B4-BE49-F238E27FC236}">
                  <a16:creationId xmlns:a16="http://schemas.microsoft.com/office/drawing/2014/main" id="{5219F436-6EA6-4EE3-A746-6F91907895A6}"/>
                </a:ext>
              </a:extLst>
            </p:cNvPr>
            <p:cNvSpPr/>
            <p:nvPr/>
          </p:nvSpPr>
          <p:spPr>
            <a:xfrm>
              <a:off x="7266550" y="1119725"/>
              <a:ext cx="20000" cy="17825"/>
            </a:xfrm>
            <a:custGeom>
              <a:avLst/>
              <a:gdLst/>
              <a:ahLst/>
              <a:cxnLst/>
              <a:rect l="l" t="t" r="r" b="b"/>
              <a:pathLst>
                <a:path w="800" h="713" extrusionOk="0">
                  <a:moveTo>
                    <a:pt x="634" y="1"/>
                  </a:moveTo>
                  <a:lnTo>
                    <a:pt x="0" y="616"/>
                  </a:lnTo>
                  <a:lnTo>
                    <a:pt x="167" y="713"/>
                  </a:lnTo>
                  <a:lnTo>
                    <a:pt x="799" y="99"/>
                  </a:lnTo>
                  <a:lnTo>
                    <a:pt x="634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7605;p55">
              <a:extLst>
                <a:ext uri="{FF2B5EF4-FFF2-40B4-BE49-F238E27FC236}">
                  <a16:creationId xmlns:a16="http://schemas.microsoft.com/office/drawing/2014/main" id="{6622F846-F9CA-42BA-A92A-7B49B8E4FCD9}"/>
                </a:ext>
              </a:extLst>
            </p:cNvPr>
            <p:cNvSpPr/>
            <p:nvPr/>
          </p:nvSpPr>
          <p:spPr>
            <a:xfrm>
              <a:off x="7258175" y="1114950"/>
              <a:ext cx="20025" cy="17750"/>
            </a:xfrm>
            <a:custGeom>
              <a:avLst/>
              <a:gdLst/>
              <a:ahLst/>
              <a:cxnLst/>
              <a:rect l="l" t="t" r="r" b="b"/>
              <a:pathLst>
                <a:path w="801" h="710" extrusionOk="0">
                  <a:moveTo>
                    <a:pt x="633" y="0"/>
                  </a:moveTo>
                  <a:lnTo>
                    <a:pt x="0" y="612"/>
                  </a:lnTo>
                  <a:lnTo>
                    <a:pt x="169" y="709"/>
                  </a:lnTo>
                  <a:lnTo>
                    <a:pt x="801" y="96"/>
                  </a:lnTo>
                  <a:lnTo>
                    <a:pt x="633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7606;p55">
              <a:extLst>
                <a:ext uri="{FF2B5EF4-FFF2-40B4-BE49-F238E27FC236}">
                  <a16:creationId xmlns:a16="http://schemas.microsoft.com/office/drawing/2014/main" id="{D869370A-1ADD-4AB7-B7DD-0E3935F46B31}"/>
                </a:ext>
              </a:extLst>
            </p:cNvPr>
            <p:cNvSpPr/>
            <p:nvPr/>
          </p:nvSpPr>
          <p:spPr>
            <a:xfrm>
              <a:off x="7249800" y="1110025"/>
              <a:ext cx="20025" cy="17825"/>
            </a:xfrm>
            <a:custGeom>
              <a:avLst/>
              <a:gdLst/>
              <a:ahLst/>
              <a:cxnLst/>
              <a:rect l="l" t="t" r="r" b="b"/>
              <a:pathLst>
                <a:path w="801" h="713" extrusionOk="0">
                  <a:moveTo>
                    <a:pt x="636" y="0"/>
                  </a:moveTo>
                  <a:lnTo>
                    <a:pt x="0" y="616"/>
                  </a:lnTo>
                  <a:lnTo>
                    <a:pt x="169" y="712"/>
                  </a:lnTo>
                  <a:lnTo>
                    <a:pt x="801" y="99"/>
                  </a:lnTo>
                  <a:lnTo>
                    <a:pt x="636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7607;p55">
              <a:extLst>
                <a:ext uri="{FF2B5EF4-FFF2-40B4-BE49-F238E27FC236}">
                  <a16:creationId xmlns:a16="http://schemas.microsoft.com/office/drawing/2014/main" id="{AB4B2109-4599-4311-97EE-30B0F8C0658B}"/>
                </a:ext>
              </a:extLst>
            </p:cNvPr>
            <p:cNvSpPr/>
            <p:nvPr/>
          </p:nvSpPr>
          <p:spPr>
            <a:xfrm>
              <a:off x="7241425" y="1105225"/>
              <a:ext cx="20025" cy="17750"/>
            </a:xfrm>
            <a:custGeom>
              <a:avLst/>
              <a:gdLst/>
              <a:ahLst/>
              <a:cxnLst/>
              <a:rect l="l" t="t" r="r" b="b"/>
              <a:pathLst>
                <a:path w="801" h="710" extrusionOk="0">
                  <a:moveTo>
                    <a:pt x="633" y="1"/>
                  </a:moveTo>
                  <a:lnTo>
                    <a:pt x="0" y="614"/>
                  </a:lnTo>
                  <a:lnTo>
                    <a:pt x="169" y="710"/>
                  </a:lnTo>
                  <a:lnTo>
                    <a:pt x="801" y="96"/>
                  </a:lnTo>
                  <a:lnTo>
                    <a:pt x="633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7608;p55">
              <a:extLst>
                <a:ext uri="{FF2B5EF4-FFF2-40B4-BE49-F238E27FC236}">
                  <a16:creationId xmlns:a16="http://schemas.microsoft.com/office/drawing/2014/main" id="{33FEC6E6-5335-47A0-99C0-7C1ABCC1A479}"/>
                </a:ext>
              </a:extLst>
            </p:cNvPr>
            <p:cNvSpPr/>
            <p:nvPr/>
          </p:nvSpPr>
          <p:spPr>
            <a:xfrm>
              <a:off x="7443125" y="1120775"/>
              <a:ext cx="78575" cy="142875"/>
            </a:xfrm>
            <a:custGeom>
              <a:avLst/>
              <a:gdLst/>
              <a:ahLst/>
              <a:cxnLst/>
              <a:rect l="l" t="t" r="r" b="b"/>
              <a:pathLst>
                <a:path w="3143" h="5715" extrusionOk="0">
                  <a:moveTo>
                    <a:pt x="3143" y="1"/>
                  </a:moveTo>
                  <a:lnTo>
                    <a:pt x="12" y="1828"/>
                  </a:lnTo>
                  <a:lnTo>
                    <a:pt x="1" y="5714"/>
                  </a:lnTo>
                  <a:lnTo>
                    <a:pt x="3134" y="3901"/>
                  </a:lnTo>
                  <a:lnTo>
                    <a:pt x="3143" y="1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7609;p55">
              <a:extLst>
                <a:ext uri="{FF2B5EF4-FFF2-40B4-BE49-F238E27FC236}">
                  <a16:creationId xmlns:a16="http://schemas.microsoft.com/office/drawing/2014/main" id="{3432D67A-C6D9-4954-8526-BF32A7691EB9}"/>
                </a:ext>
              </a:extLst>
            </p:cNvPr>
            <p:cNvSpPr/>
            <p:nvPr/>
          </p:nvSpPr>
          <p:spPr>
            <a:xfrm>
              <a:off x="7319175" y="1058325"/>
              <a:ext cx="202575" cy="205325"/>
            </a:xfrm>
            <a:custGeom>
              <a:avLst/>
              <a:gdLst/>
              <a:ahLst/>
              <a:cxnLst/>
              <a:rect l="l" t="t" r="r" b="b"/>
              <a:pathLst>
                <a:path w="8103" h="8213" extrusionOk="0">
                  <a:moveTo>
                    <a:pt x="3683" y="0"/>
                  </a:moveTo>
                  <a:lnTo>
                    <a:pt x="11" y="1737"/>
                  </a:lnTo>
                  <a:lnTo>
                    <a:pt x="1" y="5306"/>
                  </a:lnTo>
                  <a:lnTo>
                    <a:pt x="4960" y="8212"/>
                  </a:lnTo>
                  <a:lnTo>
                    <a:pt x="4970" y="4329"/>
                  </a:lnTo>
                  <a:lnTo>
                    <a:pt x="4983" y="4337"/>
                  </a:lnTo>
                  <a:lnTo>
                    <a:pt x="8102" y="2499"/>
                  </a:lnTo>
                  <a:lnTo>
                    <a:pt x="3683" y="0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7610;p55">
              <a:extLst>
                <a:ext uri="{FF2B5EF4-FFF2-40B4-BE49-F238E27FC236}">
                  <a16:creationId xmlns:a16="http://schemas.microsoft.com/office/drawing/2014/main" id="{B7C4DC96-0F74-4DC2-9277-66F797F8ECDA}"/>
                </a:ext>
              </a:extLst>
            </p:cNvPr>
            <p:cNvSpPr/>
            <p:nvPr/>
          </p:nvSpPr>
          <p:spPr>
            <a:xfrm>
              <a:off x="7386325" y="1051350"/>
              <a:ext cx="136800" cy="116225"/>
            </a:xfrm>
            <a:custGeom>
              <a:avLst/>
              <a:gdLst/>
              <a:ahLst/>
              <a:cxnLst/>
              <a:rect l="l" t="t" r="r" b="b"/>
              <a:pathLst>
                <a:path w="5472" h="4649" extrusionOk="0">
                  <a:moveTo>
                    <a:pt x="3224" y="1"/>
                  </a:moveTo>
                  <a:lnTo>
                    <a:pt x="0" y="1813"/>
                  </a:lnTo>
                  <a:lnTo>
                    <a:pt x="2284" y="4648"/>
                  </a:lnTo>
                  <a:lnTo>
                    <a:pt x="5472" y="2786"/>
                  </a:lnTo>
                  <a:lnTo>
                    <a:pt x="3224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7611;p55">
              <a:extLst>
                <a:ext uri="{FF2B5EF4-FFF2-40B4-BE49-F238E27FC236}">
                  <a16:creationId xmlns:a16="http://schemas.microsoft.com/office/drawing/2014/main" id="{5E2080F0-84A4-4888-867F-65B5595D1C19}"/>
                </a:ext>
              </a:extLst>
            </p:cNvPr>
            <p:cNvSpPr/>
            <p:nvPr/>
          </p:nvSpPr>
          <p:spPr>
            <a:xfrm>
              <a:off x="7316725" y="1051350"/>
              <a:ext cx="150200" cy="51375"/>
            </a:xfrm>
            <a:custGeom>
              <a:avLst/>
              <a:gdLst/>
              <a:ahLst/>
              <a:cxnLst/>
              <a:rect l="l" t="t" r="r" b="b"/>
              <a:pathLst>
                <a:path w="6008" h="2055" extrusionOk="0">
                  <a:moveTo>
                    <a:pt x="6008" y="1"/>
                  </a:moveTo>
                  <a:lnTo>
                    <a:pt x="3234" y="291"/>
                  </a:lnTo>
                  <a:lnTo>
                    <a:pt x="0" y="2054"/>
                  </a:lnTo>
                  <a:lnTo>
                    <a:pt x="0" y="2054"/>
                  </a:lnTo>
                  <a:lnTo>
                    <a:pt x="2784" y="1813"/>
                  </a:lnTo>
                  <a:lnTo>
                    <a:pt x="6008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7612;p55">
              <a:extLst>
                <a:ext uri="{FF2B5EF4-FFF2-40B4-BE49-F238E27FC236}">
                  <a16:creationId xmlns:a16="http://schemas.microsoft.com/office/drawing/2014/main" id="{762B08E9-2EE8-49A3-A944-FAEC8F7685A7}"/>
                </a:ext>
              </a:extLst>
            </p:cNvPr>
            <p:cNvSpPr/>
            <p:nvPr/>
          </p:nvSpPr>
          <p:spPr>
            <a:xfrm>
              <a:off x="7367400" y="1138725"/>
              <a:ext cx="17175" cy="11150"/>
            </a:xfrm>
            <a:custGeom>
              <a:avLst/>
              <a:gdLst/>
              <a:ahLst/>
              <a:cxnLst/>
              <a:rect l="l" t="t" r="r" b="b"/>
              <a:pathLst>
                <a:path w="687" h="446" extrusionOk="0">
                  <a:moveTo>
                    <a:pt x="95" y="1"/>
                  </a:moveTo>
                  <a:lnTo>
                    <a:pt x="0" y="44"/>
                  </a:lnTo>
                  <a:lnTo>
                    <a:pt x="685" y="446"/>
                  </a:lnTo>
                  <a:lnTo>
                    <a:pt x="686" y="346"/>
                  </a:lnTo>
                  <a:lnTo>
                    <a:pt x="95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7613;p55">
              <a:extLst>
                <a:ext uri="{FF2B5EF4-FFF2-40B4-BE49-F238E27FC236}">
                  <a16:creationId xmlns:a16="http://schemas.microsoft.com/office/drawing/2014/main" id="{E73D1FD6-0BAB-42AA-82C8-93AFFF0416BB}"/>
                </a:ext>
              </a:extLst>
            </p:cNvPr>
            <p:cNvSpPr/>
            <p:nvPr/>
          </p:nvSpPr>
          <p:spPr>
            <a:xfrm>
              <a:off x="7369750" y="1121550"/>
              <a:ext cx="14925" cy="25825"/>
            </a:xfrm>
            <a:custGeom>
              <a:avLst/>
              <a:gdLst/>
              <a:ahLst/>
              <a:cxnLst/>
              <a:rect l="l" t="t" r="r" b="b"/>
              <a:pathLst>
                <a:path w="597" h="1033" extrusionOk="0">
                  <a:moveTo>
                    <a:pt x="5" y="0"/>
                  </a:moveTo>
                  <a:lnTo>
                    <a:pt x="1" y="688"/>
                  </a:lnTo>
                  <a:lnTo>
                    <a:pt x="589" y="1033"/>
                  </a:lnTo>
                  <a:lnTo>
                    <a:pt x="597" y="345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7614;p55">
              <a:extLst>
                <a:ext uri="{FF2B5EF4-FFF2-40B4-BE49-F238E27FC236}">
                  <a16:creationId xmlns:a16="http://schemas.microsoft.com/office/drawing/2014/main" id="{48D4C246-3A05-4E36-9D95-440BA94BBBDE}"/>
                </a:ext>
              </a:extLst>
            </p:cNvPr>
            <p:cNvSpPr/>
            <p:nvPr/>
          </p:nvSpPr>
          <p:spPr>
            <a:xfrm>
              <a:off x="7367400" y="1120125"/>
              <a:ext cx="2500" cy="19725"/>
            </a:xfrm>
            <a:custGeom>
              <a:avLst/>
              <a:gdLst/>
              <a:ahLst/>
              <a:cxnLst/>
              <a:rect l="l" t="t" r="r" b="b"/>
              <a:pathLst>
                <a:path w="100" h="789" extrusionOk="0">
                  <a:moveTo>
                    <a:pt x="9" y="1"/>
                  </a:moveTo>
                  <a:lnTo>
                    <a:pt x="0" y="788"/>
                  </a:lnTo>
                  <a:lnTo>
                    <a:pt x="95" y="745"/>
                  </a:lnTo>
                  <a:lnTo>
                    <a:pt x="99" y="57"/>
                  </a:lnTo>
                  <a:lnTo>
                    <a:pt x="9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7615;p55">
              <a:extLst>
                <a:ext uri="{FF2B5EF4-FFF2-40B4-BE49-F238E27FC236}">
                  <a16:creationId xmlns:a16="http://schemas.microsoft.com/office/drawing/2014/main" id="{857C6DD1-34E8-4547-867B-48557079E7E2}"/>
                </a:ext>
              </a:extLst>
            </p:cNvPr>
            <p:cNvSpPr/>
            <p:nvPr/>
          </p:nvSpPr>
          <p:spPr>
            <a:xfrm>
              <a:off x="7334050" y="1153775"/>
              <a:ext cx="26200" cy="63200"/>
            </a:xfrm>
            <a:custGeom>
              <a:avLst/>
              <a:gdLst/>
              <a:ahLst/>
              <a:cxnLst/>
              <a:rect l="l" t="t" r="r" b="b"/>
              <a:pathLst>
                <a:path w="1048" h="2528" extrusionOk="0">
                  <a:moveTo>
                    <a:pt x="6" y="0"/>
                  </a:moveTo>
                  <a:lnTo>
                    <a:pt x="0" y="1927"/>
                  </a:lnTo>
                  <a:lnTo>
                    <a:pt x="114" y="1993"/>
                  </a:lnTo>
                  <a:lnTo>
                    <a:pt x="942" y="2470"/>
                  </a:lnTo>
                  <a:lnTo>
                    <a:pt x="1042" y="2528"/>
                  </a:lnTo>
                  <a:lnTo>
                    <a:pt x="1047" y="601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7616;p55">
              <a:extLst>
                <a:ext uri="{FF2B5EF4-FFF2-40B4-BE49-F238E27FC236}">
                  <a16:creationId xmlns:a16="http://schemas.microsoft.com/office/drawing/2014/main" id="{2066F1F5-05A6-475D-900D-15728031FF04}"/>
                </a:ext>
              </a:extLst>
            </p:cNvPr>
            <p:cNvSpPr/>
            <p:nvPr/>
          </p:nvSpPr>
          <p:spPr>
            <a:xfrm>
              <a:off x="7360075" y="1167825"/>
              <a:ext cx="1950" cy="49150"/>
            </a:xfrm>
            <a:custGeom>
              <a:avLst/>
              <a:gdLst/>
              <a:ahLst/>
              <a:cxnLst/>
              <a:rect l="l" t="t" r="r" b="b"/>
              <a:pathLst>
                <a:path w="78" h="1966" extrusionOk="0">
                  <a:moveTo>
                    <a:pt x="77" y="1"/>
                  </a:moveTo>
                  <a:lnTo>
                    <a:pt x="6" y="39"/>
                  </a:lnTo>
                  <a:lnTo>
                    <a:pt x="1" y="1966"/>
                  </a:lnTo>
                  <a:lnTo>
                    <a:pt x="72" y="1928"/>
                  </a:lnTo>
                  <a:lnTo>
                    <a:pt x="77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7617;p55">
              <a:extLst>
                <a:ext uri="{FF2B5EF4-FFF2-40B4-BE49-F238E27FC236}">
                  <a16:creationId xmlns:a16="http://schemas.microsoft.com/office/drawing/2014/main" id="{B25B48D8-4ADE-4126-85B4-B5E034488491}"/>
                </a:ext>
              </a:extLst>
            </p:cNvPr>
            <p:cNvSpPr/>
            <p:nvPr/>
          </p:nvSpPr>
          <p:spPr>
            <a:xfrm>
              <a:off x="7336875" y="1158800"/>
              <a:ext cx="2200" cy="44775"/>
            </a:xfrm>
            <a:custGeom>
              <a:avLst/>
              <a:gdLst/>
              <a:ahLst/>
              <a:cxnLst/>
              <a:rect l="l" t="t" r="r" b="b"/>
              <a:pathLst>
                <a:path w="88" h="1791" extrusionOk="0">
                  <a:moveTo>
                    <a:pt x="3" y="1"/>
                  </a:moveTo>
                  <a:lnTo>
                    <a:pt x="1" y="1790"/>
                  </a:lnTo>
                  <a:lnTo>
                    <a:pt x="85" y="1745"/>
                  </a:lnTo>
                  <a:lnTo>
                    <a:pt x="88" y="52"/>
                  </a:lnTo>
                  <a:lnTo>
                    <a:pt x="3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7618;p55">
              <a:extLst>
                <a:ext uri="{FF2B5EF4-FFF2-40B4-BE49-F238E27FC236}">
                  <a16:creationId xmlns:a16="http://schemas.microsoft.com/office/drawing/2014/main" id="{EA5D26BC-3F84-47E2-B667-233A57F11C38}"/>
                </a:ext>
              </a:extLst>
            </p:cNvPr>
            <p:cNvSpPr/>
            <p:nvPr/>
          </p:nvSpPr>
          <p:spPr>
            <a:xfrm>
              <a:off x="7338500" y="1159750"/>
              <a:ext cx="19250" cy="54250"/>
            </a:xfrm>
            <a:custGeom>
              <a:avLst/>
              <a:gdLst/>
              <a:ahLst/>
              <a:cxnLst/>
              <a:rect l="l" t="t" r="r" b="b"/>
              <a:pathLst>
                <a:path w="770" h="2170" extrusionOk="0">
                  <a:moveTo>
                    <a:pt x="2" y="1"/>
                  </a:moveTo>
                  <a:lnTo>
                    <a:pt x="1" y="1729"/>
                  </a:lnTo>
                  <a:lnTo>
                    <a:pt x="764" y="2170"/>
                  </a:lnTo>
                  <a:lnTo>
                    <a:pt x="769" y="446"/>
                  </a:lnTo>
                  <a:lnTo>
                    <a:pt x="2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7619;p55">
              <a:extLst>
                <a:ext uri="{FF2B5EF4-FFF2-40B4-BE49-F238E27FC236}">
                  <a16:creationId xmlns:a16="http://schemas.microsoft.com/office/drawing/2014/main" id="{F41F4324-329A-4F2B-A7C9-4A966B79505B}"/>
                </a:ext>
              </a:extLst>
            </p:cNvPr>
            <p:cNvSpPr/>
            <p:nvPr/>
          </p:nvSpPr>
          <p:spPr>
            <a:xfrm>
              <a:off x="7311675" y="1143550"/>
              <a:ext cx="65350" cy="45325"/>
            </a:xfrm>
            <a:custGeom>
              <a:avLst/>
              <a:gdLst/>
              <a:ahLst/>
              <a:cxnLst/>
              <a:rect l="l" t="t" r="r" b="b"/>
              <a:pathLst>
                <a:path w="2614" h="1813" extrusionOk="0">
                  <a:moveTo>
                    <a:pt x="777" y="0"/>
                  </a:moveTo>
                  <a:lnTo>
                    <a:pt x="1" y="746"/>
                  </a:lnTo>
                  <a:lnTo>
                    <a:pt x="1842" y="1813"/>
                  </a:lnTo>
                  <a:lnTo>
                    <a:pt x="2614" y="1063"/>
                  </a:lnTo>
                  <a:lnTo>
                    <a:pt x="777" y="0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7620;p55">
              <a:extLst>
                <a:ext uri="{FF2B5EF4-FFF2-40B4-BE49-F238E27FC236}">
                  <a16:creationId xmlns:a16="http://schemas.microsoft.com/office/drawing/2014/main" id="{84598C54-12C7-4972-ABAF-A3A3D4D3A336}"/>
                </a:ext>
              </a:extLst>
            </p:cNvPr>
            <p:cNvSpPr/>
            <p:nvPr/>
          </p:nvSpPr>
          <p:spPr>
            <a:xfrm>
              <a:off x="7347750" y="1164425"/>
              <a:ext cx="24175" cy="21525"/>
            </a:xfrm>
            <a:custGeom>
              <a:avLst/>
              <a:gdLst/>
              <a:ahLst/>
              <a:cxnLst/>
              <a:rect l="l" t="t" r="r" b="b"/>
              <a:pathLst>
                <a:path w="967" h="861" extrusionOk="0">
                  <a:moveTo>
                    <a:pt x="775" y="1"/>
                  </a:moveTo>
                  <a:lnTo>
                    <a:pt x="1" y="752"/>
                  </a:lnTo>
                  <a:lnTo>
                    <a:pt x="193" y="861"/>
                  </a:lnTo>
                  <a:lnTo>
                    <a:pt x="966" y="111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7621;p55">
              <a:extLst>
                <a:ext uri="{FF2B5EF4-FFF2-40B4-BE49-F238E27FC236}">
                  <a16:creationId xmlns:a16="http://schemas.microsoft.com/office/drawing/2014/main" id="{B26DE0EF-2392-45A8-9B2A-AB1191840FA2}"/>
                </a:ext>
              </a:extLst>
            </p:cNvPr>
            <p:cNvSpPr/>
            <p:nvPr/>
          </p:nvSpPr>
          <p:spPr>
            <a:xfrm>
              <a:off x="7347500" y="1164150"/>
              <a:ext cx="24425" cy="21800"/>
            </a:xfrm>
            <a:custGeom>
              <a:avLst/>
              <a:gdLst/>
              <a:ahLst/>
              <a:cxnLst/>
              <a:rect l="l" t="t" r="r" b="b"/>
              <a:pathLst>
                <a:path w="977" h="872" extrusionOk="0">
                  <a:moveTo>
                    <a:pt x="775" y="0"/>
                  </a:moveTo>
                  <a:lnTo>
                    <a:pt x="0" y="753"/>
                  </a:lnTo>
                  <a:lnTo>
                    <a:pt x="203" y="872"/>
                  </a:lnTo>
                  <a:lnTo>
                    <a:pt x="976" y="122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7622;p55">
              <a:extLst>
                <a:ext uri="{FF2B5EF4-FFF2-40B4-BE49-F238E27FC236}">
                  <a16:creationId xmlns:a16="http://schemas.microsoft.com/office/drawing/2014/main" id="{5D160A03-B0D1-4B2B-B341-724AD5962B2B}"/>
                </a:ext>
              </a:extLst>
            </p:cNvPr>
            <p:cNvSpPr/>
            <p:nvPr/>
          </p:nvSpPr>
          <p:spPr>
            <a:xfrm>
              <a:off x="7337250" y="1158300"/>
              <a:ext cx="24450" cy="21700"/>
            </a:xfrm>
            <a:custGeom>
              <a:avLst/>
              <a:gdLst/>
              <a:ahLst/>
              <a:cxnLst/>
              <a:rect l="l" t="t" r="r" b="b"/>
              <a:pathLst>
                <a:path w="978" h="868" extrusionOk="0">
                  <a:moveTo>
                    <a:pt x="773" y="1"/>
                  </a:moveTo>
                  <a:lnTo>
                    <a:pt x="0" y="749"/>
                  </a:lnTo>
                  <a:lnTo>
                    <a:pt x="206" y="868"/>
                  </a:lnTo>
                  <a:lnTo>
                    <a:pt x="977" y="118"/>
                  </a:lnTo>
                  <a:lnTo>
                    <a:pt x="773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7623;p55">
              <a:extLst>
                <a:ext uri="{FF2B5EF4-FFF2-40B4-BE49-F238E27FC236}">
                  <a16:creationId xmlns:a16="http://schemas.microsoft.com/office/drawing/2014/main" id="{A0EE1986-9175-4F29-A93F-67133272B91A}"/>
                </a:ext>
              </a:extLst>
            </p:cNvPr>
            <p:cNvSpPr/>
            <p:nvPr/>
          </p:nvSpPr>
          <p:spPr>
            <a:xfrm>
              <a:off x="7327025" y="1152275"/>
              <a:ext cx="24450" cy="21775"/>
            </a:xfrm>
            <a:custGeom>
              <a:avLst/>
              <a:gdLst/>
              <a:ahLst/>
              <a:cxnLst/>
              <a:rect l="l" t="t" r="r" b="b"/>
              <a:pathLst>
                <a:path w="978" h="871" extrusionOk="0">
                  <a:moveTo>
                    <a:pt x="776" y="1"/>
                  </a:moveTo>
                  <a:lnTo>
                    <a:pt x="0" y="753"/>
                  </a:lnTo>
                  <a:lnTo>
                    <a:pt x="205" y="871"/>
                  </a:lnTo>
                  <a:lnTo>
                    <a:pt x="977" y="121"/>
                  </a:lnTo>
                  <a:lnTo>
                    <a:pt x="776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7624;p55">
              <a:extLst>
                <a:ext uri="{FF2B5EF4-FFF2-40B4-BE49-F238E27FC236}">
                  <a16:creationId xmlns:a16="http://schemas.microsoft.com/office/drawing/2014/main" id="{8FD3A04C-B309-4BC8-A817-52CDFE3AE848}"/>
                </a:ext>
              </a:extLst>
            </p:cNvPr>
            <p:cNvSpPr/>
            <p:nvPr/>
          </p:nvSpPr>
          <p:spPr>
            <a:xfrm>
              <a:off x="7316800" y="1146450"/>
              <a:ext cx="24450" cy="21700"/>
            </a:xfrm>
            <a:custGeom>
              <a:avLst/>
              <a:gdLst/>
              <a:ahLst/>
              <a:cxnLst/>
              <a:rect l="l" t="t" r="r" b="b"/>
              <a:pathLst>
                <a:path w="978" h="868" extrusionOk="0">
                  <a:moveTo>
                    <a:pt x="773" y="0"/>
                  </a:moveTo>
                  <a:lnTo>
                    <a:pt x="0" y="749"/>
                  </a:lnTo>
                  <a:lnTo>
                    <a:pt x="205" y="868"/>
                  </a:lnTo>
                  <a:lnTo>
                    <a:pt x="978" y="118"/>
                  </a:lnTo>
                  <a:lnTo>
                    <a:pt x="773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7625;p55">
              <a:extLst>
                <a:ext uri="{FF2B5EF4-FFF2-40B4-BE49-F238E27FC236}">
                  <a16:creationId xmlns:a16="http://schemas.microsoft.com/office/drawing/2014/main" id="{32082925-E20E-487D-9BC2-7B496ACF1B64}"/>
                </a:ext>
              </a:extLst>
            </p:cNvPr>
            <p:cNvSpPr/>
            <p:nvPr/>
          </p:nvSpPr>
          <p:spPr>
            <a:xfrm>
              <a:off x="7388500" y="1216750"/>
              <a:ext cx="34400" cy="20825"/>
            </a:xfrm>
            <a:custGeom>
              <a:avLst/>
              <a:gdLst/>
              <a:ahLst/>
              <a:cxnLst/>
              <a:rect l="l" t="t" r="r" b="b"/>
              <a:pathLst>
                <a:path w="1376" h="833" extrusionOk="0">
                  <a:moveTo>
                    <a:pt x="85" y="0"/>
                  </a:moveTo>
                  <a:lnTo>
                    <a:pt x="0" y="39"/>
                  </a:lnTo>
                  <a:lnTo>
                    <a:pt x="1374" y="832"/>
                  </a:lnTo>
                  <a:lnTo>
                    <a:pt x="1375" y="743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7626;p55">
              <a:extLst>
                <a:ext uri="{FF2B5EF4-FFF2-40B4-BE49-F238E27FC236}">
                  <a16:creationId xmlns:a16="http://schemas.microsoft.com/office/drawing/2014/main" id="{F1448C29-6228-4D2E-B72A-EDDA0A1407A1}"/>
                </a:ext>
              </a:extLst>
            </p:cNvPr>
            <p:cNvSpPr/>
            <p:nvPr/>
          </p:nvSpPr>
          <p:spPr>
            <a:xfrm>
              <a:off x="7390600" y="1177775"/>
              <a:ext cx="32400" cy="57550"/>
            </a:xfrm>
            <a:custGeom>
              <a:avLst/>
              <a:gdLst/>
              <a:ahLst/>
              <a:cxnLst/>
              <a:rect l="l" t="t" r="r" b="b"/>
              <a:pathLst>
                <a:path w="1296" h="2302" extrusionOk="0">
                  <a:moveTo>
                    <a:pt x="5" y="0"/>
                  </a:moveTo>
                  <a:lnTo>
                    <a:pt x="1" y="1559"/>
                  </a:lnTo>
                  <a:lnTo>
                    <a:pt x="1288" y="2302"/>
                  </a:lnTo>
                  <a:lnTo>
                    <a:pt x="1295" y="743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7627;p55">
              <a:extLst>
                <a:ext uri="{FF2B5EF4-FFF2-40B4-BE49-F238E27FC236}">
                  <a16:creationId xmlns:a16="http://schemas.microsoft.com/office/drawing/2014/main" id="{6F0EFF22-0F48-4807-AAE6-C64E39104651}"/>
                </a:ext>
              </a:extLst>
            </p:cNvPr>
            <p:cNvSpPr/>
            <p:nvPr/>
          </p:nvSpPr>
          <p:spPr>
            <a:xfrm>
              <a:off x="7388500" y="1176500"/>
              <a:ext cx="2225" cy="41250"/>
            </a:xfrm>
            <a:custGeom>
              <a:avLst/>
              <a:gdLst/>
              <a:ahLst/>
              <a:cxnLst/>
              <a:rect l="l" t="t" r="r" b="b"/>
              <a:pathLst>
                <a:path w="89" h="1650" extrusionOk="0">
                  <a:moveTo>
                    <a:pt x="8" y="1"/>
                  </a:moveTo>
                  <a:lnTo>
                    <a:pt x="0" y="1649"/>
                  </a:lnTo>
                  <a:lnTo>
                    <a:pt x="85" y="1610"/>
                  </a:lnTo>
                  <a:lnTo>
                    <a:pt x="89" y="51"/>
                  </a:lnTo>
                  <a:lnTo>
                    <a:pt x="8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7628;p55">
              <a:extLst>
                <a:ext uri="{FF2B5EF4-FFF2-40B4-BE49-F238E27FC236}">
                  <a16:creationId xmlns:a16="http://schemas.microsoft.com/office/drawing/2014/main" id="{371987A0-4674-4FE4-ABE3-098FF4377D41}"/>
                </a:ext>
              </a:extLst>
            </p:cNvPr>
            <p:cNvSpPr/>
            <p:nvPr/>
          </p:nvSpPr>
          <p:spPr>
            <a:xfrm>
              <a:off x="7467375" y="1208500"/>
              <a:ext cx="34400" cy="20875"/>
            </a:xfrm>
            <a:custGeom>
              <a:avLst/>
              <a:gdLst/>
              <a:ahLst/>
              <a:cxnLst/>
              <a:rect l="l" t="t" r="r" b="b"/>
              <a:pathLst>
                <a:path w="1376" h="835" extrusionOk="0">
                  <a:moveTo>
                    <a:pt x="1291" y="1"/>
                  </a:moveTo>
                  <a:lnTo>
                    <a:pt x="1" y="745"/>
                  </a:lnTo>
                  <a:lnTo>
                    <a:pt x="2" y="835"/>
                  </a:lnTo>
                  <a:lnTo>
                    <a:pt x="1375" y="40"/>
                  </a:lnTo>
                  <a:lnTo>
                    <a:pt x="1291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7629;p55">
              <a:extLst>
                <a:ext uri="{FF2B5EF4-FFF2-40B4-BE49-F238E27FC236}">
                  <a16:creationId xmlns:a16="http://schemas.microsoft.com/office/drawing/2014/main" id="{6D6FE4E4-6EA0-46F0-8642-6500E877A34F}"/>
                </a:ext>
              </a:extLst>
            </p:cNvPr>
            <p:cNvSpPr/>
            <p:nvPr/>
          </p:nvSpPr>
          <p:spPr>
            <a:xfrm>
              <a:off x="7467275" y="1169575"/>
              <a:ext cx="32400" cy="57550"/>
            </a:xfrm>
            <a:custGeom>
              <a:avLst/>
              <a:gdLst/>
              <a:ahLst/>
              <a:cxnLst/>
              <a:rect l="l" t="t" r="r" b="b"/>
              <a:pathLst>
                <a:path w="1296" h="2302" extrusionOk="0">
                  <a:moveTo>
                    <a:pt x="1291" y="1"/>
                  </a:moveTo>
                  <a:lnTo>
                    <a:pt x="0" y="743"/>
                  </a:lnTo>
                  <a:lnTo>
                    <a:pt x="8" y="2302"/>
                  </a:lnTo>
                  <a:lnTo>
                    <a:pt x="1295" y="1558"/>
                  </a:lnTo>
                  <a:lnTo>
                    <a:pt x="1291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7630;p55">
              <a:extLst>
                <a:ext uri="{FF2B5EF4-FFF2-40B4-BE49-F238E27FC236}">
                  <a16:creationId xmlns:a16="http://schemas.microsoft.com/office/drawing/2014/main" id="{63212FC9-FFCC-41C2-960E-349F3F522B8C}"/>
                </a:ext>
              </a:extLst>
            </p:cNvPr>
            <p:cNvSpPr/>
            <p:nvPr/>
          </p:nvSpPr>
          <p:spPr>
            <a:xfrm>
              <a:off x="7499525" y="1168275"/>
              <a:ext cx="2250" cy="41250"/>
            </a:xfrm>
            <a:custGeom>
              <a:avLst/>
              <a:gdLst/>
              <a:ahLst/>
              <a:cxnLst/>
              <a:rect l="l" t="t" r="r" b="b"/>
              <a:pathLst>
                <a:path w="90" h="1650" extrusionOk="0">
                  <a:moveTo>
                    <a:pt x="82" y="0"/>
                  </a:moveTo>
                  <a:lnTo>
                    <a:pt x="1" y="53"/>
                  </a:lnTo>
                  <a:lnTo>
                    <a:pt x="5" y="1610"/>
                  </a:lnTo>
                  <a:lnTo>
                    <a:pt x="89" y="1649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7631;p55">
              <a:extLst>
                <a:ext uri="{FF2B5EF4-FFF2-40B4-BE49-F238E27FC236}">
                  <a16:creationId xmlns:a16="http://schemas.microsoft.com/office/drawing/2014/main" id="{3326D01A-992E-4777-A8E6-151D97144356}"/>
                </a:ext>
              </a:extLst>
            </p:cNvPr>
            <p:cNvSpPr/>
            <p:nvPr/>
          </p:nvSpPr>
          <p:spPr>
            <a:xfrm>
              <a:off x="7133500" y="1237600"/>
              <a:ext cx="200400" cy="108300"/>
            </a:xfrm>
            <a:custGeom>
              <a:avLst/>
              <a:gdLst/>
              <a:ahLst/>
              <a:cxnLst/>
              <a:rect l="l" t="t" r="r" b="b"/>
              <a:pathLst>
                <a:path w="8016" h="4332" extrusionOk="0">
                  <a:moveTo>
                    <a:pt x="5723" y="0"/>
                  </a:moveTo>
                  <a:cubicBezTo>
                    <a:pt x="5531" y="0"/>
                    <a:pt x="5340" y="42"/>
                    <a:pt x="5195" y="126"/>
                  </a:cubicBezTo>
                  <a:lnTo>
                    <a:pt x="178" y="3052"/>
                  </a:lnTo>
                  <a:lnTo>
                    <a:pt x="125" y="3084"/>
                  </a:lnTo>
                  <a:cubicBezTo>
                    <a:pt x="79" y="3112"/>
                    <a:pt x="35" y="3147"/>
                    <a:pt x="1" y="3189"/>
                  </a:cubicBezTo>
                  <a:cubicBezTo>
                    <a:pt x="37" y="3220"/>
                    <a:pt x="77" y="3248"/>
                    <a:pt x="121" y="3273"/>
                  </a:cubicBezTo>
                  <a:lnTo>
                    <a:pt x="1693" y="4183"/>
                  </a:lnTo>
                  <a:cubicBezTo>
                    <a:pt x="1855" y="4278"/>
                    <a:pt x="2080" y="4331"/>
                    <a:pt x="2316" y="4331"/>
                  </a:cubicBezTo>
                  <a:cubicBezTo>
                    <a:pt x="2557" y="4331"/>
                    <a:pt x="2777" y="4278"/>
                    <a:pt x="2946" y="4183"/>
                  </a:cubicBezTo>
                  <a:lnTo>
                    <a:pt x="8009" y="1231"/>
                  </a:lnTo>
                  <a:cubicBezTo>
                    <a:pt x="8012" y="1231"/>
                    <a:pt x="8015" y="1228"/>
                    <a:pt x="8015" y="1225"/>
                  </a:cubicBezTo>
                  <a:cubicBezTo>
                    <a:pt x="7993" y="1173"/>
                    <a:pt x="7947" y="1121"/>
                    <a:pt x="7883" y="1079"/>
                  </a:cubicBezTo>
                  <a:cubicBezTo>
                    <a:pt x="7869" y="1064"/>
                    <a:pt x="7850" y="1051"/>
                    <a:pt x="7831" y="1042"/>
                  </a:cubicBezTo>
                  <a:lnTo>
                    <a:pt x="6263" y="130"/>
                  </a:lnTo>
                  <a:cubicBezTo>
                    <a:pt x="6113" y="44"/>
                    <a:pt x="5918" y="0"/>
                    <a:pt x="5723" y="0"/>
                  </a:cubicBez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7632;p55">
              <a:extLst>
                <a:ext uri="{FF2B5EF4-FFF2-40B4-BE49-F238E27FC236}">
                  <a16:creationId xmlns:a16="http://schemas.microsoft.com/office/drawing/2014/main" id="{3C5FC6C0-63B3-48A5-8631-7C76D0A3E0D6}"/>
                </a:ext>
              </a:extLst>
            </p:cNvPr>
            <p:cNvSpPr/>
            <p:nvPr/>
          </p:nvSpPr>
          <p:spPr>
            <a:xfrm>
              <a:off x="7129300" y="1226600"/>
              <a:ext cx="212450" cy="122275"/>
            </a:xfrm>
            <a:custGeom>
              <a:avLst/>
              <a:gdLst/>
              <a:ahLst/>
              <a:cxnLst/>
              <a:rect l="l" t="t" r="r" b="b"/>
              <a:pathLst>
                <a:path w="8498" h="4891" extrusionOk="0">
                  <a:moveTo>
                    <a:pt x="6099" y="1"/>
                  </a:moveTo>
                  <a:cubicBezTo>
                    <a:pt x="5921" y="1"/>
                    <a:pt x="5759" y="40"/>
                    <a:pt x="5631" y="118"/>
                  </a:cubicBezTo>
                  <a:lnTo>
                    <a:pt x="241" y="3262"/>
                  </a:lnTo>
                  <a:cubicBezTo>
                    <a:pt x="45" y="3373"/>
                    <a:pt x="0" y="3546"/>
                    <a:pt x="106" y="3685"/>
                  </a:cubicBezTo>
                  <a:cubicBezTo>
                    <a:pt x="140" y="3736"/>
                    <a:pt x="186" y="3775"/>
                    <a:pt x="240" y="3803"/>
                  </a:cubicBezTo>
                  <a:lnTo>
                    <a:pt x="1907" y="4773"/>
                  </a:lnTo>
                  <a:cubicBezTo>
                    <a:pt x="2051" y="4850"/>
                    <a:pt x="2211" y="4890"/>
                    <a:pt x="2373" y="4890"/>
                  </a:cubicBezTo>
                  <a:cubicBezTo>
                    <a:pt x="2376" y="4890"/>
                    <a:pt x="2379" y="4890"/>
                    <a:pt x="2381" y="4890"/>
                  </a:cubicBezTo>
                  <a:cubicBezTo>
                    <a:pt x="2555" y="4890"/>
                    <a:pt x="2728" y="4845"/>
                    <a:pt x="2851" y="4773"/>
                  </a:cubicBezTo>
                  <a:lnTo>
                    <a:pt x="8241" y="1630"/>
                  </a:lnTo>
                  <a:cubicBezTo>
                    <a:pt x="8264" y="1617"/>
                    <a:pt x="8288" y="1603"/>
                    <a:pt x="8308" y="1585"/>
                  </a:cubicBezTo>
                  <a:cubicBezTo>
                    <a:pt x="8498" y="1435"/>
                    <a:pt x="8469" y="1223"/>
                    <a:pt x="8241" y="1090"/>
                  </a:cubicBezTo>
                  <a:lnTo>
                    <a:pt x="6574" y="118"/>
                  </a:lnTo>
                  <a:cubicBezTo>
                    <a:pt x="6450" y="45"/>
                    <a:pt x="6278" y="1"/>
                    <a:pt x="6099" y="1"/>
                  </a:cubicBez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7633;p55">
              <a:extLst>
                <a:ext uri="{FF2B5EF4-FFF2-40B4-BE49-F238E27FC236}">
                  <a16:creationId xmlns:a16="http://schemas.microsoft.com/office/drawing/2014/main" id="{B3D2718D-DA14-4FE0-A8BC-FB51A512F9B7}"/>
                </a:ext>
              </a:extLst>
            </p:cNvPr>
            <p:cNvSpPr/>
            <p:nvPr/>
          </p:nvSpPr>
          <p:spPr>
            <a:xfrm>
              <a:off x="7114400" y="1259325"/>
              <a:ext cx="225750" cy="156575"/>
            </a:xfrm>
            <a:custGeom>
              <a:avLst/>
              <a:gdLst/>
              <a:ahLst/>
              <a:cxnLst/>
              <a:rect l="l" t="t" r="r" b="b"/>
              <a:pathLst>
                <a:path w="9030" h="6263" extrusionOk="0">
                  <a:moveTo>
                    <a:pt x="9030" y="1"/>
                  </a:moveTo>
                  <a:lnTo>
                    <a:pt x="9030" y="6"/>
                  </a:lnTo>
                  <a:lnTo>
                    <a:pt x="9030" y="6"/>
                  </a:lnTo>
                  <a:cubicBezTo>
                    <a:pt x="9030" y="4"/>
                    <a:pt x="9030" y="2"/>
                    <a:pt x="9030" y="1"/>
                  </a:cubicBezTo>
                  <a:close/>
                  <a:moveTo>
                    <a:pt x="9030" y="6"/>
                  </a:moveTo>
                  <a:lnTo>
                    <a:pt x="9030" y="6"/>
                  </a:lnTo>
                  <a:cubicBezTo>
                    <a:pt x="9028" y="134"/>
                    <a:pt x="8942" y="262"/>
                    <a:pt x="8773" y="359"/>
                  </a:cubicBezTo>
                  <a:lnTo>
                    <a:pt x="3708" y="3314"/>
                  </a:lnTo>
                  <a:cubicBezTo>
                    <a:pt x="3543" y="3410"/>
                    <a:pt x="3320" y="3464"/>
                    <a:pt x="3079" y="3464"/>
                  </a:cubicBezTo>
                  <a:cubicBezTo>
                    <a:pt x="2845" y="3464"/>
                    <a:pt x="2622" y="3410"/>
                    <a:pt x="2454" y="3314"/>
                  </a:cubicBezTo>
                  <a:lnTo>
                    <a:pt x="885" y="2401"/>
                  </a:lnTo>
                  <a:cubicBezTo>
                    <a:pt x="849" y="2380"/>
                    <a:pt x="820" y="2372"/>
                    <a:pt x="797" y="2372"/>
                  </a:cubicBezTo>
                  <a:cubicBezTo>
                    <a:pt x="737" y="2372"/>
                    <a:pt x="715" y="2422"/>
                    <a:pt x="707" y="2422"/>
                  </a:cubicBezTo>
                  <a:cubicBezTo>
                    <a:pt x="703" y="2422"/>
                    <a:pt x="702" y="2410"/>
                    <a:pt x="702" y="2376"/>
                  </a:cubicBezTo>
                  <a:lnTo>
                    <a:pt x="0" y="4837"/>
                  </a:lnTo>
                  <a:cubicBezTo>
                    <a:pt x="0" y="4969"/>
                    <a:pt x="86" y="5101"/>
                    <a:pt x="259" y="5199"/>
                  </a:cubicBezTo>
                  <a:lnTo>
                    <a:pt x="1829" y="6114"/>
                  </a:lnTo>
                  <a:cubicBezTo>
                    <a:pt x="1996" y="6210"/>
                    <a:pt x="2219" y="6262"/>
                    <a:pt x="2452" y="6262"/>
                  </a:cubicBezTo>
                  <a:cubicBezTo>
                    <a:pt x="2693" y="6262"/>
                    <a:pt x="2917" y="6210"/>
                    <a:pt x="3083" y="6114"/>
                  </a:cubicBezTo>
                  <a:lnTo>
                    <a:pt x="8756" y="2816"/>
                  </a:lnTo>
                  <a:cubicBezTo>
                    <a:pt x="8926" y="2717"/>
                    <a:pt x="9011" y="2586"/>
                    <a:pt x="9011" y="2456"/>
                  </a:cubicBezTo>
                  <a:lnTo>
                    <a:pt x="9030" y="6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7634;p55">
              <a:extLst>
                <a:ext uri="{FF2B5EF4-FFF2-40B4-BE49-F238E27FC236}">
                  <a16:creationId xmlns:a16="http://schemas.microsoft.com/office/drawing/2014/main" id="{C71AD016-5481-4E1A-8F37-B6E57D27CC16}"/>
                </a:ext>
              </a:extLst>
            </p:cNvPr>
            <p:cNvSpPr/>
            <p:nvPr/>
          </p:nvSpPr>
          <p:spPr>
            <a:xfrm>
              <a:off x="7211200" y="1386000"/>
              <a:ext cx="10600" cy="8825"/>
            </a:xfrm>
            <a:custGeom>
              <a:avLst/>
              <a:gdLst/>
              <a:ahLst/>
              <a:cxnLst/>
              <a:rect l="l" t="t" r="r" b="b"/>
              <a:pathLst>
                <a:path w="424" h="353" extrusionOk="0">
                  <a:moveTo>
                    <a:pt x="244" y="1"/>
                  </a:moveTo>
                  <a:cubicBezTo>
                    <a:pt x="223" y="1"/>
                    <a:pt x="200" y="4"/>
                    <a:pt x="177" y="11"/>
                  </a:cubicBezTo>
                  <a:cubicBezTo>
                    <a:pt x="173" y="11"/>
                    <a:pt x="168" y="14"/>
                    <a:pt x="164" y="14"/>
                  </a:cubicBezTo>
                  <a:cubicBezTo>
                    <a:pt x="138" y="24"/>
                    <a:pt x="112" y="35"/>
                    <a:pt x="89" y="50"/>
                  </a:cubicBezTo>
                  <a:cubicBezTo>
                    <a:pt x="81" y="53"/>
                    <a:pt x="73" y="57"/>
                    <a:pt x="67" y="63"/>
                  </a:cubicBezTo>
                  <a:cubicBezTo>
                    <a:pt x="42" y="77"/>
                    <a:pt x="20" y="95"/>
                    <a:pt x="0" y="115"/>
                  </a:cubicBezTo>
                  <a:lnTo>
                    <a:pt x="54" y="145"/>
                  </a:lnTo>
                  <a:lnTo>
                    <a:pt x="405" y="353"/>
                  </a:lnTo>
                  <a:cubicBezTo>
                    <a:pt x="418" y="314"/>
                    <a:pt x="424" y="275"/>
                    <a:pt x="424" y="234"/>
                  </a:cubicBezTo>
                  <a:cubicBezTo>
                    <a:pt x="424" y="87"/>
                    <a:pt x="352" y="1"/>
                    <a:pt x="244" y="1"/>
                  </a:cubicBez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7635;p55">
              <a:extLst>
                <a:ext uri="{FF2B5EF4-FFF2-40B4-BE49-F238E27FC236}">
                  <a16:creationId xmlns:a16="http://schemas.microsoft.com/office/drawing/2014/main" id="{06C84891-9DC5-41C4-995F-FC9C8E985E45}"/>
                </a:ext>
              </a:extLst>
            </p:cNvPr>
            <p:cNvSpPr/>
            <p:nvPr/>
          </p:nvSpPr>
          <p:spPr>
            <a:xfrm>
              <a:off x="7205125" y="1386225"/>
              <a:ext cx="13925" cy="19925"/>
            </a:xfrm>
            <a:custGeom>
              <a:avLst/>
              <a:gdLst/>
              <a:ahLst/>
              <a:cxnLst/>
              <a:rect l="l" t="t" r="r" b="b"/>
              <a:pathLst>
                <a:path w="557" h="797" extrusionOk="0">
                  <a:moveTo>
                    <a:pt x="555" y="79"/>
                  </a:moveTo>
                  <a:lnTo>
                    <a:pt x="556" y="80"/>
                  </a:lnTo>
                  <a:cubicBezTo>
                    <a:pt x="556" y="80"/>
                    <a:pt x="555" y="79"/>
                    <a:pt x="555" y="79"/>
                  </a:cubicBezTo>
                  <a:close/>
                  <a:moveTo>
                    <a:pt x="420" y="0"/>
                  </a:moveTo>
                  <a:cubicBezTo>
                    <a:pt x="416" y="0"/>
                    <a:pt x="411" y="5"/>
                    <a:pt x="406" y="5"/>
                  </a:cubicBezTo>
                  <a:cubicBezTo>
                    <a:pt x="379" y="13"/>
                    <a:pt x="355" y="25"/>
                    <a:pt x="332" y="39"/>
                  </a:cubicBezTo>
                  <a:cubicBezTo>
                    <a:pt x="323" y="42"/>
                    <a:pt x="316" y="47"/>
                    <a:pt x="310" y="52"/>
                  </a:cubicBezTo>
                  <a:cubicBezTo>
                    <a:pt x="285" y="68"/>
                    <a:pt x="263" y="86"/>
                    <a:pt x="243" y="106"/>
                  </a:cubicBezTo>
                  <a:cubicBezTo>
                    <a:pt x="232" y="113"/>
                    <a:pt x="221" y="125"/>
                    <a:pt x="213" y="136"/>
                  </a:cubicBezTo>
                  <a:cubicBezTo>
                    <a:pt x="102" y="251"/>
                    <a:pt x="15" y="422"/>
                    <a:pt x="7" y="567"/>
                  </a:cubicBezTo>
                  <a:cubicBezTo>
                    <a:pt x="2" y="580"/>
                    <a:pt x="1" y="593"/>
                    <a:pt x="2" y="608"/>
                  </a:cubicBezTo>
                  <a:cubicBezTo>
                    <a:pt x="1" y="651"/>
                    <a:pt x="10" y="695"/>
                    <a:pt x="29" y="734"/>
                  </a:cubicBezTo>
                  <a:lnTo>
                    <a:pt x="139" y="796"/>
                  </a:lnTo>
                  <a:cubicBezTo>
                    <a:pt x="85" y="766"/>
                    <a:pt x="55" y="699"/>
                    <a:pt x="55" y="606"/>
                  </a:cubicBezTo>
                  <a:cubicBezTo>
                    <a:pt x="50" y="440"/>
                    <a:pt x="156" y="242"/>
                    <a:pt x="297" y="136"/>
                  </a:cubicBezTo>
                  <a:cubicBezTo>
                    <a:pt x="310" y="122"/>
                    <a:pt x="327" y="110"/>
                    <a:pt x="345" y="102"/>
                  </a:cubicBezTo>
                  <a:cubicBezTo>
                    <a:pt x="393" y="73"/>
                    <a:pt x="439" y="60"/>
                    <a:pt x="479" y="60"/>
                  </a:cubicBezTo>
                  <a:cubicBezTo>
                    <a:pt x="507" y="60"/>
                    <a:pt x="533" y="66"/>
                    <a:pt x="555" y="79"/>
                  </a:cubicBezTo>
                  <a:lnTo>
                    <a:pt x="555" y="79"/>
                  </a:lnTo>
                  <a:lnTo>
                    <a:pt x="420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7636;p55">
              <a:extLst>
                <a:ext uri="{FF2B5EF4-FFF2-40B4-BE49-F238E27FC236}">
                  <a16:creationId xmlns:a16="http://schemas.microsoft.com/office/drawing/2014/main" id="{6EA0FEE0-3B04-45A7-8584-F1248DBA3B3F}"/>
                </a:ext>
              </a:extLst>
            </p:cNvPr>
            <p:cNvSpPr/>
            <p:nvPr/>
          </p:nvSpPr>
          <p:spPr>
            <a:xfrm>
              <a:off x="7206400" y="1387725"/>
              <a:ext cx="14750" cy="18900"/>
            </a:xfrm>
            <a:custGeom>
              <a:avLst/>
              <a:gdLst/>
              <a:ahLst/>
              <a:cxnLst/>
              <a:rect l="l" t="t" r="r" b="b"/>
              <a:pathLst>
                <a:path w="590" h="756" extrusionOk="0">
                  <a:moveTo>
                    <a:pt x="426" y="0"/>
                  </a:moveTo>
                  <a:cubicBezTo>
                    <a:pt x="386" y="0"/>
                    <a:pt x="341" y="13"/>
                    <a:pt x="294" y="40"/>
                  </a:cubicBezTo>
                  <a:cubicBezTo>
                    <a:pt x="133" y="134"/>
                    <a:pt x="1" y="361"/>
                    <a:pt x="2" y="548"/>
                  </a:cubicBezTo>
                  <a:cubicBezTo>
                    <a:pt x="2" y="679"/>
                    <a:pt x="69" y="756"/>
                    <a:pt x="165" y="756"/>
                  </a:cubicBezTo>
                  <a:cubicBezTo>
                    <a:pt x="205" y="756"/>
                    <a:pt x="249" y="743"/>
                    <a:pt x="297" y="716"/>
                  </a:cubicBezTo>
                  <a:cubicBezTo>
                    <a:pt x="459" y="622"/>
                    <a:pt x="589" y="395"/>
                    <a:pt x="589" y="208"/>
                  </a:cubicBezTo>
                  <a:cubicBezTo>
                    <a:pt x="589" y="76"/>
                    <a:pt x="523" y="0"/>
                    <a:pt x="426" y="0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7637;p55">
              <a:extLst>
                <a:ext uri="{FF2B5EF4-FFF2-40B4-BE49-F238E27FC236}">
                  <a16:creationId xmlns:a16="http://schemas.microsoft.com/office/drawing/2014/main" id="{BB7B7A22-EF58-40FC-8111-DBE0FA481F14}"/>
                </a:ext>
              </a:extLst>
            </p:cNvPr>
            <p:cNvSpPr/>
            <p:nvPr/>
          </p:nvSpPr>
          <p:spPr>
            <a:xfrm>
              <a:off x="7303050" y="1332975"/>
              <a:ext cx="10575" cy="8825"/>
            </a:xfrm>
            <a:custGeom>
              <a:avLst/>
              <a:gdLst/>
              <a:ahLst/>
              <a:cxnLst/>
              <a:rect l="l" t="t" r="r" b="b"/>
              <a:pathLst>
                <a:path w="423" h="353" extrusionOk="0">
                  <a:moveTo>
                    <a:pt x="242" y="1"/>
                  </a:moveTo>
                  <a:cubicBezTo>
                    <a:pt x="221" y="1"/>
                    <a:pt x="199" y="4"/>
                    <a:pt x="176" y="10"/>
                  </a:cubicBezTo>
                  <a:cubicBezTo>
                    <a:pt x="172" y="10"/>
                    <a:pt x="167" y="15"/>
                    <a:pt x="163" y="15"/>
                  </a:cubicBezTo>
                  <a:cubicBezTo>
                    <a:pt x="137" y="23"/>
                    <a:pt x="112" y="35"/>
                    <a:pt x="89" y="49"/>
                  </a:cubicBezTo>
                  <a:cubicBezTo>
                    <a:pt x="80" y="52"/>
                    <a:pt x="73" y="57"/>
                    <a:pt x="67" y="62"/>
                  </a:cubicBezTo>
                  <a:cubicBezTo>
                    <a:pt x="43" y="77"/>
                    <a:pt x="19" y="96"/>
                    <a:pt x="1" y="116"/>
                  </a:cubicBezTo>
                  <a:lnTo>
                    <a:pt x="53" y="146"/>
                  </a:lnTo>
                  <a:lnTo>
                    <a:pt x="405" y="352"/>
                  </a:lnTo>
                  <a:cubicBezTo>
                    <a:pt x="417" y="315"/>
                    <a:pt x="423" y="274"/>
                    <a:pt x="423" y="233"/>
                  </a:cubicBezTo>
                  <a:cubicBezTo>
                    <a:pt x="423" y="86"/>
                    <a:pt x="351" y="1"/>
                    <a:pt x="242" y="1"/>
                  </a:cubicBez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7638;p55">
              <a:extLst>
                <a:ext uri="{FF2B5EF4-FFF2-40B4-BE49-F238E27FC236}">
                  <a16:creationId xmlns:a16="http://schemas.microsoft.com/office/drawing/2014/main" id="{B4821113-A465-4AF1-831B-96F25F972301}"/>
                </a:ext>
              </a:extLst>
            </p:cNvPr>
            <p:cNvSpPr/>
            <p:nvPr/>
          </p:nvSpPr>
          <p:spPr>
            <a:xfrm>
              <a:off x="7296950" y="1333175"/>
              <a:ext cx="13925" cy="19925"/>
            </a:xfrm>
            <a:custGeom>
              <a:avLst/>
              <a:gdLst/>
              <a:ahLst/>
              <a:cxnLst/>
              <a:rect l="l" t="t" r="r" b="b"/>
              <a:pathLst>
                <a:path w="557" h="797" extrusionOk="0">
                  <a:moveTo>
                    <a:pt x="420" y="1"/>
                  </a:moveTo>
                  <a:cubicBezTo>
                    <a:pt x="416" y="1"/>
                    <a:pt x="411" y="5"/>
                    <a:pt x="407" y="5"/>
                  </a:cubicBezTo>
                  <a:cubicBezTo>
                    <a:pt x="381" y="15"/>
                    <a:pt x="355" y="27"/>
                    <a:pt x="332" y="41"/>
                  </a:cubicBezTo>
                  <a:cubicBezTo>
                    <a:pt x="324" y="44"/>
                    <a:pt x="316" y="49"/>
                    <a:pt x="310" y="54"/>
                  </a:cubicBezTo>
                  <a:cubicBezTo>
                    <a:pt x="285" y="69"/>
                    <a:pt x="263" y="86"/>
                    <a:pt x="245" y="107"/>
                  </a:cubicBezTo>
                  <a:cubicBezTo>
                    <a:pt x="232" y="115"/>
                    <a:pt x="221" y="125"/>
                    <a:pt x="213" y="137"/>
                  </a:cubicBezTo>
                  <a:cubicBezTo>
                    <a:pt x="104" y="252"/>
                    <a:pt x="15" y="423"/>
                    <a:pt x="7" y="568"/>
                  </a:cubicBezTo>
                  <a:cubicBezTo>
                    <a:pt x="4" y="581"/>
                    <a:pt x="1" y="595"/>
                    <a:pt x="2" y="608"/>
                  </a:cubicBezTo>
                  <a:cubicBezTo>
                    <a:pt x="1" y="652"/>
                    <a:pt x="10" y="695"/>
                    <a:pt x="29" y="736"/>
                  </a:cubicBezTo>
                  <a:lnTo>
                    <a:pt x="139" y="797"/>
                  </a:lnTo>
                  <a:cubicBezTo>
                    <a:pt x="87" y="766"/>
                    <a:pt x="55" y="700"/>
                    <a:pt x="55" y="608"/>
                  </a:cubicBezTo>
                  <a:cubicBezTo>
                    <a:pt x="50" y="442"/>
                    <a:pt x="156" y="243"/>
                    <a:pt x="297" y="137"/>
                  </a:cubicBezTo>
                  <a:cubicBezTo>
                    <a:pt x="311" y="124"/>
                    <a:pt x="327" y="111"/>
                    <a:pt x="345" y="102"/>
                  </a:cubicBezTo>
                  <a:cubicBezTo>
                    <a:pt x="394" y="74"/>
                    <a:pt x="439" y="61"/>
                    <a:pt x="480" y="61"/>
                  </a:cubicBezTo>
                  <a:cubicBezTo>
                    <a:pt x="508" y="61"/>
                    <a:pt x="534" y="68"/>
                    <a:pt x="556" y="80"/>
                  </a:cubicBezTo>
                  <a:lnTo>
                    <a:pt x="420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7639;p55">
              <a:extLst>
                <a:ext uri="{FF2B5EF4-FFF2-40B4-BE49-F238E27FC236}">
                  <a16:creationId xmlns:a16="http://schemas.microsoft.com/office/drawing/2014/main" id="{49D45C9C-1E23-43E9-BC44-CA2A58078147}"/>
                </a:ext>
              </a:extLst>
            </p:cNvPr>
            <p:cNvSpPr/>
            <p:nvPr/>
          </p:nvSpPr>
          <p:spPr>
            <a:xfrm>
              <a:off x="7298275" y="1334725"/>
              <a:ext cx="14725" cy="18900"/>
            </a:xfrm>
            <a:custGeom>
              <a:avLst/>
              <a:gdLst/>
              <a:ahLst/>
              <a:cxnLst/>
              <a:rect l="l" t="t" r="r" b="b"/>
              <a:pathLst>
                <a:path w="589" h="756" extrusionOk="0">
                  <a:moveTo>
                    <a:pt x="425" y="0"/>
                  </a:moveTo>
                  <a:cubicBezTo>
                    <a:pt x="385" y="0"/>
                    <a:pt x="341" y="13"/>
                    <a:pt x="293" y="40"/>
                  </a:cubicBezTo>
                  <a:cubicBezTo>
                    <a:pt x="131" y="133"/>
                    <a:pt x="0" y="361"/>
                    <a:pt x="0" y="548"/>
                  </a:cubicBezTo>
                  <a:cubicBezTo>
                    <a:pt x="0" y="680"/>
                    <a:pt x="66" y="756"/>
                    <a:pt x="163" y="756"/>
                  </a:cubicBezTo>
                  <a:cubicBezTo>
                    <a:pt x="202" y="756"/>
                    <a:pt x="247" y="743"/>
                    <a:pt x="295" y="716"/>
                  </a:cubicBezTo>
                  <a:cubicBezTo>
                    <a:pt x="457" y="623"/>
                    <a:pt x="589" y="395"/>
                    <a:pt x="587" y="208"/>
                  </a:cubicBezTo>
                  <a:cubicBezTo>
                    <a:pt x="587" y="76"/>
                    <a:pt x="521" y="0"/>
                    <a:pt x="425" y="0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7640;p55">
              <a:extLst>
                <a:ext uri="{FF2B5EF4-FFF2-40B4-BE49-F238E27FC236}">
                  <a16:creationId xmlns:a16="http://schemas.microsoft.com/office/drawing/2014/main" id="{303CCB9E-3769-423D-B437-ED769B6E83F7}"/>
                </a:ext>
              </a:extLst>
            </p:cNvPr>
            <p:cNvSpPr/>
            <p:nvPr/>
          </p:nvSpPr>
          <p:spPr>
            <a:xfrm>
              <a:off x="7113175" y="1311725"/>
              <a:ext cx="77800" cy="104200"/>
            </a:xfrm>
            <a:custGeom>
              <a:avLst/>
              <a:gdLst/>
              <a:ahLst/>
              <a:cxnLst/>
              <a:rect l="l" t="t" r="r" b="b"/>
              <a:pathLst>
                <a:path w="3112" h="4168" extrusionOk="0">
                  <a:moveTo>
                    <a:pt x="731" y="0"/>
                  </a:moveTo>
                  <a:cubicBezTo>
                    <a:pt x="722" y="14"/>
                    <a:pt x="716" y="27"/>
                    <a:pt x="711" y="40"/>
                  </a:cubicBezTo>
                  <a:lnTo>
                    <a:pt x="711" y="40"/>
                  </a:lnTo>
                  <a:lnTo>
                    <a:pt x="731" y="0"/>
                  </a:lnTo>
                  <a:close/>
                  <a:moveTo>
                    <a:pt x="711" y="40"/>
                  </a:moveTo>
                  <a:lnTo>
                    <a:pt x="595" y="267"/>
                  </a:lnTo>
                  <a:lnTo>
                    <a:pt x="33" y="2742"/>
                  </a:lnTo>
                  <a:cubicBezTo>
                    <a:pt x="0" y="2873"/>
                    <a:pt x="119" y="3005"/>
                    <a:pt x="292" y="3105"/>
                  </a:cubicBezTo>
                  <a:lnTo>
                    <a:pt x="1861" y="4018"/>
                  </a:lnTo>
                  <a:cubicBezTo>
                    <a:pt x="2029" y="4116"/>
                    <a:pt x="2252" y="4168"/>
                    <a:pt x="2486" y="4168"/>
                  </a:cubicBezTo>
                  <a:lnTo>
                    <a:pt x="3112" y="1368"/>
                  </a:lnTo>
                  <a:cubicBezTo>
                    <a:pt x="2890" y="1366"/>
                    <a:pt x="2671" y="1310"/>
                    <a:pt x="2477" y="1202"/>
                  </a:cubicBezTo>
                  <a:lnTo>
                    <a:pt x="912" y="292"/>
                  </a:lnTo>
                  <a:cubicBezTo>
                    <a:pt x="730" y="190"/>
                    <a:pt x="680" y="122"/>
                    <a:pt x="711" y="40"/>
                  </a:cubicBez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7641;p55">
              <a:extLst>
                <a:ext uri="{FF2B5EF4-FFF2-40B4-BE49-F238E27FC236}">
                  <a16:creationId xmlns:a16="http://schemas.microsoft.com/office/drawing/2014/main" id="{D76F0294-7F86-489B-B5EA-BF426B1EFC2C}"/>
                </a:ext>
              </a:extLst>
            </p:cNvPr>
            <p:cNvSpPr/>
            <p:nvPr/>
          </p:nvSpPr>
          <p:spPr>
            <a:xfrm>
              <a:off x="7307850" y="1280800"/>
              <a:ext cx="29750" cy="31125"/>
            </a:xfrm>
            <a:custGeom>
              <a:avLst/>
              <a:gdLst/>
              <a:ahLst/>
              <a:cxnLst/>
              <a:rect l="l" t="t" r="r" b="b"/>
              <a:pathLst>
                <a:path w="1190" h="1245" extrusionOk="0">
                  <a:moveTo>
                    <a:pt x="1131" y="1"/>
                  </a:moveTo>
                  <a:cubicBezTo>
                    <a:pt x="1119" y="1"/>
                    <a:pt x="1107" y="4"/>
                    <a:pt x="1093" y="12"/>
                  </a:cubicBezTo>
                  <a:lnTo>
                    <a:pt x="96" y="588"/>
                  </a:lnTo>
                  <a:cubicBezTo>
                    <a:pt x="44" y="618"/>
                    <a:pt x="0" y="699"/>
                    <a:pt x="0" y="770"/>
                  </a:cubicBezTo>
                  <a:lnTo>
                    <a:pt x="0" y="1162"/>
                  </a:lnTo>
                  <a:cubicBezTo>
                    <a:pt x="0" y="1214"/>
                    <a:pt x="24" y="1244"/>
                    <a:pt x="58" y="1244"/>
                  </a:cubicBezTo>
                  <a:cubicBezTo>
                    <a:pt x="69" y="1244"/>
                    <a:pt x="82" y="1241"/>
                    <a:pt x="96" y="1233"/>
                  </a:cubicBezTo>
                  <a:lnTo>
                    <a:pt x="1093" y="657"/>
                  </a:lnTo>
                  <a:cubicBezTo>
                    <a:pt x="1146" y="627"/>
                    <a:pt x="1189" y="546"/>
                    <a:pt x="1189" y="475"/>
                  </a:cubicBezTo>
                  <a:lnTo>
                    <a:pt x="1189" y="84"/>
                  </a:lnTo>
                  <a:cubicBezTo>
                    <a:pt x="1189" y="32"/>
                    <a:pt x="1165" y="1"/>
                    <a:pt x="1131" y="1"/>
                  </a:cubicBez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7642;p55">
              <a:extLst>
                <a:ext uri="{FF2B5EF4-FFF2-40B4-BE49-F238E27FC236}">
                  <a16:creationId xmlns:a16="http://schemas.microsoft.com/office/drawing/2014/main" id="{3482C314-3B3B-4849-B1AD-8A178982A79C}"/>
                </a:ext>
              </a:extLst>
            </p:cNvPr>
            <p:cNvSpPr/>
            <p:nvPr/>
          </p:nvSpPr>
          <p:spPr>
            <a:xfrm>
              <a:off x="7273950" y="1300325"/>
              <a:ext cx="29700" cy="31200"/>
            </a:xfrm>
            <a:custGeom>
              <a:avLst/>
              <a:gdLst/>
              <a:ahLst/>
              <a:cxnLst/>
              <a:rect l="l" t="t" r="r" b="b"/>
              <a:pathLst>
                <a:path w="1188" h="1248" extrusionOk="0">
                  <a:moveTo>
                    <a:pt x="1135" y="1"/>
                  </a:moveTo>
                  <a:cubicBezTo>
                    <a:pt x="1122" y="1"/>
                    <a:pt x="1108" y="5"/>
                    <a:pt x="1092" y="14"/>
                  </a:cubicBezTo>
                  <a:lnTo>
                    <a:pt x="96" y="590"/>
                  </a:lnTo>
                  <a:cubicBezTo>
                    <a:pt x="39" y="627"/>
                    <a:pt x="3" y="688"/>
                    <a:pt x="0" y="755"/>
                  </a:cubicBezTo>
                  <a:lnTo>
                    <a:pt x="0" y="1180"/>
                  </a:lnTo>
                  <a:cubicBezTo>
                    <a:pt x="0" y="1223"/>
                    <a:pt x="21" y="1248"/>
                    <a:pt x="53" y="1248"/>
                  </a:cubicBezTo>
                  <a:cubicBezTo>
                    <a:pt x="66" y="1248"/>
                    <a:pt x="80" y="1244"/>
                    <a:pt x="96" y="1235"/>
                  </a:cubicBezTo>
                  <a:lnTo>
                    <a:pt x="1092" y="659"/>
                  </a:lnTo>
                  <a:cubicBezTo>
                    <a:pt x="1149" y="623"/>
                    <a:pt x="1183" y="561"/>
                    <a:pt x="1188" y="494"/>
                  </a:cubicBezTo>
                  <a:lnTo>
                    <a:pt x="1188" y="69"/>
                  </a:lnTo>
                  <a:cubicBezTo>
                    <a:pt x="1188" y="26"/>
                    <a:pt x="1167" y="1"/>
                    <a:pt x="1135" y="1"/>
                  </a:cubicBez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7643;p55">
              <a:extLst>
                <a:ext uri="{FF2B5EF4-FFF2-40B4-BE49-F238E27FC236}">
                  <a16:creationId xmlns:a16="http://schemas.microsoft.com/office/drawing/2014/main" id="{9475250E-8A9F-4968-B87A-3ED9D261DCA7}"/>
                </a:ext>
              </a:extLst>
            </p:cNvPr>
            <p:cNvSpPr/>
            <p:nvPr/>
          </p:nvSpPr>
          <p:spPr>
            <a:xfrm>
              <a:off x="7240000" y="1319950"/>
              <a:ext cx="29750" cy="31175"/>
            </a:xfrm>
            <a:custGeom>
              <a:avLst/>
              <a:gdLst/>
              <a:ahLst/>
              <a:cxnLst/>
              <a:rect l="l" t="t" r="r" b="b"/>
              <a:pathLst>
                <a:path w="1190" h="1247" extrusionOk="0">
                  <a:moveTo>
                    <a:pt x="1137" y="0"/>
                  </a:moveTo>
                  <a:cubicBezTo>
                    <a:pt x="1124" y="0"/>
                    <a:pt x="1109" y="5"/>
                    <a:pt x="1094" y="13"/>
                  </a:cubicBezTo>
                  <a:lnTo>
                    <a:pt x="97" y="589"/>
                  </a:lnTo>
                  <a:cubicBezTo>
                    <a:pt x="40" y="625"/>
                    <a:pt x="5" y="688"/>
                    <a:pt x="1" y="754"/>
                  </a:cubicBezTo>
                  <a:lnTo>
                    <a:pt x="1" y="1179"/>
                  </a:lnTo>
                  <a:cubicBezTo>
                    <a:pt x="1" y="1221"/>
                    <a:pt x="23" y="1246"/>
                    <a:pt x="54" y="1246"/>
                  </a:cubicBezTo>
                  <a:cubicBezTo>
                    <a:pt x="67" y="1246"/>
                    <a:pt x="81" y="1242"/>
                    <a:pt x="97" y="1233"/>
                  </a:cubicBezTo>
                  <a:lnTo>
                    <a:pt x="1094" y="657"/>
                  </a:lnTo>
                  <a:cubicBezTo>
                    <a:pt x="1149" y="621"/>
                    <a:pt x="1186" y="559"/>
                    <a:pt x="1190" y="492"/>
                  </a:cubicBezTo>
                  <a:lnTo>
                    <a:pt x="1190" y="69"/>
                  </a:lnTo>
                  <a:cubicBezTo>
                    <a:pt x="1190" y="25"/>
                    <a:pt x="1168" y="0"/>
                    <a:pt x="1137" y="0"/>
                  </a:cubicBez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7644;p55">
              <a:extLst>
                <a:ext uri="{FF2B5EF4-FFF2-40B4-BE49-F238E27FC236}">
                  <a16:creationId xmlns:a16="http://schemas.microsoft.com/office/drawing/2014/main" id="{68C76814-E702-4CCB-AE1A-A3AE2DAC3B55}"/>
                </a:ext>
              </a:extLst>
            </p:cNvPr>
            <p:cNvSpPr/>
            <p:nvPr/>
          </p:nvSpPr>
          <p:spPr>
            <a:xfrm>
              <a:off x="7206125" y="1339525"/>
              <a:ext cx="29700" cy="31175"/>
            </a:xfrm>
            <a:custGeom>
              <a:avLst/>
              <a:gdLst/>
              <a:ahLst/>
              <a:cxnLst/>
              <a:rect l="l" t="t" r="r" b="b"/>
              <a:pathLst>
                <a:path w="1188" h="1247" extrusionOk="0">
                  <a:moveTo>
                    <a:pt x="1135" y="0"/>
                  </a:moveTo>
                  <a:cubicBezTo>
                    <a:pt x="1122" y="0"/>
                    <a:pt x="1108" y="5"/>
                    <a:pt x="1092" y="14"/>
                  </a:cubicBezTo>
                  <a:lnTo>
                    <a:pt x="96" y="589"/>
                  </a:lnTo>
                  <a:cubicBezTo>
                    <a:pt x="39" y="625"/>
                    <a:pt x="3" y="688"/>
                    <a:pt x="0" y="755"/>
                  </a:cubicBezTo>
                  <a:lnTo>
                    <a:pt x="0" y="1179"/>
                  </a:lnTo>
                  <a:cubicBezTo>
                    <a:pt x="0" y="1221"/>
                    <a:pt x="21" y="1246"/>
                    <a:pt x="53" y="1246"/>
                  </a:cubicBezTo>
                  <a:cubicBezTo>
                    <a:pt x="65" y="1246"/>
                    <a:pt x="80" y="1242"/>
                    <a:pt x="96" y="1233"/>
                  </a:cubicBezTo>
                  <a:lnTo>
                    <a:pt x="1092" y="657"/>
                  </a:lnTo>
                  <a:cubicBezTo>
                    <a:pt x="1149" y="621"/>
                    <a:pt x="1183" y="560"/>
                    <a:pt x="1188" y="492"/>
                  </a:cubicBezTo>
                  <a:lnTo>
                    <a:pt x="1188" y="69"/>
                  </a:lnTo>
                  <a:cubicBezTo>
                    <a:pt x="1188" y="25"/>
                    <a:pt x="1167" y="0"/>
                    <a:pt x="1135" y="0"/>
                  </a:cubicBez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7645;p55">
              <a:extLst>
                <a:ext uri="{FF2B5EF4-FFF2-40B4-BE49-F238E27FC236}">
                  <a16:creationId xmlns:a16="http://schemas.microsoft.com/office/drawing/2014/main" id="{B545E6B9-5B80-480D-9B8E-EF2FA8F2BC28}"/>
                </a:ext>
              </a:extLst>
            </p:cNvPr>
            <p:cNvSpPr/>
            <p:nvPr/>
          </p:nvSpPr>
          <p:spPr>
            <a:xfrm>
              <a:off x="7187225" y="1359100"/>
              <a:ext cx="14700" cy="22425"/>
            </a:xfrm>
            <a:custGeom>
              <a:avLst/>
              <a:gdLst/>
              <a:ahLst/>
              <a:cxnLst/>
              <a:rect l="l" t="t" r="r" b="b"/>
              <a:pathLst>
                <a:path w="588" h="897" extrusionOk="0">
                  <a:moveTo>
                    <a:pt x="530" y="1"/>
                  </a:moveTo>
                  <a:cubicBezTo>
                    <a:pt x="519" y="1"/>
                    <a:pt x="506" y="4"/>
                    <a:pt x="492" y="12"/>
                  </a:cubicBezTo>
                  <a:lnTo>
                    <a:pt x="192" y="193"/>
                  </a:lnTo>
                  <a:cubicBezTo>
                    <a:pt x="138" y="224"/>
                    <a:pt x="114" y="276"/>
                    <a:pt x="96" y="376"/>
                  </a:cubicBezTo>
                  <a:lnTo>
                    <a:pt x="2" y="813"/>
                  </a:lnTo>
                  <a:cubicBezTo>
                    <a:pt x="1" y="865"/>
                    <a:pt x="24" y="897"/>
                    <a:pt x="58" y="897"/>
                  </a:cubicBezTo>
                  <a:cubicBezTo>
                    <a:pt x="70" y="897"/>
                    <a:pt x="83" y="893"/>
                    <a:pt x="96" y="885"/>
                  </a:cubicBezTo>
                  <a:lnTo>
                    <a:pt x="492" y="657"/>
                  </a:lnTo>
                  <a:cubicBezTo>
                    <a:pt x="546" y="627"/>
                    <a:pt x="588" y="546"/>
                    <a:pt x="588" y="475"/>
                  </a:cubicBezTo>
                  <a:lnTo>
                    <a:pt x="588" y="85"/>
                  </a:lnTo>
                  <a:cubicBezTo>
                    <a:pt x="588" y="33"/>
                    <a:pt x="564" y="1"/>
                    <a:pt x="530" y="1"/>
                  </a:cubicBez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7646;p55">
              <a:extLst>
                <a:ext uri="{FF2B5EF4-FFF2-40B4-BE49-F238E27FC236}">
                  <a16:creationId xmlns:a16="http://schemas.microsoft.com/office/drawing/2014/main" id="{F020C848-5E42-4C52-90EA-E9C9C0DC4CAA}"/>
                </a:ext>
              </a:extLst>
            </p:cNvPr>
            <p:cNvSpPr/>
            <p:nvPr/>
          </p:nvSpPr>
          <p:spPr>
            <a:xfrm>
              <a:off x="7121750" y="1338650"/>
              <a:ext cx="54800" cy="55025"/>
            </a:xfrm>
            <a:custGeom>
              <a:avLst/>
              <a:gdLst/>
              <a:ahLst/>
              <a:cxnLst/>
              <a:rect l="l" t="t" r="r" b="b"/>
              <a:pathLst>
                <a:path w="2192" h="2201" extrusionOk="0">
                  <a:moveTo>
                    <a:pt x="277" y="0"/>
                  </a:moveTo>
                  <a:cubicBezTo>
                    <a:pt x="244" y="0"/>
                    <a:pt x="215" y="20"/>
                    <a:pt x="198" y="66"/>
                  </a:cubicBezTo>
                  <a:lnTo>
                    <a:pt x="1" y="971"/>
                  </a:lnTo>
                  <a:cubicBezTo>
                    <a:pt x="1" y="1040"/>
                    <a:pt x="43" y="1123"/>
                    <a:pt x="96" y="1153"/>
                  </a:cubicBezTo>
                  <a:lnTo>
                    <a:pt x="1889" y="2189"/>
                  </a:lnTo>
                  <a:cubicBezTo>
                    <a:pt x="1902" y="2197"/>
                    <a:pt x="1914" y="2200"/>
                    <a:pt x="1923" y="2200"/>
                  </a:cubicBezTo>
                  <a:cubicBezTo>
                    <a:pt x="1952" y="2200"/>
                    <a:pt x="1967" y="2168"/>
                    <a:pt x="1984" y="2116"/>
                  </a:cubicBezTo>
                  <a:lnTo>
                    <a:pt x="2182" y="1211"/>
                  </a:lnTo>
                  <a:cubicBezTo>
                    <a:pt x="2192" y="1136"/>
                    <a:pt x="2154" y="1064"/>
                    <a:pt x="2087" y="1029"/>
                  </a:cubicBezTo>
                  <a:lnTo>
                    <a:pt x="333" y="17"/>
                  </a:lnTo>
                  <a:cubicBezTo>
                    <a:pt x="314" y="6"/>
                    <a:pt x="295" y="0"/>
                    <a:pt x="277" y="0"/>
                  </a:cubicBez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3" name="Google Shape;7647;p55">
            <a:extLst>
              <a:ext uri="{FF2B5EF4-FFF2-40B4-BE49-F238E27FC236}">
                <a16:creationId xmlns:a16="http://schemas.microsoft.com/office/drawing/2014/main" id="{C48B464D-1080-4832-9D98-29140FD95DB7}"/>
              </a:ext>
            </a:extLst>
          </p:cNvPr>
          <p:cNvGrpSpPr/>
          <p:nvPr/>
        </p:nvGrpSpPr>
        <p:grpSpPr>
          <a:xfrm flipH="1">
            <a:off x="720132" y="537900"/>
            <a:ext cx="4010166" cy="2627337"/>
            <a:chOff x="4230215" y="407085"/>
            <a:chExt cx="4537927" cy="4243800"/>
          </a:xfrm>
        </p:grpSpPr>
        <p:sp>
          <p:nvSpPr>
            <p:cNvPr id="424" name="Google Shape;7648;p55">
              <a:extLst>
                <a:ext uri="{FF2B5EF4-FFF2-40B4-BE49-F238E27FC236}">
                  <a16:creationId xmlns:a16="http://schemas.microsoft.com/office/drawing/2014/main" id="{EBB1A385-8F69-47AA-B287-C9FE289638B5}"/>
                </a:ext>
              </a:extLst>
            </p:cNvPr>
            <p:cNvSpPr/>
            <p:nvPr/>
          </p:nvSpPr>
          <p:spPr>
            <a:xfrm>
              <a:off x="4983043" y="407085"/>
              <a:ext cx="3785100" cy="4243800"/>
            </a:xfrm>
            <a:prstGeom prst="rect">
              <a:avLst/>
            </a:prstGeom>
            <a:solidFill>
              <a:srgbClr val="F4AA9E">
                <a:alpha val="5195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7649;p55">
              <a:extLst>
                <a:ext uri="{FF2B5EF4-FFF2-40B4-BE49-F238E27FC236}">
                  <a16:creationId xmlns:a16="http://schemas.microsoft.com/office/drawing/2014/main" id="{EE2E5919-1C8C-43FB-8343-99B573E0A957}"/>
                </a:ext>
              </a:extLst>
            </p:cNvPr>
            <p:cNvSpPr/>
            <p:nvPr/>
          </p:nvSpPr>
          <p:spPr>
            <a:xfrm rot="10800000">
              <a:off x="4230215" y="1068373"/>
              <a:ext cx="758400" cy="1297200"/>
            </a:xfrm>
            <a:prstGeom prst="rtTriangle">
              <a:avLst/>
            </a:prstGeom>
            <a:solidFill>
              <a:srgbClr val="F4AA9E">
                <a:alpha val="5195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9" name="Google Shape;7650;p55">
            <a:extLst>
              <a:ext uri="{FF2B5EF4-FFF2-40B4-BE49-F238E27FC236}">
                <a16:creationId xmlns:a16="http://schemas.microsoft.com/office/drawing/2014/main" id="{160EAFE1-A2D6-4661-AFC9-3C07F3D7545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88278" y="1156716"/>
            <a:ext cx="3072300" cy="112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>
                <a:solidFill>
                  <a:srgbClr val="E42524"/>
                </a:solidFill>
              </a:rPr>
              <a:t>THANKS</a:t>
            </a:r>
            <a:endParaRPr sz="5200">
              <a:solidFill>
                <a:srgbClr val="E42524"/>
              </a:solidFill>
            </a:endParaRPr>
          </a:p>
        </p:txBody>
      </p:sp>
      <p:pic>
        <p:nvPicPr>
          <p:cNvPr id="4" name="오디오 3">
            <a:hlinkClick r:id="" action="ppaction://media"/>
            <a:extLst>
              <a:ext uri="{FF2B5EF4-FFF2-40B4-BE49-F238E27FC236}">
                <a16:creationId xmlns:a16="http://schemas.microsoft.com/office/drawing/2014/main" id="{91F95295-203B-4A4C-88BB-0E457654232A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318500" y="4318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3416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373"/>
    </mc:Choice>
    <mc:Fallback>
      <p:transition spd="slow" advTm="437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Home Rental App Pitch Deck by Slidesgo">
  <a:themeElements>
    <a:clrScheme name="Simple Light">
      <a:dk1>
        <a:srgbClr val="064949"/>
      </a:dk1>
      <a:lt1>
        <a:srgbClr val="FFFFFF"/>
      </a:lt1>
      <a:dk2>
        <a:srgbClr val="595959"/>
      </a:dk2>
      <a:lt2>
        <a:srgbClr val="EEEEEE"/>
      </a:lt2>
      <a:accent1>
        <a:srgbClr val="E42524"/>
      </a:accent1>
      <a:accent2>
        <a:srgbClr val="FD876C"/>
      </a:accent2>
      <a:accent3>
        <a:srgbClr val="F4AA9E"/>
      </a:accent3>
      <a:accent4>
        <a:srgbClr val="E3F9F7"/>
      </a:accent4>
      <a:accent5>
        <a:srgbClr val="008D8A"/>
      </a:accent5>
      <a:accent6>
        <a:srgbClr val="8FDFD6"/>
      </a:accent6>
      <a:hlink>
        <a:srgbClr val="06494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</TotalTime>
  <Words>168</Words>
  <Application>Microsoft Office PowerPoint</Application>
  <PresentationFormat>화면 슬라이드 쇼(16:9)</PresentationFormat>
  <Paragraphs>44</Paragraphs>
  <Slides>5</Slides>
  <Notes>4</Notes>
  <HiddenSlides>0</HiddenSlides>
  <MMClips>5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Arial</vt:lpstr>
      <vt:lpstr>Muli</vt:lpstr>
      <vt:lpstr>Red Hat Display</vt:lpstr>
      <vt:lpstr>타이포_쌍문동 B</vt:lpstr>
      <vt:lpstr>Maven Pro Regular</vt:lpstr>
      <vt:lpstr>Home Rental App Pitch Deck by Slidesgo</vt:lpstr>
      <vt:lpstr>Find Home 아파트 실거래 조회 서비스</vt:lpstr>
      <vt:lpstr>01 구현 기능</vt:lpstr>
      <vt:lpstr>02 진행 상황</vt:lpstr>
      <vt:lpstr>03 커밋 상황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Find Home</dc:title>
  <cp:lastModifiedBy>윤성주(2018182021)</cp:lastModifiedBy>
  <cp:revision>9</cp:revision>
  <dcterms:modified xsi:type="dcterms:W3CDTF">2021-05-27T03:41:35Z</dcterms:modified>
</cp:coreProperties>
</file>