
<file path=[Content_Types].xml><?xml version="1.0" encoding="utf-8"?>
<Types xmlns="http://schemas.openxmlformats.org/package/2006/content-types">
  <Default Extension="fntdata" ContentType="application/x-fontdata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0"/>
  </p:notesMasterIdLst>
  <p:sldIdLst>
    <p:sldId id="317" r:id="rId2"/>
    <p:sldId id="258" r:id="rId3"/>
    <p:sldId id="303" r:id="rId4"/>
    <p:sldId id="313" r:id="rId5"/>
    <p:sldId id="320" r:id="rId6"/>
    <p:sldId id="321" r:id="rId7"/>
    <p:sldId id="324" r:id="rId8"/>
    <p:sldId id="322" r:id="rId9"/>
    <p:sldId id="323" r:id="rId10"/>
    <p:sldId id="325" r:id="rId11"/>
    <p:sldId id="326" r:id="rId12"/>
    <p:sldId id="319" r:id="rId13"/>
    <p:sldId id="329" r:id="rId14"/>
    <p:sldId id="314" r:id="rId15"/>
    <p:sldId id="327" r:id="rId16"/>
    <p:sldId id="328" r:id="rId17"/>
    <p:sldId id="315" r:id="rId18"/>
    <p:sldId id="312" r:id="rId19"/>
  </p:sldIdLst>
  <p:sldSz cx="9144000" cy="5143500" type="screen16x9"/>
  <p:notesSz cx="6858000" cy="9144000"/>
  <p:embeddedFontLst>
    <p:embeddedFont>
      <p:font typeface="Fira Sans Extra Condensed Medium" panose="020B0600000101010101" charset="-127"/>
      <p:regular r:id="rId21"/>
      <p:bold r:id="rId22"/>
      <p:italic r:id="rId23"/>
      <p:boldItalic r:id="rId24"/>
    </p:embeddedFont>
    <p:embeddedFont>
      <p:font typeface="Maven Pro Regular" panose="020B0600000101010101" charset="0"/>
      <p:regular r:id="rId25"/>
      <p:bold r:id="rId26"/>
    </p:embeddedFont>
    <p:embeddedFont>
      <p:font typeface="Red Hat Display" panose="020B0600000101010101" charset="0"/>
      <p:regular r:id="rId27"/>
      <p:bold r:id="rId28"/>
      <p:italic r:id="rId29"/>
      <p:boldItalic r:id="rId30"/>
    </p:embeddedFont>
    <p:embeddedFont>
      <p:font typeface="타이포_쌍문동 B" panose="02020803020101020101" pitchFamily="18" charset="-127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4949"/>
    <a:srgbClr val="E42524"/>
    <a:srgbClr val="008D8A"/>
    <a:srgbClr val="A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BF92A0-9C65-45BD-A3A1-9204E985BCAC}">
  <a:tblStyle styleId="{A4BF92A0-9C65-45BD-A3A1-9204E985BC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F29754E-7939-4ECB-A69B-D2186EC239F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9" autoAdjust="0"/>
    <p:restoredTop sz="93647" autoAdjust="0"/>
  </p:normalViewPr>
  <p:slideViewPr>
    <p:cSldViewPr snapToGrid="0">
      <p:cViewPr varScale="1">
        <p:scale>
          <a:sx n="141" d="100"/>
          <a:sy n="141" d="100"/>
        </p:scale>
        <p:origin x="8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c3f46095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c3f460955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983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741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bfa3ff31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6bfa3ff31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13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앞의 기능들을 구현하는데 사용할 도구들 입니다</a:t>
            </a:r>
            <a:r>
              <a:rPr lang="en-US" altLang="ko-KR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168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1812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487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103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146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533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224288" y="372650"/>
            <a:ext cx="4365300" cy="227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rgbClr val="E4252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887188" y="2866175"/>
            <a:ext cx="2702400" cy="6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5478450" y="2391650"/>
            <a:ext cx="2891400" cy="22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2"/>
          </p:nvPr>
        </p:nvSpPr>
        <p:spPr>
          <a:xfrm>
            <a:off x="6423750" y="1664475"/>
            <a:ext cx="1946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3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640900" y="2249400"/>
            <a:ext cx="27384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5651899" y="1490100"/>
            <a:ext cx="2517300" cy="21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ctrTitle"/>
          </p:nvPr>
        </p:nvSpPr>
        <p:spPr>
          <a:xfrm>
            <a:off x="2207219" y="1817279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2207219" y="2227025"/>
            <a:ext cx="2434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title" idx="2" hasCustomPrompt="1"/>
          </p:nvPr>
        </p:nvSpPr>
        <p:spPr>
          <a:xfrm>
            <a:off x="1128456" y="1913822"/>
            <a:ext cx="818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rgbClr val="E425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ctrTitle" idx="3"/>
          </p:nvPr>
        </p:nvSpPr>
        <p:spPr>
          <a:xfrm>
            <a:off x="2207219" y="336357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ubTitle" idx="4"/>
          </p:nvPr>
        </p:nvSpPr>
        <p:spPr>
          <a:xfrm>
            <a:off x="2207219" y="3776725"/>
            <a:ext cx="2434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title" idx="5" hasCustomPrompt="1"/>
          </p:nvPr>
        </p:nvSpPr>
        <p:spPr>
          <a:xfrm>
            <a:off x="1128456" y="3513438"/>
            <a:ext cx="818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rgbClr val="E425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2"/>
          <p:cNvSpPr txBox="1">
            <a:spLocks noGrp="1"/>
          </p:cNvSpPr>
          <p:nvPr>
            <p:ph type="ctrTitle" idx="6"/>
          </p:nvPr>
        </p:nvSpPr>
        <p:spPr>
          <a:xfrm>
            <a:off x="4684981" y="182144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 idx="7" hasCustomPrompt="1"/>
          </p:nvPr>
        </p:nvSpPr>
        <p:spPr>
          <a:xfrm>
            <a:off x="7119587" y="1913822"/>
            <a:ext cx="90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rgbClr val="E425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2"/>
          <p:cNvSpPr txBox="1">
            <a:spLocks noGrp="1"/>
          </p:cNvSpPr>
          <p:nvPr>
            <p:ph type="ctrTitle" idx="8"/>
          </p:nvPr>
        </p:nvSpPr>
        <p:spPr>
          <a:xfrm>
            <a:off x="5182981" y="336357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title" idx="9" hasCustomPrompt="1"/>
          </p:nvPr>
        </p:nvSpPr>
        <p:spPr>
          <a:xfrm>
            <a:off x="7119577" y="3522150"/>
            <a:ext cx="968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rgbClr val="E425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2"/>
          <p:cNvSpPr txBox="1">
            <a:spLocks noGrp="1"/>
          </p:cNvSpPr>
          <p:nvPr>
            <p:ph type="subTitle" idx="13"/>
          </p:nvPr>
        </p:nvSpPr>
        <p:spPr>
          <a:xfrm>
            <a:off x="4501981" y="2227032"/>
            <a:ext cx="2434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ubTitle" idx="14"/>
          </p:nvPr>
        </p:nvSpPr>
        <p:spPr>
          <a:xfrm>
            <a:off x="4501981" y="3763876"/>
            <a:ext cx="2434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title" idx="15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819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70" r:id="rId5"/>
    <p:sldLayoutId id="214748367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27"/>
          <p:cNvGrpSpPr/>
          <p:nvPr/>
        </p:nvGrpSpPr>
        <p:grpSpPr>
          <a:xfrm>
            <a:off x="3549476" y="453925"/>
            <a:ext cx="5263228" cy="2164683"/>
            <a:chOff x="2812355" y="780248"/>
            <a:chExt cx="5955900" cy="3496500"/>
          </a:xfrm>
        </p:grpSpPr>
        <p:sp>
          <p:nvSpPr>
            <p:cNvPr id="148" name="Google Shape;148;p27"/>
            <p:cNvSpPr/>
            <p:nvPr/>
          </p:nvSpPr>
          <p:spPr>
            <a:xfrm>
              <a:off x="3493354" y="780248"/>
              <a:ext cx="5274900" cy="3496500"/>
            </a:xfrm>
            <a:prstGeom prst="rect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 rot="10800000">
              <a:off x="2812355" y="1068373"/>
              <a:ext cx="681000" cy="1297200"/>
            </a:xfrm>
            <a:prstGeom prst="rtTriangle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27"/>
          <p:cNvSpPr txBox="1">
            <a:spLocks noGrp="1"/>
          </p:cNvSpPr>
          <p:nvPr>
            <p:ph type="ctrTitle"/>
          </p:nvPr>
        </p:nvSpPr>
        <p:spPr>
          <a:xfrm>
            <a:off x="4209428" y="1019910"/>
            <a:ext cx="4725900" cy="11846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Home</a:t>
            </a:r>
            <a:br>
              <a:rPr lang="en-US"/>
            </a:br>
            <a:r>
              <a:rPr lang="ko-KR" altLang="en-US" sz="2000">
                <a:latin typeface="타이포_쌍문동 B" panose="02020803020101020101" pitchFamily="18" charset="-127"/>
                <a:ea typeface="타이포_쌍문동 B" panose="02020803020101020101" pitchFamily="18" charset="-127"/>
                <a:cs typeface="조선일보명조" panose="02030304000000000000" pitchFamily="18" charset="-127"/>
              </a:rPr>
              <a:t>아파트 실거래 조회 서비스</a:t>
            </a:r>
            <a:endParaRPr sz="2000">
              <a:latin typeface="타이포_쌍문동 B" panose="02020803020101020101" pitchFamily="18" charset="-127"/>
              <a:ea typeface="타이포_쌍문동 B" panose="0202080302010102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5887188" y="3018295"/>
            <a:ext cx="2925515" cy="825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2018182021 </a:t>
            </a:r>
            <a:r>
              <a:rPr lang="ko-KR" altLang="en-US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윤성주</a:t>
            </a:r>
            <a:endParaRPr lang="en-US" altLang="ko-KR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2018184033 </a:t>
            </a:r>
            <a:r>
              <a:rPr lang="ko-KR" altLang="en-US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최경훈</a:t>
            </a:r>
            <a:endParaRPr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grpSp>
        <p:nvGrpSpPr>
          <p:cNvPr id="152" name="Google Shape;152;p27"/>
          <p:cNvGrpSpPr/>
          <p:nvPr/>
        </p:nvGrpSpPr>
        <p:grpSpPr>
          <a:xfrm>
            <a:off x="695014" y="262321"/>
            <a:ext cx="4423432" cy="4660794"/>
            <a:chOff x="235875" y="683625"/>
            <a:chExt cx="747050" cy="787150"/>
          </a:xfrm>
        </p:grpSpPr>
        <p:sp>
          <p:nvSpPr>
            <p:cNvPr id="153" name="Google Shape;153;p27"/>
            <p:cNvSpPr/>
            <p:nvPr/>
          </p:nvSpPr>
          <p:spPr>
            <a:xfrm>
              <a:off x="716450" y="1024050"/>
              <a:ext cx="13600" cy="31325"/>
            </a:xfrm>
            <a:custGeom>
              <a:avLst/>
              <a:gdLst/>
              <a:ahLst/>
              <a:cxnLst/>
              <a:rect l="l" t="t" r="r" b="b"/>
              <a:pathLst>
                <a:path w="544" h="1253" extrusionOk="0">
                  <a:moveTo>
                    <a:pt x="128" y="1"/>
                  </a:moveTo>
                  <a:cubicBezTo>
                    <a:pt x="86" y="1"/>
                    <a:pt x="45" y="3"/>
                    <a:pt x="5" y="8"/>
                  </a:cubicBezTo>
                  <a:lnTo>
                    <a:pt x="1" y="1161"/>
                  </a:lnTo>
                  <a:cubicBezTo>
                    <a:pt x="41" y="1156"/>
                    <a:pt x="83" y="1153"/>
                    <a:pt x="124" y="1153"/>
                  </a:cubicBezTo>
                  <a:cubicBezTo>
                    <a:pt x="274" y="1153"/>
                    <a:pt x="424" y="1186"/>
                    <a:pt x="539" y="1252"/>
                  </a:cubicBezTo>
                  <a:lnTo>
                    <a:pt x="543" y="101"/>
                  </a:lnTo>
                  <a:cubicBezTo>
                    <a:pt x="427" y="34"/>
                    <a:pt x="277" y="1"/>
                    <a:pt x="12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709200" y="1024250"/>
              <a:ext cx="7400" cy="31125"/>
            </a:xfrm>
            <a:custGeom>
              <a:avLst/>
              <a:gdLst/>
              <a:ahLst/>
              <a:cxnLst/>
              <a:rect l="l" t="t" r="r" b="b"/>
              <a:pathLst>
                <a:path w="296" h="1245" extrusionOk="0">
                  <a:moveTo>
                    <a:pt x="295" y="0"/>
                  </a:moveTo>
                  <a:cubicBezTo>
                    <a:pt x="192" y="12"/>
                    <a:pt x="94" y="42"/>
                    <a:pt x="4" y="93"/>
                  </a:cubicBezTo>
                  <a:lnTo>
                    <a:pt x="1" y="1244"/>
                  </a:lnTo>
                  <a:cubicBezTo>
                    <a:pt x="91" y="1195"/>
                    <a:pt x="189" y="1163"/>
                    <a:pt x="291" y="1153"/>
                  </a:cubicBezTo>
                  <a:lnTo>
                    <a:pt x="29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729900" y="1026550"/>
              <a:ext cx="68975" cy="68575"/>
            </a:xfrm>
            <a:custGeom>
              <a:avLst/>
              <a:gdLst/>
              <a:ahLst/>
              <a:cxnLst/>
              <a:rect l="l" t="t" r="r" b="b"/>
              <a:pathLst>
                <a:path w="2759" h="2743" extrusionOk="0">
                  <a:moveTo>
                    <a:pt x="5" y="1"/>
                  </a:moveTo>
                  <a:lnTo>
                    <a:pt x="1" y="1152"/>
                  </a:lnTo>
                  <a:lnTo>
                    <a:pt x="2756" y="2743"/>
                  </a:lnTo>
                  <a:lnTo>
                    <a:pt x="2759" y="159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879200" y="1116475"/>
              <a:ext cx="6550" cy="32525"/>
            </a:xfrm>
            <a:custGeom>
              <a:avLst/>
              <a:gdLst/>
              <a:ahLst/>
              <a:cxnLst/>
              <a:rect l="l" t="t" r="r" b="b"/>
              <a:pathLst>
                <a:path w="262" h="1301" extrusionOk="0">
                  <a:moveTo>
                    <a:pt x="261" y="0"/>
                  </a:moveTo>
                  <a:lnTo>
                    <a:pt x="4" y="149"/>
                  </a:lnTo>
                  <a:lnTo>
                    <a:pt x="0" y="1301"/>
                  </a:lnTo>
                  <a:lnTo>
                    <a:pt x="258" y="1151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875200" y="1120200"/>
              <a:ext cx="4125" cy="30075"/>
            </a:xfrm>
            <a:custGeom>
              <a:avLst/>
              <a:gdLst/>
              <a:ahLst/>
              <a:cxnLst/>
              <a:rect l="l" t="t" r="r" b="b"/>
              <a:pathLst>
                <a:path w="165" h="1203" extrusionOk="0">
                  <a:moveTo>
                    <a:pt x="164" y="0"/>
                  </a:moveTo>
                  <a:cubicBezTo>
                    <a:pt x="114" y="27"/>
                    <a:pt x="60" y="44"/>
                    <a:pt x="3" y="51"/>
                  </a:cubicBezTo>
                  <a:lnTo>
                    <a:pt x="1" y="1203"/>
                  </a:lnTo>
                  <a:cubicBezTo>
                    <a:pt x="56" y="1197"/>
                    <a:pt x="111" y="1179"/>
                    <a:pt x="160" y="1152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867850" y="1120200"/>
              <a:ext cx="7450" cy="30175"/>
            </a:xfrm>
            <a:custGeom>
              <a:avLst/>
              <a:gdLst/>
              <a:ahLst/>
              <a:cxnLst/>
              <a:rect l="l" t="t" r="r" b="b"/>
              <a:pathLst>
                <a:path w="298" h="1207" extrusionOk="0">
                  <a:moveTo>
                    <a:pt x="3" y="0"/>
                  </a:moveTo>
                  <a:lnTo>
                    <a:pt x="0" y="1153"/>
                  </a:lnTo>
                  <a:cubicBezTo>
                    <a:pt x="62" y="1189"/>
                    <a:pt x="143" y="1207"/>
                    <a:pt x="225" y="1207"/>
                  </a:cubicBezTo>
                  <a:cubicBezTo>
                    <a:pt x="248" y="1207"/>
                    <a:pt x="272" y="1205"/>
                    <a:pt x="295" y="1203"/>
                  </a:cubicBezTo>
                  <a:lnTo>
                    <a:pt x="297" y="51"/>
                  </a:lnTo>
                  <a:lnTo>
                    <a:pt x="297" y="51"/>
                  </a:lnTo>
                  <a:cubicBezTo>
                    <a:pt x="276" y="54"/>
                    <a:pt x="254" y="55"/>
                    <a:pt x="232" y="55"/>
                  </a:cubicBezTo>
                  <a:cubicBezTo>
                    <a:pt x="149" y="55"/>
                    <a:pt x="66" y="37"/>
                    <a:pt x="3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885650" y="1116475"/>
              <a:ext cx="68925" cy="68575"/>
            </a:xfrm>
            <a:custGeom>
              <a:avLst/>
              <a:gdLst/>
              <a:ahLst/>
              <a:cxnLst/>
              <a:rect l="l" t="t" r="r" b="b"/>
              <a:pathLst>
                <a:path w="2757" h="2743" extrusionOk="0">
                  <a:moveTo>
                    <a:pt x="3" y="0"/>
                  </a:moveTo>
                  <a:lnTo>
                    <a:pt x="0" y="1151"/>
                  </a:lnTo>
                  <a:lnTo>
                    <a:pt x="2754" y="2742"/>
                  </a:lnTo>
                  <a:lnTo>
                    <a:pt x="2757" y="158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954475" y="1156200"/>
              <a:ext cx="4450" cy="34900"/>
            </a:xfrm>
            <a:custGeom>
              <a:avLst/>
              <a:gdLst/>
              <a:ahLst/>
              <a:cxnLst/>
              <a:rect l="l" t="t" r="r" b="b"/>
              <a:pathLst>
                <a:path w="178" h="1396" extrusionOk="0">
                  <a:moveTo>
                    <a:pt x="4" y="0"/>
                  </a:moveTo>
                  <a:lnTo>
                    <a:pt x="1" y="1153"/>
                  </a:lnTo>
                  <a:cubicBezTo>
                    <a:pt x="117" y="1220"/>
                    <a:pt x="173" y="1308"/>
                    <a:pt x="173" y="1395"/>
                  </a:cubicBezTo>
                  <a:lnTo>
                    <a:pt x="178" y="242"/>
                  </a:lnTo>
                  <a:cubicBezTo>
                    <a:pt x="178" y="155"/>
                    <a:pt x="120" y="67"/>
                    <a:pt x="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957250" y="1162250"/>
              <a:ext cx="1675" cy="32625"/>
            </a:xfrm>
            <a:custGeom>
              <a:avLst/>
              <a:gdLst/>
              <a:ahLst/>
              <a:cxnLst/>
              <a:rect l="l" t="t" r="r" b="b"/>
              <a:pathLst>
                <a:path w="67" h="1305" extrusionOk="0">
                  <a:moveTo>
                    <a:pt x="67" y="0"/>
                  </a:moveTo>
                  <a:cubicBezTo>
                    <a:pt x="65" y="57"/>
                    <a:pt x="42" y="111"/>
                    <a:pt x="4" y="153"/>
                  </a:cubicBezTo>
                  <a:lnTo>
                    <a:pt x="0" y="1304"/>
                  </a:lnTo>
                  <a:cubicBezTo>
                    <a:pt x="39" y="1263"/>
                    <a:pt x="61" y="1210"/>
                    <a:pt x="62" y="1153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957250" y="1162250"/>
              <a:ext cx="1675" cy="32625"/>
            </a:xfrm>
            <a:custGeom>
              <a:avLst/>
              <a:gdLst/>
              <a:ahLst/>
              <a:cxnLst/>
              <a:rect l="l" t="t" r="r" b="b"/>
              <a:pathLst>
                <a:path w="67" h="1305" extrusionOk="0">
                  <a:moveTo>
                    <a:pt x="67" y="0"/>
                  </a:moveTo>
                  <a:cubicBezTo>
                    <a:pt x="65" y="57"/>
                    <a:pt x="42" y="111"/>
                    <a:pt x="4" y="153"/>
                  </a:cubicBezTo>
                  <a:lnTo>
                    <a:pt x="0" y="1304"/>
                  </a:lnTo>
                  <a:cubicBezTo>
                    <a:pt x="39" y="1263"/>
                    <a:pt x="61" y="1210"/>
                    <a:pt x="62" y="1153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957250" y="1162250"/>
              <a:ext cx="1675" cy="32625"/>
            </a:xfrm>
            <a:custGeom>
              <a:avLst/>
              <a:gdLst/>
              <a:ahLst/>
              <a:cxnLst/>
              <a:rect l="l" t="t" r="r" b="b"/>
              <a:pathLst>
                <a:path w="67" h="1305" extrusionOk="0">
                  <a:moveTo>
                    <a:pt x="67" y="0"/>
                  </a:moveTo>
                  <a:cubicBezTo>
                    <a:pt x="65" y="57"/>
                    <a:pt x="42" y="111"/>
                    <a:pt x="4" y="153"/>
                  </a:cubicBezTo>
                  <a:lnTo>
                    <a:pt x="0" y="1304"/>
                  </a:lnTo>
                  <a:cubicBezTo>
                    <a:pt x="39" y="1263"/>
                    <a:pt x="61" y="1210"/>
                    <a:pt x="62" y="1153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954550" y="1166050"/>
              <a:ext cx="2825" cy="31000"/>
            </a:xfrm>
            <a:custGeom>
              <a:avLst/>
              <a:gdLst/>
              <a:ahLst/>
              <a:cxnLst/>
              <a:rect l="l" t="t" r="r" b="b"/>
              <a:pathLst>
                <a:path w="113" h="1240" extrusionOk="0">
                  <a:moveTo>
                    <a:pt x="112" y="1"/>
                  </a:moveTo>
                  <a:lnTo>
                    <a:pt x="112" y="1"/>
                  </a:lnTo>
                  <a:cubicBezTo>
                    <a:pt x="81" y="34"/>
                    <a:pt x="44" y="65"/>
                    <a:pt x="4" y="86"/>
                  </a:cubicBezTo>
                  <a:lnTo>
                    <a:pt x="1" y="1239"/>
                  </a:lnTo>
                  <a:cubicBezTo>
                    <a:pt x="41" y="1216"/>
                    <a:pt x="78" y="1187"/>
                    <a:pt x="110" y="1152"/>
                  </a:cubicBezTo>
                  <a:lnTo>
                    <a:pt x="11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954550" y="1166050"/>
              <a:ext cx="2825" cy="31000"/>
            </a:xfrm>
            <a:custGeom>
              <a:avLst/>
              <a:gdLst/>
              <a:ahLst/>
              <a:cxnLst/>
              <a:rect l="l" t="t" r="r" b="b"/>
              <a:pathLst>
                <a:path w="113" h="1240" extrusionOk="0">
                  <a:moveTo>
                    <a:pt x="112" y="1"/>
                  </a:moveTo>
                  <a:lnTo>
                    <a:pt x="112" y="1"/>
                  </a:lnTo>
                  <a:cubicBezTo>
                    <a:pt x="81" y="34"/>
                    <a:pt x="44" y="65"/>
                    <a:pt x="4" y="86"/>
                  </a:cubicBezTo>
                  <a:lnTo>
                    <a:pt x="1" y="1239"/>
                  </a:lnTo>
                  <a:cubicBezTo>
                    <a:pt x="41" y="1216"/>
                    <a:pt x="78" y="1187"/>
                    <a:pt x="110" y="1152"/>
                  </a:cubicBezTo>
                  <a:lnTo>
                    <a:pt x="11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977950" y="1163775"/>
              <a:ext cx="2625" cy="34975"/>
            </a:xfrm>
            <a:custGeom>
              <a:avLst/>
              <a:gdLst/>
              <a:ahLst/>
              <a:cxnLst/>
              <a:rect l="l" t="t" r="r" b="b"/>
              <a:pathLst>
                <a:path w="105" h="1399" extrusionOk="0">
                  <a:moveTo>
                    <a:pt x="105" y="0"/>
                  </a:moveTo>
                  <a:lnTo>
                    <a:pt x="104" y="2"/>
                  </a:lnTo>
                  <a:lnTo>
                    <a:pt x="104" y="2"/>
                  </a:lnTo>
                  <a:cubicBezTo>
                    <a:pt x="105" y="1"/>
                    <a:pt x="105" y="1"/>
                    <a:pt x="105" y="0"/>
                  </a:cubicBezTo>
                  <a:close/>
                  <a:moveTo>
                    <a:pt x="104" y="2"/>
                  </a:moveTo>
                  <a:cubicBezTo>
                    <a:pt x="104" y="86"/>
                    <a:pt x="71" y="169"/>
                    <a:pt x="4" y="247"/>
                  </a:cubicBezTo>
                  <a:lnTo>
                    <a:pt x="0" y="1398"/>
                  </a:lnTo>
                  <a:cubicBezTo>
                    <a:pt x="68" y="1321"/>
                    <a:pt x="102" y="1237"/>
                    <a:pt x="102" y="1153"/>
                  </a:cubicBezTo>
                  <a:lnTo>
                    <a:pt x="104" y="2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973550" y="1169925"/>
              <a:ext cx="4525" cy="32325"/>
            </a:xfrm>
            <a:custGeom>
              <a:avLst/>
              <a:gdLst/>
              <a:ahLst/>
              <a:cxnLst/>
              <a:rect l="l" t="t" r="r" b="b"/>
              <a:pathLst>
                <a:path w="181" h="1293" extrusionOk="0">
                  <a:moveTo>
                    <a:pt x="180" y="1"/>
                  </a:moveTo>
                  <a:lnTo>
                    <a:pt x="180" y="1"/>
                  </a:lnTo>
                  <a:cubicBezTo>
                    <a:pt x="130" y="56"/>
                    <a:pt x="70" y="104"/>
                    <a:pt x="5" y="140"/>
                  </a:cubicBezTo>
                  <a:lnTo>
                    <a:pt x="1" y="1293"/>
                  </a:lnTo>
                  <a:cubicBezTo>
                    <a:pt x="67" y="1257"/>
                    <a:pt x="127" y="1209"/>
                    <a:pt x="176" y="1152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264025" y="1026550"/>
              <a:ext cx="445275" cy="287550"/>
            </a:xfrm>
            <a:custGeom>
              <a:avLst/>
              <a:gdLst/>
              <a:ahLst/>
              <a:cxnLst/>
              <a:rect l="l" t="t" r="r" b="b"/>
              <a:pathLst>
                <a:path w="17811" h="11502" extrusionOk="0">
                  <a:moveTo>
                    <a:pt x="17811" y="1"/>
                  </a:moveTo>
                  <a:lnTo>
                    <a:pt x="4" y="10349"/>
                  </a:lnTo>
                  <a:lnTo>
                    <a:pt x="1" y="11501"/>
                  </a:lnTo>
                  <a:lnTo>
                    <a:pt x="1" y="11501"/>
                  </a:lnTo>
                  <a:lnTo>
                    <a:pt x="17808" y="1152"/>
                  </a:lnTo>
                  <a:lnTo>
                    <a:pt x="1781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259750" y="1285250"/>
              <a:ext cx="4425" cy="40775"/>
            </a:xfrm>
            <a:custGeom>
              <a:avLst/>
              <a:gdLst/>
              <a:ahLst/>
              <a:cxnLst/>
              <a:rect l="l" t="t" r="r" b="b"/>
              <a:pathLst>
                <a:path w="177" h="1631" extrusionOk="0">
                  <a:moveTo>
                    <a:pt x="175" y="1"/>
                  </a:moveTo>
                  <a:lnTo>
                    <a:pt x="175" y="1"/>
                  </a:lnTo>
                  <a:cubicBezTo>
                    <a:pt x="156" y="11"/>
                    <a:pt x="137" y="24"/>
                    <a:pt x="121" y="37"/>
                  </a:cubicBezTo>
                  <a:lnTo>
                    <a:pt x="109" y="46"/>
                  </a:lnTo>
                  <a:cubicBezTo>
                    <a:pt x="95" y="57"/>
                    <a:pt x="80" y="70"/>
                    <a:pt x="69" y="85"/>
                  </a:cubicBezTo>
                  <a:lnTo>
                    <a:pt x="66" y="86"/>
                  </a:lnTo>
                  <a:cubicBezTo>
                    <a:pt x="64" y="89"/>
                    <a:pt x="63" y="92"/>
                    <a:pt x="60" y="93"/>
                  </a:cubicBezTo>
                  <a:cubicBezTo>
                    <a:pt x="54" y="102"/>
                    <a:pt x="49" y="109"/>
                    <a:pt x="43" y="118"/>
                  </a:cubicBezTo>
                  <a:cubicBezTo>
                    <a:pt x="40" y="122"/>
                    <a:pt x="37" y="127"/>
                    <a:pt x="35" y="130"/>
                  </a:cubicBezTo>
                  <a:cubicBezTo>
                    <a:pt x="31" y="138"/>
                    <a:pt x="27" y="146"/>
                    <a:pt x="22" y="153"/>
                  </a:cubicBezTo>
                  <a:cubicBezTo>
                    <a:pt x="21" y="157"/>
                    <a:pt x="20" y="162"/>
                    <a:pt x="18" y="166"/>
                  </a:cubicBezTo>
                  <a:cubicBezTo>
                    <a:pt x="15" y="175"/>
                    <a:pt x="12" y="182"/>
                    <a:pt x="11" y="191"/>
                  </a:cubicBezTo>
                  <a:cubicBezTo>
                    <a:pt x="11" y="195"/>
                    <a:pt x="8" y="198"/>
                    <a:pt x="8" y="202"/>
                  </a:cubicBezTo>
                  <a:cubicBezTo>
                    <a:pt x="5" y="214"/>
                    <a:pt x="4" y="225"/>
                    <a:pt x="4" y="238"/>
                  </a:cubicBezTo>
                  <a:lnTo>
                    <a:pt x="1" y="1391"/>
                  </a:lnTo>
                  <a:lnTo>
                    <a:pt x="1" y="1401"/>
                  </a:lnTo>
                  <a:cubicBezTo>
                    <a:pt x="1" y="1409"/>
                    <a:pt x="1" y="1416"/>
                    <a:pt x="2" y="1423"/>
                  </a:cubicBezTo>
                  <a:cubicBezTo>
                    <a:pt x="2" y="1427"/>
                    <a:pt x="5" y="1432"/>
                    <a:pt x="6" y="1438"/>
                  </a:cubicBezTo>
                  <a:cubicBezTo>
                    <a:pt x="6" y="1443"/>
                    <a:pt x="8" y="1449"/>
                    <a:pt x="11" y="1455"/>
                  </a:cubicBezTo>
                  <a:cubicBezTo>
                    <a:pt x="12" y="1459"/>
                    <a:pt x="15" y="1465"/>
                    <a:pt x="17" y="1469"/>
                  </a:cubicBezTo>
                  <a:cubicBezTo>
                    <a:pt x="18" y="1474"/>
                    <a:pt x="21" y="1481"/>
                    <a:pt x="24" y="1487"/>
                  </a:cubicBezTo>
                  <a:cubicBezTo>
                    <a:pt x="27" y="1494"/>
                    <a:pt x="30" y="1497"/>
                    <a:pt x="33" y="1501"/>
                  </a:cubicBezTo>
                  <a:cubicBezTo>
                    <a:pt x="35" y="1506"/>
                    <a:pt x="40" y="1513"/>
                    <a:pt x="43" y="1519"/>
                  </a:cubicBezTo>
                  <a:cubicBezTo>
                    <a:pt x="78" y="1565"/>
                    <a:pt x="123" y="1603"/>
                    <a:pt x="173" y="1630"/>
                  </a:cubicBezTo>
                  <a:lnTo>
                    <a:pt x="176" y="479"/>
                  </a:lnTo>
                  <a:lnTo>
                    <a:pt x="173" y="478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259750" y="1291200"/>
              <a:ext cx="4450" cy="34900"/>
            </a:xfrm>
            <a:custGeom>
              <a:avLst/>
              <a:gdLst/>
              <a:ahLst/>
              <a:cxnLst/>
              <a:rect l="l" t="t" r="r" b="b"/>
              <a:pathLst>
                <a:path w="178" h="1396" extrusionOk="0">
                  <a:moveTo>
                    <a:pt x="5" y="0"/>
                  </a:moveTo>
                  <a:lnTo>
                    <a:pt x="1" y="1153"/>
                  </a:lnTo>
                  <a:cubicBezTo>
                    <a:pt x="1" y="1240"/>
                    <a:pt x="59" y="1329"/>
                    <a:pt x="175" y="1395"/>
                  </a:cubicBezTo>
                  <a:lnTo>
                    <a:pt x="178" y="243"/>
                  </a:lnTo>
                  <a:cubicBezTo>
                    <a:pt x="62" y="176"/>
                    <a:pt x="5" y="87"/>
                    <a:pt x="5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238125" y="1289675"/>
              <a:ext cx="7075" cy="38625"/>
            </a:xfrm>
            <a:custGeom>
              <a:avLst/>
              <a:gdLst/>
              <a:ahLst/>
              <a:cxnLst/>
              <a:rect l="l" t="t" r="r" b="b"/>
              <a:pathLst>
                <a:path w="283" h="1545" extrusionOk="0">
                  <a:moveTo>
                    <a:pt x="3" y="0"/>
                  </a:moveTo>
                  <a:lnTo>
                    <a:pt x="0" y="1153"/>
                  </a:lnTo>
                  <a:cubicBezTo>
                    <a:pt x="0" y="1295"/>
                    <a:pt x="93" y="1437"/>
                    <a:pt x="280" y="1545"/>
                  </a:cubicBezTo>
                  <a:lnTo>
                    <a:pt x="283" y="392"/>
                  </a:lnTo>
                  <a:cubicBezTo>
                    <a:pt x="96" y="285"/>
                    <a:pt x="3" y="143"/>
                    <a:pt x="3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509375" y="1168200"/>
              <a:ext cx="445275" cy="287525"/>
            </a:xfrm>
            <a:custGeom>
              <a:avLst/>
              <a:gdLst/>
              <a:ahLst/>
              <a:cxnLst/>
              <a:rect l="l" t="t" r="r" b="b"/>
              <a:pathLst>
                <a:path w="17811" h="11501" extrusionOk="0">
                  <a:moveTo>
                    <a:pt x="17811" y="0"/>
                  </a:moveTo>
                  <a:lnTo>
                    <a:pt x="4" y="10349"/>
                  </a:lnTo>
                  <a:lnTo>
                    <a:pt x="1" y="11501"/>
                  </a:lnTo>
                  <a:lnTo>
                    <a:pt x="17808" y="1153"/>
                  </a:lnTo>
                  <a:lnTo>
                    <a:pt x="1781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264100" y="1297250"/>
              <a:ext cx="224675" cy="158475"/>
            </a:xfrm>
            <a:custGeom>
              <a:avLst/>
              <a:gdLst/>
              <a:ahLst/>
              <a:cxnLst/>
              <a:rect l="l" t="t" r="r" b="b"/>
              <a:pathLst>
                <a:path w="8987" h="6339" extrusionOk="0">
                  <a:moveTo>
                    <a:pt x="4" y="1"/>
                  </a:moveTo>
                  <a:lnTo>
                    <a:pt x="1" y="1153"/>
                  </a:lnTo>
                  <a:lnTo>
                    <a:pt x="8984" y="6339"/>
                  </a:lnTo>
                  <a:lnTo>
                    <a:pt x="8987" y="5187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258425" y="1038475"/>
              <a:ext cx="701950" cy="405350"/>
            </a:xfrm>
            <a:custGeom>
              <a:avLst/>
              <a:gdLst/>
              <a:ahLst/>
              <a:cxnLst/>
              <a:rect l="l" t="t" r="r" b="b"/>
              <a:pathLst>
                <a:path w="28078" h="16214" extrusionOk="0">
                  <a:moveTo>
                    <a:pt x="18448" y="1"/>
                  </a:moveTo>
                  <a:cubicBezTo>
                    <a:pt x="18298" y="1"/>
                    <a:pt x="18148" y="34"/>
                    <a:pt x="18035" y="100"/>
                  </a:cubicBezTo>
                  <a:lnTo>
                    <a:pt x="228" y="10449"/>
                  </a:lnTo>
                  <a:cubicBezTo>
                    <a:pt x="0" y="10581"/>
                    <a:pt x="0" y="10795"/>
                    <a:pt x="231" y="10929"/>
                  </a:cubicBezTo>
                  <a:lnTo>
                    <a:pt x="9214" y="16114"/>
                  </a:lnTo>
                  <a:cubicBezTo>
                    <a:pt x="9329" y="16181"/>
                    <a:pt x="9478" y="16214"/>
                    <a:pt x="9628" y="16214"/>
                  </a:cubicBezTo>
                  <a:cubicBezTo>
                    <a:pt x="9778" y="16214"/>
                    <a:pt x="9928" y="16180"/>
                    <a:pt x="10042" y="16114"/>
                  </a:cubicBezTo>
                  <a:lnTo>
                    <a:pt x="27849" y="5766"/>
                  </a:lnTo>
                  <a:cubicBezTo>
                    <a:pt x="28078" y="5633"/>
                    <a:pt x="28076" y="5418"/>
                    <a:pt x="27846" y="5286"/>
                  </a:cubicBezTo>
                  <a:lnTo>
                    <a:pt x="25091" y="3697"/>
                  </a:lnTo>
                  <a:lnTo>
                    <a:pt x="24834" y="3847"/>
                  </a:lnTo>
                  <a:cubicBezTo>
                    <a:pt x="24772" y="3883"/>
                    <a:pt x="24689" y="3901"/>
                    <a:pt x="24607" y="3901"/>
                  </a:cubicBezTo>
                  <a:cubicBezTo>
                    <a:pt x="24525" y="3901"/>
                    <a:pt x="24442" y="3883"/>
                    <a:pt x="24380" y="3847"/>
                  </a:cubicBezTo>
                  <a:lnTo>
                    <a:pt x="21361" y="2104"/>
                  </a:lnTo>
                  <a:cubicBezTo>
                    <a:pt x="21235" y="2031"/>
                    <a:pt x="21235" y="1912"/>
                    <a:pt x="21361" y="1840"/>
                  </a:cubicBezTo>
                  <a:lnTo>
                    <a:pt x="21618" y="1690"/>
                  </a:lnTo>
                  <a:lnTo>
                    <a:pt x="18864" y="100"/>
                  </a:lnTo>
                  <a:cubicBezTo>
                    <a:pt x="18748" y="34"/>
                    <a:pt x="18598" y="1"/>
                    <a:pt x="18448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338675" y="1254175"/>
              <a:ext cx="208375" cy="116950"/>
            </a:xfrm>
            <a:custGeom>
              <a:avLst/>
              <a:gdLst/>
              <a:ahLst/>
              <a:cxnLst/>
              <a:rect l="l" t="t" r="r" b="b"/>
              <a:pathLst>
                <a:path w="8335" h="4678" extrusionOk="0">
                  <a:moveTo>
                    <a:pt x="6642" y="1"/>
                  </a:moveTo>
                  <a:lnTo>
                    <a:pt x="1" y="3445"/>
                  </a:lnTo>
                  <a:cubicBezTo>
                    <a:pt x="27" y="3459"/>
                    <a:pt x="2038" y="4677"/>
                    <a:pt x="2038" y="4677"/>
                  </a:cubicBezTo>
                  <a:lnTo>
                    <a:pt x="8334" y="959"/>
                  </a:lnTo>
                  <a:lnTo>
                    <a:pt x="664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502100" y="1426925"/>
              <a:ext cx="7375" cy="31125"/>
            </a:xfrm>
            <a:custGeom>
              <a:avLst/>
              <a:gdLst/>
              <a:ahLst/>
              <a:cxnLst/>
              <a:rect l="l" t="t" r="r" b="b"/>
              <a:pathLst>
                <a:path w="295" h="1245" extrusionOk="0">
                  <a:moveTo>
                    <a:pt x="295" y="0"/>
                  </a:moveTo>
                  <a:lnTo>
                    <a:pt x="295" y="0"/>
                  </a:lnTo>
                  <a:cubicBezTo>
                    <a:pt x="205" y="50"/>
                    <a:pt x="106" y="80"/>
                    <a:pt x="3" y="92"/>
                  </a:cubicBezTo>
                  <a:lnTo>
                    <a:pt x="0" y="1245"/>
                  </a:lnTo>
                  <a:cubicBezTo>
                    <a:pt x="103" y="1233"/>
                    <a:pt x="202" y="1203"/>
                    <a:pt x="292" y="1152"/>
                  </a:cubicBezTo>
                  <a:lnTo>
                    <a:pt x="2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488675" y="1426925"/>
              <a:ext cx="13525" cy="31325"/>
            </a:xfrm>
            <a:custGeom>
              <a:avLst/>
              <a:gdLst/>
              <a:ahLst/>
              <a:cxnLst/>
              <a:rect l="l" t="t" r="r" b="b"/>
              <a:pathLst>
                <a:path w="541" h="1253" extrusionOk="0">
                  <a:moveTo>
                    <a:pt x="4" y="0"/>
                  </a:moveTo>
                  <a:lnTo>
                    <a:pt x="1" y="1152"/>
                  </a:lnTo>
                  <a:cubicBezTo>
                    <a:pt x="116" y="1219"/>
                    <a:pt x="265" y="1252"/>
                    <a:pt x="415" y="1252"/>
                  </a:cubicBezTo>
                  <a:cubicBezTo>
                    <a:pt x="456" y="1252"/>
                    <a:pt x="497" y="1250"/>
                    <a:pt x="537" y="1245"/>
                  </a:cubicBezTo>
                  <a:lnTo>
                    <a:pt x="540" y="92"/>
                  </a:lnTo>
                  <a:lnTo>
                    <a:pt x="540" y="92"/>
                  </a:lnTo>
                  <a:cubicBezTo>
                    <a:pt x="500" y="97"/>
                    <a:pt x="459" y="99"/>
                    <a:pt x="417" y="99"/>
                  </a:cubicBezTo>
                  <a:cubicBezTo>
                    <a:pt x="268" y="99"/>
                    <a:pt x="119" y="66"/>
                    <a:pt x="4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518450" y="1173425"/>
              <a:ext cx="455225" cy="293325"/>
            </a:xfrm>
            <a:custGeom>
              <a:avLst/>
              <a:gdLst/>
              <a:ahLst/>
              <a:cxnLst/>
              <a:rect l="l" t="t" r="r" b="b"/>
              <a:pathLst>
                <a:path w="18209" h="11733" extrusionOk="0">
                  <a:moveTo>
                    <a:pt x="18209" y="0"/>
                  </a:moveTo>
                  <a:lnTo>
                    <a:pt x="5" y="10580"/>
                  </a:lnTo>
                  <a:lnTo>
                    <a:pt x="0" y="11733"/>
                  </a:lnTo>
                  <a:lnTo>
                    <a:pt x="18205" y="1153"/>
                  </a:lnTo>
                  <a:lnTo>
                    <a:pt x="18209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245100" y="1299450"/>
              <a:ext cx="239900" cy="167300"/>
            </a:xfrm>
            <a:custGeom>
              <a:avLst/>
              <a:gdLst/>
              <a:ahLst/>
              <a:cxnLst/>
              <a:rect l="l" t="t" r="r" b="b"/>
              <a:pathLst>
                <a:path w="9596" h="6692" extrusionOk="0">
                  <a:moveTo>
                    <a:pt x="4" y="1"/>
                  </a:moveTo>
                  <a:lnTo>
                    <a:pt x="1" y="1154"/>
                  </a:lnTo>
                  <a:lnTo>
                    <a:pt x="9593" y="6692"/>
                  </a:lnTo>
                  <a:lnTo>
                    <a:pt x="9596" y="5539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506675" y="1437900"/>
              <a:ext cx="11900" cy="32575"/>
            </a:xfrm>
            <a:custGeom>
              <a:avLst/>
              <a:gdLst/>
              <a:ahLst/>
              <a:cxnLst/>
              <a:rect l="l" t="t" r="r" b="b"/>
              <a:pathLst>
                <a:path w="476" h="1303" extrusionOk="0">
                  <a:moveTo>
                    <a:pt x="476" y="1"/>
                  </a:moveTo>
                  <a:lnTo>
                    <a:pt x="476" y="1"/>
                  </a:lnTo>
                  <a:cubicBezTo>
                    <a:pt x="341" y="79"/>
                    <a:pt x="177" y="128"/>
                    <a:pt x="4" y="150"/>
                  </a:cubicBezTo>
                  <a:lnTo>
                    <a:pt x="0" y="1303"/>
                  </a:lnTo>
                  <a:cubicBezTo>
                    <a:pt x="173" y="1280"/>
                    <a:pt x="338" y="1230"/>
                    <a:pt x="471" y="1154"/>
                  </a:cubicBezTo>
                  <a:lnTo>
                    <a:pt x="476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484925" y="1437900"/>
              <a:ext cx="21850" cy="32875"/>
            </a:xfrm>
            <a:custGeom>
              <a:avLst/>
              <a:gdLst/>
              <a:ahLst/>
              <a:cxnLst/>
              <a:rect l="l" t="t" r="r" b="b"/>
              <a:pathLst>
                <a:path w="874" h="1315" extrusionOk="0">
                  <a:moveTo>
                    <a:pt x="3" y="1"/>
                  </a:moveTo>
                  <a:lnTo>
                    <a:pt x="0" y="1154"/>
                  </a:lnTo>
                  <a:cubicBezTo>
                    <a:pt x="186" y="1261"/>
                    <a:pt x="431" y="1314"/>
                    <a:pt x="675" y="1314"/>
                  </a:cubicBezTo>
                  <a:cubicBezTo>
                    <a:pt x="741" y="1314"/>
                    <a:pt x="806" y="1311"/>
                    <a:pt x="870" y="1303"/>
                  </a:cubicBezTo>
                  <a:lnTo>
                    <a:pt x="873" y="150"/>
                  </a:lnTo>
                  <a:lnTo>
                    <a:pt x="873" y="150"/>
                  </a:lnTo>
                  <a:cubicBezTo>
                    <a:pt x="808" y="158"/>
                    <a:pt x="742" y="162"/>
                    <a:pt x="676" y="162"/>
                  </a:cubicBezTo>
                  <a:cubicBezTo>
                    <a:pt x="433" y="162"/>
                    <a:pt x="190" y="108"/>
                    <a:pt x="3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235875" y="1011525"/>
              <a:ext cx="747050" cy="430425"/>
            </a:xfrm>
            <a:custGeom>
              <a:avLst/>
              <a:gdLst/>
              <a:ahLst/>
              <a:cxnLst/>
              <a:rect l="l" t="t" r="r" b="b"/>
              <a:pathLst>
                <a:path w="29882" h="17217" extrusionOk="0">
                  <a:moveTo>
                    <a:pt x="19349" y="501"/>
                  </a:moveTo>
                  <a:cubicBezTo>
                    <a:pt x="19499" y="501"/>
                    <a:pt x="19649" y="534"/>
                    <a:pt x="19765" y="600"/>
                  </a:cubicBezTo>
                  <a:lnTo>
                    <a:pt x="22518" y="2191"/>
                  </a:lnTo>
                  <a:lnTo>
                    <a:pt x="22262" y="2341"/>
                  </a:lnTo>
                  <a:cubicBezTo>
                    <a:pt x="22135" y="2413"/>
                    <a:pt x="22135" y="2532"/>
                    <a:pt x="22263" y="2604"/>
                  </a:cubicBezTo>
                  <a:lnTo>
                    <a:pt x="25282" y="4347"/>
                  </a:lnTo>
                  <a:cubicBezTo>
                    <a:pt x="25344" y="4384"/>
                    <a:pt x="25427" y="4402"/>
                    <a:pt x="25509" y="4402"/>
                  </a:cubicBezTo>
                  <a:cubicBezTo>
                    <a:pt x="25591" y="4402"/>
                    <a:pt x="25674" y="4384"/>
                    <a:pt x="25736" y="4347"/>
                  </a:cubicBezTo>
                  <a:lnTo>
                    <a:pt x="25993" y="4198"/>
                  </a:lnTo>
                  <a:lnTo>
                    <a:pt x="28748" y="5787"/>
                  </a:lnTo>
                  <a:cubicBezTo>
                    <a:pt x="28978" y="5921"/>
                    <a:pt x="28980" y="6135"/>
                    <a:pt x="28751" y="6267"/>
                  </a:cubicBezTo>
                  <a:lnTo>
                    <a:pt x="10944" y="16616"/>
                  </a:lnTo>
                  <a:cubicBezTo>
                    <a:pt x="10830" y="16682"/>
                    <a:pt x="10681" y="16715"/>
                    <a:pt x="10531" y="16715"/>
                  </a:cubicBezTo>
                  <a:cubicBezTo>
                    <a:pt x="10381" y="16715"/>
                    <a:pt x="10231" y="16682"/>
                    <a:pt x="10116" y="16616"/>
                  </a:cubicBezTo>
                  <a:lnTo>
                    <a:pt x="1133" y="11430"/>
                  </a:lnTo>
                  <a:cubicBezTo>
                    <a:pt x="902" y="11296"/>
                    <a:pt x="902" y="11082"/>
                    <a:pt x="1130" y="10950"/>
                  </a:cubicBezTo>
                  <a:lnTo>
                    <a:pt x="18935" y="600"/>
                  </a:lnTo>
                  <a:cubicBezTo>
                    <a:pt x="19050" y="534"/>
                    <a:pt x="19199" y="501"/>
                    <a:pt x="19349" y="501"/>
                  </a:cubicBezTo>
                  <a:close/>
                  <a:moveTo>
                    <a:pt x="19244" y="0"/>
                  </a:moveTo>
                  <a:cubicBezTo>
                    <a:pt x="19001" y="0"/>
                    <a:pt x="18759" y="54"/>
                    <a:pt x="18574" y="161"/>
                  </a:cubicBezTo>
                  <a:lnTo>
                    <a:pt x="368" y="10741"/>
                  </a:lnTo>
                  <a:cubicBezTo>
                    <a:pt x="0" y="10957"/>
                    <a:pt x="2" y="11303"/>
                    <a:pt x="373" y="11518"/>
                  </a:cubicBezTo>
                  <a:lnTo>
                    <a:pt x="9965" y="17056"/>
                  </a:lnTo>
                  <a:cubicBezTo>
                    <a:pt x="10151" y="17163"/>
                    <a:pt x="10395" y="17217"/>
                    <a:pt x="10637" y="17217"/>
                  </a:cubicBezTo>
                  <a:cubicBezTo>
                    <a:pt x="10880" y="17217"/>
                    <a:pt x="11123" y="17163"/>
                    <a:pt x="11308" y="17056"/>
                  </a:cubicBezTo>
                  <a:lnTo>
                    <a:pt x="29512" y="6476"/>
                  </a:lnTo>
                  <a:cubicBezTo>
                    <a:pt x="29882" y="6261"/>
                    <a:pt x="29880" y="5913"/>
                    <a:pt x="29509" y="5699"/>
                  </a:cubicBezTo>
                  <a:lnTo>
                    <a:pt x="19915" y="161"/>
                  </a:lnTo>
                  <a:cubicBezTo>
                    <a:pt x="19730" y="54"/>
                    <a:pt x="19487" y="0"/>
                    <a:pt x="1924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790000" y="1073325"/>
              <a:ext cx="77950" cy="61300"/>
            </a:xfrm>
            <a:custGeom>
              <a:avLst/>
              <a:gdLst/>
              <a:ahLst/>
              <a:cxnLst/>
              <a:rect l="l" t="t" r="r" b="b"/>
              <a:pathLst>
                <a:path w="3118" h="2452" extrusionOk="0">
                  <a:moveTo>
                    <a:pt x="4" y="0"/>
                  </a:moveTo>
                  <a:lnTo>
                    <a:pt x="1" y="576"/>
                  </a:lnTo>
                  <a:cubicBezTo>
                    <a:pt x="1" y="624"/>
                    <a:pt x="31" y="672"/>
                    <a:pt x="95" y="708"/>
                  </a:cubicBezTo>
                  <a:lnTo>
                    <a:pt x="3114" y="2451"/>
                  </a:lnTo>
                  <a:lnTo>
                    <a:pt x="3117" y="1875"/>
                  </a:lnTo>
                  <a:lnTo>
                    <a:pt x="98" y="132"/>
                  </a:lnTo>
                  <a:cubicBezTo>
                    <a:pt x="36" y="96"/>
                    <a:pt x="4" y="48"/>
                    <a:pt x="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323600" y="1287825"/>
              <a:ext cx="18150" cy="23300"/>
            </a:xfrm>
            <a:custGeom>
              <a:avLst/>
              <a:gdLst/>
              <a:ahLst/>
              <a:cxnLst/>
              <a:rect l="l" t="t" r="r" b="b"/>
              <a:pathLst>
                <a:path w="726" h="932" extrusionOk="0">
                  <a:moveTo>
                    <a:pt x="308" y="1"/>
                  </a:moveTo>
                  <a:lnTo>
                    <a:pt x="202" y="417"/>
                  </a:lnTo>
                  <a:lnTo>
                    <a:pt x="0" y="190"/>
                  </a:lnTo>
                  <a:lnTo>
                    <a:pt x="54" y="639"/>
                  </a:lnTo>
                  <a:lnTo>
                    <a:pt x="561" y="931"/>
                  </a:lnTo>
                  <a:lnTo>
                    <a:pt x="725" y="369"/>
                  </a:lnTo>
                  <a:lnTo>
                    <a:pt x="440" y="559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397850" y="1253100"/>
              <a:ext cx="18150" cy="23300"/>
            </a:xfrm>
            <a:custGeom>
              <a:avLst/>
              <a:gdLst/>
              <a:ahLst/>
              <a:cxnLst/>
              <a:rect l="l" t="t" r="r" b="b"/>
              <a:pathLst>
                <a:path w="726" h="932" extrusionOk="0">
                  <a:moveTo>
                    <a:pt x="307" y="0"/>
                  </a:moveTo>
                  <a:lnTo>
                    <a:pt x="202" y="417"/>
                  </a:lnTo>
                  <a:lnTo>
                    <a:pt x="0" y="190"/>
                  </a:lnTo>
                  <a:lnTo>
                    <a:pt x="55" y="638"/>
                  </a:lnTo>
                  <a:lnTo>
                    <a:pt x="561" y="931"/>
                  </a:lnTo>
                  <a:lnTo>
                    <a:pt x="725" y="369"/>
                  </a:lnTo>
                  <a:lnTo>
                    <a:pt x="439" y="559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780950" y="1157750"/>
              <a:ext cx="18150" cy="23300"/>
            </a:xfrm>
            <a:custGeom>
              <a:avLst/>
              <a:gdLst/>
              <a:ahLst/>
              <a:cxnLst/>
              <a:rect l="l" t="t" r="r" b="b"/>
              <a:pathLst>
                <a:path w="726" h="932" extrusionOk="0">
                  <a:moveTo>
                    <a:pt x="417" y="1"/>
                  </a:moveTo>
                  <a:lnTo>
                    <a:pt x="286" y="559"/>
                  </a:lnTo>
                  <a:lnTo>
                    <a:pt x="0" y="369"/>
                  </a:lnTo>
                  <a:lnTo>
                    <a:pt x="164" y="932"/>
                  </a:lnTo>
                  <a:lnTo>
                    <a:pt x="670" y="639"/>
                  </a:lnTo>
                  <a:lnTo>
                    <a:pt x="725" y="191"/>
                  </a:lnTo>
                  <a:lnTo>
                    <a:pt x="725" y="191"/>
                  </a:lnTo>
                  <a:lnTo>
                    <a:pt x="524" y="417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743100" y="1084300"/>
              <a:ext cx="18150" cy="23350"/>
            </a:xfrm>
            <a:custGeom>
              <a:avLst/>
              <a:gdLst/>
              <a:ahLst/>
              <a:cxnLst/>
              <a:rect l="l" t="t" r="r" b="b"/>
              <a:pathLst>
                <a:path w="726" h="934" extrusionOk="0">
                  <a:moveTo>
                    <a:pt x="418" y="1"/>
                  </a:moveTo>
                  <a:lnTo>
                    <a:pt x="286" y="561"/>
                  </a:lnTo>
                  <a:lnTo>
                    <a:pt x="1" y="369"/>
                  </a:lnTo>
                  <a:lnTo>
                    <a:pt x="164" y="933"/>
                  </a:lnTo>
                  <a:lnTo>
                    <a:pt x="672" y="640"/>
                  </a:lnTo>
                  <a:lnTo>
                    <a:pt x="726" y="192"/>
                  </a:lnTo>
                  <a:lnTo>
                    <a:pt x="726" y="192"/>
                  </a:lnTo>
                  <a:lnTo>
                    <a:pt x="524" y="41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870125" y="1157750"/>
              <a:ext cx="18200" cy="23300"/>
            </a:xfrm>
            <a:custGeom>
              <a:avLst/>
              <a:gdLst/>
              <a:ahLst/>
              <a:cxnLst/>
              <a:rect l="l" t="t" r="r" b="b"/>
              <a:pathLst>
                <a:path w="728" h="932" extrusionOk="0">
                  <a:moveTo>
                    <a:pt x="418" y="1"/>
                  </a:moveTo>
                  <a:lnTo>
                    <a:pt x="286" y="559"/>
                  </a:lnTo>
                  <a:lnTo>
                    <a:pt x="1" y="369"/>
                  </a:lnTo>
                  <a:lnTo>
                    <a:pt x="164" y="932"/>
                  </a:lnTo>
                  <a:lnTo>
                    <a:pt x="672" y="639"/>
                  </a:lnTo>
                  <a:lnTo>
                    <a:pt x="727" y="191"/>
                  </a:lnTo>
                  <a:lnTo>
                    <a:pt x="727" y="191"/>
                  </a:lnTo>
                  <a:lnTo>
                    <a:pt x="524" y="41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716625" y="1257675"/>
              <a:ext cx="18200" cy="23300"/>
            </a:xfrm>
            <a:custGeom>
              <a:avLst/>
              <a:gdLst/>
              <a:ahLst/>
              <a:cxnLst/>
              <a:rect l="l" t="t" r="r" b="b"/>
              <a:pathLst>
                <a:path w="728" h="932" extrusionOk="0">
                  <a:moveTo>
                    <a:pt x="419" y="0"/>
                  </a:moveTo>
                  <a:lnTo>
                    <a:pt x="287" y="558"/>
                  </a:lnTo>
                  <a:lnTo>
                    <a:pt x="1" y="368"/>
                  </a:lnTo>
                  <a:lnTo>
                    <a:pt x="165" y="931"/>
                  </a:lnTo>
                  <a:lnTo>
                    <a:pt x="672" y="638"/>
                  </a:lnTo>
                  <a:lnTo>
                    <a:pt x="727" y="190"/>
                  </a:lnTo>
                  <a:lnTo>
                    <a:pt x="524" y="41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479250" y="843750"/>
              <a:ext cx="135575" cy="455200"/>
            </a:xfrm>
            <a:custGeom>
              <a:avLst/>
              <a:gdLst/>
              <a:ahLst/>
              <a:cxnLst/>
              <a:rect l="l" t="t" r="r" b="b"/>
              <a:pathLst>
                <a:path w="5423" h="18208" extrusionOk="0">
                  <a:moveTo>
                    <a:pt x="26" y="0"/>
                  </a:moveTo>
                  <a:lnTo>
                    <a:pt x="1" y="15091"/>
                  </a:lnTo>
                  <a:lnTo>
                    <a:pt x="5397" y="18207"/>
                  </a:lnTo>
                  <a:lnTo>
                    <a:pt x="5423" y="311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614150" y="850450"/>
              <a:ext cx="123175" cy="448500"/>
            </a:xfrm>
            <a:custGeom>
              <a:avLst/>
              <a:gdLst/>
              <a:ahLst/>
              <a:cxnLst/>
              <a:rect l="l" t="t" r="r" b="b"/>
              <a:pathLst>
                <a:path w="4927" h="17940" extrusionOk="0">
                  <a:moveTo>
                    <a:pt x="4927" y="0"/>
                  </a:moveTo>
                  <a:lnTo>
                    <a:pt x="27" y="2848"/>
                  </a:lnTo>
                  <a:lnTo>
                    <a:pt x="1" y="17939"/>
                  </a:lnTo>
                  <a:lnTo>
                    <a:pt x="4900" y="15091"/>
                  </a:lnTo>
                  <a:lnTo>
                    <a:pt x="4927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479875" y="772550"/>
              <a:ext cx="257450" cy="149125"/>
            </a:xfrm>
            <a:custGeom>
              <a:avLst/>
              <a:gdLst/>
              <a:ahLst/>
              <a:cxnLst/>
              <a:rect l="l" t="t" r="r" b="b"/>
              <a:pathLst>
                <a:path w="10298" h="5965" extrusionOk="0">
                  <a:moveTo>
                    <a:pt x="4900" y="0"/>
                  </a:moveTo>
                  <a:lnTo>
                    <a:pt x="1" y="2848"/>
                  </a:lnTo>
                  <a:lnTo>
                    <a:pt x="5398" y="5964"/>
                  </a:lnTo>
                  <a:lnTo>
                    <a:pt x="10298" y="3116"/>
                  </a:lnTo>
                  <a:lnTo>
                    <a:pt x="490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475550" y="945175"/>
              <a:ext cx="139025" cy="89975"/>
            </a:xfrm>
            <a:custGeom>
              <a:avLst/>
              <a:gdLst/>
              <a:ahLst/>
              <a:cxnLst/>
              <a:rect l="l" t="t" r="r" b="b"/>
              <a:pathLst>
                <a:path w="5561" h="3599" extrusionOk="0">
                  <a:moveTo>
                    <a:pt x="1" y="0"/>
                  </a:moveTo>
                  <a:lnTo>
                    <a:pt x="1" y="393"/>
                  </a:lnTo>
                  <a:lnTo>
                    <a:pt x="5561" y="3598"/>
                  </a:lnTo>
                  <a:lnTo>
                    <a:pt x="5561" y="32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475550" y="942850"/>
              <a:ext cx="139025" cy="82475"/>
            </a:xfrm>
            <a:custGeom>
              <a:avLst/>
              <a:gdLst/>
              <a:ahLst/>
              <a:cxnLst/>
              <a:rect l="l" t="t" r="r" b="b"/>
              <a:pathLst>
                <a:path w="5561" h="3299" extrusionOk="0">
                  <a:moveTo>
                    <a:pt x="165" y="1"/>
                  </a:moveTo>
                  <a:lnTo>
                    <a:pt x="1" y="93"/>
                  </a:lnTo>
                  <a:lnTo>
                    <a:pt x="5561" y="3298"/>
                  </a:lnTo>
                  <a:lnTo>
                    <a:pt x="5561" y="3079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492300" y="895825"/>
              <a:ext cx="28700" cy="54450"/>
            </a:xfrm>
            <a:custGeom>
              <a:avLst/>
              <a:gdLst/>
              <a:ahLst/>
              <a:cxnLst/>
              <a:rect l="l" t="t" r="r" b="b"/>
              <a:pathLst>
                <a:path w="1148" h="2178" extrusionOk="0">
                  <a:moveTo>
                    <a:pt x="1" y="1"/>
                  </a:moveTo>
                  <a:lnTo>
                    <a:pt x="1" y="1544"/>
                  </a:lnTo>
                  <a:lnTo>
                    <a:pt x="1148" y="2177"/>
                  </a:lnTo>
                  <a:lnTo>
                    <a:pt x="1148" y="603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492300" y="895825"/>
              <a:ext cx="26125" cy="51625"/>
            </a:xfrm>
            <a:custGeom>
              <a:avLst/>
              <a:gdLst/>
              <a:ahLst/>
              <a:cxnLst/>
              <a:rect l="l" t="t" r="r" b="b"/>
              <a:pathLst>
                <a:path w="1045" h="2065" extrusionOk="0">
                  <a:moveTo>
                    <a:pt x="1" y="1"/>
                  </a:moveTo>
                  <a:lnTo>
                    <a:pt x="1" y="1463"/>
                  </a:lnTo>
                  <a:lnTo>
                    <a:pt x="1045" y="2064"/>
                  </a:lnTo>
                  <a:lnTo>
                    <a:pt x="1045" y="6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494425" y="899125"/>
              <a:ext cx="21900" cy="45025"/>
            </a:xfrm>
            <a:custGeom>
              <a:avLst/>
              <a:gdLst/>
              <a:ahLst/>
              <a:cxnLst/>
              <a:rect l="l" t="t" r="r" b="b"/>
              <a:pathLst>
                <a:path w="876" h="1801" extrusionOk="0">
                  <a:moveTo>
                    <a:pt x="0" y="1"/>
                  </a:moveTo>
                  <a:lnTo>
                    <a:pt x="0" y="1296"/>
                  </a:lnTo>
                  <a:lnTo>
                    <a:pt x="876" y="1800"/>
                  </a:lnTo>
                  <a:lnTo>
                    <a:pt x="876" y="5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493650" y="924700"/>
              <a:ext cx="23450" cy="14700"/>
            </a:xfrm>
            <a:custGeom>
              <a:avLst/>
              <a:gdLst/>
              <a:ahLst/>
              <a:cxnLst/>
              <a:rect l="l" t="t" r="r" b="b"/>
              <a:pathLst>
                <a:path w="938" h="588" extrusionOk="0">
                  <a:moveTo>
                    <a:pt x="1" y="0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486225" y="932275"/>
              <a:ext cx="33800" cy="24950"/>
            </a:xfrm>
            <a:custGeom>
              <a:avLst/>
              <a:gdLst/>
              <a:ahLst/>
              <a:cxnLst/>
              <a:rect l="l" t="t" r="r" b="b"/>
              <a:pathLst>
                <a:path w="1352" h="998" extrusionOk="0">
                  <a:moveTo>
                    <a:pt x="0" y="0"/>
                  </a:moveTo>
                  <a:lnTo>
                    <a:pt x="0" y="219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486225" y="931025"/>
              <a:ext cx="37000" cy="20725"/>
            </a:xfrm>
            <a:custGeom>
              <a:avLst/>
              <a:gdLst/>
              <a:ahLst/>
              <a:cxnLst/>
              <a:rect l="l" t="t" r="r" b="b"/>
              <a:pathLst>
                <a:path w="1480" h="829" extrusionOk="0">
                  <a:moveTo>
                    <a:pt x="154" y="1"/>
                  </a:moveTo>
                  <a:lnTo>
                    <a:pt x="0" y="50"/>
                  </a:lnTo>
                  <a:lnTo>
                    <a:pt x="1352" y="829"/>
                  </a:lnTo>
                  <a:lnTo>
                    <a:pt x="1479" y="77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520000" y="950325"/>
              <a:ext cx="3225" cy="6900"/>
            </a:xfrm>
            <a:custGeom>
              <a:avLst/>
              <a:gdLst/>
              <a:ahLst/>
              <a:cxnLst/>
              <a:rect l="l" t="t" r="r" b="b"/>
              <a:pathLst>
                <a:path w="129" h="276" extrusionOk="0">
                  <a:moveTo>
                    <a:pt x="128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8" y="20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571350" y="939375"/>
              <a:ext cx="28700" cy="54400"/>
            </a:xfrm>
            <a:custGeom>
              <a:avLst/>
              <a:gdLst/>
              <a:ahLst/>
              <a:cxnLst/>
              <a:rect l="l" t="t" r="r" b="b"/>
              <a:pathLst>
                <a:path w="1148" h="2176" extrusionOk="0">
                  <a:moveTo>
                    <a:pt x="0" y="0"/>
                  </a:moveTo>
                  <a:lnTo>
                    <a:pt x="0" y="1543"/>
                  </a:lnTo>
                  <a:lnTo>
                    <a:pt x="1147" y="2176"/>
                  </a:lnTo>
                  <a:lnTo>
                    <a:pt x="1147" y="602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571350" y="939375"/>
              <a:ext cx="26125" cy="51600"/>
            </a:xfrm>
            <a:custGeom>
              <a:avLst/>
              <a:gdLst/>
              <a:ahLst/>
              <a:cxnLst/>
              <a:rect l="l" t="t" r="r" b="b"/>
              <a:pathLst>
                <a:path w="1045" h="2064" extrusionOk="0">
                  <a:moveTo>
                    <a:pt x="0" y="0"/>
                  </a:moveTo>
                  <a:lnTo>
                    <a:pt x="0" y="1462"/>
                  </a:lnTo>
                  <a:lnTo>
                    <a:pt x="1044" y="2064"/>
                  </a:lnTo>
                  <a:lnTo>
                    <a:pt x="1044" y="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573450" y="942675"/>
              <a:ext cx="21925" cy="45000"/>
            </a:xfrm>
            <a:custGeom>
              <a:avLst/>
              <a:gdLst/>
              <a:ahLst/>
              <a:cxnLst/>
              <a:rect l="l" t="t" r="r" b="b"/>
              <a:pathLst>
                <a:path w="877" h="1800" extrusionOk="0">
                  <a:moveTo>
                    <a:pt x="0" y="0"/>
                  </a:moveTo>
                  <a:lnTo>
                    <a:pt x="0" y="1295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572675" y="968225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1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565250" y="975800"/>
              <a:ext cx="33800" cy="24975"/>
            </a:xfrm>
            <a:custGeom>
              <a:avLst/>
              <a:gdLst/>
              <a:ahLst/>
              <a:cxnLst/>
              <a:rect l="l" t="t" r="r" b="b"/>
              <a:pathLst>
                <a:path w="1352" h="999" extrusionOk="0">
                  <a:moveTo>
                    <a:pt x="0" y="1"/>
                  </a:moveTo>
                  <a:lnTo>
                    <a:pt x="0" y="220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565250" y="974575"/>
              <a:ext cx="37000" cy="20725"/>
            </a:xfrm>
            <a:custGeom>
              <a:avLst/>
              <a:gdLst/>
              <a:ahLst/>
              <a:cxnLst/>
              <a:rect l="l" t="t" r="r" b="b"/>
              <a:pathLst>
                <a:path w="1480" h="829" extrusionOk="0">
                  <a:moveTo>
                    <a:pt x="154" y="0"/>
                  </a:moveTo>
                  <a:lnTo>
                    <a:pt x="0" y="50"/>
                  </a:lnTo>
                  <a:lnTo>
                    <a:pt x="1352" y="828"/>
                  </a:lnTo>
                  <a:lnTo>
                    <a:pt x="1480" y="77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599025" y="993850"/>
              <a:ext cx="3225" cy="6925"/>
            </a:xfrm>
            <a:custGeom>
              <a:avLst/>
              <a:gdLst/>
              <a:ahLst/>
              <a:cxnLst/>
              <a:rect l="l" t="t" r="r" b="b"/>
              <a:pathLst>
                <a:path w="129" h="277" extrusionOk="0">
                  <a:moveTo>
                    <a:pt x="129" y="1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9" y="20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475550" y="1039500"/>
              <a:ext cx="139025" cy="89975"/>
            </a:xfrm>
            <a:custGeom>
              <a:avLst/>
              <a:gdLst/>
              <a:ahLst/>
              <a:cxnLst/>
              <a:rect l="l" t="t" r="r" b="b"/>
              <a:pathLst>
                <a:path w="5561" h="3599" extrusionOk="0">
                  <a:moveTo>
                    <a:pt x="1" y="1"/>
                  </a:moveTo>
                  <a:lnTo>
                    <a:pt x="1" y="394"/>
                  </a:lnTo>
                  <a:lnTo>
                    <a:pt x="5561" y="3598"/>
                  </a:lnTo>
                  <a:lnTo>
                    <a:pt x="5561" y="3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475550" y="1037175"/>
              <a:ext cx="139025" cy="82475"/>
            </a:xfrm>
            <a:custGeom>
              <a:avLst/>
              <a:gdLst/>
              <a:ahLst/>
              <a:cxnLst/>
              <a:rect l="l" t="t" r="r" b="b"/>
              <a:pathLst>
                <a:path w="5561" h="3299" extrusionOk="0">
                  <a:moveTo>
                    <a:pt x="165" y="1"/>
                  </a:moveTo>
                  <a:lnTo>
                    <a:pt x="1" y="94"/>
                  </a:lnTo>
                  <a:lnTo>
                    <a:pt x="5561" y="3298"/>
                  </a:lnTo>
                  <a:lnTo>
                    <a:pt x="5561" y="307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492300" y="990125"/>
              <a:ext cx="28700" cy="54475"/>
            </a:xfrm>
            <a:custGeom>
              <a:avLst/>
              <a:gdLst/>
              <a:ahLst/>
              <a:cxnLst/>
              <a:rect l="l" t="t" r="r" b="b"/>
              <a:pathLst>
                <a:path w="1148" h="2179" extrusionOk="0">
                  <a:moveTo>
                    <a:pt x="1" y="1"/>
                  </a:moveTo>
                  <a:lnTo>
                    <a:pt x="1" y="1545"/>
                  </a:lnTo>
                  <a:lnTo>
                    <a:pt x="1148" y="2179"/>
                  </a:lnTo>
                  <a:lnTo>
                    <a:pt x="1148" y="604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492300" y="990125"/>
              <a:ext cx="26125" cy="51650"/>
            </a:xfrm>
            <a:custGeom>
              <a:avLst/>
              <a:gdLst/>
              <a:ahLst/>
              <a:cxnLst/>
              <a:rect l="l" t="t" r="r" b="b"/>
              <a:pathLst>
                <a:path w="1045" h="2066" extrusionOk="0">
                  <a:moveTo>
                    <a:pt x="1" y="1"/>
                  </a:moveTo>
                  <a:lnTo>
                    <a:pt x="1" y="1464"/>
                  </a:lnTo>
                  <a:lnTo>
                    <a:pt x="1045" y="2065"/>
                  </a:lnTo>
                  <a:lnTo>
                    <a:pt x="1045" y="6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4425" y="993450"/>
              <a:ext cx="21900" cy="45025"/>
            </a:xfrm>
            <a:custGeom>
              <a:avLst/>
              <a:gdLst/>
              <a:ahLst/>
              <a:cxnLst/>
              <a:rect l="l" t="t" r="r" b="b"/>
              <a:pathLst>
                <a:path w="876" h="1801" extrusionOk="0">
                  <a:moveTo>
                    <a:pt x="0" y="1"/>
                  </a:moveTo>
                  <a:lnTo>
                    <a:pt x="0" y="1296"/>
                  </a:lnTo>
                  <a:lnTo>
                    <a:pt x="876" y="1801"/>
                  </a:lnTo>
                  <a:lnTo>
                    <a:pt x="876" y="5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493650" y="1019025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0"/>
                  </a:moveTo>
                  <a:lnTo>
                    <a:pt x="1" y="47"/>
                  </a:lnTo>
                  <a:lnTo>
                    <a:pt x="937" y="586"/>
                  </a:lnTo>
                  <a:lnTo>
                    <a:pt x="937" y="5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486225" y="1026600"/>
              <a:ext cx="33800" cy="24950"/>
            </a:xfrm>
            <a:custGeom>
              <a:avLst/>
              <a:gdLst/>
              <a:ahLst/>
              <a:cxnLst/>
              <a:rect l="l" t="t" r="r" b="b"/>
              <a:pathLst>
                <a:path w="1352" h="998" extrusionOk="0">
                  <a:moveTo>
                    <a:pt x="0" y="0"/>
                  </a:moveTo>
                  <a:lnTo>
                    <a:pt x="0" y="219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486225" y="1025375"/>
              <a:ext cx="37000" cy="20725"/>
            </a:xfrm>
            <a:custGeom>
              <a:avLst/>
              <a:gdLst/>
              <a:ahLst/>
              <a:cxnLst/>
              <a:rect l="l" t="t" r="r" b="b"/>
              <a:pathLst>
                <a:path w="1480" h="829" extrusionOk="0">
                  <a:moveTo>
                    <a:pt x="154" y="0"/>
                  </a:moveTo>
                  <a:lnTo>
                    <a:pt x="0" y="49"/>
                  </a:lnTo>
                  <a:lnTo>
                    <a:pt x="1352" y="828"/>
                  </a:lnTo>
                  <a:lnTo>
                    <a:pt x="1479" y="77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520000" y="1044650"/>
              <a:ext cx="3225" cy="6900"/>
            </a:xfrm>
            <a:custGeom>
              <a:avLst/>
              <a:gdLst/>
              <a:ahLst/>
              <a:cxnLst/>
              <a:rect l="l" t="t" r="r" b="b"/>
              <a:pathLst>
                <a:path w="129" h="276" extrusionOk="0">
                  <a:moveTo>
                    <a:pt x="128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8" y="199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571350" y="1033675"/>
              <a:ext cx="28700" cy="54425"/>
            </a:xfrm>
            <a:custGeom>
              <a:avLst/>
              <a:gdLst/>
              <a:ahLst/>
              <a:cxnLst/>
              <a:rect l="l" t="t" r="r" b="b"/>
              <a:pathLst>
                <a:path w="1148" h="2177" extrusionOk="0">
                  <a:moveTo>
                    <a:pt x="0" y="0"/>
                  </a:moveTo>
                  <a:lnTo>
                    <a:pt x="0" y="1544"/>
                  </a:lnTo>
                  <a:lnTo>
                    <a:pt x="1147" y="2177"/>
                  </a:lnTo>
                  <a:lnTo>
                    <a:pt x="1147" y="603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571350" y="1033675"/>
              <a:ext cx="26125" cy="51625"/>
            </a:xfrm>
            <a:custGeom>
              <a:avLst/>
              <a:gdLst/>
              <a:ahLst/>
              <a:cxnLst/>
              <a:rect l="l" t="t" r="r" b="b"/>
              <a:pathLst>
                <a:path w="1045" h="2065" extrusionOk="0">
                  <a:moveTo>
                    <a:pt x="0" y="0"/>
                  </a:moveTo>
                  <a:lnTo>
                    <a:pt x="0" y="1463"/>
                  </a:lnTo>
                  <a:lnTo>
                    <a:pt x="1044" y="2065"/>
                  </a:lnTo>
                  <a:lnTo>
                    <a:pt x="1044" y="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73450" y="1037000"/>
              <a:ext cx="21925" cy="45025"/>
            </a:xfrm>
            <a:custGeom>
              <a:avLst/>
              <a:gdLst/>
              <a:ahLst/>
              <a:cxnLst/>
              <a:rect l="l" t="t" r="r" b="b"/>
              <a:pathLst>
                <a:path w="877" h="1801" extrusionOk="0">
                  <a:moveTo>
                    <a:pt x="0" y="1"/>
                  </a:moveTo>
                  <a:lnTo>
                    <a:pt x="0" y="1294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572675" y="1062550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1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565250" y="1070125"/>
              <a:ext cx="33800" cy="24975"/>
            </a:xfrm>
            <a:custGeom>
              <a:avLst/>
              <a:gdLst/>
              <a:ahLst/>
              <a:cxnLst/>
              <a:rect l="l" t="t" r="r" b="b"/>
              <a:pathLst>
                <a:path w="1352" h="999" extrusionOk="0">
                  <a:moveTo>
                    <a:pt x="0" y="1"/>
                  </a:moveTo>
                  <a:lnTo>
                    <a:pt x="0" y="220"/>
                  </a:lnTo>
                  <a:lnTo>
                    <a:pt x="1352" y="999"/>
                  </a:lnTo>
                  <a:lnTo>
                    <a:pt x="1352" y="7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565250" y="1068875"/>
              <a:ext cx="37000" cy="20750"/>
            </a:xfrm>
            <a:custGeom>
              <a:avLst/>
              <a:gdLst/>
              <a:ahLst/>
              <a:cxnLst/>
              <a:rect l="l" t="t" r="r" b="b"/>
              <a:pathLst>
                <a:path w="1480" h="830" extrusionOk="0">
                  <a:moveTo>
                    <a:pt x="154" y="0"/>
                  </a:moveTo>
                  <a:lnTo>
                    <a:pt x="0" y="51"/>
                  </a:lnTo>
                  <a:lnTo>
                    <a:pt x="1352" y="830"/>
                  </a:lnTo>
                  <a:lnTo>
                    <a:pt x="1480" y="77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599025" y="1088200"/>
              <a:ext cx="3225" cy="6900"/>
            </a:xfrm>
            <a:custGeom>
              <a:avLst/>
              <a:gdLst/>
              <a:ahLst/>
              <a:cxnLst/>
              <a:rect l="l" t="t" r="r" b="b"/>
              <a:pathLst>
                <a:path w="129" h="276" extrusionOk="0">
                  <a:moveTo>
                    <a:pt x="129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9" y="19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475550" y="1133825"/>
              <a:ext cx="139025" cy="89975"/>
            </a:xfrm>
            <a:custGeom>
              <a:avLst/>
              <a:gdLst/>
              <a:ahLst/>
              <a:cxnLst/>
              <a:rect l="l" t="t" r="r" b="b"/>
              <a:pathLst>
                <a:path w="5561" h="3599" extrusionOk="0">
                  <a:moveTo>
                    <a:pt x="1" y="1"/>
                  </a:moveTo>
                  <a:lnTo>
                    <a:pt x="1" y="394"/>
                  </a:lnTo>
                  <a:lnTo>
                    <a:pt x="5561" y="3598"/>
                  </a:lnTo>
                  <a:lnTo>
                    <a:pt x="5561" y="3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475550" y="1131500"/>
              <a:ext cx="139025" cy="82475"/>
            </a:xfrm>
            <a:custGeom>
              <a:avLst/>
              <a:gdLst/>
              <a:ahLst/>
              <a:cxnLst/>
              <a:rect l="l" t="t" r="r" b="b"/>
              <a:pathLst>
                <a:path w="5561" h="3299" extrusionOk="0">
                  <a:moveTo>
                    <a:pt x="165" y="1"/>
                  </a:moveTo>
                  <a:lnTo>
                    <a:pt x="1" y="94"/>
                  </a:lnTo>
                  <a:lnTo>
                    <a:pt x="5561" y="3298"/>
                  </a:lnTo>
                  <a:lnTo>
                    <a:pt x="5561" y="307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492300" y="1084450"/>
              <a:ext cx="28700" cy="54450"/>
            </a:xfrm>
            <a:custGeom>
              <a:avLst/>
              <a:gdLst/>
              <a:ahLst/>
              <a:cxnLst/>
              <a:rect l="l" t="t" r="r" b="b"/>
              <a:pathLst>
                <a:path w="1148" h="2178" extrusionOk="0">
                  <a:moveTo>
                    <a:pt x="1" y="1"/>
                  </a:moveTo>
                  <a:lnTo>
                    <a:pt x="1" y="1545"/>
                  </a:lnTo>
                  <a:lnTo>
                    <a:pt x="1148" y="2177"/>
                  </a:lnTo>
                  <a:lnTo>
                    <a:pt x="1148" y="604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492300" y="1084450"/>
              <a:ext cx="26125" cy="51650"/>
            </a:xfrm>
            <a:custGeom>
              <a:avLst/>
              <a:gdLst/>
              <a:ahLst/>
              <a:cxnLst/>
              <a:rect l="l" t="t" r="r" b="b"/>
              <a:pathLst>
                <a:path w="1045" h="2066" extrusionOk="0">
                  <a:moveTo>
                    <a:pt x="1" y="1"/>
                  </a:moveTo>
                  <a:lnTo>
                    <a:pt x="1" y="1464"/>
                  </a:lnTo>
                  <a:lnTo>
                    <a:pt x="1045" y="2066"/>
                  </a:lnTo>
                  <a:lnTo>
                    <a:pt x="1045" y="6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494425" y="1087800"/>
              <a:ext cx="21900" cy="45000"/>
            </a:xfrm>
            <a:custGeom>
              <a:avLst/>
              <a:gdLst/>
              <a:ahLst/>
              <a:cxnLst/>
              <a:rect l="l" t="t" r="r" b="b"/>
              <a:pathLst>
                <a:path w="876" h="1800" extrusionOk="0">
                  <a:moveTo>
                    <a:pt x="0" y="0"/>
                  </a:moveTo>
                  <a:lnTo>
                    <a:pt x="0" y="1294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493650" y="1113350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0"/>
                  </a:moveTo>
                  <a:lnTo>
                    <a:pt x="1" y="47"/>
                  </a:lnTo>
                  <a:lnTo>
                    <a:pt x="937" y="586"/>
                  </a:lnTo>
                  <a:lnTo>
                    <a:pt x="937" y="5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486225" y="1120925"/>
              <a:ext cx="33800" cy="24975"/>
            </a:xfrm>
            <a:custGeom>
              <a:avLst/>
              <a:gdLst/>
              <a:ahLst/>
              <a:cxnLst/>
              <a:rect l="l" t="t" r="r" b="b"/>
              <a:pathLst>
                <a:path w="1352" h="999" extrusionOk="0">
                  <a:moveTo>
                    <a:pt x="0" y="0"/>
                  </a:moveTo>
                  <a:lnTo>
                    <a:pt x="0" y="219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486225" y="1119650"/>
              <a:ext cx="37000" cy="20775"/>
            </a:xfrm>
            <a:custGeom>
              <a:avLst/>
              <a:gdLst/>
              <a:ahLst/>
              <a:cxnLst/>
              <a:rect l="l" t="t" r="r" b="b"/>
              <a:pathLst>
                <a:path w="1480" h="831" extrusionOk="0">
                  <a:moveTo>
                    <a:pt x="154" y="1"/>
                  </a:moveTo>
                  <a:lnTo>
                    <a:pt x="0" y="51"/>
                  </a:lnTo>
                  <a:lnTo>
                    <a:pt x="1352" y="830"/>
                  </a:lnTo>
                  <a:lnTo>
                    <a:pt x="1479" y="774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520000" y="1138975"/>
              <a:ext cx="3225" cy="6925"/>
            </a:xfrm>
            <a:custGeom>
              <a:avLst/>
              <a:gdLst/>
              <a:ahLst/>
              <a:cxnLst/>
              <a:rect l="l" t="t" r="r" b="b"/>
              <a:pathLst>
                <a:path w="129" h="277" extrusionOk="0">
                  <a:moveTo>
                    <a:pt x="128" y="1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8" y="199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571350" y="1128000"/>
              <a:ext cx="28700" cy="54425"/>
            </a:xfrm>
            <a:custGeom>
              <a:avLst/>
              <a:gdLst/>
              <a:ahLst/>
              <a:cxnLst/>
              <a:rect l="l" t="t" r="r" b="b"/>
              <a:pathLst>
                <a:path w="1148" h="2177" extrusionOk="0">
                  <a:moveTo>
                    <a:pt x="0" y="0"/>
                  </a:moveTo>
                  <a:lnTo>
                    <a:pt x="0" y="1544"/>
                  </a:lnTo>
                  <a:lnTo>
                    <a:pt x="1147" y="2177"/>
                  </a:lnTo>
                  <a:lnTo>
                    <a:pt x="1147" y="602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571350" y="1128000"/>
              <a:ext cx="26125" cy="51650"/>
            </a:xfrm>
            <a:custGeom>
              <a:avLst/>
              <a:gdLst/>
              <a:ahLst/>
              <a:cxnLst/>
              <a:rect l="l" t="t" r="r" b="b"/>
              <a:pathLst>
                <a:path w="1045" h="2066" extrusionOk="0">
                  <a:moveTo>
                    <a:pt x="0" y="0"/>
                  </a:moveTo>
                  <a:lnTo>
                    <a:pt x="0" y="1463"/>
                  </a:lnTo>
                  <a:lnTo>
                    <a:pt x="1044" y="2065"/>
                  </a:lnTo>
                  <a:lnTo>
                    <a:pt x="1044" y="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573450" y="1131325"/>
              <a:ext cx="21925" cy="45025"/>
            </a:xfrm>
            <a:custGeom>
              <a:avLst/>
              <a:gdLst/>
              <a:ahLst/>
              <a:cxnLst/>
              <a:rect l="l" t="t" r="r" b="b"/>
              <a:pathLst>
                <a:path w="877" h="1801" extrusionOk="0">
                  <a:moveTo>
                    <a:pt x="0" y="1"/>
                  </a:moveTo>
                  <a:lnTo>
                    <a:pt x="0" y="1294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572675" y="1156875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1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565250" y="1164450"/>
              <a:ext cx="33800" cy="24975"/>
            </a:xfrm>
            <a:custGeom>
              <a:avLst/>
              <a:gdLst/>
              <a:ahLst/>
              <a:cxnLst/>
              <a:rect l="l" t="t" r="r" b="b"/>
              <a:pathLst>
                <a:path w="1352" h="999" extrusionOk="0">
                  <a:moveTo>
                    <a:pt x="0" y="1"/>
                  </a:moveTo>
                  <a:lnTo>
                    <a:pt x="0" y="220"/>
                  </a:lnTo>
                  <a:lnTo>
                    <a:pt x="1352" y="999"/>
                  </a:lnTo>
                  <a:lnTo>
                    <a:pt x="1352" y="7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565250" y="1163200"/>
              <a:ext cx="37000" cy="20750"/>
            </a:xfrm>
            <a:custGeom>
              <a:avLst/>
              <a:gdLst/>
              <a:ahLst/>
              <a:cxnLst/>
              <a:rect l="l" t="t" r="r" b="b"/>
              <a:pathLst>
                <a:path w="1480" h="830" extrusionOk="0">
                  <a:moveTo>
                    <a:pt x="154" y="0"/>
                  </a:moveTo>
                  <a:lnTo>
                    <a:pt x="0" y="51"/>
                  </a:lnTo>
                  <a:lnTo>
                    <a:pt x="1352" y="830"/>
                  </a:lnTo>
                  <a:lnTo>
                    <a:pt x="1480" y="77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599025" y="1182525"/>
              <a:ext cx="3225" cy="6900"/>
            </a:xfrm>
            <a:custGeom>
              <a:avLst/>
              <a:gdLst/>
              <a:ahLst/>
              <a:cxnLst/>
              <a:rect l="l" t="t" r="r" b="b"/>
              <a:pathLst>
                <a:path w="129" h="276" extrusionOk="0">
                  <a:moveTo>
                    <a:pt x="129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9" y="19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614800" y="945175"/>
              <a:ext cx="128325" cy="89975"/>
            </a:xfrm>
            <a:custGeom>
              <a:avLst/>
              <a:gdLst/>
              <a:ahLst/>
              <a:cxnLst/>
              <a:rect l="l" t="t" r="r" b="b"/>
              <a:pathLst>
                <a:path w="5133" h="3599" extrusionOk="0">
                  <a:moveTo>
                    <a:pt x="5133" y="0"/>
                  </a:moveTo>
                  <a:lnTo>
                    <a:pt x="1" y="3205"/>
                  </a:lnTo>
                  <a:lnTo>
                    <a:pt x="1" y="3598"/>
                  </a:lnTo>
                  <a:lnTo>
                    <a:pt x="5133" y="393"/>
                  </a:lnTo>
                  <a:lnTo>
                    <a:pt x="513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614800" y="942850"/>
              <a:ext cx="128325" cy="82475"/>
            </a:xfrm>
            <a:custGeom>
              <a:avLst/>
              <a:gdLst/>
              <a:ahLst/>
              <a:cxnLst/>
              <a:rect l="l" t="t" r="r" b="b"/>
              <a:pathLst>
                <a:path w="5133" h="3299" extrusionOk="0">
                  <a:moveTo>
                    <a:pt x="4982" y="1"/>
                  </a:moveTo>
                  <a:lnTo>
                    <a:pt x="1" y="3079"/>
                  </a:lnTo>
                  <a:lnTo>
                    <a:pt x="1" y="3298"/>
                  </a:lnTo>
                  <a:lnTo>
                    <a:pt x="5133" y="93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701200" y="895825"/>
              <a:ext cx="26475" cy="54450"/>
            </a:xfrm>
            <a:custGeom>
              <a:avLst/>
              <a:gdLst/>
              <a:ahLst/>
              <a:cxnLst/>
              <a:rect l="l" t="t" r="r" b="b"/>
              <a:pathLst>
                <a:path w="1059" h="2178" extrusionOk="0">
                  <a:moveTo>
                    <a:pt x="963" y="1"/>
                  </a:moveTo>
                  <a:lnTo>
                    <a:pt x="0" y="603"/>
                  </a:lnTo>
                  <a:lnTo>
                    <a:pt x="0" y="2177"/>
                  </a:lnTo>
                  <a:lnTo>
                    <a:pt x="1059" y="1544"/>
                  </a:lnTo>
                  <a:lnTo>
                    <a:pt x="105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703550" y="895825"/>
              <a:ext cx="24125" cy="51625"/>
            </a:xfrm>
            <a:custGeom>
              <a:avLst/>
              <a:gdLst/>
              <a:ahLst/>
              <a:cxnLst/>
              <a:rect l="l" t="t" r="r" b="b"/>
              <a:pathLst>
                <a:path w="965" h="2065" extrusionOk="0">
                  <a:moveTo>
                    <a:pt x="965" y="1"/>
                  </a:moveTo>
                  <a:lnTo>
                    <a:pt x="0" y="603"/>
                  </a:lnTo>
                  <a:lnTo>
                    <a:pt x="0" y="2064"/>
                  </a:lnTo>
                  <a:lnTo>
                    <a:pt x="965" y="1463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705475" y="899125"/>
              <a:ext cx="20250" cy="45025"/>
            </a:xfrm>
            <a:custGeom>
              <a:avLst/>
              <a:gdLst/>
              <a:ahLst/>
              <a:cxnLst/>
              <a:rect l="l" t="t" r="r" b="b"/>
              <a:pathLst>
                <a:path w="810" h="1801" extrusionOk="0">
                  <a:moveTo>
                    <a:pt x="809" y="1"/>
                  </a:moveTo>
                  <a:lnTo>
                    <a:pt x="0" y="506"/>
                  </a:lnTo>
                  <a:lnTo>
                    <a:pt x="0" y="1800"/>
                  </a:lnTo>
                  <a:lnTo>
                    <a:pt x="809" y="1296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704775" y="924700"/>
              <a:ext cx="21675" cy="14700"/>
            </a:xfrm>
            <a:custGeom>
              <a:avLst/>
              <a:gdLst/>
              <a:ahLst/>
              <a:cxnLst/>
              <a:rect l="l" t="t" r="r" b="b"/>
              <a:pathLst>
                <a:path w="867" h="588" extrusionOk="0">
                  <a:moveTo>
                    <a:pt x="866" y="0"/>
                  </a:moveTo>
                  <a:lnTo>
                    <a:pt x="1" y="540"/>
                  </a:lnTo>
                  <a:lnTo>
                    <a:pt x="1" y="587"/>
                  </a:lnTo>
                  <a:lnTo>
                    <a:pt x="866" y="47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702075" y="932275"/>
              <a:ext cx="31200" cy="24950"/>
            </a:xfrm>
            <a:custGeom>
              <a:avLst/>
              <a:gdLst/>
              <a:ahLst/>
              <a:cxnLst/>
              <a:rect l="l" t="t" r="r" b="b"/>
              <a:pathLst>
                <a:path w="1248" h="998" extrusionOk="0">
                  <a:moveTo>
                    <a:pt x="1247" y="0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7" y="219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699125" y="931025"/>
              <a:ext cx="34150" cy="20725"/>
            </a:xfrm>
            <a:custGeom>
              <a:avLst/>
              <a:gdLst/>
              <a:ahLst/>
              <a:cxnLst/>
              <a:rect l="l" t="t" r="r" b="b"/>
              <a:pathLst>
                <a:path w="1366" h="829" extrusionOk="0">
                  <a:moveTo>
                    <a:pt x="1224" y="1"/>
                  </a:moveTo>
                  <a:lnTo>
                    <a:pt x="1" y="772"/>
                  </a:lnTo>
                  <a:lnTo>
                    <a:pt x="118" y="829"/>
                  </a:lnTo>
                  <a:lnTo>
                    <a:pt x="1365" y="50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699125" y="950325"/>
              <a:ext cx="2975" cy="6900"/>
            </a:xfrm>
            <a:custGeom>
              <a:avLst/>
              <a:gdLst/>
              <a:ahLst/>
              <a:cxnLst/>
              <a:rect l="l" t="t" r="r" b="b"/>
              <a:pathLst>
                <a:path w="119" h="276" extrusionOk="0">
                  <a:moveTo>
                    <a:pt x="1" y="0"/>
                  </a:moveTo>
                  <a:lnTo>
                    <a:pt x="1" y="201"/>
                  </a:lnTo>
                  <a:lnTo>
                    <a:pt x="118" y="276"/>
                  </a:lnTo>
                  <a:lnTo>
                    <a:pt x="118" y="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628225" y="939375"/>
              <a:ext cx="26475" cy="54450"/>
            </a:xfrm>
            <a:custGeom>
              <a:avLst/>
              <a:gdLst/>
              <a:ahLst/>
              <a:cxnLst/>
              <a:rect l="l" t="t" r="r" b="b"/>
              <a:pathLst>
                <a:path w="1059" h="2178" extrusionOk="0">
                  <a:moveTo>
                    <a:pt x="965" y="0"/>
                  </a:moveTo>
                  <a:lnTo>
                    <a:pt x="0" y="602"/>
                  </a:lnTo>
                  <a:lnTo>
                    <a:pt x="0" y="2177"/>
                  </a:lnTo>
                  <a:lnTo>
                    <a:pt x="1059" y="1543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630575" y="939375"/>
              <a:ext cx="24125" cy="51600"/>
            </a:xfrm>
            <a:custGeom>
              <a:avLst/>
              <a:gdLst/>
              <a:ahLst/>
              <a:cxnLst/>
              <a:rect l="l" t="t" r="r" b="b"/>
              <a:pathLst>
                <a:path w="965" h="2064" extrusionOk="0">
                  <a:moveTo>
                    <a:pt x="965" y="0"/>
                  </a:moveTo>
                  <a:lnTo>
                    <a:pt x="0" y="602"/>
                  </a:lnTo>
                  <a:lnTo>
                    <a:pt x="0" y="2064"/>
                  </a:lnTo>
                  <a:lnTo>
                    <a:pt x="965" y="1462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632525" y="942675"/>
              <a:ext cx="20250" cy="45000"/>
            </a:xfrm>
            <a:custGeom>
              <a:avLst/>
              <a:gdLst/>
              <a:ahLst/>
              <a:cxnLst/>
              <a:rect l="l" t="t" r="r" b="b"/>
              <a:pathLst>
                <a:path w="810" h="1800" extrusionOk="0">
                  <a:moveTo>
                    <a:pt x="810" y="0"/>
                  </a:moveTo>
                  <a:lnTo>
                    <a:pt x="1" y="505"/>
                  </a:lnTo>
                  <a:lnTo>
                    <a:pt x="1" y="1800"/>
                  </a:lnTo>
                  <a:lnTo>
                    <a:pt x="810" y="1295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631850" y="968225"/>
              <a:ext cx="21625" cy="14675"/>
            </a:xfrm>
            <a:custGeom>
              <a:avLst/>
              <a:gdLst/>
              <a:ahLst/>
              <a:cxnLst/>
              <a:rect l="l" t="t" r="r" b="b"/>
              <a:pathLst>
                <a:path w="865" h="587" extrusionOk="0">
                  <a:moveTo>
                    <a:pt x="864" y="1"/>
                  </a:moveTo>
                  <a:lnTo>
                    <a:pt x="0" y="540"/>
                  </a:lnTo>
                  <a:lnTo>
                    <a:pt x="0" y="587"/>
                  </a:lnTo>
                  <a:lnTo>
                    <a:pt x="864" y="47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629125" y="975800"/>
              <a:ext cx="31200" cy="24975"/>
            </a:xfrm>
            <a:custGeom>
              <a:avLst/>
              <a:gdLst/>
              <a:ahLst/>
              <a:cxnLst/>
              <a:rect l="l" t="t" r="r" b="b"/>
              <a:pathLst>
                <a:path w="1248" h="999" extrusionOk="0">
                  <a:moveTo>
                    <a:pt x="1248" y="1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8" y="220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626200" y="974575"/>
              <a:ext cx="34125" cy="20725"/>
            </a:xfrm>
            <a:custGeom>
              <a:avLst/>
              <a:gdLst/>
              <a:ahLst/>
              <a:cxnLst/>
              <a:rect l="l" t="t" r="r" b="b"/>
              <a:pathLst>
                <a:path w="1365" h="829" extrusionOk="0">
                  <a:moveTo>
                    <a:pt x="1222" y="0"/>
                  </a:moveTo>
                  <a:lnTo>
                    <a:pt x="0" y="772"/>
                  </a:lnTo>
                  <a:lnTo>
                    <a:pt x="117" y="828"/>
                  </a:lnTo>
                  <a:lnTo>
                    <a:pt x="1365" y="50"/>
                  </a:lnTo>
                  <a:lnTo>
                    <a:pt x="122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626200" y="993850"/>
              <a:ext cx="2950" cy="6925"/>
            </a:xfrm>
            <a:custGeom>
              <a:avLst/>
              <a:gdLst/>
              <a:ahLst/>
              <a:cxnLst/>
              <a:rect l="l" t="t" r="r" b="b"/>
              <a:pathLst>
                <a:path w="118" h="277" extrusionOk="0">
                  <a:moveTo>
                    <a:pt x="0" y="1"/>
                  </a:moveTo>
                  <a:lnTo>
                    <a:pt x="0" y="200"/>
                  </a:lnTo>
                  <a:lnTo>
                    <a:pt x="117" y="276"/>
                  </a:lnTo>
                  <a:lnTo>
                    <a:pt x="117" y="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614800" y="1039500"/>
              <a:ext cx="128325" cy="89975"/>
            </a:xfrm>
            <a:custGeom>
              <a:avLst/>
              <a:gdLst/>
              <a:ahLst/>
              <a:cxnLst/>
              <a:rect l="l" t="t" r="r" b="b"/>
              <a:pathLst>
                <a:path w="5133" h="3599" extrusionOk="0">
                  <a:moveTo>
                    <a:pt x="5133" y="1"/>
                  </a:moveTo>
                  <a:lnTo>
                    <a:pt x="1" y="3205"/>
                  </a:lnTo>
                  <a:lnTo>
                    <a:pt x="1" y="3598"/>
                  </a:lnTo>
                  <a:lnTo>
                    <a:pt x="5133" y="394"/>
                  </a:lnTo>
                  <a:lnTo>
                    <a:pt x="5133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614800" y="1037175"/>
              <a:ext cx="128325" cy="82475"/>
            </a:xfrm>
            <a:custGeom>
              <a:avLst/>
              <a:gdLst/>
              <a:ahLst/>
              <a:cxnLst/>
              <a:rect l="l" t="t" r="r" b="b"/>
              <a:pathLst>
                <a:path w="5133" h="3299" extrusionOk="0">
                  <a:moveTo>
                    <a:pt x="4982" y="1"/>
                  </a:moveTo>
                  <a:lnTo>
                    <a:pt x="1" y="3078"/>
                  </a:lnTo>
                  <a:lnTo>
                    <a:pt x="1" y="3298"/>
                  </a:lnTo>
                  <a:lnTo>
                    <a:pt x="5133" y="94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701200" y="990125"/>
              <a:ext cx="26475" cy="54475"/>
            </a:xfrm>
            <a:custGeom>
              <a:avLst/>
              <a:gdLst/>
              <a:ahLst/>
              <a:cxnLst/>
              <a:rect l="l" t="t" r="r" b="b"/>
              <a:pathLst>
                <a:path w="1059" h="2179" extrusionOk="0">
                  <a:moveTo>
                    <a:pt x="963" y="1"/>
                  </a:moveTo>
                  <a:lnTo>
                    <a:pt x="0" y="604"/>
                  </a:lnTo>
                  <a:lnTo>
                    <a:pt x="0" y="2179"/>
                  </a:lnTo>
                  <a:lnTo>
                    <a:pt x="1059" y="1545"/>
                  </a:lnTo>
                  <a:lnTo>
                    <a:pt x="105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703550" y="990125"/>
              <a:ext cx="24125" cy="51650"/>
            </a:xfrm>
            <a:custGeom>
              <a:avLst/>
              <a:gdLst/>
              <a:ahLst/>
              <a:cxnLst/>
              <a:rect l="l" t="t" r="r" b="b"/>
              <a:pathLst>
                <a:path w="965" h="2066" extrusionOk="0">
                  <a:moveTo>
                    <a:pt x="965" y="1"/>
                  </a:moveTo>
                  <a:lnTo>
                    <a:pt x="0" y="604"/>
                  </a:lnTo>
                  <a:lnTo>
                    <a:pt x="0" y="2065"/>
                  </a:lnTo>
                  <a:lnTo>
                    <a:pt x="965" y="1464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705475" y="993450"/>
              <a:ext cx="20250" cy="45025"/>
            </a:xfrm>
            <a:custGeom>
              <a:avLst/>
              <a:gdLst/>
              <a:ahLst/>
              <a:cxnLst/>
              <a:rect l="l" t="t" r="r" b="b"/>
              <a:pathLst>
                <a:path w="810" h="1801" extrusionOk="0">
                  <a:moveTo>
                    <a:pt x="809" y="1"/>
                  </a:moveTo>
                  <a:lnTo>
                    <a:pt x="0" y="506"/>
                  </a:lnTo>
                  <a:lnTo>
                    <a:pt x="0" y="1801"/>
                  </a:lnTo>
                  <a:lnTo>
                    <a:pt x="809" y="1296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704775" y="1019025"/>
              <a:ext cx="21675" cy="14675"/>
            </a:xfrm>
            <a:custGeom>
              <a:avLst/>
              <a:gdLst/>
              <a:ahLst/>
              <a:cxnLst/>
              <a:rect l="l" t="t" r="r" b="b"/>
              <a:pathLst>
                <a:path w="867" h="587" extrusionOk="0">
                  <a:moveTo>
                    <a:pt x="866" y="0"/>
                  </a:moveTo>
                  <a:lnTo>
                    <a:pt x="1" y="540"/>
                  </a:lnTo>
                  <a:lnTo>
                    <a:pt x="1" y="586"/>
                  </a:lnTo>
                  <a:lnTo>
                    <a:pt x="866" y="47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702075" y="1026600"/>
              <a:ext cx="31200" cy="24950"/>
            </a:xfrm>
            <a:custGeom>
              <a:avLst/>
              <a:gdLst/>
              <a:ahLst/>
              <a:cxnLst/>
              <a:rect l="l" t="t" r="r" b="b"/>
              <a:pathLst>
                <a:path w="1248" h="998" extrusionOk="0">
                  <a:moveTo>
                    <a:pt x="1247" y="0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7" y="219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699125" y="1025375"/>
              <a:ext cx="34150" cy="20725"/>
            </a:xfrm>
            <a:custGeom>
              <a:avLst/>
              <a:gdLst/>
              <a:ahLst/>
              <a:cxnLst/>
              <a:rect l="l" t="t" r="r" b="b"/>
              <a:pathLst>
                <a:path w="1366" h="829" extrusionOk="0">
                  <a:moveTo>
                    <a:pt x="1224" y="0"/>
                  </a:moveTo>
                  <a:lnTo>
                    <a:pt x="1" y="771"/>
                  </a:lnTo>
                  <a:lnTo>
                    <a:pt x="118" y="828"/>
                  </a:lnTo>
                  <a:lnTo>
                    <a:pt x="1365" y="49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699125" y="1044650"/>
              <a:ext cx="2975" cy="6900"/>
            </a:xfrm>
            <a:custGeom>
              <a:avLst/>
              <a:gdLst/>
              <a:ahLst/>
              <a:cxnLst/>
              <a:rect l="l" t="t" r="r" b="b"/>
              <a:pathLst>
                <a:path w="119" h="276" extrusionOk="0">
                  <a:moveTo>
                    <a:pt x="1" y="0"/>
                  </a:moveTo>
                  <a:lnTo>
                    <a:pt x="1" y="199"/>
                  </a:lnTo>
                  <a:lnTo>
                    <a:pt x="118" y="276"/>
                  </a:lnTo>
                  <a:lnTo>
                    <a:pt x="118" y="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628225" y="1033675"/>
              <a:ext cx="26475" cy="54425"/>
            </a:xfrm>
            <a:custGeom>
              <a:avLst/>
              <a:gdLst/>
              <a:ahLst/>
              <a:cxnLst/>
              <a:rect l="l" t="t" r="r" b="b"/>
              <a:pathLst>
                <a:path w="1059" h="2177" extrusionOk="0">
                  <a:moveTo>
                    <a:pt x="965" y="0"/>
                  </a:moveTo>
                  <a:lnTo>
                    <a:pt x="0" y="603"/>
                  </a:lnTo>
                  <a:lnTo>
                    <a:pt x="0" y="2177"/>
                  </a:lnTo>
                  <a:lnTo>
                    <a:pt x="1059" y="1544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630575" y="1033675"/>
              <a:ext cx="24125" cy="51625"/>
            </a:xfrm>
            <a:custGeom>
              <a:avLst/>
              <a:gdLst/>
              <a:ahLst/>
              <a:cxnLst/>
              <a:rect l="l" t="t" r="r" b="b"/>
              <a:pathLst>
                <a:path w="965" h="2065" extrusionOk="0">
                  <a:moveTo>
                    <a:pt x="965" y="0"/>
                  </a:moveTo>
                  <a:lnTo>
                    <a:pt x="0" y="603"/>
                  </a:lnTo>
                  <a:lnTo>
                    <a:pt x="0" y="2065"/>
                  </a:lnTo>
                  <a:lnTo>
                    <a:pt x="965" y="1463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632525" y="1037000"/>
              <a:ext cx="20250" cy="45025"/>
            </a:xfrm>
            <a:custGeom>
              <a:avLst/>
              <a:gdLst/>
              <a:ahLst/>
              <a:cxnLst/>
              <a:rect l="l" t="t" r="r" b="b"/>
              <a:pathLst>
                <a:path w="810" h="1801" extrusionOk="0">
                  <a:moveTo>
                    <a:pt x="810" y="1"/>
                  </a:moveTo>
                  <a:lnTo>
                    <a:pt x="1" y="505"/>
                  </a:lnTo>
                  <a:lnTo>
                    <a:pt x="1" y="1800"/>
                  </a:lnTo>
                  <a:lnTo>
                    <a:pt x="810" y="1294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631850" y="1062550"/>
              <a:ext cx="21625" cy="14675"/>
            </a:xfrm>
            <a:custGeom>
              <a:avLst/>
              <a:gdLst/>
              <a:ahLst/>
              <a:cxnLst/>
              <a:rect l="l" t="t" r="r" b="b"/>
              <a:pathLst>
                <a:path w="865" h="587" extrusionOk="0">
                  <a:moveTo>
                    <a:pt x="864" y="1"/>
                  </a:moveTo>
                  <a:lnTo>
                    <a:pt x="0" y="540"/>
                  </a:lnTo>
                  <a:lnTo>
                    <a:pt x="0" y="587"/>
                  </a:lnTo>
                  <a:lnTo>
                    <a:pt x="864" y="47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629125" y="1070125"/>
              <a:ext cx="31200" cy="24975"/>
            </a:xfrm>
            <a:custGeom>
              <a:avLst/>
              <a:gdLst/>
              <a:ahLst/>
              <a:cxnLst/>
              <a:rect l="l" t="t" r="r" b="b"/>
              <a:pathLst>
                <a:path w="1248" h="999" extrusionOk="0">
                  <a:moveTo>
                    <a:pt x="1248" y="1"/>
                  </a:moveTo>
                  <a:lnTo>
                    <a:pt x="0" y="780"/>
                  </a:lnTo>
                  <a:lnTo>
                    <a:pt x="0" y="999"/>
                  </a:lnTo>
                  <a:lnTo>
                    <a:pt x="1248" y="220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626200" y="1068875"/>
              <a:ext cx="34125" cy="20750"/>
            </a:xfrm>
            <a:custGeom>
              <a:avLst/>
              <a:gdLst/>
              <a:ahLst/>
              <a:cxnLst/>
              <a:rect l="l" t="t" r="r" b="b"/>
              <a:pathLst>
                <a:path w="1365" h="830" extrusionOk="0">
                  <a:moveTo>
                    <a:pt x="1222" y="0"/>
                  </a:moveTo>
                  <a:lnTo>
                    <a:pt x="0" y="773"/>
                  </a:lnTo>
                  <a:lnTo>
                    <a:pt x="117" y="830"/>
                  </a:lnTo>
                  <a:lnTo>
                    <a:pt x="1365" y="51"/>
                  </a:lnTo>
                  <a:lnTo>
                    <a:pt x="122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626200" y="1088200"/>
              <a:ext cx="2950" cy="6900"/>
            </a:xfrm>
            <a:custGeom>
              <a:avLst/>
              <a:gdLst/>
              <a:ahLst/>
              <a:cxnLst/>
              <a:rect l="l" t="t" r="r" b="b"/>
              <a:pathLst>
                <a:path w="118" h="276" extrusionOk="0">
                  <a:moveTo>
                    <a:pt x="0" y="0"/>
                  </a:moveTo>
                  <a:lnTo>
                    <a:pt x="0" y="199"/>
                  </a:lnTo>
                  <a:lnTo>
                    <a:pt x="117" y="276"/>
                  </a:lnTo>
                  <a:lnTo>
                    <a:pt x="117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614800" y="1133825"/>
              <a:ext cx="128325" cy="89975"/>
            </a:xfrm>
            <a:custGeom>
              <a:avLst/>
              <a:gdLst/>
              <a:ahLst/>
              <a:cxnLst/>
              <a:rect l="l" t="t" r="r" b="b"/>
              <a:pathLst>
                <a:path w="5133" h="3599" extrusionOk="0">
                  <a:moveTo>
                    <a:pt x="5133" y="1"/>
                  </a:moveTo>
                  <a:lnTo>
                    <a:pt x="1" y="3205"/>
                  </a:lnTo>
                  <a:lnTo>
                    <a:pt x="1" y="3598"/>
                  </a:lnTo>
                  <a:lnTo>
                    <a:pt x="5133" y="394"/>
                  </a:lnTo>
                  <a:lnTo>
                    <a:pt x="5133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614800" y="1131500"/>
              <a:ext cx="128325" cy="82475"/>
            </a:xfrm>
            <a:custGeom>
              <a:avLst/>
              <a:gdLst/>
              <a:ahLst/>
              <a:cxnLst/>
              <a:rect l="l" t="t" r="r" b="b"/>
              <a:pathLst>
                <a:path w="5133" h="3299" extrusionOk="0">
                  <a:moveTo>
                    <a:pt x="4982" y="1"/>
                  </a:moveTo>
                  <a:lnTo>
                    <a:pt x="1" y="3078"/>
                  </a:lnTo>
                  <a:lnTo>
                    <a:pt x="1" y="3298"/>
                  </a:lnTo>
                  <a:lnTo>
                    <a:pt x="5133" y="94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701200" y="1084450"/>
              <a:ext cx="26475" cy="54450"/>
            </a:xfrm>
            <a:custGeom>
              <a:avLst/>
              <a:gdLst/>
              <a:ahLst/>
              <a:cxnLst/>
              <a:rect l="l" t="t" r="r" b="b"/>
              <a:pathLst>
                <a:path w="1059" h="2178" extrusionOk="0">
                  <a:moveTo>
                    <a:pt x="963" y="1"/>
                  </a:moveTo>
                  <a:lnTo>
                    <a:pt x="0" y="604"/>
                  </a:lnTo>
                  <a:lnTo>
                    <a:pt x="0" y="2177"/>
                  </a:lnTo>
                  <a:lnTo>
                    <a:pt x="1059" y="1545"/>
                  </a:lnTo>
                  <a:lnTo>
                    <a:pt x="105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703550" y="1084450"/>
              <a:ext cx="24125" cy="51650"/>
            </a:xfrm>
            <a:custGeom>
              <a:avLst/>
              <a:gdLst/>
              <a:ahLst/>
              <a:cxnLst/>
              <a:rect l="l" t="t" r="r" b="b"/>
              <a:pathLst>
                <a:path w="965" h="2066" extrusionOk="0">
                  <a:moveTo>
                    <a:pt x="965" y="1"/>
                  </a:moveTo>
                  <a:lnTo>
                    <a:pt x="0" y="604"/>
                  </a:lnTo>
                  <a:lnTo>
                    <a:pt x="0" y="2066"/>
                  </a:lnTo>
                  <a:lnTo>
                    <a:pt x="965" y="1464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705475" y="1087800"/>
              <a:ext cx="20250" cy="45000"/>
            </a:xfrm>
            <a:custGeom>
              <a:avLst/>
              <a:gdLst/>
              <a:ahLst/>
              <a:cxnLst/>
              <a:rect l="l" t="t" r="r" b="b"/>
              <a:pathLst>
                <a:path w="810" h="1800" extrusionOk="0">
                  <a:moveTo>
                    <a:pt x="809" y="0"/>
                  </a:moveTo>
                  <a:lnTo>
                    <a:pt x="0" y="505"/>
                  </a:lnTo>
                  <a:lnTo>
                    <a:pt x="0" y="1800"/>
                  </a:lnTo>
                  <a:lnTo>
                    <a:pt x="809" y="1294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704775" y="1113350"/>
              <a:ext cx="21675" cy="14675"/>
            </a:xfrm>
            <a:custGeom>
              <a:avLst/>
              <a:gdLst/>
              <a:ahLst/>
              <a:cxnLst/>
              <a:rect l="l" t="t" r="r" b="b"/>
              <a:pathLst>
                <a:path w="867" h="587" extrusionOk="0">
                  <a:moveTo>
                    <a:pt x="866" y="0"/>
                  </a:moveTo>
                  <a:lnTo>
                    <a:pt x="1" y="540"/>
                  </a:lnTo>
                  <a:lnTo>
                    <a:pt x="1" y="586"/>
                  </a:lnTo>
                  <a:lnTo>
                    <a:pt x="866" y="47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702075" y="1120925"/>
              <a:ext cx="31200" cy="24975"/>
            </a:xfrm>
            <a:custGeom>
              <a:avLst/>
              <a:gdLst/>
              <a:ahLst/>
              <a:cxnLst/>
              <a:rect l="l" t="t" r="r" b="b"/>
              <a:pathLst>
                <a:path w="1248" h="999" extrusionOk="0">
                  <a:moveTo>
                    <a:pt x="1247" y="0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7" y="219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699125" y="1119650"/>
              <a:ext cx="34150" cy="20775"/>
            </a:xfrm>
            <a:custGeom>
              <a:avLst/>
              <a:gdLst/>
              <a:ahLst/>
              <a:cxnLst/>
              <a:rect l="l" t="t" r="r" b="b"/>
              <a:pathLst>
                <a:path w="1366" h="831" extrusionOk="0">
                  <a:moveTo>
                    <a:pt x="1224" y="1"/>
                  </a:moveTo>
                  <a:lnTo>
                    <a:pt x="1" y="774"/>
                  </a:lnTo>
                  <a:lnTo>
                    <a:pt x="118" y="830"/>
                  </a:lnTo>
                  <a:lnTo>
                    <a:pt x="1365" y="51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699125" y="1138975"/>
              <a:ext cx="2975" cy="6925"/>
            </a:xfrm>
            <a:custGeom>
              <a:avLst/>
              <a:gdLst/>
              <a:ahLst/>
              <a:cxnLst/>
              <a:rect l="l" t="t" r="r" b="b"/>
              <a:pathLst>
                <a:path w="119" h="277" extrusionOk="0">
                  <a:moveTo>
                    <a:pt x="1" y="1"/>
                  </a:moveTo>
                  <a:lnTo>
                    <a:pt x="1" y="199"/>
                  </a:lnTo>
                  <a:lnTo>
                    <a:pt x="118" y="276"/>
                  </a:lnTo>
                  <a:lnTo>
                    <a:pt x="118" y="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628225" y="1128000"/>
              <a:ext cx="26475" cy="54425"/>
            </a:xfrm>
            <a:custGeom>
              <a:avLst/>
              <a:gdLst/>
              <a:ahLst/>
              <a:cxnLst/>
              <a:rect l="l" t="t" r="r" b="b"/>
              <a:pathLst>
                <a:path w="1059" h="2177" extrusionOk="0">
                  <a:moveTo>
                    <a:pt x="965" y="0"/>
                  </a:moveTo>
                  <a:lnTo>
                    <a:pt x="0" y="602"/>
                  </a:lnTo>
                  <a:lnTo>
                    <a:pt x="0" y="2177"/>
                  </a:lnTo>
                  <a:lnTo>
                    <a:pt x="1059" y="1544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630575" y="1128000"/>
              <a:ext cx="24125" cy="51650"/>
            </a:xfrm>
            <a:custGeom>
              <a:avLst/>
              <a:gdLst/>
              <a:ahLst/>
              <a:cxnLst/>
              <a:rect l="l" t="t" r="r" b="b"/>
              <a:pathLst>
                <a:path w="965" h="2066" extrusionOk="0">
                  <a:moveTo>
                    <a:pt x="965" y="0"/>
                  </a:moveTo>
                  <a:lnTo>
                    <a:pt x="0" y="602"/>
                  </a:lnTo>
                  <a:lnTo>
                    <a:pt x="0" y="2065"/>
                  </a:lnTo>
                  <a:lnTo>
                    <a:pt x="965" y="1463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632525" y="1131325"/>
              <a:ext cx="20250" cy="45025"/>
            </a:xfrm>
            <a:custGeom>
              <a:avLst/>
              <a:gdLst/>
              <a:ahLst/>
              <a:cxnLst/>
              <a:rect l="l" t="t" r="r" b="b"/>
              <a:pathLst>
                <a:path w="810" h="1801" extrusionOk="0">
                  <a:moveTo>
                    <a:pt x="810" y="1"/>
                  </a:moveTo>
                  <a:lnTo>
                    <a:pt x="1" y="505"/>
                  </a:lnTo>
                  <a:lnTo>
                    <a:pt x="1" y="1800"/>
                  </a:lnTo>
                  <a:lnTo>
                    <a:pt x="810" y="1294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631850" y="1156875"/>
              <a:ext cx="21625" cy="14675"/>
            </a:xfrm>
            <a:custGeom>
              <a:avLst/>
              <a:gdLst/>
              <a:ahLst/>
              <a:cxnLst/>
              <a:rect l="l" t="t" r="r" b="b"/>
              <a:pathLst>
                <a:path w="865" h="587" extrusionOk="0">
                  <a:moveTo>
                    <a:pt x="864" y="1"/>
                  </a:moveTo>
                  <a:lnTo>
                    <a:pt x="0" y="540"/>
                  </a:lnTo>
                  <a:lnTo>
                    <a:pt x="0" y="587"/>
                  </a:lnTo>
                  <a:lnTo>
                    <a:pt x="864" y="47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629125" y="1164450"/>
              <a:ext cx="31200" cy="24975"/>
            </a:xfrm>
            <a:custGeom>
              <a:avLst/>
              <a:gdLst/>
              <a:ahLst/>
              <a:cxnLst/>
              <a:rect l="l" t="t" r="r" b="b"/>
              <a:pathLst>
                <a:path w="1248" h="999" extrusionOk="0">
                  <a:moveTo>
                    <a:pt x="1248" y="1"/>
                  </a:moveTo>
                  <a:lnTo>
                    <a:pt x="0" y="780"/>
                  </a:lnTo>
                  <a:lnTo>
                    <a:pt x="0" y="999"/>
                  </a:lnTo>
                  <a:lnTo>
                    <a:pt x="1248" y="220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626200" y="1163200"/>
              <a:ext cx="34125" cy="20750"/>
            </a:xfrm>
            <a:custGeom>
              <a:avLst/>
              <a:gdLst/>
              <a:ahLst/>
              <a:cxnLst/>
              <a:rect l="l" t="t" r="r" b="b"/>
              <a:pathLst>
                <a:path w="1365" h="830" extrusionOk="0">
                  <a:moveTo>
                    <a:pt x="1222" y="0"/>
                  </a:moveTo>
                  <a:lnTo>
                    <a:pt x="0" y="773"/>
                  </a:lnTo>
                  <a:lnTo>
                    <a:pt x="117" y="830"/>
                  </a:lnTo>
                  <a:lnTo>
                    <a:pt x="1365" y="51"/>
                  </a:lnTo>
                  <a:lnTo>
                    <a:pt x="122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626200" y="1182525"/>
              <a:ext cx="2950" cy="6900"/>
            </a:xfrm>
            <a:custGeom>
              <a:avLst/>
              <a:gdLst/>
              <a:ahLst/>
              <a:cxnLst/>
              <a:rect l="l" t="t" r="r" b="b"/>
              <a:pathLst>
                <a:path w="118" h="276" extrusionOk="0">
                  <a:moveTo>
                    <a:pt x="0" y="0"/>
                  </a:moveTo>
                  <a:lnTo>
                    <a:pt x="0" y="199"/>
                  </a:lnTo>
                  <a:lnTo>
                    <a:pt x="117" y="276"/>
                  </a:lnTo>
                  <a:lnTo>
                    <a:pt x="117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614800" y="851500"/>
              <a:ext cx="128325" cy="85100"/>
            </a:xfrm>
            <a:custGeom>
              <a:avLst/>
              <a:gdLst/>
              <a:ahLst/>
              <a:cxnLst/>
              <a:rect l="l" t="t" r="r" b="b"/>
              <a:pathLst>
                <a:path w="5133" h="3404" extrusionOk="0">
                  <a:moveTo>
                    <a:pt x="5133" y="1"/>
                  </a:moveTo>
                  <a:lnTo>
                    <a:pt x="1" y="3011"/>
                  </a:lnTo>
                  <a:lnTo>
                    <a:pt x="1" y="3404"/>
                  </a:lnTo>
                  <a:lnTo>
                    <a:pt x="5133" y="393"/>
                  </a:lnTo>
                  <a:lnTo>
                    <a:pt x="5133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614800" y="849025"/>
              <a:ext cx="128325" cy="77750"/>
            </a:xfrm>
            <a:custGeom>
              <a:avLst/>
              <a:gdLst/>
              <a:ahLst/>
              <a:cxnLst/>
              <a:rect l="l" t="t" r="r" b="b"/>
              <a:pathLst>
                <a:path w="5133" h="3110" extrusionOk="0">
                  <a:moveTo>
                    <a:pt x="4982" y="1"/>
                  </a:moveTo>
                  <a:lnTo>
                    <a:pt x="1" y="2889"/>
                  </a:lnTo>
                  <a:lnTo>
                    <a:pt x="1" y="3110"/>
                  </a:lnTo>
                  <a:lnTo>
                    <a:pt x="5133" y="100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475550" y="845800"/>
              <a:ext cx="139275" cy="90800"/>
            </a:xfrm>
            <a:custGeom>
              <a:avLst/>
              <a:gdLst/>
              <a:ahLst/>
              <a:cxnLst/>
              <a:rect l="l" t="t" r="r" b="b"/>
              <a:pathLst>
                <a:path w="5571" h="3632" extrusionOk="0">
                  <a:moveTo>
                    <a:pt x="1" y="1"/>
                  </a:moveTo>
                  <a:lnTo>
                    <a:pt x="1" y="394"/>
                  </a:lnTo>
                  <a:lnTo>
                    <a:pt x="5571" y="3632"/>
                  </a:lnTo>
                  <a:lnTo>
                    <a:pt x="5571" y="32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475550" y="843525"/>
              <a:ext cx="139275" cy="83250"/>
            </a:xfrm>
            <a:custGeom>
              <a:avLst/>
              <a:gdLst/>
              <a:ahLst/>
              <a:cxnLst/>
              <a:rect l="l" t="t" r="r" b="b"/>
              <a:pathLst>
                <a:path w="5571" h="3330" extrusionOk="0">
                  <a:moveTo>
                    <a:pt x="165" y="0"/>
                  </a:moveTo>
                  <a:lnTo>
                    <a:pt x="1" y="92"/>
                  </a:lnTo>
                  <a:lnTo>
                    <a:pt x="5571" y="3330"/>
                  </a:lnTo>
                  <a:lnTo>
                    <a:pt x="5571" y="3109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535350" y="1025475"/>
              <a:ext cx="13750" cy="12900"/>
            </a:xfrm>
            <a:custGeom>
              <a:avLst/>
              <a:gdLst/>
              <a:ahLst/>
              <a:cxnLst/>
              <a:rect l="l" t="t" r="r" b="b"/>
              <a:pathLst>
                <a:path w="550" h="516" extrusionOk="0">
                  <a:moveTo>
                    <a:pt x="0" y="0"/>
                  </a:moveTo>
                  <a:lnTo>
                    <a:pt x="0" y="214"/>
                  </a:lnTo>
                  <a:lnTo>
                    <a:pt x="550" y="515"/>
                  </a:lnTo>
                  <a:lnTo>
                    <a:pt x="55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528500" y="1014350"/>
              <a:ext cx="13750" cy="12925"/>
            </a:xfrm>
            <a:custGeom>
              <a:avLst/>
              <a:gdLst/>
              <a:ahLst/>
              <a:cxnLst/>
              <a:rect l="l" t="t" r="r" b="b"/>
              <a:pathLst>
                <a:path w="550" h="517" extrusionOk="0">
                  <a:moveTo>
                    <a:pt x="0" y="0"/>
                  </a:moveTo>
                  <a:lnTo>
                    <a:pt x="0" y="215"/>
                  </a:lnTo>
                  <a:lnTo>
                    <a:pt x="550" y="516"/>
                  </a:lnTo>
                  <a:lnTo>
                    <a:pt x="55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681550" y="905150"/>
              <a:ext cx="12300" cy="12925"/>
            </a:xfrm>
            <a:custGeom>
              <a:avLst/>
              <a:gdLst/>
              <a:ahLst/>
              <a:cxnLst/>
              <a:rect l="l" t="t" r="r" b="b"/>
              <a:pathLst>
                <a:path w="492" h="517" extrusionOk="0">
                  <a:moveTo>
                    <a:pt x="492" y="1"/>
                  </a:moveTo>
                  <a:lnTo>
                    <a:pt x="0" y="302"/>
                  </a:lnTo>
                  <a:lnTo>
                    <a:pt x="0" y="517"/>
                  </a:lnTo>
                  <a:lnTo>
                    <a:pt x="492" y="215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687700" y="894025"/>
              <a:ext cx="12325" cy="12925"/>
            </a:xfrm>
            <a:custGeom>
              <a:avLst/>
              <a:gdLst/>
              <a:ahLst/>
              <a:cxnLst/>
              <a:rect l="l" t="t" r="r" b="b"/>
              <a:pathLst>
                <a:path w="493" h="517" extrusionOk="0">
                  <a:moveTo>
                    <a:pt x="492" y="0"/>
                  </a:moveTo>
                  <a:lnTo>
                    <a:pt x="1" y="302"/>
                  </a:lnTo>
                  <a:lnTo>
                    <a:pt x="1" y="517"/>
                  </a:lnTo>
                  <a:lnTo>
                    <a:pt x="492" y="215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666500" y="967900"/>
              <a:ext cx="12325" cy="12925"/>
            </a:xfrm>
            <a:custGeom>
              <a:avLst/>
              <a:gdLst/>
              <a:ahLst/>
              <a:cxnLst/>
              <a:rect l="l" t="t" r="r" b="b"/>
              <a:pathLst>
                <a:path w="493" h="517" extrusionOk="0">
                  <a:moveTo>
                    <a:pt x="492" y="1"/>
                  </a:moveTo>
                  <a:lnTo>
                    <a:pt x="1" y="302"/>
                  </a:lnTo>
                  <a:lnTo>
                    <a:pt x="1" y="517"/>
                  </a:lnTo>
                  <a:lnTo>
                    <a:pt x="492" y="215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672675" y="956800"/>
              <a:ext cx="12300" cy="12900"/>
            </a:xfrm>
            <a:custGeom>
              <a:avLst/>
              <a:gdLst/>
              <a:ahLst/>
              <a:cxnLst/>
              <a:rect l="l" t="t" r="r" b="b"/>
              <a:pathLst>
                <a:path w="492" h="516" extrusionOk="0">
                  <a:moveTo>
                    <a:pt x="492" y="1"/>
                  </a:moveTo>
                  <a:lnTo>
                    <a:pt x="0" y="303"/>
                  </a:lnTo>
                  <a:lnTo>
                    <a:pt x="0" y="516"/>
                  </a:lnTo>
                  <a:lnTo>
                    <a:pt x="492" y="214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684625" y="1094175"/>
              <a:ext cx="12325" cy="12925"/>
            </a:xfrm>
            <a:custGeom>
              <a:avLst/>
              <a:gdLst/>
              <a:ahLst/>
              <a:cxnLst/>
              <a:rect l="l" t="t" r="r" b="b"/>
              <a:pathLst>
                <a:path w="493" h="517" extrusionOk="0">
                  <a:moveTo>
                    <a:pt x="492" y="0"/>
                  </a:moveTo>
                  <a:lnTo>
                    <a:pt x="1" y="303"/>
                  </a:lnTo>
                  <a:lnTo>
                    <a:pt x="1" y="516"/>
                  </a:lnTo>
                  <a:lnTo>
                    <a:pt x="492" y="215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690800" y="1083075"/>
              <a:ext cx="12300" cy="12925"/>
            </a:xfrm>
            <a:custGeom>
              <a:avLst/>
              <a:gdLst/>
              <a:ahLst/>
              <a:cxnLst/>
              <a:rect l="l" t="t" r="r" b="b"/>
              <a:pathLst>
                <a:path w="492" h="517" extrusionOk="0">
                  <a:moveTo>
                    <a:pt x="492" y="1"/>
                  </a:moveTo>
                  <a:lnTo>
                    <a:pt x="0" y="302"/>
                  </a:lnTo>
                  <a:lnTo>
                    <a:pt x="0" y="517"/>
                  </a:lnTo>
                  <a:lnTo>
                    <a:pt x="492" y="215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660300" y="1047175"/>
              <a:ext cx="12350" cy="12950"/>
            </a:xfrm>
            <a:custGeom>
              <a:avLst/>
              <a:gdLst/>
              <a:ahLst/>
              <a:cxnLst/>
              <a:rect l="l" t="t" r="r" b="b"/>
              <a:pathLst>
                <a:path w="494" h="518" extrusionOk="0">
                  <a:moveTo>
                    <a:pt x="494" y="1"/>
                  </a:moveTo>
                  <a:lnTo>
                    <a:pt x="1" y="304"/>
                  </a:lnTo>
                  <a:lnTo>
                    <a:pt x="1" y="517"/>
                  </a:lnTo>
                  <a:lnTo>
                    <a:pt x="494" y="216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666475" y="1036100"/>
              <a:ext cx="12350" cy="12925"/>
            </a:xfrm>
            <a:custGeom>
              <a:avLst/>
              <a:gdLst/>
              <a:ahLst/>
              <a:cxnLst/>
              <a:rect l="l" t="t" r="r" b="b"/>
              <a:pathLst>
                <a:path w="494" h="517" extrusionOk="0">
                  <a:moveTo>
                    <a:pt x="493" y="0"/>
                  </a:moveTo>
                  <a:lnTo>
                    <a:pt x="0" y="302"/>
                  </a:lnTo>
                  <a:lnTo>
                    <a:pt x="0" y="516"/>
                  </a:lnTo>
                  <a:lnTo>
                    <a:pt x="493" y="215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643525" y="1218800"/>
              <a:ext cx="12350" cy="12925"/>
            </a:xfrm>
            <a:custGeom>
              <a:avLst/>
              <a:gdLst/>
              <a:ahLst/>
              <a:cxnLst/>
              <a:rect l="l" t="t" r="r" b="b"/>
              <a:pathLst>
                <a:path w="494" h="517" extrusionOk="0">
                  <a:moveTo>
                    <a:pt x="493" y="1"/>
                  </a:moveTo>
                  <a:lnTo>
                    <a:pt x="0" y="302"/>
                  </a:lnTo>
                  <a:lnTo>
                    <a:pt x="0" y="517"/>
                  </a:lnTo>
                  <a:lnTo>
                    <a:pt x="493" y="215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649675" y="1207700"/>
              <a:ext cx="12350" cy="12900"/>
            </a:xfrm>
            <a:custGeom>
              <a:avLst/>
              <a:gdLst/>
              <a:ahLst/>
              <a:cxnLst/>
              <a:rect l="l" t="t" r="r" b="b"/>
              <a:pathLst>
                <a:path w="494" h="516" extrusionOk="0">
                  <a:moveTo>
                    <a:pt x="494" y="1"/>
                  </a:moveTo>
                  <a:lnTo>
                    <a:pt x="1" y="302"/>
                  </a:lnTo>
                  <a:lnTo>
                    <a:pt x="1" y="516"/>
                  </a:lnTo>
                  <a:lnTo>
                    <a:pt x="494" y="214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698625" y="983700"/>
              <a:ext cx="12350" cy="12900"/>
            </a:xfrm>
            <a:custGeom>
              <a:avLst/>
              <a:gdLst/>
              <a:ahLst/>
              <a:cxnLst/>
              <a:rect l="l" t="t" r="r" b="b"/>
              <a:pathLst>
                <a:path w="494" h="516" extrusionOk="0">
                  <a:moveTo>
                    <a:pt x="493" y="1"/>
                  </a:moveTo>
                  <a:lnTo>
                    <a:pt x="0" y="303"/>
                  </a:lnTo>
                  <a:lnTo>
                    <a:pt x="0" y="516"/>
                  </a:lnTo>
                  <a:lnTo>
                    <a:pt x="493" y="214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545675" y="1150100"/>
              <a:ext cx="13750" cy="12900"/>
            </a:xfrm>
            <a:custGeom>
              <a:avLst/>
              <a:gdLst/>
              <a:ahLst/>
              <a:cxnLst/>
              <a:rect l="l" t="t" r="r" b="b"/>
              <a:pathLst>
                <a:path w="550" h="516" extrusionOk="0">
                  <a:moveTo>
                    <a:pt x="0" y="1"/>
                  </a:moveTo>
                  <a:lnTo>
                    <a:pt x="0" y="214"/>
                  </a:lnTo>
                  <a:lnTo>
                    <a:pt x="550" y="515"/>
                  </a:lnTo>
                  <a:lnTo>
                    <a:pt x="550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538775" y="1138975"/>
              <a:ext cx="13775" cy="12925"/>
            </a:xfrm>
            <a:custGeom>
              <a:avLst/>
              <a:gdLst/>
              <a:ahLst/>
              <a:cxnLst/>
              <a:rect l="l" t="t" r="r" b="b"/>
              <a:pathLst>
                <a:path w="551" h="517" extrusionOk="0">
                  <a:moveTo>
                    <a:pt x="1" y="1"/>
                  </a:moveTo>
                  <a:lnTo>
                    <a:pt x="1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493100" y="1188500"/>
              <a:ext cx="13775" cy="12925"/>
            </a:xfrm>
            <a:custGeom>
              <a:avLst/>
              <a:gdLst/>
              <a:ahLst/>
              <a:cxnLst/>
              <a:rect l="l" t="t" r="r" b="b"/>
              <a:pathLst>
                <a:path w="551" h="517" extrusionOk="0">
                  <a:moveTo>
                    <a:pt x="1" y="0"/>
                  </a:moveTo>
                  <a:lnTo>
                    <a:pt x="1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486225" y="1177400"/>
              <a:ext cx="13800" cy="12900"/>
            </a:xfrm>
            <a:custGeom>
              <a:avLst/>
              <a:gdLst/>
              <a:ahLst/>
              <a:cxnLst/>
              <a:rect l="l" t="t" r="r" b="b"/>
              <a:pathLst>
                <a:path w="552" h="516" extrusionOk="0">
                  <a:moveTo>
                    <a:pt x="0" y="1"/>
                  </a:moveTo>
                  <a:lnTo>
                    <a:pt x="0" y="214"/>
                  </a:lnTo>
                  <a:lnTo>
                    <a:pt x="551" y="515"/>
                  </a:lnTo>
                  <a:lnTo>
                    <a:pt x="551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585300" y="935675"/>
              <a:ext cx="13750" cy="12925"/>
            </a:xfrm>
            <a:custGeom>
              <a:avLst/>
              <a:gdLst/>
              <a:ahLst/>
              <a:cxnLst/>
              <a:rect l="l" t="t" r="r" b="b"/>
              <a:pathLst>
                <a:path w="550" h="517" extrusionOk="0">
                  <a:moveTo>
                    <a:pt x="0" y="1"/>
                  </a:moveTo>
                  <a:lnTo>
                    <a:pt x="0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578450" y="924550"/>
              <a:ext cx="13750" cy="12925"/>
            </a:xfrm>
            <a:custGeom>
              <a:avLst/>
              <a:gdLst/>
              <a:ahLst/>
              <a:cxnLst/>
              <a:rect l="l" t="t" r="r" b="b"/>
              <a:pathLst>
                <a:path w="550" h="517" extrusionOk="0">
                  <a:moveTo>
                    <a:pt x="0" y="0"/>
                  </a:moveTo>
                  <a:lnTo>
                    <a:pt x="0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522900" y="1190275"/>
              <a:ext cx="37275" cy="74000"/>
            </a:xfrm>
            <a:custGeom>
              <a:avLst/>
              <a:gdLst/>
              <a:ahLst/>
              <a:cxnLst/>
              <a:rect l="l" t="t" r="r" b="b"/>
              <a:pathLst>
                <a:path w="1491" h="2960" extrusionOk="0">
                  <a:moveTo>
                    <a:pt x="1" y="0"/>
                  </a:moveTo>
                  <a:lnTo>
                    <a:pt x="2" y="2146"/>
                  </a:lnTo>
                  <a:lnTo>
                    <a:pt x="1490" y="2960"/>
                  </a:lnTo>
                  <a:lnTo>
                    <a:pt x="1490" y="783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522900" y="1190275"/>
              <a:ext cx="34700" cy="71225"/>
            </a:xfrm>
            <a:custGeom>
              <a:avLst/>
              <a:gdLst/>
              <a:ahLst/>
              <a:cxnLst/>
              <a:rect l="l" t="t" r="r" b="b"/>
              <a:pathLst>
                <a:path w="1388" h="2849" extrusionOk="0">
                  <a:moveTo>
                    <a:pt x="1" y="0"/>
                  </a:moveTo>
                  <a:lnTo>
                    <a:pt x="1" y="2065"/>
                  </a:lnTo>
                  <a:lnTo>
                    <a:pt x="1387" y="2848"/>
                  </a:lnTo>
                  <a:lnTo>
                    <a:pt x="1387" y="7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525000" y="1193600"/>
              <a:ext cx="30475" cy="64600"/>
            </a:xfrm>
            <a:custGeom>
              <a:avLst/>
              <a:gdLst/>
              <a:ahLst/>
              <a:cxnLst/>
              <a:rect l="l" t="t" r="r" b="b"/>
              <a:pathLst>
                <a:path w="1219" h="2584" extrusionOk="0">
                  <a:moveTo>
                    <a:pt x="1" y="1"/>
                  </a:moveTo>
                  <a:lnTo>
                    <a:pt x="1" y="1897"/>
                  </a:lnTo>
                  <a:lnTo>
                    <a:pt x="1219" y="2583"/>
                  </a:lnTo>
                  <a:lnTo>
                    <a:pt x="1219" y="6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504700" y="1248675"/>
              <a:ext cx="42350" cy="29500"/>
            </a:xfrm>
            <a:custGeom>
              <a:avLst/>
              <a:gdLst/>
              <a:ahLst/>
              <a:cxnLst/>
              <a:rect l="l" t="t" r="r" b="b"/>
              <a:pathLst>
                <a:path w="1694" h="1180" extrusionOk="0">
                  <a:moveTo>
                    <a:pt x="1" y="0"/>
                  </a:moveTo>
                  <a:lnTo>
                    <a:pt x="1" y="219"/>
                  </a:lnTo>
                  <a:lnTo>
                    <a:pt x="1693" y="1179"/>
                  </a:lnTo>
                  <a:lnTo>
                    <a:pt x="1693" y="9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504700" y="1240550"/>
              <a:ext cx="57675" cy="32150"/>
            </a:xfrm>
            <a:custGeom>
              <a:avLst/>
              <a:gdLst/>
              <a:ahLst/>
              <a:cxnLst/>
              <a:rect l="l" t="t" r="r" b="b"/>
              <a:pathLst>
                <a:path w="2307" h="1286" extrusionOk="0">
                  <a:moveTo>
                    <a:pt x="640" y="1"/>
                  </a:moveTo>
                  <a:lnTo>
                    <a:pt x="1" y="325"/>
                  </a:lnTo>
                  <a:lnTo>
                    <a:pt x="1693" y="1285"/>
                  </a:lnTo>
                  <a:lnTo>
                    <a:pt x="2306" y="953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547025" y="1264375"/>
              <a:ext cx="15350" cy="13800"/>
            </a:xfrm>
            <a:custGeom>
              <a:avLst/>
              <a:gdLst/>
              <a:ahLst/>
              <a:cxnLst/>
              <a:rect l="l" t="t" r="r" b="b"/>
              <a:pathLst>
                <a:path w="614" h="552" extrusionOk="0">
                  <a:moveTo>
                    <a:pt x="613" y="0"/>
                  </a:moveTo>
                  <a:lnTo>
                    <a:pt x="0" y="332"/>
                  </a:lnTo>
                  <a:lnTo>
                    <a:pt x="0" y="551"/>
                  </a:lnTo>
                  <a:lnTo>
                    <a:pt x="613" y="199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539575" y="1200750"/>
              <a:ext cx="1350" cy="49825"/>
            </a:xfrm>
            <a:custGeom>
              <a:avLst/>
              <a:gdLst/>
              <a:ahLst/>
              <a:cxnLst/>
              <a:rect l="l" t="t" r="r" b="b"/>
              <a:pathLst>
                <a:path w="54" h="1993" extrusionOk="0">
                  <a:moveTo>
                    <a:pt x="1" y="0"/>
                  </a:moveTo>
                  <a:lnTo>
                    <a:pt x="1" y="1967"/>
                  </a:lnTo>
                  <a:lnTo>
                    <a:pt x="53" y="199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550825" y="1200125"/>
              <a:ext cx="18550" cy="33675"/>
            </a:xfrm>
            <a:custGeom>
              <a:avLst/>
              <a:gdLst/>
              <a:ahLst/>
              <a:cxnLst/>
              <a:rect l="l" t="t" r="r" b="b"/>
              <a:pathLst>
                <a:path w="742" h="1347" extrusionOk="0">
                  <a:moveTo>
                    <a:pt x="740" y="1"/>
                  </a:moveTo>
                  <a:cubicBezTo>
                    <a:pt x="702" y="23"/>
                    <a:pt x="0" y="427"/>
                    <a:pt x="3" y="1346"/>
                  </a:cubicBezTo>
                  <a:lnTo>
                    <a:pt x="741" y="920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504625" y="1173550"/>
              <a:ext cx="64700" cy="60250"/>
            </a:xfrm>
            <a:custGeom>
              <a:avLst/>
              <a:gdLst/>
              <a:ahLst/>
              <a:cxnLst/>
              <a:rect l="l" t="t" r="r" b="b"/>
              <a:pathLst>
                <a:path w="2588" h="2410" extrusionOk="0">
                  <a:moveTo>
                    <a:pt x="740" y="1"/>
                  </a:moveTo>
                  <a:cubicBezTo>
                    <a:pt x="703" y="23"/>
                    <a:pt x="1" y="427"/>
                    <a:pt x="4" y="1347"/>
                  </a:cubicBezTo>
                  <a:lnTo>
                    <a:pt x="1851" y="2409"/>
                  </a:lnTo>
                  <a:cubicBezTo>
                    <a:pt x="1848" y="1490"/>
                    <a:pt x="2550" y="1086"/>
                    <a:pt x="2588" y="1064"/>
                  </a:cubicBezTo>
                  <a:lnTo>
                    <a:pt x="74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713775" y="1209700"/>
              <a:ext cx="46925" cy="47475"/>
            </a:xfrm>
            <a:custGeom>
              <a:avLst/>
              <a:gdLst/>
              <a:ahLst/>
              <a:cxnLst/>
              <a:rect l="l" t="t" r="r" b="b"/>
              <a:pathLst>
                <a:path w="1877" h="1899" extrusionOk="0">
                  <a:moveTo>
                    <a:pt x="1217" y="0"/>
                  </a:moveTo>
                  <a:cubicBezTo>
                    <a:pt x="1160" y="0"/>
                    <a:pt x="1098" y="18"/>
                    <a:pt x="1033" y="56"/>
                  </a:cubicBezTo>
                  <a:cubicBezTo>
                    <a:pt x="743" y="222"/>
                    <a:pt x="508" y="720"/>
                    <a:pt x="509" y="1166"/>
                  </a:cubicBezTo>
                  <a:lnTo>
                    <a:pt x="509" y="1184"/>
                  </a:lnTo>
                  <a:cubicBezTo>
                    <a:pt x="489" y="1175"/>
                    <a:pt x="467" y="1170"/>
                    <a:pt x="444" y="1170"/>
                  </a:cubicBezTo>
                  <a:cubicBezTo>
                    <a:pt x="408" y="1170"/>
                    <a:pt x="369" y="1181"/>
                    <a:pt x="328" y="1204"/>
                  </a:cubicBezTo>
                  <a:cubicBezTo>
                    <a:pt x="147" y="1309"/>
                    <a:pt x="0" y="1619"/>
                    <a:pt x="2" y="1899"/>
                  </a:cubicBezTo>
                  <a:lnTo>
                    <a:pt x="595" y="1557"/>
                  </a:lnTo>
                  <a:lnTo>
                    <a:pt x="657" y="1520"/>
                  </a:lnTo>
                  <a:lnTo>
                    <a:pt x="1414" y="1084"/>
                  </a:lnTo>
                  <a:lnTo>
                    <a:pt x="1478" y="1048"/>
                  </a:lnTo>
                  <a:lnTo>
                    <a:pt x="1877" y="818"/>
                  </a:lnTo>
                  <a:lnTo>
                    <a:pt x="1877" y="791"/>
                  </a:lnTo>
                  <a:cubicBezTo>
                    <a:pt x="1876" y="638"/>
                    <a:pt x="1812" y="543"/>
                    <a:pt x="1725" y="543"/>
                  </a:cubicBezTo>
                  <a:cubicBezTo>
                    <a:pt x="1699" y="543"/>
                    <a:pt x="1672" y="551"/>
                    <a:pt x="1643" y="568"/>
                  </a:cubicBezTo>
                  <a:cubicBezTo>
                    <a:pt x="1610" y="588"/>
                    <a:pt x="1581" y="613"/>
                    <a:pt x="1558" y="643"/>
                  </a:cubicBezTo>
                  <a:cubicBezTo>
                    <a:pt x="1559" y="615"/>
                    <a:pt x="1561" y="589"/>
                    <a:pt x="1559" y="562"/>
                  </a:cubicBezTo>
                  <a:cubicBezTo>
                    <a:pt x="1559" y="215"/>
                    <a:pt x="1417" y="0"/>
                    <a:pt x="1217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578850" y="1281975"/>
              <a:ext cx="47025" cy="47300"/>
            </a:xfrm>
            <a:custGeom>
              <a:avLst/>
              <a:gdLst/>
              <a:ahLst/>
              <a:cxnLst/>
              <a:rect l="l" t="t" r="r" b="b"/>
              <a:pathLst>
                <a:path w="1881" h="1892" extrusionOk="0">
                  <a:moveTo>
                    <a:pt x="657" y="1"/>
                  </a:moveTo>
                  <a:cubicBezTo>
                    <a:pt x="457" y="1"/>
                    <a:pt x="315" y="216"/>
                    <a:pt x="316" y="564"/>
                  </a:cubicBezTo>
                  <a:cubicBezTo>
                    <a:pt x="316" y="591"/>
                    <a:pt x="316" y="617"/>
                    <a:pt x="319" y="645"/>
                  </a:cubicBezTo>
                  <a:cubicBezTo>
                    <a:pt x="295" y="616"/>
                    <a:pt x="266" y="590"/>
                    <a:pt x="232" y="571"/>
                  </a:cubicBezTo>
                  <a:cubicBezTo>
                    <a:pt x="204" y="554"/>
                    <a:pt x="176" y="547"/>
                    <a:pt x="151" y="547"/>
                  </a:cubicBezTo>
                  <a:cubicBezTo>
                    <a:pt x="63" y="547"/>
                    <a:pt x="1" y="641"/>
                    <a:pt x="2" y="794"/>
                  </a:cubicBezTo>
                  <a:lnTo>
                    <a:pt x="2" y="822"/>
                  </a:lnTo>
                  <a:lnTo>
                    <a:pt x="400" y="1048"/>
                  </a:lnTo>
                  <a:lnTo>
                    <a:pt x="464" y="1084"/>
                  </a:lnTo>
                  <a:lnTo>
                    <a:pt x="1223" y="1518"/>
                  </a:lnTo>
                  <a:lnTo>
                    <a:pt x="1286" y="1554"/>
                  </a:lnTo>
                  <a:lnTo>
                    <a:pt x="1881" y="1892"/>
                  </a:lnTo>
                  <a:cubicBezTo>
                    <a:pt x="1880" y="1614"/>
                    <a:pt x="1732" y="1303"/>
                    <a:pt x="1550" y="1200"/>
                  </a:cubicBezTo>
                  <a:cubicBezTo>
                    <a:pt x="1510" y="1177"/>
                    <a:pt x="1471" y="1166"/>
                    <a:pt x="1435" y="1166"/>
                  </a:cubicBezTo>
                  <a:cubicBezTo>
                    <a:pt x="1412" y="1166"/>
                    <a:pt x="1390" y="1171"/>
                    <a:pt x="1369" y="1180"/>
                  </a:cubicBezTo>
                  <a:lnTo>
                    <a:pt x="1369" y="1164"/>
                  </a:lnTo>
                  <a:cubicBezTo>
                    <a:pt x="1368" y="717"/>
                    <a:pt x="1131" y="220"/>
                    <a:pt x="840" y="55"/>
                  </a:cubicBezTo>
                  <a:cubicBezTo>
                    <a:pt x="776" y="18"/>
                    <a:pt x="714" y="1"/>
                    <a:pt x="65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432200" y="1192100"/>
              <a:ext cx="47000" cy="44850"/>
            </a:xfrm>
            <a:custGeom>
              <a:avLst/>
              <a:gdLst/>
              <a:ahLst/>
              <a:cxnLst/>
              <a:rect l="l" t="t" r="r" b="b"/>
              <a:pathLst>
                <a:path w="1880" h="1794" extrusionOk="0">
                  <a:moveTo>
                    <a:pt x="848" y="1"/>
                  </a:moveTo>
                  <a:cubicBezTo>
                    <a:pt x="649" y="1"/>
                    <a:pt x="509" y="214"/>
                    <a:pt x="510" y="560"/>
                  </a:cubicBezTo>
                  <a:lnTo>
                    <a:pt x="510" y="578"/>
                  </a:lnTo>
                  <a:cubicBezTo>
                    <a:pt x="457" y="494"/>
                    <a:pt x="395" y="428"/>
                    <a:pt x="328" y="389"/>
                  </a:cubicBezTo>
                  <a:cubicBezTo>
                    <a:pt x="287" y="365"/>
                    <a:pt x="248" y="353"/>
                    <a:pt x="212" y="353"/>
                  </a:cubicBezTo>
                  <a:cubicBezTo>
                    <a:pt x="88" y="353"/>
                    <a:pt x="1" y="486"/>
                    <a:pt x="1" y="702"/>
                  </a:cubicBezTo>
                  <a:lnTo>
                    <a:pt x="595" y="1047"/>
                  </a:lnTo>
                  <a:lnTo>
                    <a:pt x="659" y="1083"/>
                  </a:lnTo>
                  <a:lnTo>
                    <a:pt x="1417" y="1524"/>
                  </a:lnTo>
                  <a:lnTo>
                    <a:pt x="1481" y="1560"/>
                  </a:lnTo>
                  <a:lnTo>
                    <a:pt x="1880" y="1794"/>
                  </a:lnTo>
                  <a:lnTo>
                    <a:pt x="1880" y="1766"/>
                  </a:lnTo>
                  <a:cubicBezTo>
                    <a:pt x="1880" y="1569"/>
                    <a:pt x="1776" y="1348"/>
                    <a:pt x="1648" y="1275"/>
                  </a:cubicBezTo>
                  <a:cubicBezTo>
                    <a:pt x="1622" y="1259"/>
                    <a:pt x="1591" y="1250"/>
                    <a:pt x="1561" y="1250"/>
                  </a:cubicBezTo>
                  <a:cubicBezTo>
                    <a:pt x="1562" y="1224"/>
                    <a:pt x="1564" y="1198"/>
                    <a:pt x="1564" y="1172"/>
                  </a:cubicBezTo>
                  <a:cubicBezTo>
                    <a:pt x="1562" y="725"/>
                    <a:pt x="1326" y="225"/>
                    <a:pt x="1035" y="56"/>
                  </a:cubicBezTo>
                  <a:cubicBezTo>
                    <a:pt x="969" y="19"/>
                    <a:pt x="906" y="1"/>
                    <a:pt x="84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569675" y="1332500"/>
              <a:ext cx="18175" cy="23325"/>
            </a:xfrm>
            <a:custGeom>
              <a:avLst/>
              <a:gdLst/>
              <a:ahLst/>
              <a:cxnLst/>
              <a:rect l="l" t="t" r="r" b="b"/>
              <a:pathLst>
                <a:path w="727" h="933" extrusionOk="0">
                  <a:moveTo>
                    <a:pt x="309" y="0"/>
                  </a:moveTo>
                  <a:lnTo>
                    <a:pt x="203" y="416"/>
                  </a:lnTo>
                  <a:lnTo>
                    <a:pt x="0" y="191"/>
                  </a:lnTo>
                  <a:lnTo>
                    <a:pt x="0" y="191"/>
                  </a:lnTo>
                  <a:lnTo>
                    <a:pt x="55" y="639"/>
                  </a:lnTo>
                  <a:lnTo>
                    <a:pt x="563" y="932"/>
                  </a:lnTo>
                  <a:lnTo>
                    <a:pt x="727" y="370"/>
                  </a:lnTo>
                  <a:lnTo>
                    <a:pt x="441" y="560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301450" y="782200"/>
              <a:ext cx="128725" cy="123075"/>
            </a:xfrm>
            <a:custGeom>
              <a:avLst/>
              <a:gdLst/>
              <a:ahLst/>
              <a:cxnLst/>
              <a:rect l="l" t="t" r="r" b="b"/>
              <a:pathLst>
                <a:path w="5149" h="4923" extrusionOk="0">
                  <a:moveTo>
                    <a:pt x="2329" y="0"/>
                  </a:moveTo>
                  <a:cubicBezTo>
                    <a:pt x="1785" y="0"/>
                    <a:pt x="1398" y="584"/>
                    <a:pt x="1398" y="1533"/>
                  </a:cubicBezTo>
                  <a:cubicBezTo>
                    <a:pt x="1398" y="1549"/>
                    <a:pt x="1398" y="1563"/>
                    <a:pt x="1400" y="1581"/>
                  </a:cubicBezTo>
                  <a:cubicBezTo>
                    <a:pt x="1256" y="1350"/>
                    <a:pt x="1085" y="1166"/>
                    <a:pt x="901" y="1059"/>
                  </a:cubicBezTo>
                  <a:cubicBezTo>
                    <a:pt x="788" y="993"/>
                    <a:pt x="681" y="962"/>
                    <a:pt x="581" y="962"/>
                  </a:cubicBezTo>
                  <a:cubicBezTo>
                    <a:pt x="242" y="962"/>
                    <a:pt x="0" y="1326"/>
                    <a:pt x="0" y="1917"/>
                  </a:cubicBezTo>
                  <a:lnTo>
                    <a:pt x="1629" y="2868"/>
                  </a:lnTo>
                  <a:lnTo>
                    <a:pt x="1801" y="2970"/>
                  </a:lnTo>
                  <a:lnTo>
                    <a:pt x="3881" y="4183"/>
                  </a:lnTo>
                  <a:lnTo>
                    <a:pt x="4053" y="4285"/>
                  </a:lnTo>
                  <a:lnTo>
                    <a:pt x="5147" y="4923"/>
                  </a:lnTo>
                  <a:cubicBezTo>
                    <a:pt x="5147" y="4900"/>
                    <a:pt x="5148" y="4875"/>
                    <a:pt x="5148" y="4849"/>
                  </a:cubicBezTo>
                  <a:cubicBezTo>
                    <a:pt x="5148" y="4310"/>
                    <a:pt x="4864" y="3708"/>
                    <a:pt x="4513" y="3502"/>
                  </a:cubicBezTo>
                  <a:cubicBezTo>
                    <a:pt x="4433" y="3457"/>
                    <a:pt x="4358" y="3433"/>
                    <a:pt x="4287" y="3433"/>
                  </a:cubicBezTo>
                  <a:cubicBezTo>
                    <a:pt x="4283" y="3433"/>
                    <a:pt x="4279" y="3434"/>
                    <a:pt x="4275" y="3434"/>
                  </a:cubicBezTo>
                  <a:cubicBezTo>
                    <a:pt x="4281" y="3364"/>
                    <a:pt x="4284" y="3292"/>
                    <a:pt x="4284" y="3219"/>
                  </a:cubicBezTo>
                  <a:cubicBezTo>
                    <a:pt x="4284" y="1992"/>
                    <a:pt x="3637" y="621"/>
                    <a:pt x="2841" y="155"/>
                  </a:cubicBezTo>
                  <a:cubicBezTo>
                    <a:pt x="2661" y="50"/>
                    <a:pt x="2488" y="0"/>
                    <a:pt x="2329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491075" y="1355800"/>
              <a:ext cx="15000" cy="19200"/>
            </a:xfrm>
            <a:custGeom>
              <a:avLst/>
              <a:gdLst/>
              <a:ahLst/>
              <a:cxnLst/>
              <a:rect l="l" t="t" r="r" b="b"/>
              <a:pathLst>
                <a:path w="600" h="768" extrusionOk="0">
                  <a:moveTo>
                    <a:pt x="254" y="0"/>
                  </a:moveTo>
                  <a:lnTo>
                    <a:pt x="167" y="343"/>
                  </a:lnTo>
                  <a:lnTo>
                    <a:pt x="1" y="157"/>
                  </a:lnTo>
                  <a:lnTo>
                    <a:pt x="46" y="527"/>
                  </a:lnTo>
                  <a:lnTo>
                    <a:pt x="463" y="767"/>
                  </a:lnTo>
                  <a:lnTo>
                    <a:pt x="599" y="303"/>
                  </a:lnTo>
                  <a:lnTo>
                    <a:pt x="363" y="462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482950" y="683625"/>
              <a:ext cx="262500" cy="217000"/>
            </a:xfrm>
            <a:custGeom>
              <a:avLst/>
              <a:gdLst/>
              <a:ahLst/>
              <a:cxnLst/>
              <a:rect l="l" t="t" r="r" b="b"/>
              <a:pathLst>
                <a:path w="10500" h="8680" extrusionOk="0">
                  <a:moveTo>
                    <a:pt x="277" y="0"/>
                  </a:moveTo>
                  <a:cubicBezTo>
                    <a:pt x="114" y="0"/>
                    <a:pt x="1" y="137"/>
                    <a:pt x="1" y="371"/>
                  </a:cubicBezTo>
                  <a:lnTo>
                    <a:pt x="1" y="2297"/>
                  </a:lnTo>
                  <a:cubicBezTo>
                    <a:pt x="1" y="2621"/>
                    <a:pt x="215" y="3005"/>
                    <a:pt x="481" y="3157"/>
                  </a:cubicBezTo>
                  <a:lnTo>
                    <a:pt x="10019" y="8618"/>
                  </a:lnTo>
                  <a:cubicBezTo>
                    <a:pt x="10092" y="8659"/>
                    <a:pt x="10161" y="8679"/>
                    <a:pt x="10222" y="8679"/>
                  </a:cubicBezTo>
                  <a:cubicBezTo>
                    <a:pt x="10385" y="8679"/>
                    <a:pt x="10498" y="8542"/>
                    <a:pt x="10499" y="8308"/>
                  </a:cubicBezTo>
                  <a:lnTo>
                    <a:pt x="10499" y="6382"/>
                  </a:lnTo>
                  <a:cubicBezTo>
                    <a:pt x="10499" y="6059"/>
                    <a:pt x="10283" y="5674"/>
                    <a:pt x="10019" y="5522"/>
                  </a:cubicBezTo>
                  <a:lnTo>
                    <a:pt x="481" y="61"/>
                  </a:lnTo>
                  <a:cubicBezTo>
                    <a:pt x="408" y="20"/>
                    <a:pt x="339" y="0"/>
                    <a:pt x="277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498550" y="714900"/>
              <a:ext cx="37625" cy="50225"/>
            </a:xfrm>
            <a:custGeom>
              <a:avLst/>
              <a:gdLst/>
              <a:ahLst/>
              <a:cxnLst/>
              <a:rect l="l" t="t" r="r" b="b"/>
              <a:pathLst>
                <a:path w="1505" h="2009" extrusionOk="0">
                  <a:moveTo>
                    <a:pt x="753" y="1"/>
                  </a:moveTo>
                  <a:lnTo>
                    <a:pt x="521" y="440"/>
                  </a:lnTo>
                  <a:lnTo>
                    <a:pt x="0" y="236"/>
                  </a:lnTo>
                  <a:lnTo>
                    <a:pt x="0" y="236"/>
                  </a:lnTo>
                  <a:lnTo>
                    <a:pt x="377" y="897"/>
                  </a:lnTo>
                  <a:lnTo>
                    <a:pt x="287" y="1477"/>
                  </a:lnTo>
                  <a:lnTo>
                    <a:pt x="753" y="1445"/>
                  </a:lnTo>
                  <a:lnTo>
                    <a:pt x="1217" y="2009"/>
                  </a:lnTo>
                  <a:lnTo>
                    <a:pt x="1128" y="1327"/>
                  </a:lnTo>
                  <a:lnTo>
                    <a:pt x="1504" y="1095"/>
                  </a:lnTo>
                  <a:lnTo>
                    <a:pt x="985" y="707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546975" y="742600"/>
              <a:ext cx="37625" cy="50225"/>
            </a:xfrm>
            <a:custGeom>
              <a:avLst/>
              <a:gdLst/>
              <a:ahLst/>
              <a:cxnLst/>
              <a:rect l="l" t="t" r="r" b="b"/>
              <a:pathLst>
                <a:path w="1505" h="2009" extrusionOk="0">
                  <a:moveTo>
                    <a:pt x="752" y="1"/>
                  </a:moveTo>
                  <a:lnTo>
                    <a:pt x="520" y="441"/>
                  </a:lnTo>
                  <a:lnTo>
                    <a:pt x="1" y="235"/>
                  </a:lnTo>
                  <a:lnTo>
                    <a:pt x="376" y="898"/>
                  </a:lnTo>
                  <a:lnTo>
                    <a:pt x="288" y="1477"/>
                  </a:lnTo>
                  <a:lnTo>
                    <a:pt x="752" y="1446"/>
                  </a:lnTo>
                  <a:lnTo>
                    <a:pt x="1217" y="2009"/>
                  </a:lnTo>
                  <a:lnTo>
                    <a:pt x="1127" y="1329"/>
                  </a:lnTo>
                  <a:lnTo>
                    <a:pt x="1504" y="1097"/>
                  </a:lnTo>
                  <a:lnTo>
                    <a:pt x="984" y="707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595375" y="770325"/>
              <a:ext cx="37625" cy="50250"/>
            </a:xfrm>
            <a:custGeom>
              <a:avLst/>
              <a:gdLst/>
              <a:ahLst/>
              <a:cxnLst/>
              <a:rect l="l" t="t" r="r" b="b"/>
              <a:pathLst>
                <a:path w="1505" h="2010" extrusionOk="0">
                  <a:moveTo>
                    <a:pt x="752" y="1"/>
                  </a:moveTo>
                  <a:lnTo>
                    <a:pt x="520" y="440"/>
                  </a:lnTo>
                  <a:lnTo>
                    <a:pt x="0" y="236"/>
                  </a:lnTo>
                  <a:lnTo>
                    <a:pt x="376" y="897"/>
                  </a:lnTo>
                  <a:lnTo>
                    <a:pt x="288" y="1477"/>
                  </a:lnTo>
                  <a:lnTo>
                    <a:pt x="752" y="1445"/>
                  </a:lnTo>
                  <a:lnTo>
                    <a:pt x="1217" y="2009"/>
                  </a:lnTo>
                  <a:lnTo>
                    <a:pt x="1129" y="1328"/>
                  </a:lnTo>
                  <a:lnTo>
                    <a:pt x="1504" y="1096"/>
                  </a:lnTo>
                  <a:lnTo>
                    <a:pt x="985" y="707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643775" y="798025"/>
              <a:ext cx="37625" cy="50225"/>
            </a:xfrm>
            <a:custGeom>
              <a:avLst/>
              <a:gdLst/>
              <a:ahLst/>
              <a:cxnLst/>
              <a:rect l="l" t="t" r="r" b="b"/>
              <a:pathLst>
                <a:path w="1505" h="2009" extrusionOk="0">
                  <a:moveTo>
                    <a:pt x="753" y="1"/>
                  </a:moveTo>
                  <a:lnTo>
                    <a:pt x="521" y="441"/>
                  </a:lnTo>
                  <a:lnTo>
                    <a:pt x="0" y="236"/>
                  </a:lnTo>
                  <a:lnTo>
                    <a:pt x="377" y="898"/>
                  </a:lnTo>
                  <a:lnTo>
                    <a:pt x="287" y="1477"/>
                  </a:lnTo>
                  <a:lnTo>
                    <a:pt x="753" y="1446"/>
                  </a:lnTo>
                  <a:lnTo>
                    <a:pt x="1217" y="2009"/>
                  </a:lnTo>
                  <a:lnTo>
                    <a:pt x="1217" y="2009"/>
                  </a:lnTo>
                  <a:lnTo>
                    <a:pt x="1128" y="1329"/>
                  </a:lnTo>
                  <a:lnTo>
                    <a:pt x="1504" y="1097"/>
                  </a:lnTo>
                  <a:lnTo>
                    <a:pt x="985" y="707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692200" y="825750"/>
              <a:ext cx="37625" cy="50250"/>
            </a:xfrm>
            <a:custGeom>
              <a:avLst/>
              <a:gdLst/>
              <a:ahLst/>
              <a:cxnLst/>
              <a:rect l="l" t="t" r="r" b="b"/>
              <a:pathLst>
                <a:path w="1505" h="2010" extrusionOk="0">
                  <a:moveTo>
                    <a:pt x="752" y="1"/>
                  </a:moveTo>
                  <a:lnTo>
                    <a:pt x="520" y="440"/>
                  </a:lnTo>
                  <a:lnTo>
                    <a:pt x="1" y="236"/>
                  </a:lnTo>
                  <a:lnTo>
                    <a:pt x="376" y="897"/>
                  </a:lnTo>
                  <a:lnTo>
                    <a:pt x="288" y="1477"/>
                  </a:lnTo>
                  <a:lnTo>
                    <a:pt x="752" y="1445"/>
                  </a:lnTo>
                  <a:lnTo>
                    <a:pt x="1216" y="2009"/>
                  </a:lnTo>
                  <a:lnTo>
                    <a:pt x="1127" y="1328"/>
                  </a:lnTo>
                  <a:lnTo>
                    <a:pt x="1504" y="1096"/>
                  </a:lnTo>
                  <a:lnTo>
                    <a:pt x="984" y="707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603125" y="820025"/>
              <a:ext cx="22100" cy="33650"/>
            </a:xfrm>
            <a:custGeom>
              <a:avLst/>
              <a:gdLst/>
              <a:ahLst/>
              <a:cxnLst/>
              <a:rect l="l" t="t" r="r" b="b"/>
              <a:pathLst>
                <a:path w="884" h="1346" extrusionOk="0">
                  <a:moveTo>
                    <a:pt x="1" y="1"/>
                  </a:moveTo>
                  <a:lnTo>
                    <a:pt x="471" y="1345"/>
                  </a:lnTo>
                  <a:lnTo>
                    <a:pt x="884" y="5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271525" y="1042075"/>
              <a:ext cx="187050" cy="181400"/>
            </a:xfrm>
            <a:custGeom>
              <a:avLst/>
              <a:gdLst/>
              <a:ahLst/>
              <a:cxnLst/>
              <a:rect l="l" t="t" r="r" b="b"/>
              <a:pathLst>
                <a:path w="7482" h="7256" extrusionOk="0">
                  <a:moveTo>
                    <a:pt x="7202" y="1"/>
                  </a:moveTo>
                  <a:cubicBezTo>
                    <a:pt x="7138" y="1"/>
                    <a:pt x="7068" y="21"/>
                    <a:pt x="6993" y="63"/>
                  </a:cubicBezTo>
                  <a:lnTo>
                    <a:pt x="490" y="3730"/>
                  </a:lnTo>
                  <a:cubicBezTo>
                    <a:pt x="220" y="3882"/>
                    <a:pt x="1" y="4268"/>
                    <a:pt x="1" y="4591"/>
                  </a:cubicBezTo>
                  <a:lnTo>
                    <a:pt x="1" y="6885"/>
                  </a:lnTo>
                  <a:cubicBezTo>
                    <a:pt x="1" y="7118"/>
                    <a:pt x="115" y="7255"/>
                    <a:pt x="281" y="7255"/>
                  </a:cubicBezTo>
                  <a:cubicBezTo>
                    <a:pt x="344" y="7255"/>
                    <a:pt x="415" y="7235"/>
                    <a:pt x="490" y="7193"/>
                  </a:cubicBezTo>
                  <a:lnTo>
                    <a:pt x="6993" y="3526"/>
                  </a:lnTo>
                  <a:cubicBezTo>
                    <a:pt x="7263" y="3373"/>
                    <a:pt x="7482" y="2988"/>
                    <a:pt x="7482" y="2664"/>
                  </a:cubicBezTo>
                  <a:lnTo>
                    <a:pt x="7482" y="370"/>
                  </a:lnTo>
                  <a:cubicBezTo>
                    <a:pt x="7482" y="137"/>
                    <a:pt x="7367" y="1"/>
                    <a:pt x="7202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357925" y="1168075"/>
              <a:ext cx="15750" cy="22975"/>
            </a:xfrm>
            <a:custGeom>
              <a:avLst/>
              <a:gdLst/>
              <a:ahLst/>
              <a:cxnLst/>
              <a:rect l="l" t="t" r="r" b="b"/>
              <a:pathLst>
                <a:path w="630" h="919" extrusionOk="0">
                  <a:moveTo>
                    <a:pt x="630" y="1"/>
                  </a:moveTo>
                  <a:lnTo>
                    <a:pt x="0" y="356"/>
                  </a:lnTo>
                  <a:lnTo>
                    <a:pt x="335" y="919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289475" y="1150150"/>
              <a:ext cx="28050" cy="34200"/>
            </a:xfrm>
            <a:custGeom>
              <a:avLst/>
              <a:gdLst/>
              <a:ahLst/>
              <a:cxnLst/>
              <a:rect l="l" t="t" r="r" b="b"/>
              <a:pathLst>
                <a:path w="1122" h="1368" extrusionOk="0">
                  <a:moveTo>
                    <a:pt x="1122" y="0"/>
                  </a:moveTo>
                  <a:lnTo>
                    <a:pt x="917" y="116"/>
                  </a:lnTo>
                  <a:lnTo>
                    <a:pt x="784" y="776"/>
                  </a:lnTo>
                  <a:lnTo>
                    <a:pt x="781" y="777"/>
                  </a:lnTo>
                  <a:lnTo>
                    <a:pt x="658" y="263"/>
                  </a:lnTo>
                  <a:lnTo>
                    <a:pt x="466" y="371"/>
                  </a:lnTo>
                  <a:lnTo>
                    <a:pt x="346" y="1025"/>
                  </a:lnTo>
                  <a:lnTo>
                    <a:pt x="343" y="1027"/>
                  </a:lnTo>
                  <a:lnTo>
                    <a:pt x="210" y="515"/>
                  </a:lnTo>
                  <a:lnTo>
                    <a:pt x="1" y="634"/>
                  </a:lnTo>
                  <a:lnTo>
                    <a:pt x="230" y="1368"/>
                  </a:lnTo>
                  <a:lnTo>
                    <a:pt x="434" y="1250"/>
                  </a:lnTo>
                  <a:lnTo>
                    <a:pt x="558" y="602"/>
                  </a:lnTo>
                  <a:lnTo>
                    <a:pt x="560" y="600"/>
                  </a:lnTo>
                  <a:lnTo>
                    <a:pt x="690" y="1108"/>
                  </a:lnTo>
                  <a:lnTo>
                    <a:pt x="894" y="993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318700" y="1142450"/>
              <a:ext cx="18225" cy="25375"/>
            </a:xfrm>
            <a:custGeom>
              <a:avLst/>
              <a:gdLst/>
              <a:ahLst/>
              <a:cxnLst/>
              <a:rect l="l" t="t" r="r" b="b"/>
              <a:pathLst>
                <a:path w="729" h="1015" extrusionOk="0">
                  <a:moveTo>
                    <a:pt x="434" y="210"/>
                  </a:moveTo>
                  <a:cubicBezTo>
                    <a:pt x="480" y="210"/>
                    <a:pt x="509" y="249"/>
                    <a:pt x="523" y="327"/>
                  </a:cubicBezTo>
                  <a:lnTo>
                    <a:pt x="199" y="508"/>
                  </a:lnTo>
                  <a:cubicBezTo>
                    <a:pt x="202" y="460"/>
                    <a:pt x="215" y="414"/>
                    <a:pt x="235" y="372"/>
                  </a:cubicBezTo>
                  <a:cubicBezTo>
                    <a:pt x="263" y="313"/>
                    <a:pt x="308" y="265"/>
                    <a:pt x="364" y="233"/>
                  </a:cubicBezTo>
                  <a:cubicBezTo>
                    <a:pt x="391" y="218"/>
                    <a:pt x="414" y="210"/>
                    <a:pt x="434" y="210"/>
                  </a:cubicBezTo>
                  <a:close/>
                  <a:moveTo>
                    <a:pt x="524" y="1"/>
                  </a:moveTo>
                  <a:cubicBezTo>
                    <a:pt x="479" y="1"/>
                    <a:pt x="428" y="17"/>
                    <a:pt x="370" y="50"/>
                  </a:cubicBezTo>
                  <a:cubicBezTo>
                    <a:pt x="257" y="115"/>
                    <a:pt x="164" y="212"/>
                    <a:pt x="103" y="328"/>
                  </a:cubicBezTo>
                  <a:cubicBezTo>
                    <a:pt x="38" y="446"/>
                    <a:pt x="2" y="579"/>
                    <a:pt x="2" y="714"/>
                  </a:cubicBezTo>
                  <a:cubicBezTo>
                    <a:pt x="1" y="849"/>
                    <a:pt x="34" y="939"/>
                    <a:pt x="101" y="985"/>
                  </a:cubicBezTo>
                  <a:cubicBezTo>
                    <a:pt x="129" y="1005"/>
                    <a:pt x="161" y="1015"/>
                    <a:pt x="197" y="1015"/>
                  </a:cubicBezTo>
                  <a:cubicBezTo>
                    <a:pt x="247" y="1015"/>
                    <a:pt x="305" y="996"/>
                    <a:pt x="370" y="959"/>
                  </a:cubicBezTo>
                  <a:cubicBezTo>
                    <a:pt x="543" y="862"/>
                    <a:pt x="656" y="703"/>
                    <a:pt x="708" y="479"/>
                  </a:cubicBezTo>
                  <a:lnTo>
                    <a:pt x="708" y="479"/>
                  </a:lnTo>
                  <a:lnTo>
                    <a:pt x="534" y="576"/>
                  </a:lnTo>
                  <a:cubicBezTo>
                    <a:pt x="524" y="616"/>
                    <a:pt x="507" y="652"/>
                    <a:pt x="480" y="682"/>
                  </a:cubicBezTo>
                  <a:cubicBezTo>
                    <a:pt x="453" y="721"/>
                    <a:pt x="418" y="753"/>
                    <a:pt x="378" y="778"/>
                  </a:cubicBezTo>
                  <a:cubicBezTo>
                    <a:pt x="343" y="797"/>
                    <a:pt x="313" y="807"/>
                    <a:pt x="289" y="807"/>
                  </a:cubicBezTo>
                  <a:cubicBezTo>
                    <a:pt x="233" y="807"/>
                    <a:pt x="203" y="758"/>
                    <a:pt x="199" y="659"/>
                  </a:cubicBezTo>
                  <a:lnTo>
                    <a:pt x="721" y="365"/>
                  </a:lnTo>
                  <a:cubicBezTo>
                    <a:pt x="728" y="218"/>
                    <a:pt x="702" y="115"/>
                    <a:pt x="641" y="53"/>
                  </a:cubicBezTo>
                  <a:cubicBezTo>
                    <a:pt x="609" y="18"/>
                    <a:pt x="570" y="1"/>
                    <a:pt x="524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339800" y="1126550"/>
              <a:ext cx="5000" cy="32650"/>
            </a:xfrm>
            <a:custGeom>
              <a:avLst/>
              <a:gdLst/>
              <a:ahLst/>
              <a:cxnLst/>
              <a:rect l="l" t="t" r="r" b="b"/>
              <a:pathLst>
                <a:path w="200" h="1306" extrusionOk="0">
                  <a:moveTo>
                    <a:pt x="199" y="0"/>
                  </a:moveTo>
                  <a:lnTo>
                    <a:pt x="0" y="113"/>
                  </a:lnTo>
                  <a:lnTo>
                    <a:pt x="0" y="1305"/>
                  </a:lnTo>
                  <a:lnTo>
                    <a:pt x="199" y="1194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348100" y="1125700"/>
              <a:ext cx="17850" cy="25550"/>
            </a:xfrm>
            <a:custGeom>
              <a:avLst/>
              <a:gdLst/>
              <a:ahLst/>
              <a:cxnLst/>
              <a:rect l="l" t="t" r="r" b="b"/>
              <a:pathLst>
                <a:path w="714" h="1022" extrusionOk="0">
                  <a:moveTo>
                    <a:pt x="545" y="0"/>
                  </a:moveTo>
                  <a:cubicBezTo>
                    <a:pt x="495" y="0"/>
                    <a:pt x="436" y="19"/>
                    <a:pt x="369" y="57"/>
                  </a:cubicBezTo>
                  <a:cubicBezTo>
                    <a:pt x="253" y="124"/>
                    <a:pt x="159" y="224"/>
                    <a:pt x="98" y="344"/>
                  </a:cubicBezTo>
                  <a:cubicBezTo>
                    <a:pt x="34" y="465"/>
                    <a:pt x="1" y="598"/>
                    <a:pt x="1" y="733"/>
                  </a:cubicBezTo>
                  <a:cubicBezTo>
                    <a:pt x="1" y="862"/>
                    <a:pt x="34" y="949"/>
                    <a:pt x="102" y="994"/>
                  </a:cubicBezTo>
                  <a:cubicBezTo>
                    <a:pt x="131" y="1013"/>
                    <a:pt x="163" y="1022"/>
                    <a:pt x="199" y="1022"/>
                  </a:cubicBezTo>
                  <a:cubicBezTo>
                    <a:pt x="248" y="1022"/>
                    <a:pt x="303" y="1005"/>
                    <a:pt x="366" y="969"/>
                  </a:cubicBezTo>
                  <a:cubicBezTo>
                    <a:pt x="462" y="914"/>
                    <a:pt x="544" y="836"/>
                    <a:pt x="602" y="742"/>
                  </a:cubicBezTo>
                  <a:cubicBezTo>
                    <a:pt x="665" y="645"/>
                    <a:pt x="704" y="533"/>
                    <a:pt x="714" y="417"/>
                  </a:cubicBezTo>
                  <a:lnTo>
                    <a:pt x="714" y="417"/>
                  </a:lnTo>
                  <a:lnTo>
                    <a:pt x="523" y="526"/>
                  </a:lnTo>
                  <a:cubicBezTo>
                    <a:pt x="508" y="650"/>
                    <a:pt x="456" y="739"/>
                    <a:pt x="364" y="791"/>
                  </a:cubicBezTo>
                  <a:cubicBezTo>
                    <a:pt x="341" y="804"/>
                    <a:pt x="319" y="811"/>
                    <a:pt x="300" y="811"/>
                  </a:cubicBezTo>
                  <a:cubicBezTo>
                    <a:pt x="274" y="811"/>
                    <a:pt x="252" y="798"/>
                    <a:pt x="235" y="772"/>
                  </a:cubicBezTo>
                  <a:cubicBezTo>
                    <a:pt x="212" y="737"/>
                    <a:pt x="199" y="684"/>
                    <a:pt x="199" y="611"/>
                  </a:cubicBezTo>
                  <a:cubicBezTo>
                    <a:pt x="199" y="540"/>
                    <a:pt x="211" y="469"/>
                    <a:pt x="235" y="402"/>
                  </a:cubicBezTo>
                  <a:cubicBezTo>
                    <a:pt x="266" y="323"/>
                    <a:pt x="311" y="268"/>
                    <a:pt x="369" y="236"/>
                  </a:cubicBezTo>
                  <a:cubicBezTo>
                    <a:pt x="398" y="219"/>
                    <a:pt x="423" y="211"/>
                    <a:pt x="443" y="211"/>
                  </a:cubicBezTo>
                  <a:cubicBezTo>
                    <a:pt x="483" y="211"/>
                    <a:pt x="507" y="241"/>
                    <a:pt x="515" y="301"/>
                  </a:cubicBezTo>
                  <a:lnTo>
                    <a:pt x="710" y="192"/>
                  </a:lnTo>
                  <a:cubicBezTo>
                    <a:pt x="704" y="91"/>
                    <a:pt x="668" y="30"/>
                    <a:pt x="598" y="8"/>
                  </a:cubicBezTo>
                  <a:cubicBezTo>
                    <a:pt x="582" y="3"/>
                    <a:pt x="564" y="0"/>
                    <a:pt x="545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368150" y="1114325"/>
              <a:ext cx="18725" cy="25575"/>
            </a:xfrm>
            <a:custGeom>
              <a:avLst/>
              <a:gdLst/>
              <a:ahLst/>
              <a:cxnLst/>
              <a:rect l="l" t="t" r="r" b="b"/>
              <a:pathLst>
                <a:path w="749" h="1023" extrusionOk="0">
                  <a:moveTo>
                    <a:pt x="455" y="210"/>
                  </a:moveTo>
                  <a:cubicBezTo>
                    <a:pt x="518" y="210"/>
                    <a:pt x="550" y="278"/>
                    <a:pt x="550" y="414"/>
                  </a:cubicBezTo>
                  <a:cubicBezTo>
                    <a:pt x="550" y="596"/>
                    <a:pt x="492" y="721"/>
                    <a:pt x="375" y="788"/>
                  </a:cubicBezTo>
                  <a:cubicBezTo>
                    <a:pt x="346" y="804"/>
                    <a:pt x="321" y="812"/>
                    <a:pt x="299" y="812"/>
                  </a:cubicBezTo>
                  <a:cubicBezTo>
                    <a:pt x="274" y="812"/>
                    <a:pt x="253" y="801"/>
                    <a:pt x="237" y="779"/>
                  </a:cubicBezTo>
                  <a:cubicBezTo>
                    <a:pt x="212" y="746"/>
                    <a:pt x="199" y="691"/>
                    <a:pt x="199" y="611"/>
                  </a:cubicBezTo>
                  <a:lnTo>
                    <a:pt x="201" y="611"/>
                  </a:lnTo>
                  <a:cubicBezTo>
                    <a:pt x="201" y="427"/>
                    <a:pt x="259" y="301"/>
                    <a:pt x="375" y="235"/>
                  </a:cubicBezTo>
                  <a:cubicBezTo>
                    <a:pt x="405" y="218"/>
                    <a:pt x="432" y="210"/>
                    <a:pt x="455" y="210"/>
                  </a:cubicBezTo>
                  <a:close/>
                  <a:moveTo>
                    <a:pt x="552" y="0"/>
                  </a:moveTo>
                  <a:cubicBezTo>
                    <a:pt x="501" y="0"/>
                    <a:pt x="442" y="19"/>
                    <a:pt x="375" y="57"/>
                  </a:cubicBezTo>
                  <a:cubicBezTo>
                    <a:pt x="260" y="122"/>
                    <a:pt x="166" y="218"/>
                    <a:pt x="103" y="334"/>
                  </a:cubicBezTo>
                  <a:cubicBezTo>
                    <a:pt x="35" y="453"/>
                    <a:pt x="0" y="586"/>
                    <a:pt x="2" y="723"/>
                  </a:cubicBezTo>
                  <a:cubicBezTo>
                    <a:pt x="0" y="860"/>
                    <a:pt x="35" y="950"/>
                    <a:pt x="103" y="995"/>
                  </a:cubicBezTo>
                  <a:cubicBezTo>
                    <a:pt x="131" y="1014"/>
                    <a:pt x="163" y="1023"/>
                    <a:pt x="199" y="1023"/>
                  </a:cubicBezTo>
                  <a:cubicBezTo>
                    <a:pt x="250" y="1023"/>
                    <a:pt x="309" y="1004"/>
                    <a:pt x="375" y="966"/>
                  </a:cubicBezTo>
                  <a:cubicBezTo>
                    <a:pt x="491" y="901"/>
                    <a:pt x="585" y="805"/>
                    <a:pt x="647" y="689"/>
                  </a:cubicBezTo>
                  <a:cubicBezTo>
                    <a:pt x="714" y="570"/>
                    <a:pt x="749" y="437"/>
                    <a:pt x="749" y="301"/>
                  </a:cubicBezTo>
                  <a:cubicBezTo>
                    <a:pt x="749" y="163"/>
                    <a:pt x="714" y="72"/>
                    <a:pt x="647" y="28"/>
                  </a:cubicBezTo>
                  <a:cubicBezTo>
                    <a:pt x="619" y="10"/>
                    <a:pt x="588" y="0"/>
                    <a:pt x="552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390225" y="1095500"/>
              <a:ext cx="27625" cy="35225"/>
            </a:xfrm>
            <a:custGeom>
              <a:avLst/>
              <a:gdLst/>
              <a:ahLst/>
              <a:cxnLst/>
              <a:rect l="l" t="t" r="r" b="b"/>
              <a:pathLst>
                <a:path w="1105" h="1409" extrusionOk="0">
                  <a:moveTo>
                    <a:pt x="984" y="1"/>
                  </a:moveTo>
                  <a:cubicBezTo>
                    <a:pt x="945" y="1"/>
                    <a:pt x="897" y="17"/>
                    <a:pt x="840" y="49"/>
                  </a:cubicBezTo>
                  <a:cubicBezTo>
                    <a:pt x="747" y="101"/>
                    <a:pt x="675" y="189"/>
                    <a:pt x="623" y="316"/>
                  </a:cubicBezTo>
                  <a:cubicBezTo>
                    <a:pt x="602" y="273"/>
                    <a:pt x="571" y="252"/>
                    <a:pt x="529" y="252"/>
                  </a:cubicBezTo>
                  <a:cubicBezTo>
                    <a:pt x="496" y="252"/>
                    <a:pt x="457" y="265"/>
                    <a:pt x="411" y="291"/>
                  </a:cubicBezTo>
                  <a:cubicBezTo>
                    <a:pt x="320" y="343"/>
                    <a:pt x="246" y="432"/>
                    <a:pt x="190" y="556"/>
                  </a:cubicBezTo>
                  <a:lnTo>
                    <a:pt x="188" y="558"/>
                  </a:lnTo>
                  <a:lnTo>
                    <a:pt x="188" y="440"/>
                  </a:lnTo>
                  <a:lnTo>
                    <a:pt x="1" y="546"/>
                  </a:lnTo>
                  <a:lnTo>
                    <a:pt x="1" y="1409"/>
                  </a:lnTo>
                  <a:lnTo>
                    <a:pt x="199" y="1297"/>
                  </a:lnTo>
                  <a:lnTo>
                    <a:pt x="199" y="797"/>
                  </a:lnTo>
                  <a:cubicBezTo>
                    <a:pt x="196" y="729"/>
                    <a:pt x="215" y="662"/>
                    <a:pt x="251" y="604"/>
                  </a:cubicBezTo>
                  <a:cubicBezTo>
                    <a:pt x="272" y="571"/>
                    <a:pt x="299" y="542"/>
                    <a:pt x="333" y="521"/>
                  </a:cubicBezTo>
                  <a:cubicBezTo>
                    <a:pt x="357" y="508"/>
                    <a:pt x="379" y="501"/>
                    <a:pt x="396" y="501"/>
                  </a:cubicBezTo>
                  <a:cubicBezTo>
                    <a:pt x="416" y="501"/>
                    <a:pt x="431" y="511"/>
                    <a:pt x="440" y="532"/>
                  </a:cubicBezTo>
                  <a:cubicBezTo>
                    <a:pt x="449" y="550"/>
                    <a:pt x="453" y="597"/>
                    <a:pt x="453" y="669"/>
                  </a:cubicBezTo>
                  <a:lnTo>
                    <a:pt x="453" y="1154"/>
                  </a:lnTo>
                  <a:lnTo>
                    <a:pt x="652" y="1042"/>
                  </a:lnTo>
                  <a:lnTo>
                    <a:pt x="652" y="561"/>
                  </a:lnTo>
                  <a:cubicBezTo>
                    <a:pt x="652" y="416"/>
                    <a:pt x="695" y="317"/>
                    <a:pt x="785" y="268"/>
                  </a:cubicBezTo>
                  <a:cubicBezTo>
                    <a:pt x="809" y="254"/>
                    <a:pt x="830" y="247"/>
                    <a:pt x="847" y="247"/>
                  </a:cubicBezTo>
                  <a:cubicBezTo>
                    <a:pt x="865" y="247"/>
                    <a:pt x="878" y="255"/>
                    <a:pt x="888" y="271"/>
                  </a:cubicBezTo>
                  <a:cubicBezTo>
                    <a:pt x="900" y="292"/>
                    <a:pt x="905" y="339"/>
                    <a:pt x="905" y="410"/>
                  </a:cubicBezTo>
                  <a:lnTo>
                    <a:pt x="905" y="899"/>
                  </a:lnTo>
                  <a:lnTo>
                    <a:pt x="1104" y="787"/>
                  </a:lnTo>
                  <a:lnTo>
                    <a:pt x="1104" y="208"/>
                  </a:lnTo>
                  <a:cubicBezTo>
                    <a:pt x="1104" y="69"/>
                    <a:pt x="1064" y="1"/>
                    <a:pt x="984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420850" y="1084850"/>
              <a:ext cx="18225" cy="25375"/>
            </a:xfrm>
            <a:custGeom>
              <a:avLst/>
              <a:gdLst/>
              <a:ahLst/>
              <a:cxnLst/>
              <a:rect l="l" t="t" r="r" b="b"/>
              <a:pathLst>
                <a:path w="729" h="1015" extrusionOk="0">
                  <a:moveTo>
                    <a:pt x="434" y="209"/>
                  </a:moveTo>
                  <a:cubicBezTo>
                    <a:pt x="480" y="209"/>
                    <a:pt x="510" y="248"/>
                    <a:pt x="523" y="325"/>
                  </a:cubicBezTo>
                  <a:lnTo>
                    <a:pt x="199" y="508"/>
                  </a:lnTo>
                  <a:cubicBezTo>
                    <a:pt x="202" y="460"/>
                    <a:pt x="214" y="412"/>
                    <a:pt x="236" y="370"/>
                  </a:cubicBezTo>
                  <a:cubicBezTo>
                    <a:pt x="263" y="311"/>
                    <a:pt x="308" y="263"/>
                    <a:pt x="365" y="231"/>
                  </a:cubicBezTo>
                  <a:cubicBezTo>
                    <a:pt x="391" y="216"/>
                    <a:pt x="414" y="209"/>
                    <a:pt x="434" y="209"/>
                  </a:cubicBezTo>
                  <a:close/>
                  <a:moveTo>
                    <a:pt x="523" y="1"/>
                  </a:moveTo>
                  <a:cubicBezTo>
                    <a:pt x="479" y="1"/>
                    <a:pt x="428" y="17"/>
                    <a:pt x="371" y="48"/>
                  </a:cubicBezTo>
                  <a:cubicBezTo>
                    <a:pt x="256" y="115"/>
                    <a:pt x="165" y="212"/>
                    <a:pt x="104" y="328"/>
                  </a:cubicBezTo>
                  <a:cubicBezTo>
                    <a:pt x="37" y="446"/>
                    <a:pt x="2" y="578"/>
                    <a:pt x="1" y="713"/>
                  </a:cubicBezTo>
                  <a:cubicBezTo>
                    <a:pt x="1" y="847"/>
                    <a:pt x="34" y="939"/>
                    <a:pt x="101" y="985"/>
                  </a:cubicBezTo>
                  <a:cubicBezTo>
                    <a:pt x="129" y="1005"/>
                    <a:pt x="161" y="1014"/>
                    <a:pt x="197" y="1014"/>
                  </a:cubicBezTo>
                  <a:cubicBezTo>
                    <a:pt x="247" y="1014"/>
                    <a:pt x="305" y="996"/>
                    <a:pt x="371" y="959"/>
                  </a:cubicBezTo>
                  <a:cubicBezTo>
                    <a:pt x="542" y="862"/>
                    <a:pt x="655" y="701"/>
                    <a:pt x="708" y="478"/>
                  </a:cubicBezTo>
                  <a:lnTo>
                    <a:pt x="708" y="478"/>
                  </a:lnTo>
                  <a:lnTo>
                    <a:pt x="533" y="576"/>
                  </a:lnTo>
                  <a:cubicBezTo>
                    <a:pt x="524" y="615"/>
                    <a:pt x="505" y="652"/>
                    <a:pt x="481" y="682"/>
                  </a:cubicBezTo>
                  <a:cubicBezTo>
                    <a:pt x="453" y="720"/>
                    <a:pt x="417" y="753"/>
                    <a:pt x="376" y="776"/>
                  </a:cubicBezTo>
                  <a:cubicBezTo>
                    <a:pt x="342" y="796"/>
                    <a:pt x="312" y="806"/>
                    <a:pt x="288" y="806"/>
                  </a:cubicBezTo>
                  <a:cubicBezTo>
                    <a:pt x="233" y="806"/>
                    <a:pt x="203" y="757"/>
                    <a:pt x="199" y="657"/>
                  </a:cubicBezTo>
                  <a:lnTo>
                    <a:pt x="722" y="365"/>
                  </a:lnTo>
                  <a:cubicBezTo>
                    <a:pt x="729" y="218"/>
                    <a:pt x="703" y="115"/>
                    <a:pt x="642" y="53"/>
                  </a:cubicBezTo>
                  <a:cubicBezTo>
                    <a:pt x="609" y="18"/>
                    <a:pt x="570" y="1"/>
                    <a:pt x="523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442075" y="1068675"/>
              <a:ext cx="5500" cy="32850"/>
            </a:xfrm>
            <a:custGeom>
              <a:avLst/>
              <a:gdLst/>
              <a:ahLst/>
              <a:cxnLst/>
              <a:rect l="l" t="t" r="r" b="b"/>
              <a:pathLst>
                <a:path w="220" h="1314" extrusionOk="0">
                  <a:moveTo>
                    <a:pt x="212" y="1"/>
                  </a:moveTo>
                  <a:lnTo>
                    <a:pt x="6" y="118"/>
                  </a:lnTo>
                  <a:lnTo>
                    <a:pt x="6" y="439"/>
                  </a:lnTo>
                  <a:lnTo>
                    <a:pt x="58" y="923"/>
                  </a:lnTo>
                  <a:lnTo>
                    <a:pt x="158" y="867"/>
                  </a:lnTo>
                  <a:lnTo>
                    <a:pt x="212" y="321"/>
                  </a:lnTo>
                  <a:lnTo>
                    <a:pt x="212" y="1"/>
                  </a:lnTo>
                  <a:close/>
                  <a:moveTo>
                    <a:pt x="219" y="933"/>
                  </a:moveTo>
                  <a:lnTo>
                    <a:pt x="0" y="1057"/>
                  </a:lnTo>
                  <a:lnTo>
                    <a:pt x="0" y="1313"/>
                  </a:lnTo>
                  <a:lnTo>
                    <a:pt x="219" y="1190"/>
                  </a:lnTo>
                  <a:lnTo>
                    <a:pt x="219" y="933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오디오 3">
            <a:hlinkClick r:id="" action="ppaction://media"/>
            <a:extLst>
              <a:ext uri="{FF2B5EF4-FFF2-40B4-BE49-F238E27FC236}">
                <a16:creationId xmlns:a16="http://schemas.microsoft.com/office/drawing/2014/main" id="{2C21F8FE-DDC8-4CE6-892E-15AC9B7F98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4318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7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"/>
    </mc:Choice>
    <mc:Fallback xmlns="">
      <p:transition spd="slow" advTm="85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62;p30">
            <a:extLst>
              <a:ext uri="{FF2B5EF4-FFF2-40B4-BE49-F238E27FC236}">
                <a16:creationId xmlns:a16="http://schemas.microsoft.com/office/drawing/2014/main" id="{0AB8FFB4-6D28-466C-A3F5-4E8E5A7846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구현 기능 </a:t>
            </a:r>
            <a:r>
              <a:rPr lang="en-US" altLang="ko-KR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– </a:t>
            </a:r>
            <a:r>
              <a:rPr lang="ko-KR" altLang="en-US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파일 저장</a:t>
            </a:r>
            <a:endParaRPr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2" name="Google Shape;966;p30">
            <a:extLst>
              <a:ext uri="{FF2B5EF4-FFF2-40B4-BE49-F238E27FC236}">
                <a16:creationId xmlns:a16="http://schemas.microsoft.com/office/drawing/2014/main" id="{541D72A0-D205-4EF3-B58D-FE02F3FA4F5F}"/>
              </a:ext>
            </a:extLst>
          </p:cNvPr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A2C0D5-FFBE-4E4F-A3BD-BBAAB8979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89" y="899466"/>
            <a:ext cx="5192195" cy="39404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FC42EA-92F6-4C8C-9555-3DDB2C4FBF38}"/>
              </a:ext>
            </a:extLst>
          </p:cNvPr>
          <p:cNvSpPr txBox="1"/>
          <p:nvPr/>
        </p:nvSpPr>
        <p:spPr>
          <a:xfrm>
            <a:off x="4469177" y="1698914"/>
            <a:ext cx="4447696" cy="1331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즐겨 찾기 리스트</a:t>
            </a:r>
            <a:endParaRPr lang="en-US" altLang="ko-KR" sz="28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텍스트 파일 저장</a:t>
            </a:r>
            <a:endParaRPr lang="en-US" altLang="ko-KR" sz="2800">
              <a:solidFill>
                <a:srgbClr val="E4252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634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62;p30">
            <a:extLst>
              <a:ext uri="{FF2B5EF4-FFF2-40B4-BE49-F238E27FC236}">
                <a16:creationId xmlns:a16="http://schemas.microsoft.com/office/drawing/2014/main" id="{0AB8FFB4-6D28-466C-A3F5-4E8E5A7846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구현 기능 </a:t>
            </a:r>
            <a:r>
              <a:rPr lang="en-US" altLang="ko-KR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– C++ </a:t>
            </a:r>
            <a:r>
              <a:rPr lang="ko-KR" altLang="en-US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연동</a:t>
            </a:r>
            <a:endParaRPr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2" name="Google Shape;966;p30">
            <a:extLst>
              <a:ext uri="{FF2B5EF4-FFF2-40B4-BE49-F238E27FC236}">
                <a16:creationId xmlns:a16="http://schemas.microsoft.com/office/drawing/2014/main" id="{541D72A0-D205-4EF3-B58D-FE02F3FA4F5F}"/>
              </a:ext>
            </a:extLst>
          </p:cNvPr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C0C9BB-FFB2-4AD5-942A-4CBD582E3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547"/>
          <a:stretch/>
        </p:blipFill>
        <p:spPr>
          <a:xfrm>
            <a:off x="188852" y="972001"/>
            <a:ext cx="7134661" cy="350622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5BB9733-854D-471B-85E2-34ADC6341FA3}"/>
              </a:ext>
            </a:extLst>
          </p:cNvPr>
          <p:cNvSpPr/>
          <p:nvPr/>
        </p:nvSpPr>
        <p:spPr>
          <a:xfrm>
            <a:off x="2358044" y="2480310"/>
            <a:ext cx="1324494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594229-E7D5-4C50-BA28-D3FE25B0D5E6}"/>
              </a:ext>
            </a:extLst>
          </p:cNvPr>
          <p:cNvSpPr/>
          <p:nvPr/>
        </p:nvSpPr>
        <p:spPr>
          <a:xfrm>
            <a:off x="2219497" y="2675238"/>
            <a:ext cx="922713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44ACD4-33F8-4FD6-920F-63044BD5E3EF}"/>
              </a:ext>
            </a:extLst>
          </p:cNvPr>
          <p:cNvSpPr txBox="1"/>
          <p:nvPr/>
        </p:nvSpPr>
        <p:spPr>
          <a:xfrm>
            <a:off x="4638886" y="2397181"/>
            <a:ext cx="4181303" cy="17081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C++</a:t>
            </a:r>
            <a:r>
              <a:rPr lang="ko-KR" altLang="en-US" sz="24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연동하여 메일전송 시</a:t>
            </a:r>
            <a:endParaRPr lang="en-US" altLang="ko-KR" sz="24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보내는 사람의 </a:t>
            </a:r>
            <a:endParaRPr lang="en-US" altLang="ko-KR" sz="24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비밀번호 가져오는 함수 구현 </a:t>
            </a:r>
            <a:endParaRPr lang="en-US" altLang="ko-KR" sz="2400">
              <a:solidFill>
                <a:srgbClr val="E4252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7979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프로그램 </a:t>
            </a:r>
            <a:r>
              <a:rPr lang="en-US" altLang="ko-KR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GUI</a:t>
            </a:r>
            <a:endParaRPr sz="2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6B0087-22DB-4F83-9A44-882CAA00E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911064"/>
            <a:ext cx="6402113" cy="40053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B93F13-042A-477F-9D1C-677FBD64EBA7}"/>
              </a:ext>
            </a:extLst>
          </p:cNvPr>
          <p:cNvSpPr txBox="1"/>
          <p:nvPr/>
        </p:nvSpPr>
        <p:spPr>
          <a:xfrm>
            <a:off x="7477760" y="132757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검색 페이지</a:t>
            </a:r>
          </a:p>
        </p:txBody>
      </p:sp>
    </p:spTree>
    <p:extLst>
      <p:ext uri="{BB962C8B-B14F-4D97-AF65-F5344CB8AC3E}">
        <p14:creationId xmlns:p14="http://schemas.microsoft.com/office/powerpoint/2010/main" val="36590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643"/>
    </mc:Choice>
    <mc:Fallback xmlns="">
      <p:transition spd="slow" advTm="3464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프로그램 </a:t>
            </a:r>
            <a:r>
              <a:rPr lang="en-US" altLang="ko-KR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GUI</a:t>
            </a:r>
            <a:endParaRPr sz="2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33C087-15B9-41EB-A779-D10D4F3CF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911063"/>
            <a:ext cx="6401068" cy="40053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2AAE18-40C7-4597-A5D8-52C033CAE247}"/>
              </a:ext>
            </a:extLst>
          </p:cNvPr>
          <p:cNvSpPr txBox="1"/>
          <p:nvPr/>
        </p:nvSpPr>
        <p:spPr>
          <a:xfrm>
            <a:off x="7477760" y="1327574"/>
            <a:ext cx="1287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즐겨찾기 </a:t>
            </a:r>
            <a:endParaRPr lang="en-US" altLang="ko-KR" sz="20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1997594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643"/>
    </mc:Choice>
    <mc:Fallback>
      <p:transition spd="slow" advTm="3464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진행 상황</a:t>
            </a:r>
            <a:endParaRPr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570866E-92C6-4FDC-BD3D-CBE3CA718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966978"/>
              </p:ext>
            </p:extLst>
          </p:nvPr>
        </p:nvGraphicFramePr>
        <p:xfrm>
          <a:off x="114300" y="914401"/>
          <a:ext cx="8896350" cy="406053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97414">
                  <a:extLst>
                    <a:ext uri="{9D8B030D-6E8A-4147-A177-3AD203B41FA5}">
                      <a16:colId xmlns:a16="http://schemas.microsoft.com/office/drawing/2014/main" val="1496081152"/>
                    </a:ext>
                  </a:extLst>
                </a:gridCol>
                <a:gridCol w="3849468">
                  <a:extLst>
                    <a:ext uri="{9D8B030D-6E8A-4147-A177-3AD203B41FA5}">
                      <a16:colId xmlns:a16="http://schemas.microsoft.com/office/drawing/2014/main" val="3230523566"/>
                    </a:ext>
                  </a:extLst>
                </a:gridCol>
                <a:gridCol w="3849468">
                  <a:extLst>
                    <a:ext uri="{9D8B030D-6E8A-4147-A177-3AD203B41FA5}">
                      <a16:colId xmlns:a16="http://schemas.microsoft.com/office/drawing/2014/main" val="2058388496"/>
                    </a:ext>
                  </a:extLst>
                </a:gridCol>
              </a:tblGrid>
              <a:tr h="409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세부 계획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83793"/>
                  </a:ext>
                </a:extLst>
              </a:tr>
              <a:tr h="669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5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월 </a:t>
                      </a:r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3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Open API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파싱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리소스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XML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파일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읽어오기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GUI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구현에 필요한 리소스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192192"/>
                  </a:ext>
                </a:extLst>
              </a:tr>
              <a:tr h="719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5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월 </a:t>
                      </a:r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4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Tkinter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GUI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아파트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실거래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조회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Tkinter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GUI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환경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지역 코드를 통한 조회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5685100"/>
                  </a:ext>
                </a:extLst>
              </a:tr>
              <a:tr h="646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5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월 </a:t>
                      </a:r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5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  <a:endParaRPr lang="en-US" altLang="ko-KR" sz="180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조건별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정렬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중간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조건에 따른 정렬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중간 발표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ppt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제작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1241"/>
                  </a:ext>
                </a:extLst>
              </a:tr>
              <a:tr h="669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6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월 </a:t>
                      </a:r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1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그래프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지도 연동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 err="1">
                          <a:solidFill>
                            <a:schemeClr val="accent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텔레그램</a:t>
                      </a:r>
                      <a:r>
                        <a:rPr lang="ko-KR" altLang="en-US" sz="1400" dirty="0">
                          <a:solidFill>
                            <a:schemeClr val="accent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봇 연동</a:t>
                      </a:r>
                      <a:endParaRPr lang="en-US" altLang="ko-KR" sz="1400" dirty="0">
                        <a:solidFill>
                          <a:schemeClr val="accent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accent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파일 저장</a:t>
                      </a:r>
                      <a:endParaRPr lang="en-US" altLang="ko-KR" sz="1400" dirty="0">
                        <a:solidFill>
                          <a:schemeClr val="accent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지역별 가격대에 따른 그래프 적용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지도 연동으로 아파트의 위치 지도에 표시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즐겨찾기 데이터 확인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620552"/>
                  </a:ext>
                </a:extLst>
              </a:tr>
              <a:tr h="669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6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월 </a:t>
                      </a:r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2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이메일로 데이터 전송 기능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최종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사용자가 원하는 아파트 정보 이메일 전송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최종 발표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ppt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728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2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59"/>
    </mc:Choice>
    <mc:Fallback xmlns="">
      <p:transition spd="slow" advTm="4055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 dirty="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  <a:r>
              <a:rPr lang="en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 dirty="0" err="1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커밋</a:t>
            </a: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상황</a:t>
            </a:r>
            <a:endParaRPr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DA2C37-7EC7-413C-B93B-B37211D39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158" y="733452"/>
            <a:ext cx="6481122" cy="434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8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27"/>
    </mc:Choice>
    <mc:Fallback xmlns="">
      <p:transition spd="slow" advTm="1062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 dirty="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  <a:r>
              <a:rPr lang="en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 dirty="0" err="1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커밋</a:t>
            </a: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상황</a:t>
            </a:r>
            <a:endParaRPr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794762-211C-42C5-BCCD-BC8586904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37" y="950461"/>
            <a:ext cx="8134769" cy="403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8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27"/>
    </mc:Choice>
    <mc:Fallback xmlns="">
      <p:transition spd="slow" advTm="1062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 dirty="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  <a:r>
              <a:rPr lang="en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 dirty="0" err="1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커밋</a:t>
            </a: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상황</a:t>
            </a:r>
            <a:endParaRPr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74E74F-6ABD-4734-AF7F-91D5C0BA1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783" y="831066"/>
            <a:ext cx="6966066" cy="40423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FD64AF-FC29-4ABF-95D7-C1AB5659BBFC}"/>
              </a:ext>
            </a:extLst>
          </p:cNvPr>
          <p:cNvSpPr txBox="1"/>
          <p:nvPr/>
        </p:nvSpPr>
        <p:spPr>
          <a:xfrm>
            <a:off x="3222837" y="2852232"/>
            <a:ext cx="111413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윤성주</a:t>
            </a:r>
            <a:endParaRPr lang="en-US" altLang="ko-KR" sz="2000" dirty="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19494F-EA6D-4677-BF34-F96E174C33A1}"/>
              </a:ext>
            </a:extLst>
          </p:cNvPr>
          <p:cNvSpPr txBox="1"/>
          <p:nvPr/>
        </p:nvSpPr>
        <p:spPr>
          <a:xfrm>
            <a:off x="6686708" y="2852232"/>
            <a:ext cx="111413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최경훈</a:t>
            </a:r>
            <a:endParaRPr lang="en-US" altLang="ko-KR" sz="2000" dirty="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619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27"/>
    </mc:Choice>
    <mc:Fallback xmlns="">
      <p:transition spd="slow" advTm="1062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7229;p55">
            <a:extLst>
              <a:ext uri="{FF2B5EF4-FFF2-40B4-BE49-F238E27FC236}">
                <a16:creationId xmlns:a16="http://schemas.microsoft.com/office/drawing/2014/main" id="{D66BF2E6-84AC-4F01-82A6-5BC683FA0E51}"/>
              </a:ext>
            </a:extLst>
          </p:cNvPr>
          <p:cNvGrpSpPr/>
          <p:nvPr/>
        </p:nvGrpSpPr>
        <p:grpSpPr>
          <a:xfrm>
            <a:off x="4007402" y="1156643"/>
            <a:ext cx="4961680" cy="3494232"/>
            <a:chOff x="6245200" y="806800"/>
            <a:chExt cx="1464400" cy="1031325"/>
          </a:xfrm>
        </p:grpSpPr>
        <p:sp>
          <p:nvSpPr>
            <p:cNvPr id="6" name="Google Shape;7230;p55">
              <a:extLst>
                <a:ext uri="{FF2B5EF4-FFF2-40B4-BE49-F238E27FC236}">
                  <a16:creationId xmlns:a16="http://schemas.microsoft.com/office/drawing/2014/main" id="{9A4DAF58-D3A7-43A6-92E8-6B32D213F89B}"/>
                </a:ext>
              </a:extLst>
            </p:cNvPr>
            <p:cNvSpPr/>
            <p:nvPr/>
          </p:nvSpPr>
          <p:spPr>
            <a:xfrm>
              <a:off x="6315475" y="1430600"/>
              <a:ext cx="3475" cy="2625"/>
            </a:xfrm>
            <a:custGeom>
              <a:avLst/>
              <a:gdLst/>
              <a:ahLst/>
              <a:cxnLst/>
              <a:rect l="l" t="t" r="r" b="b"/>
              <a:pathLst>
                <a:path w="139" h="105" extrusionOk="0">
                  <a:moveTo>
                    <a:pt x="118" y="0"/>
                  </a:moveTo>
                  <a:lnTo>
                    <a:pt x="1" y="70"/>
                  </a:lnTo>
                  <a:lnTo>
                    <a:pt x="20" y="104"/>
                  </a:lnTo>
                  <a:lnTo>
                    <a:pt x="138" y="35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231;p55">
              <a:extLst>
                <a:ext uri="{FF2B5EF4-FFF2-40B4-BE49-F238E27FC236}">
                  <a16:creationId xmlns:a16="http://schemas.microsoft.com/office/drawing/2014/main" id="{AEE2AE47-ACCB-4E34-AE0C-77C9032829CE}"/>
                </a:ext>
              </a:extLst>
            </p:cNvPr>
            <p:cNvSpPr/>
            <p:nvPr/>
          </p:nvSpPr>
          <p:spPr>
            <a:xfrm>
              <a:off x="6245200" y="993400"/>
              <a:ext cx="1464400" cy="844725"/>
            </a:xfrm>
            <a:custGeom>
              <a:avLst/>
              <a:gdLst/>
              <a:ahLst/>
              <a:cxnLst/>
              <a:rect l="l" t="t" r="r" b="b"/>
              <a:pathLst>
                <a:path w="58576" h="33789" extrusionOk="0">
                  <a:moveTo>
                    <a:pt x="37967" y="1"/>
                  </a:moveTo>
                  <a:cubicBezTo>
                    <a:pt x="37554" y="1"/>
                    <a:pt x="37142" y="92"/>
                    <a:pt x="36828" y="273"/>
                  </a:cubicBezTo>
                  <a:lnTo>
                    <a:pt x="616" y="21322"/>
                  </a:lnTo>
                  <a:cubicBezTo>
                    <a:pt x="0" y="21685"/>
                    <a:pt x="0" y="22275"/>
                    <a:pt x="629" y="22637"/>
                  </a:cubicBezTo>
                  <a:lnTo>
                    <a:pt x="19480" y="33517"/>
                  </a:lnTo>
                  <a:cubicBezTo>
                    <a:pt x="19796" y="33698"/>
                    <a:pt x="20208" y="33789"/>
                    <a:pt x="20621" y="33789"/>
                  </a:cubicBezTo>
                  <a:cubicBezTo>
                    <a:pt x="21033" y="33789"/>
                    <a:pt x="21446" y="33698"/>
                    <a:pt x="21761" y="33517"/>
                  </a:cubicBezTo>
                  <a:lnTo>
                    <a:pt x="57958" y="12468"/>
                  </a:lnTo>
                  <a:cubicBezTo>
                    <a:pt x="58576" y="12105"/>
                    <a:pt x="58576" y="11515"/>
                    <a:pt x="57945" y="11153"/>
                  </a:cubicBezTo>
                  <a:lnTo>
                    <a:pt x="39107" y="273"/>
                  </a:lnTo>
                  <a:cubicBezTo>
                    <a:pt x="38792" y="92"/>
                    <a:pt x="38379" y="1"/>
                    <a:pt x="37967" y="1"/>
                  </a:cubicBezTo>
                  <a:close/>
                </a:path>
              </a:pathLst>
            </a:custGeom>
            <a:solidFill>
              <a:srgbClr val="595959">
                <a:alpha val="30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232;p55">
              <a:extLst>
                <a:ext uri="{FF2B5EF4-FFF2-40B4-BE49-F238E27FC236}">
                  <a16:creationId xmlns:a16="http://schemas.microsoft.com/office/drawing/2014/main" id="{8EC87726-F06B-4F43-BBEA-821686D7D885}"/>
                </a:ext>
              </a:extLst>
            </p:cNvPr>
            <p:cNvSpPr/>
            <p:nvPr/>
          </p:nvSpPr>
          <p:spPr>
            <a:xfrm>
              <a:off x="6245200" y="872325"/>
              <a:ext cx="1464400" cy="844725"/>
            </a:xfrm>
            <a:custGeom>
              <a:avLst/>
              <a:gdLst/>
              <a:ahLst/>
              <a:cxnLst/>
              <a:rect l="l" t="t" r="r" b="b"/>
              <a:pathLst>
                <a:path w="58576" h="33789" extrusionOk="0">
                  <a:moveTo>
                    <a:pt x="37967" y="1"/>
                  </a:moveTo>
                  <a:cubicBezTo>
                    <a:pt x="37554" y="1"/>
                    <a:pt x="37142" y="91"/>
                    <a:pt x="36828" y="273"/>
                  </a:cubicBezTo>
                  <a:lnTo>
                    <a:pt x="616" y="21322"/>
                  </a:lnTo>
                  <a:cubicBezTo>
                    <a:pt x="0" y="21684"/>
                    <a:pt x="0" y="22274"/>
                    <a:pt x="629" y="22637"/>
                  </a:cubicBezTo>
                  <a:lnTo>
                    <a:pt x="19480" y="33517"/>
                  </a:lnTo>
                  <a:cubicBezTo>
                    <a:pt x="19796" y="33698"/>
                    <a:pt x="20208" y="33789"/>
                    <a:pt x="20621" y="33789"/>
                  </a:cubicBezTo>
                  <a:cubicBezTo>
                    <a:pt x="21033" y="33789"/>
                    <a:pt x="21446" y="33698"/>
                    <a:pt x="21761" y="33517"/>
                  </a:cubicBezTo>
                  <a:lnTo>
                    <a:pt x="57958" y="12468"/>
                  </a:lnTo>
                  <a:cubicBezTo>
                    <a:pt x="58576" y="12105"/>
                    <a:pt x="58576" y="11515"/>
                    <a:pt x="57945" y="11152"/>
                  </a:cubicBezTo>
                  <a:lnTo>
                    <a:pt x="39107" y="273"/>
                  </a:lnTo>
                  <a:cubicBezTo>
                    <a:pt x="38792" y="91"/>
                    <a:pt x="38379" y="1"/>
                    <a:pt x="3796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233;p55">
              <a:extLst>
                <a:ext uri="{FF2B5EF4-FFF2-40B4-BE49-F238E27FC236}">
                  <a16:creationId xmlns:a16="http://schemas.microsoft.com/office/drawing/2014/main" id="{FCF34595-A845-43FD-9F6C-166C4E49847D}"/>
                </a:ext>
              </a:extLst>
            </p:cNvPr>
            <p:cNvSpPr/>
            <p:nvPr/>
          </p:nvSpPr>
          <p:spPr>
            <a:xfrm>
              <a:off x="6368950" y="933100"/>
              <a:ext cx="1224950" cy="710425"/>
            </a:xfrm>
            <a:custGeom>
              <a:avLst/>
              <a:gdLst/>
              <a:ahLst/>
              <a:cxnLst/>
              <a:rect l="l" t="t" r="r" b="b"/>
              <a:pathLst>
                <a:path w="48998" h="28417" extrusionOk="0">
                  <a:moveTo>
                    <a:pt x="29395" y="1"/>
                  </a:moveTo>
                  <a:lnTo>
                    <a:pt x="1" y="17093"/>
                  </a:lnTo>
                  <a:lnTo>
                    <a:pt x="19588" y="28416"/>
                  </a:lnTo>
                  <a:lnTo>
                    <a:pt x="48997" y="11324"/>
                  </a:lnTo>
                  <a:lnTo>
                    <a:pt x="293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34;p55">
              <a:extLst>
                <a:ext uri="{FF2B5EF4-FFF2-40B4-BE49-F238E27FC236}">
                  <a16:creationId xmlns:a16="http://schemas.microsoft.com/office/drawing/2014/main" id="{CB17B989-1520-4DBC-A20E-2F94130AC1A3}"/>
                </a:ext>
              </a:extLst>
            </p:cNvPr>
            <p:cNvSpPr/>
            <p:nvPr/>
          </p:nvSpPr>
          <p:spPr>
            <a:xfrm>
              <a:off x="7426550" y="1062675"/>
              <a:ext cx="23525" cy="12275"/>
            </a:xfrm>
            <a:custGeom>
              <a:avLst/>
              <a:gdLst/>
              <a:ahLst/>
              <a:cxnLst/>
              <a:rect l="l" t="t" r="r" b="b"/>
              <a:pathLst>
                <a:path w="941" h="491" extrusionOk="0">
                  <a:moveTo>
                    <a:pt x="469" y="1"/>
                  </a:moveTo>
                  <a:cubicBezTo>
                    <a:pt x="360" y="1"/>
                    <a:pt x="249" y="24"/>
                    <a:pt x="162" y="71"/>
                  </a:cubicBezTo>
                  <a:cubicBezTo>
                    <a:pt x="1" y="166"/>
                    <a:pt x="1" y="327"/>
                    <a:pt x="162" y="419"/>
                  </a:cubicBezTo>
                  <a:cubicBezTo>
                    <a:pt x="242" y="466"/>
                    <a:pt x="350" y="490"/>
                    <a:pt x="459" y="490"/>
                  </a:cubicBezTo>
                  <a:cubicBezTo>
                    <a:pt x="568" y="490"/>
                    <a:pt x="679" y="466"/>
                    <a:pt x="767" y="419"/>
                  </a:cubicBezTo>
                  <a:cubicBezTo>
                    <a:pt x="941" y="312"/>
                    <a:pt x="941" y="166"/>
                    <a:pt x="767" y="71"/>
                  </a:cubicBezTo>
                  <a:cubicBezTo>
                    <a:pt x="686" y="24"/>
                    <a:pt x="578" y="1"/>
                    <a:pt x="469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35;p55">
              <a:extLst>
                <a:ext uri="{FF2B5EF4-FFF2-40B4-BE49-F238E27FC236}">
                  <a16:creationId xmlns:a16="http://schemas.microsoft.com/office/drawing/2014/main" id="{BE92AFDD-9FD4-40D7-96DE-04C9CBBC85F7}"/>
                </a:ext>
              </a:extLst>
            </p:cNvPr>
            <p:cNvSpPr/>
            <p:nvPr/>
          </p:nvSpPr>
          <p:spPr>
            <a:xfrm>
              <a:off x="7333975" y="1008850"/>
              <a:ext cx="81225" cy="45800"/>
            </a:xfrm>
            <a:custGeom>
              <a:avLst/>
              <a:gdLst/>
              <a:ahLst/>
              <a:cxnLst/>
              <a:rect l="l" t="t" r="r" b="b"/>
              <a:pathLst>
                <a:path w="3249" h="1832" extrusionOk="0">
                  <a:moveTo>
                    <a:pt x="336" y="1"/>
                  </a:moveTo>
                  <a:cubicBezTo>
                    <a:pt x="259" y="1"/>
                    <a:pt x="182" y="17"/>
                    <a:pt x="122" y="51"/>
                  </a:cubicBezTo>
                  <a:cubicBezTo>
                    <a:pt x="1" y="117"/>
                    <a:pt x="1" y="225"/>
                    <a:pt x="122" y="291"/>
                  </a:cubicBezTo>
                  <a:lnTo>
                    <a:pt x="2698" y="1781"/>
                  </a:lnTo>
                  <a:cubicBezTo>
                    <a:pt x="2759" y="1815"/>
                    <a:pt x="2836" y="1832"/>
                    <a:pt x="2913" y="1832"/>
                  </a:cubicBezTo>
                  <a:cubicBezTo>
                    <a:pt x="2990" y="1832"/>
                    <a:pt x="3067" y="1815"/>
                    <a:pt x="3127" y="1781"/>
                  </a:cubicBezTo>
                  <a:cubicBezTo>
                    <a:pt x="3249" y="1714"/>
                    <a:pt x="3249" y="1607"/>
                    <a:pt x="3127" y="1527"/>
                  </a:cubicBezTo>
                  <a:lnTo>
                    <a:pt x="552" y="51"/>
                  </a:lnTo>
                  <a:cubicBezTo>
                    <a:pt x="491" y="17"/>
                    <a:pt x="413" y="1"/>
                    <a:pt x="336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36;p55">
              <a:extLst>
                <a:ext uri="{FF2B5EF4-FFF2-40B4-BE49-F238E27FC236}">
                  <a16:creationId xmlns:a16="http://schemas.microsoft.com/office/drawing/2014/main" id="{4E644F31-1C70-463F-93D4-6ECCB6811559}"/>
                </a:ext>
              </a:extLst>
            </p:cNvPr>
            <p:cNvSpPr/>
            <p:nvPr/>
          </p:nvSpPr>
          <p:spPr>
            <a:xfrm>
              <a:off x="6504425" y="1507925"/>
              <a:ext cx="107250" cy="56550"/>
            </a:xfrm>
            <a:custGeom>
              <a:avLst/>
              <a:gdLst/>
              <a:ahLst/>
              <a:cxnLst/>
              <a:rect l="l" t="t" r="r" b="b"/>
              <a:pathLst>
                <a:path w="4290" h="2262" extrusionOk="0">
                  <a:moveTo>
                    <a:pt x="2147" y="1"/>
                  </a:moveTo>
                  <a:cubicBezTo>
                    <a:pt x="1644" y="1"/>
                    <a:pt x="1141" y="113"/>
                    <a:pt x="759" y="336"/>
                  </a:cubicBezTo>
                  <a:cubicBezTo>
                    <a:pt x="0" y="779"/>
                    <a:pt x="6" y="1492"/>
                    <a:pt x="772" y="1933"/>
                  </a:cubicBezTo>
                  <a:cubicBezTo>
                    <a:pt x="1155" y="2152"/>
                    <a:pt x="1652" y="2262"/>
                    <a:pt x="2149" y="2262"/>
                  </a:cubicBezTo>
                  <a:cubicBezTo>
                    <a:pt x="2650" y="2262"/>
                    <a:pt x="3151" y="2151"/>
                    <a:pt x="3531" y="1929"/>
                  </a:cubicBezTo>
                  <a:cubicBezTo>
                    <a:pt x="4290" y="1485"/>
                    <a:pt x="4287" y="770"/>
                    <a:pt x="3518" y="328"/>
                  </a:cubicBezTo>
                  <a:cubicBezTo>
                    <a:pt x="3138" y="110"/>
                    <a:pt x="2643" y="1"/>
                    <a:pt x="2147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237;p55">
              <a:extLst>
                <a:ext uri="{FF2B5EF4-FFF2-40B4-BE49-F238E27FC236}">
                  <a16:creationId xmlns:a16="http://schemas.microsoft.com/office/drawing/2014/main" id="{C1ABAB1B-95CD-4109-AAD3-0D1A10820AD3}"/>
                </a:ext>
              </a:extLst>
            </p:cNvPr>
            <p:cNvSpPr/>
            <p:nvPr/>
          </p:nvSpPr>
          <p:spPr>
            <a:xfrm>
              <a:off x="6248850" y="1167550"/>
              <a:ext cx="1457050" cy="593625"/>
            </a:xfrm>
            <a:custGeom>
              <a:avLst/>
              <a:gdLst/>
              <a:ahLst/>
              <a:cxnLst/>
              <a:rect l="l" t="t" r="r" b="b"/>
              <a:pathLst>
                <a:path w="58282" h="23745" extrusionOk="0">
                  <a:moveTo>
                    <a:pt x="58282" y="0"/>
                  </a:moveTo>
                  <a:cubicBezTo>
                    <a:pt x="58282" y="243"/>
                    <a:pt x="58121" y="470"/>
                    <a:pt x="57812" y="659"/>
                  </a:cubicBezTo>
                  <a:lnTo>
                    <a:pt x="21602" y="21708"/>
                  </a:lnTo>
                  <a:cubicBezTo>
                    <a:pt x="21287" y="21889"/>
                    <a:pt x="20876" y="21979"/>
                    <a:pt x="20464" y="21979"/>
                  </a:cubicBezTo>
                  <a:cubicBezTo>
                    <a:pt x="20085" y="21979"/>
                    <a:pt x="19706" y="21903"/>
                    <a:pt x="19402" y="21750"/>
                  </a:cubicBezTo>
                  <a:lnTo>
                    <a:pt x="19402" y="21748"/>
                  </a:lnTo>
                  <a:lnTo>
                    <a:pt x="19321" y="21708"/>
                  </a:lnTo>
                  <a:lnTo>
                    <a:pt x="483" y="10828"/>
                  </a:lnTo>
                  <a:cubicBezTo>
                    <a:pt x="376" y="10760"/>
                    <a:pt x="259" y="10677"/>
                    <a:pt x="215" y="10626"/>
                  </a:cubicBezTo>
                  <a:cubicBezTo>
                    <a:pt x="151" y="10568"/>
                    <a:pt x="99" y="10500"/>
                    <a:pt x="61" y="10423"/>
                  </a:cubicBezTo>
                  <a:cubicBezTo>
                    <a:pt x="54" y="10409"/>
                    <a:pt x="50" y="10394"/>
                    <a:pt x="44" y="10380"/>
                  </a:cubicBezTo>
                  <a:cubicBezTo>
                    <a:pt x="35" y="10360"/>
                    <a:pt x="28" y="10338"/>
                    <a:pt x="22" y="10318"/>
                  </a:cubicBezTo>
                  <a:cubicBezTo>
                    <a:pt x="19" y="10303"/>
                    <a:pt x="15" y="10289"/>
                    <a:pt x="12" y="10276"/>
                  </a:cubicBezTo>
                  <a:cubicBezTo>
                    <a:pt x="5" y="10241"/>
                    <a:pt x="2" y="10206"/>
                    <a:pt x="0" y="10170"/>
                  </a:cubicBezTo>
                  <a:lnTo>
                    <a:pt x="0" y="11913"/>
                  </a:lnTo>
                  <a:cubicBezTo>
                    <a:pt x="0" y="11947"/>
                    <a:pt x="5" y="11982"/>
                    <a:pt x="12" y="12017"/>
                  </a:cubicBezTo>
                  <a:cubicBezTo>
                    <a:pt x="15" y="12032"/>
                    <a:pt x="19" y="12046"/>
                    <a:pt x="22" y="12059"/>
                  </a:cubicBezTo>
                  <a:cubicBezTo>
                    <a:pt x="28" y="12081"/>
                    <a:pt x="35" y="12101"/>
                    <a:pt x="44" y="12121"/>
                  </a:cubicBezTo>
                  <a:cubicBezTo>
                    <a:pt x="50" y="12136"/>
                    <a:pt x="54" y="12150"/>
                    <a:pt x="61" y="12165"/>
                  </a:cubicBezTo>
                  <a:cubicBezTo>
                    <a:pt x="134" y="12316"/>
                    <a:pt x="272" y="12456"/>
                    <a:pt x="470" y="12570"/>
                  </a:cubicBezTo>
                  <a:lnTo>
                    <a:pt x="19401" y="23504"/>
                  </a:lnTo>
                  <a:cubicBezTo>
                    <a:pt x="19836" y="23689"/>
                    <a:pt x="20213" y="23745"/>
                    <a:pt x="20511" y="23745"/>
                  </a:cubicBezTo>
                  <a:cubicBezTo>
                    <a:pt x="20970" y="23745"/>
                    <a:pt x="21240" y="23612"/>
                    <a:pt x="21240" y="23612"/>
                  </a:cubicBezTo>
                  <a:cubicBezTo>
                    <a:pt x="21375" y="23571"/>
                    <a:pt x="21495" y="23518"/>
                    <a:pt x="23769" y="22179"/>
                  </a:cubicBezTo>
                  <a:cubicBezTo>
                    <a:pt x="23769" y="22179"/>
                    <a:pt x="57853" y="2374"/>
                    <a:pt x="57880" y="2361"/>
                  </a:cubicBezTo>
                  <a:cubicBezTo>
                    <a:pt x="57887" y="2355"/>
                    <a:pt x="57895" y="2349"/>
                    <a:pt x="57903" y="2344"/>
                  </a:cubicBezTo>
                  <a:cubicBezTo>
                    <a:pt x="57918" y="2334"/>
                    <a:pt x="57931" y="2325"/>
                    <a:pt x="57944" y="2315"/>
                  </a:cubicBezTo>
                  <a:cubicBezTo>
                    <a:pt x="57963" y="2300"/>
                    <a:pt x="57980" y="2287"/>
                    <a:pt x="57998" y="2273"/>
                  </a:cubicBezTo>
                  <a:cubicBezTo>
                    <a:pt x="58009" y="2264"/>
                    <a:pt x="58019" y="2254"/>
                    <a:pt x="58031" y="2245"/>
                  </a:cubicBezTo>
                  <a:cubicBezTo>
                    <a:pt x="58050" y="2226"/>
                    <a:pt x="58069" y="2209"/>
                    <a:pt x="58086" y="2190"/>
                  </a:cubicBezTo>
                  <a:cubicBezTo>
                    <a:pt x="58092" y="2184"/>
                    <a:pt x="58098" y="2178"/>
                    <a:pt x="58102" y="2173"/>
                  </a:cubicBezTo>
                  <a:cubicBezTo>
                    <a:pt x="58124" y="2149"/>
                    <a:pt x="58143" y="2125"/>
                    <a:pt x="58161" y="2099"/>
                  </a:cubicBezTo>
                  <a:lnTo>
                    <a:pt x="58164" y="2096"/>
                  </a:lnTo>
                  <a:cubicBezTo>
                    <a:pt x="58219" y="2019"/>
                    <a:pt x="58257" y="1929"/>
                    <a:pt x="58275" y="1835"/>
                  </a:cubicBezTo>
                  <a:lnTo>
                    <a:pt x="58275" y="1833"/>
                  </a:lnTo>
                  <a:cubicBezTo>
                    <a:pt x="58279" y="1804"/>
                    <a:pt x="58282" y="1774"/>
                    <a:pt x="58282" y="1743"/>
                  </a:cubicBezTo>
                  <a:lnTo>
                    <a:pt x="5828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238;p55">
              <a:extLst>
                <a:ext uri="{FF2B5EF4-FFF2-40B4-BE49-F238E27FC236}">
                  <a16:creationId xmlns:a16="http://schemas.microsoft.com/office/drawing/2014/main" id="{C6207666-165A-48FE-B480-2B255ED22C7C}"/>
                </a:ext>
              </a:extLst>
            </p:cNvPr>
            <p:cNvSpPr/>
            <p:nvPr/>
          </p:nvSpPr>
          <p:spPr>
            <a:xfrm>
              <a:off x="6417100" y="1215350"/>
              <a:ext cx="426200" cy="247525"/>
            </a:xfrm>
            <a:custGeom>
              <a:avLst/>
              <a:gdLst/>
              <a:ahLst/>
              <a:cxnLst/>
              <a:rect l="l" t="t" r="r" b="b"/>
              <a:pathLst>
                <a:path w="17048" h="9901" extrusionOk="0">
                  <a:moveTo>
                    <a:pt x="9875" y="1"/>
                  </a:moveTo>
                  <a:cubicBezTo>
                    <a:pt x="9817" y="1"/>
                    <a:pt x="9759" y="13"/>
                    <a:pt x="9716" y="39"/>
                  </a:cubicBezTo>
                  <a:lnTo>
                    <a:pt x="89" y="5637"/>
                  </a:lnTo>
                  <a:cubicBezTo>
                    <a:pt x="0" y="5690"/>
                    <a:pt x="0" y="5772"/>
                    <a:pt x="89" y="5823"/>
                  </a:cubicBezTo>
                  <a:lnTo>
                    <a:pt x="7013" y="9861"/>
                  </a:lnTo>
                  <a:cubicBezTo>
                    <a:pt x="7057" y="9888"/>
                    <a:pt x="7115" y="9901"/>
                    <a:pt x="7173" y="9901"/>
                  </a:cubicBezTo>
                  <a:cubicBezTo>
                    <a:pt x="7231" y="9901"/>
                    <a:pt x="7289" y="9888"/>
                    <a:pt x="7333" y="9861"/>
                  </a:cubicBezTo>
                  <a:lnTo>
                    <a:pt x="16960" y="4263"/>
                  </a:lnTo>
                  <a:cubicBezTo>
                    <a:pt x="17047" y="4212"/>
                    <a:pt x="17047" y="4128"/>
                    <a:pt x="16960" y="4077"/>
                  </a:cubicBezTo>
                  <a:lnTo>
                    <a:pt x="10036" y="39"/>
                  </a:lnTo>
                  <a:cubicBezTo>
                    <a:pt x="9992" y="13"/>
                    <a:pt x="9934" y="1"/>
                    <a:pt x="987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239;p55">
              <a:extLst>
                <a:ext uri="{FF2B5EF4-FFF2-40B4-BE49-F238E27FC236}">
                  <a16:creationId xmlns:a16="http://schemas.microsoft.com/office/drawing/2014/main" id="{764B8947-B4C1-4046-A92E-E2FA8407951A}"/>
                </a:ext>
              </a:extLst>
            </p:cNvPr>
            <p:cNvSpPr/>
            <p:nvPr/>
          </p:nvSpPr>
          <p:spPr>
            <a:xfrm>
              <a:off x="6926075" y="948525"/>
              <a:ext cx="340250" cy="197525"/>
            </a:xfrm>
            <a:custGeom>
              <a:avLst/>
              <a:gdLst/>
              <a:ahLst/>
              <a:cxnLst/>
              <a:rect l="l" t="t" r="r" b="b"/>
              <a:pathLst>
                <a:path w="13610" h="7901" extrusionOk="0">
                  <a:moveTo>
                    <a:pt x="7173" y="0"/>
                  </a:moveTo>
                  <a:cubicBezTo>
                    <a:pt x="7115" y="0"/>
                    <a:pt x="7057" y="13"/>
                    <a:pt x="7013" y="39"/>
                  </a:cubicBezTo>
                  <a:lnTo>
                    <a:pt x="89" y="4078"/>
                  </a:lnTo>
                  <a:cubicBezTo>
                    <a:pt x="0" y="4128"/>
                    <a:pt x="0" y="4211"/>
                    <a:pt x="87" y="4262"/>
                  </a:cubicBezTo>
                  <a:lnTo>
                    <a:pt x="6278" y="7862"/>
                  </a:lnTo>
                  <a:cubicBezTo>
                    <a:pt x="6321" y="7888"/>
                    <a:pt x="6379" y="7900"/>
                    <a:pt x="6437" y="7900"/>
                  </a:cubicBezTo>
                  <a:cubicBezTo>
                    <a:pt x="6494" y="7900"/>
                    <a:pt x="6552" y="7888"/>
                    <a:pt x="6597" y="7862"/>
                  </a:cubicBezTo>
                  <a:lnTo>
                    <a:pt x="13521" y="3824"/>
                  </a:lnTo>
                  <a:cubicBezTo>
                    <a:pt x="13609" y="3773"/>
                    <a:pt x="13609" y="3689"/>
                    <a:pt x="13522" y="3638"/>
                  </a:cubicBezTo>
                  <a:lnTo>
                    <a:pt x="7333" y="39"/>
                  </a:lnTo>
                  <a:cubicBezTo>
                    <a:pt x="7289" y="13"/>
                    <a:pt x="7231" y="0"/>
                    <a:pt x="717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240;p55">
              <a:extLst>
                <a:ext uri="{FF2B5EF4-FFF2-40B4-BE49-F238E27FC236}">
                  <a16:creationId xmlns:a16="http://schemas.microsoft.com/office/drawing/2014/main" id="{FEBC3700-97F5-4E4D-BEC7-023129DE612F}"/>
                </a:ext>
              </a:extLst>
            </p:cNvPr>
            <p:cNvSpPr/>
            <p:nvPr/>
          </p:nvSpPr>
          <p:spPr>
            <a:xfrm>
              <a:off x="7088050" y="973275"/>
              <a:ext cx="134250" cy="153725"/>
            </a:xfrm>
            <a:custGeom>
              <a:avLst/>
              <a:gdLst/>
              <a:ahLst/>
              <a:cxnLst/>
              <a:rect l="l" t="t" r="r" b="b"/>
              <a:pathLst>
                <a:path w="5370" h="6149" extrusionOk="0">
                  <a:moveTo>
                    <a:pt x="5319" y="0"/>
                  </a:moveTo>
                  <a:lnTo>
                    <a:pt x="0" y="3014"/>
                  </a:lnTo>
                  <a:lnTo>
                    <a:pt x="51" y="6149"/>
                  </a:lnTo>
                  <a:lnTo>
                    <a:pt x="5370" y="3135"/>
                  </a:lnTo>
                  <a:lnTo>
                    <a:pt x="531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241;p55">
              <a:extLst>
                <a:ext uri="{FF2B5EF4-FFF2-40B4-BE49-F238E27FC236}">
                  <a16:creationId xmlns:a16="http://schemas.microsoft.com/office/drawing/2014/main" id="{00220F2E-D6F5-468E-9666-EC24A4DC638B}"/>
                </a:ext>
              </a:extLst>
            </p:cNvPr>
            <p:cNvSpPr/>
            <p:nvPr/>
          </p:nvSpPr>
          <p:spPr>
            <a:xfrm>
              <a:off x="6951325" y="970625"/>
              <a:ext cx="138000" cy="156375"/>
            </a:xfrm>
            <a:custGeom>
              <a:avLst/>
              <a:gdLst/>
              <a:ahLst/>
              <a:cxnLst/>
              <a:rect l="l" t="t" r="r" b="b"/>
              <a:pathLst>
                <a:path w="5520" h="6255" extrusionOk="0">
                  <a:moveTo>
                    <a:pt x="1" y="1"/>
                  </a:moveTo>
                  <a:lnTo>
                    <a:pt x="52" y="3136"/>
                  </a:lnTo>
                  <a:lnTo>
                    <a:pt x="5520" y="6255"/>
                  </a:lnTo>
                  <a:lnTo>
                    <a:pt x="5469" y="31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242;p55">
              <a:extLst>
                <a:ext uri="{FF2B5EF4-FFF2-40B4-BE49-F238E27FC236}">
                  <a16:creationId xmlns:a16="http://schemas.microsoft.com/office/drawing/2014/main" id="{C415080E-7F3D-4867-B9BE-E5B89CC5293E}"/>
                </a:ext>
              </a:extLst>
            </p:cNvPr>
            <p:cNvSpPr/>
            <p:nvPr/>
          </p:nvSpPr>
          <p:spPr>
            <a:xfrm>
              <a:off x="6951325" y="895300"/>
              <a:ext cx="269725" cy="153325"/>
            </a:xfrm>
            <a:custGeom>
              <a:avLst/>
              <a:gdLst/>
              <a:ahLst/>
              <a:cxnLst/>
              <a:rect l="l" t="t" r="r" b="b"/>
              <a:pathLst>
                <a:path w="10789" h="6133" extrusionOk="0">
                  <a:moveTo>
                    <a:pt x="5320" y="0"/>
                  </a:moveTo>
                  <a:lnTo>
                    <a:pt x="1" y="3014"/>
                  </a:lnTo>
                  <a:lnTo>
                    <a:pt x="5469" y="6133"/>
                  </a:lnTo>
                  <a:lnTo>
                    <a:pt x="10788" y="3119"/>
                  </a:lnTo>
                  <a:lnTo>
                    <a:pt x="532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243;p55">
              <a:extLst>
                <a:ext uri="{FF2B5EF4-FFF2-40B4-BE49-F238E27FC236}">
                  <a16:creationId xmlns:a16="http://schemas.microsoft.com/office/drawing/2014/main" id="{4A21470C-A71F-4008-BECE-865763A689AB}"/>
                </a:ext>
              </a:extLst>
            </p:cNvPr>
            <p:cNvSpPr/>
            <p:nvPr/>
          </p:nvSpPr>
          <p:spPr>
            <a:xfrm>
              <a:off x="6972025" y="1008500"/>
              <a:ext cx="100450" cy="85475"/>
            </a:xfrm>
            <a:custGeom>
              <a:avLst/>
              <a:gdLst/>
              <a:ahLst/>
              <a:cxnLst/>
              <a:rect l="l" t="t" r="r" b="b"/>
              <a:pathLst>
                <a:path w="4018" h="3419" extrusionOk="0">
                  <a:moveTo>
                    <a:pt x="5" y="1"/>
                  </a:moveTo>
                  <a:lnTo>
                    <a:pt x="1" y="1142"/>
                  </a:lnTo>
                  <a:lnTo>
                    <a:pt x="4015" y="3419"/>
                  </a:lnTo>
                  <a:lnTo>
                    <a:pt x="4015" y="3108"/>
                  </a:lnTo>
                  <a:lnTo>
                    <a:pt x="4018" y="2278"/>
                  </a:lnTo>
                  <a:lnTo>
                    <a:pt x="278" y="158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44;p55">
              <a:extLst>
                <a:ext uri="{FF2B5EF4-FFF2-40B4-BE49-F238E27FC236}">
                  <a16:creationId xmlns:a16="http://schemas.microsoft.com/office/drawing/2014/main" id="{5C3F0563-C144-42FE-B8B0-31042A0B1D82}"/>
                </a:ext>
              </a:extLst>
            </p:cNvPr>
            <p:cNvSpPr/>
            <p:nvPr/>
          </p:nvSpPr>
          <p:spPr>
            <a:xfrm>
              <a:off x="6967575" y="1005925"/>
              <a:ext cx="4600" cy="33750"/>
            </a:xfrm>
            <a:custGeom>
              <a:avLst/>
              <a:gdLst/>
              <a:ahLst/>
              <a:cxnLst/>
              <a:rect l="l" t="t" r="r" b="b"/>
              <a:pathLst>
                <a:path w="184" h="1350" extrusionOk="0">
                  <a:moveTo>
                    <a:pt x="5" y="1"/>
                  </a:moveTo>
                  <a:lnTo>
                    <a:pt x="1" y="1350"/>
                  </a:lnTo>
                  <a:lnTo>
                    <a:pt x="180" y="1245"/>
                  </a:lnTo>
                  <a:lnTo>
                    <a:pt x="183" y="104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245;p55">
              <a:extLst>
                <a:ext uri="{FF2B5EF4-FFF2-40B4-BE49-F238E27FC236}">
                  <a16:creationId xmlns:a16="http://schemas.microsoft.com/office/drawing/2014/main" id="{0BA868B7-4B4E-4007-BC08-91B942AC4E90}"/>
                </a:ext>
              </a:extLst>
            </p:cNvPr>
            <p:cNvSpPr/>
            <p:nvPr/>
          </p:nvSpPr>
          <p:spPr>
            <a:xfrm>
              <a:off x="6967575" y="1037050"/>
              <a:ext cx="104825" cy="62150"/>
            </a:xfrm>
            <a:custGeom>
              <a:avLst/>
              <a:gdLst/>
              <a:ahLst/>
              <a:cxnLst/>
              <a:rect l="l" t="t" r="r" b="b"/>
              <a:pathLst>
                <a:path w="4193" h="2486" extrusionOk="0">
                  <a:moveTo>
                    <a:pt x="180" y="0"/>
                  </a:moveTo>
                  <a:lnTo>
                    <a:pt x="1" y="105"/>
                  </a:lnTo>
                  <a:lnTo>
                    <a:pt x="4193" y="2486"/>
                  </a:lnTo>
                  <a:lnTo>
                    <a:pt x="4193" y="2277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246;p55">
              <a:extLst>
                <a:ext uri="{FF2B5EF4-FFF2-40B4-BE49-F238E27FC236}">
                  <a16:creationId xmlns:a16="http://schemas.microsoft.com/office/drawing/2014/main" id="{1892CC47-7CCC-4F89-8245-98E7EA1FA722}"/>
                </a:ext>
              </a:extLst>
            </p:cNvPr>
            <p:cNvSpPr/>
            <p:nvPr/>
          </p:nvSpPr>
          <p:spPr>
            <a:xfrm>
              <a:off x="7103200" y="1007825"/>
              <a:ext cx="100400" cy="85500"/>
            </a:xfrm>
            <a:custGeom>
              <a:avLst/>
              <a:gdLst/>
              <a:ahLst/>
              <a:cxnLst/>
              <a:rect l="l" t="t" r="r" b="b"/>
              <a:pathLst>
                <a:path w="4016" h="3420" extrusionOk="0">
                  <a:moveTo>
                    <a:pt x="4013" y="0"/>
                  </a:moveTo>
                  <a:lnTo>
                    <a:pt x="3740" y="158"/>
                  </a:lnTo>
                  <a:lnTo>
                    <a:pt x="0" y="2278"/>
                  </a:lnTo>
                  <a:lnTo>
                    <a:pt x="2" y="3108"/>
                  </a:lnTo>
                  <a:lnTo>
                    <a:pt x="3" y="3420"/>
                  </a:lnTo>
                  <a:lnTo>
                    <a:pt x="4016" y="1142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247;p55">
              <a:extLst>
                <a:ext uri="{FF2B5EF4-FFF2-40B4-BE49-F238E27FC236}">
                  <a16:creationId xmlns:a16="http://schemas.microsoft.com/office/drawing/2014/main" id="{57AFE308-A0D5-4F41-9F76-E2A2EF69D559}"/>
                </a:ext>
              </a:extLst>
            </p:cNvPr>
            <p:cNvSpPr/>
            <p:nvPr/>
          </p:nvSpPr>
          <p:spPr>
            <a:xfrm>
              <a:off x="7203500" y="1005250"/>
              <a:ext cx="4550" cy="33725"/>
            </a:xfrm>
            <a:custGeom>
              <a:avLst/>
              <a:gdLst/>
              <a:ahLst/>
              <a:cxnLst/>
              <a:rect l="l" t="t" r="r" b="b"/>
              <a:pathLst>
                <a:path w="182" h="1349" extrusionOk="0">
                  <a:moveTo>
                    <a:pt x="179" y="0"/>
                  </a:moveTo>
                  <a:lnTo>
                    <a:pt x="1" y="103"/>
                  </a:lnTo>
                  <a:lnTo>
                    <a:pt x="4" y="1245"/>
                  </a:lnTo>
                  <a:lnTo>
                    <a:pt x="182" y="134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248;p55">
              <a:extLst>
                <a:ext uri="{FF2B5EF4-FFF2-40B4-BE49-F238E27FC236}">
                  <a16:creationId xmlns:a16="http://schemas.microsoft.com/office/drawing/2014/main" id="{98499FC2-5111-4C2A-86CD-024628D1562F}"/>
                </a:ext>
              </a:extLst>
            </p:cNvPr>
            <p:cNvSpPr/>
            <p:nvPr/>
          </p:nvSpPr>
          <p:spPr>
            <a:xfrm>
              <a:off x="7103275" y="1036350"/>
              <a:ext cx="104775" cy="62150"/>
            </a:xfrm>
            <a:custGeom>
              <a:avLst/>
              <a:gdLst/>
              <a:ahLst/>
              <a:cxnLst/>
              <a:rect l="l" t="t" r="r" b="b"/>
              <a:pathLst>
                <a:path w="4191" h="2486" extrusionOk="0">
                  <a:moveTo>
                    <a:pt x="4013" y="1"/>
                  </a:moveTo>
                  <a:lnTo>
                    <a:pt x="0" y="2279"/>
                  </a:lnTo>
                  <a:lnTo>
                    <a:pt x="0" y="2486"/>
                  </a:lnTo>
                  <a:lnTo>
                    <a:pt x="4191" y="105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249;p55">
              <a:extLst>
                <a:ext uri="{FF2B5EF4-FFF2-40B4-BE49-F238E27FC236}">
                  <a16:creationId xmlns:a16="http://schemas.microsoft.com/office/drawing/2014/main" id="{2EE2EEF5-A47E-4340-B7DD-1FD5FF149142}"/>
                </a:ext>
              </a:extLst>
            </p:cNvPr>
            <p:cNvSpPr/>
            <p:nvPr/>
          </p:nvSpPr>
          <p:spPr>
            <a:xfrm>
              <a:off x="7087825" y="909350"/>
              <a:ext cx="109425" cy="125275"/>
            </a:xfrm>
            <a:custGeom>
              <a:avLst/>
              <a:gdLst/>
              <a:ahLst/>
              <a:cxnLst/>
              <a:rect l="l" t="t" r="r" b="b"/>
              <a:pathLst>
                <a:path w="4377" h="5011" extrusionOk="0">
                  <a:moveTo>
                    <a:pt x="4335" y="1"/>
                  </a:moveTo>
                  <a:lnTo>
                    <a:pt x="1" y="2456"/>
                  </a:lnTo>
                  <a:lnTo>
                    <a:pt x="41" y="5011"/>
                  </a:lnTo>
                  <a:lnTo>
                    <a:pt x="4377" y="2556"/>
                  </a:lnTo>
                  <a:lnTo>
                    <a:pt x="433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250;p55">
              <a:extLst>
                <a:ext uri="{FF2B5EF4-FFF2-40B4-BE49-F238E27FC236}">
                  <a16:creationId xmlns:a16="http://schemas.microsoft.com/office/drawing/2014/main" id="{B09487C4-5CE0-426D-8BC7-D4D7D56AC0DA}"/>
                </a:ext>
              </a:extLst>
            </p:cNvPr>
            <p:cNvSpPr/>
            <p:nvPr/>
          </p:nvSpPr>
          <p:spPr>
            <a:xfrm>
              <a:off x="6976425" y="907225"/>
              <a:ext cx="112450" cy="127400"/>
            </a:xfrm>
            <a:custGeom>
              <a:avLst/>
              <a:gdLst/>
              <a:ahLst/>
              <a:cxnLst/>
              <a:rect l="l" t="t" r="r" b="b"/>
              <a:pathLst>
                <a:path w="4498" h="5096" extrusionOk="0">
                  <a:moveTo>
                    <a:pt x="0" y="0"/>
                  </a:moveTo>
                  <a:lnTo>
                    <a:pt x="41" y="2555"/>
                  </a:lnTo>
                  <a:lnTo>
                    <a:pt x="4497" y="5096"/>
                  </a:lnTo>
                  <a:lnTo>
                    <a:pt x="4457" y="2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251;p55">
              <a:extLst>
                <a:ext uri="{FF2B5EF4-FFF2-40B4-BE49-F238E27FC236}">
                  <a16:creationId xmlns:a16="http://schemas.microsoft.com/office/drawing/2014/main" id="{837A253F-CF20-4C32-9A33-2EE498FDA66B}"/>
                </a:ext>
              </a:extLst>
            </p:cNvPr>
            <p:cNvSpPr/>
            <p:nvPr/>
          </p:nvSpPr>
          <p:spPr>
            <a:xfrm>
              <a:off x="6976425" y="845800"/>
              <a:ext cx="219775" cy="124950"/>
            </a:xfrm>
            <a:custGeom>
              <a:avLst/>
              <a:gdLst/>
              <a:ahLst/>
              <a:cxnLst/>
              <a:rect l="l" t="t" r="r" b="b"/>
              <a:pathLst>
                <a:path w="8791" h="4998" extrusionOk="0">
                  <a:moveTo>
                    <a:pt x="4335" y="1"/>
                  </a:moveTo>
                  <a:lnTo>
                    <a:pt x="0" y="2457"/>
                  </a:lnTo>
                  <a:lnTo>
                    <a:pt x="4457" y="4998"/>
                  </a:lnTo>
                  <a:lnTo>
                    <a:pt x="8791" y="2543"/>
                  </a:lnTo>
                  <a:lnTo>
                    <a:pt x="433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252;p55">
              <a:extLst>
                <a:ext uri="{FF2B5EF4-FFF2-40B4-BE49-F238E27FC236}">
                  <a16:creationId xmlns:a16="http://schemas.microsoft.com/office/drawing/2014/main" id="{189BF184-C836-4FC1-B284-47AA4F1E9B5A}"/>
                </a:ext>
              </a:extLst>
            </p:cNvPr>
            <p:cNvSpPr/>
            <p:nvPr/>
          </p:nvSpPr>
          <p:spPr>
            <a:xfrm>
              <a:off x="6991975" y="935925"/>
              <a:ext cx="83150" cy="70800"/>
            </a:xfrm>
            <a:custGeom>
              <a:avLst/>
              <a:gdLst/>
              <a:ahLst/>
              <a:cxnLst/>
              <a:rect l="l" t="t" r="r" b="b"/>
              <a:pathLst>
                <a:path w="3326" h="2832" extrusionOk="0">
                  <a:moveTo>
                    <a:pt x="3" y="1"/>
                  </a:moveTo>
                  <a:lnTo>
                    <a:pt x="1" y="945"/>
                  </a:lnTo>
                  <a:lnTo>
                    <a:pt x="3323" y="2831"/>
                  </a:lnTo>
                  <a:lnTo>
                    <a:pt x="3324" y="2573"/>
                  </a:lnTo>
                  <a:lnTo>
                    <a:pt x="3326" y="1886"/>
                  </a:lnTo>
                  <a:lnTo>
                    <a:pt x="230" y="13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53;p55">
              <a:extLst>
                <a:ext uri="{FF2B5EF4-FFF2-40B4-BE49-F238E27FC236}">
                  <a16:creationId xmlns:a16="http://schemas.microsoft.com/office/drawing/2014/main" id="{0CC26CD9-E47E-4FEB-9D3B-7ADCF7A04ABB}"/>
                </a:ext>
              </a:extLst>
            </p:cNvPr>
            <p:cNvSpPr/>
            <p:nvPr/>
          </p:nvSpPr>
          <p:spPr>
            <a:xfrm>
              <a:off x="6988275" y="933800"/>
              <a:ext cx="3800" cy="27925"/>
            </a:xfrm>
            <a:custGeom>
              <a:avLst/>
              <a:gdLst/>
              <a:ahLst/>
              <a:cxnLst/>
              <a:rect l="l" t="t" r="r" b="b"/>
              <a:pathLst>
                <a:path w="152" h="1117" extrusionOk="0">
                  <a:moveTo>
                    <a:pt x="4" y="0"/>
                  </a:moveTo>
                  <a:lnTo>
                    <a:pt x="1" y="1117"/>
                  </a:lnTo>
                  <a:lnTo>
                    <a:pt x="149" y="1030"/>
                  </a:lnTo>
                  <a:lnTo>
                    <a:pt x="151" y="8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254;p55">
              <a:extLst>
                <a:ext uri="{FF2B5EF4-FFF2-40B4-BE49-F238E27FC236}">
                  <a16:creationId xmlns:a16="http://schemas.microsoft.com/office/drawing/2014/main" id="{6FAB874A-A32D-42D9-978E-AD2B262F9A24}"/>
                </a:ext>
              </a:extLst>
            </p:cNvPr>
            <p:cNvSpPr/>
            <p:nvPr/>
          </p:nvSpPr>
          <p:spPr>
            <a:xfrm>
              <a:off x="6988275" y="959525"/>
              <a:ext cx="86775" cy="51475"/>
            </a:xfrm>
            <a:custGeom>
              <a:avLst/>
              <a:gdLst/>
              <a:ahLst/>
              <a:cxnLst/>
              <a:rect l="l" t="t" r="r" b="b"/>
              <a:pathLst>
                <a:path w="3471" h="2059" extrusionOk="0">
                  <a:moveTo>
                    <a:pt x="149" y="1"/>
                  </a:moveTo>
                  <a:lnTo>
                    <a:pt x="1" y="88"/>
                  </a:lnTo>
                  <a:lnTo>
                    <a:pt x="3471" y="2059"/>
                  </a:lnTo>
                  <a:lnTo>
                    <a:pt x="3471" y="1887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55;p55">
              <a:extLst>
                <a:ext uri="{FF2B5EF4-FFF2-40B4-BE49-F238E27FC236}">
                  <a16:creationId xmlns:a16="http://schemas.microsoft.com/office/drawing/2014/main" id="{86FC9759-C131-48D4-8A63-316C031554B5}"/>
                </a:ext>
              </a:extLst>
            </p:cNvPr>
            <p:cNvSpPr/>
            <p:nvPr/>
          </p:nvSpPr>
          <p:spPr>
            <a:xfrm>
              <a:off x="7100550" y="935350"/>
              <a:ext cx="83125" cy="70800"/>
            </a:xfrm>
            <a:custGeom>
              <a:avLst/>
              <a:gdLst/>
              <a:ahLst/>
              <a:cxnLst/>
              <a:rect l="l" t="t" r="r" b="b"/>
              <a:pathLst>
                <a:path w="3325" h="2832" extrusionOk="0">
                  <a:moveTo>
                    <a:pt x="3321" y="1"/>
                  </a:moveTo>
                  <a:lnTo>
                    <a:pt x="3096" y="131"/>
                  </a:lnTo>
                  <a:lnTo>
                    <a:pt x="0" y="1887"/>
                  </a:lnTo>
                  <a:lnTo>
                    <a:pt x="2" y="2575"/>
                  </a:lnTo>
                  <a:lnTo>
                    <a:pt x="2" y="2831"/>
                  </a:lnTo>
                  <a:lnTo>
                    <a:pt x="3324" y="946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256;p55">
              <a:extLst>
                <a:ext uri="{FF2B5EF4-FFF2-40B4-BE49-F238E27FC236}">
                  <a16:creationId xmlns:a16="http://schemas.microsoft.com/office/drawing/2014/main" id="{153E63B2-C76B-485B-BE85-7F2AC792694A}"/>
                </a:ext>
              </a:extLst>
            </p:cNvPr>
            <p:cNvSpPr/>
            <p:nvPr/>
          </p:nvSpPr>
          <p:spPr>
            <a:xfrm>
              <a:off x="7183575" y="933250"/>
              <a:ext cx="3775" cy="27950"/>
            </a:xfrm>
            <a:custGeom>
              <a:avLst/>
              <a:gdLst/>
              <a:ahLst/>
              <a:cxnLst/>
              <a:rect l="l" t="t" r="r" b="b"/>
              <a:pathLst>
                <a:path w="151" h="1118" extrusionOk="0">
                  <a:moveTo>
                    <a:pt x="148" y="1"/>
                  </a:moveTo>
                  <a:lnTo>
                    <a:pt x="0" y="85"/>
                  </a:lnTo>
                  <a:lnTo>
                    <a:pt x="3" y="1030"/>
                  </a:lnTo>
                  <a:lnTo>
                    <a:pt x="151" y="111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257;p55">
              <a:extLst>
                <a:ext uri="{FF2B5EF4-FFF2-40B4-BE49-F238E27FC236}">
                  <a16:creationId xmlns:a16="http://schemas.microsoft.com/office/drawing/2014/main" id="{ADADAF37-D394-4CF9-853D-D04C0D59660E}"/>
                </a:ext>
              </a:extLst>
            </p:cNvPr>
            <p:cNvSpPr/>
            <p:nvPr/>
          </p:nvSpPr>
          <p:spPr>
            <a:xfrm>
              <a:off x="7100575" y="959000"/>
              <a:ext cx="86775" cy="51450"/>
            </a:xfrm>
            <a:custGeom>
              <a:avLst/>
              <a:gdLst/>
              <a:ahLst/>
              <a:cxnLst/>
              <a:rect l="l" t="t" r="r" b="b"/>
              <a:pathLst>
                <a:path w="3471" h="2058" extrusionOk="0">
                  <a:moveTo>
                    <a:pt x="3323" y="0"/>
                  </a:moveTo>
                  <a:lnTo>
                    <a:pt x="1" y="1885"/>
                  </a:lnTo>
                  <a:lnTo>
                    <a:pt x="1" y="2058"/>
                  </a:lnTo>
                  <a:lnTo>
                    <a:pt x="3471" y="87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258;p55">
              <a:extLst>
                <a:ext uri="{FF2B5EF4-FFF2-40B4-BE49-F238E27FC236}">
                  <a16:creationId xmlns:a16="http://schemas.microsoft.com/office/drawing/2014/main" id="{38FA2DED-A721-47BF-8B18-60B74A4BDCA8}"/>
                </a:ext>
              </a:extLst>
            </p:cNvPr>
            <p:cNvSpPr/>
            <p:nvPr/>
          </p:nvSpPr>
          <p:spPr>
            <a:xfrm>
              <a:off x="7087600" y="857525"/>
              <a:ext cx="87325" cy="99975"/>
            </a:xfrm>
            <a:custGeom>
              <a:avLst/>
              <a:gdLst/>
              <a:ahLst/>
              <a:cxnLst/>
              <a:rect l="l" t="t" r="r" b="b"/>
              <a:pathLst>
                <a:path w="3493" h="3999" extrusionOk="0">
                  <a:moveTo>
                    <a:pt x="3461" y="0"/>
                  </a:moveTo>
                  <a:lnTo>
                    <a:pt x="1" y="1959"/>
                  </a:lnTo>
                  <a:lnTo>
                    <a:pt x="34" y="3998"/>
                  </a:lnTo>
                  <a:lnTo>
                    <a:pt x="3493" y="2039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259;p55">
              <a:extLst>
                <a:ext uri="{FF2B5EF4-FFF2-40B4-BE49-F238E27FC236}">
                  <a16:creationId xmlns:a16="http://schemas.microsoft.com/office/drawing/2014/main" id="{3CACC47B-08A0-4A14-858A-944FAEAA73B4}"/>
                </a:ext>
              </a:extLst>
            </p:cNvPr>
            <p:cNvSpPr/>
            <p:nvPr/>
          </p:nvSpPr>
          <p:spPr>
            <a:xfrm>
              <a:off x="6998725" y="855825"/>
              <a:ext cx="89750" cy="101675"/>
            </a:xfrm>
            <a:custGeom>
              <a:avLst/>
              <a:gdLst/>
              <a:ahLst/>
              <a:cxnLst/>
              <a:rect l="l" t="t" r="r" b="b"/>
              <a:pathLst>
                <a:path w="3590" h="4067" extrusionOk="0">
                  <a:moveTo>
                    <a:pt x="0" y="0"/>
                  </a:moveTo>
                  <a:lnTo>
                    <a:pt x="34" y="2039"/>
                  </a:lnTo>
                  <a:lnTo>
                    <a:pt x="3589" y="4066"/>
                  </a:lnTo>
                  <a:lnTo>
                    <a:pt x="3556" y="2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260;p55">
              <a:extLst>
                <a:ext uri="{FF2B5EF4-FFF2-40B4-BE49-F238E27FC236}">
                  <a16:creationId xmlns:a16="http://schemas.microsoft.com/office/drawing/2014/main" id="{88E25A4C-9047-4CB3-BFD6-C0F7B11DCF3D}"/>
                </a:ext>
              </a:extLst>
            </p:cNvPr>
            <p:cNvSpPr/>
            <p:nvPr/>
          </p:nvSpPr>
          <p:spPr>
            <a:xfrm>
              <a:off x="6998725" y="806800"/>
              <a:ext cx="175400" cy="99725"/>
            </a:xfrm>
            <a:custGeom>
              <a:avLst/>
              <a:gdLst/>
              <a:ahLst/>
              <a:cxnLst/>
              <a:rect l="l" t="t" r="r" b="b"/>
              <a:pathLst>
                <a:path w="7016" h="3989" extrusionOk="0">
                  <a:moveTo>
                    <a:pt x="3459" y="1"/>
                  </a:moveTo>
                  <a:lnTo>
                    <a:pt x="0" y="1961"/>
                  </a:lnTo>
                  <a:lnTo>
                    <a:pt x="3556" y="3988"/>
                  </a:lnTo>
                  <a:lnTo>
                    <a:pt x="7016" y="2029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61;p55">
              <a:extLst>
                <a:ext uri="{FF2B5EF4-FFF2-40B4-BE49-F238E27FC236}">
                  <a16:creationId xmlns:a16="http://schemas.microsoft.com/office/drawing/2014/main" id="{D37D823E-9DEA-4AEE-9E1A-D2A833DA8B5B}"/>
                </a:ext>
              </a:extLst>
            </p:cNvPr>
            <p:cNvSpPr/>
            <p:nvPr/>
          </p:nvSpPr>
          <p:spPr>
            <a:xfrm>
              <a:off x="6991975" y="935925"/>
              <a:ext cx="83150" cy="70800"/>
            </a:xfrm>
            <a:custGeom>
              <a:avLst/>
              <a:gdLst/>
              <a:ahLst/>
              <a:cxnLst/>
              <a:rect l="l" t="t" r="r" b="b"/>
              <a:pathLst>
                <a:path w="3326" h="2832" extrusionOk="0">
                  <a:moveTo>
                    <a:pt x="3" y="1"/>
                  </a:moveTo>
                  <a:lnTo>
                    <a:pt x="1" y="945"/>
                  </a:lnTo>
                  <a:lnTo>
                    <a:pt x="3323" y="2831"/>
                  </a:lnTo>
                  <a:lnTo>
                    <a:pt x="3324" y="2573"/>
                  </a:lnTo>
                  <a:lnTo>
                    <a:pt x="3326" y="1886"/>
                  </a:lnTo>
                  <a:lnTo>
                    <a:pt x="230" y="13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62;p55">
              <a:extLst>
                <a:ext uri="{FF2B5EF4-FFF2-40B4-BE49-F238E27FC236}">
                  <a16:creationId xmlns:a16="http://schemas.microsoft.com/office/drawing/2014/main" id="{F3DD0A8F-4ADF-4466-8854-302E49C10A5A}"/>
                </a:ext>
              </a:extLst>
            </p:cNvPr>
            <p:cNvSpPr/>
            <p:nvPr/>
          </p:nvSpPr>
          <p:spPr>
            <a:xfrm>
              <a:off x="6988275" y="933800"/>
              <a:ext cx="3800" cy="27925"/>
            </a:xfrm>
            <a:custGeom>
              <a:avLst/>
              <a:gdLst/>
              <a:ahLst/>
              <a:cxnLst/>
              <a:rect l="l" t="t" r="r" b="b"/>
              <a:pathLst>
                <a:path w="152" h="1117" extrusionOk="0">
                  <a:moveTo>
                    <a:pt x="4" y="0"/>
                  </a:moveTo>
                  <a:lnTo>
                    <a:pt x="1" y="1117"/>
                  </a:lnTo>
                  <a:lnTo>
                    <a:pt x="149" y="1030"/>
                  </a:lnTo>
                  <a:lnTo>
                    <a:pt x="151" y="8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263;p55">
              <a:extLst>
                <a:ext uri="{FF2B5EF4-FFF2-40B4-BE49-F238E27FC236}">
                  <a16:creationId xmlns:a16="http://schemas.microsoft.com/office/drawing/2014/main" id="{69C04154-1244-48DF-9F69-3DF41218880B}"/>
                </a:ext>
              </a:extLst>
            </p:cNvPr>
            <p:cNvSpPr/>
            <p:nvPr/>
          </p:nvSpPr>
          <p:spPr>
            <a:xfrm>
              <a:off x="6988275" y="959525"/>
              <a:ext cx="86775" cy="51475"/>
            </a:xfrm>
            <a:custGeom>
              <a:avLst/>
              <a:gdLst/>
              <a:ahLst/>
              <a:cxnLst/>
              <a:rect l="l" t="t" r="r" b="b"/>
              <a:pathLst>
                <a:path w="3471" h="2059" extrusionOk="0">
                  <a:moveTo>
                    <a:pt x="149" y="1"/>
                  </a:moveTo>
                  <a:lnTo>
                    <a:pt x="1" y="88"/>
                  </a:lnTo>
                  <a:lnTo>
                    <a:pt x="3471" y="2059"/>
                  </a:lnTo>
                  <a:lnTo>
                    <a:pt x="3471" y="1887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264;p55">
              <a:extLst>
                <a:ext uri="{FF2B5EF4-FFF2-40B4-BE49-F238E27FC236}">
                  <a16:creationId xmlns:a16="http://schemas.microsoft.com/office/drawing/2014/main" id="{8989BECD-FF94-4195-B0A3-E730362C77EB}"/>
                </a:ext>
              </a:extLst>
            </p:cNvPr>
            <p:cNvSpPr/>
            <p:nvPr/>
          </p:nvSpPr>
          <p:spPr>
            <a:xfrm>
              <a:off x="7100550" y="935350"/>
              <a:ext cx="83125" cy="70800"/>
            </a:xfrm>
            <a:custGeom>
              <a:avLst/>
              <a:gdLst/>
              <a:ahLst/>
              <a:cxnLst/>
              <a:rect l="l" t="t" r="r" b="b"/>
              <a:pathLst>
                <a:path w="3325" h="2832" extrusionOk="0">
                  <a:moveTo>
                    <a:pt x="3321" y="1"/>
                  </a:moveTo>
                  <a:lnTo>
                    <a:pt x="3096" y="131"/>
                  </a:lnTo>
                  <a:lnTo>
                    <a:pt x="0" y="1887"/>
                  </a:lnTo>
                  <a:lnTo>
                    <a:pt x="2" y="2575"/>
                  </a:lnTo>
                  <a:lnTo>
                    <a:pt x="2" y="2831"/>
                  </a:lnTo>
                  <a:lnTo>
                    <a:pt x="3324" y="946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265;p55">
              <a:extLst>
                <a:ext uri="{FF2B5EF4-FFF2-40B4-BE49-F238E27FC236}">
                  <a16:creationId xmlns:a16="http://schemas.microsoft.com/office/drawing/2014/main" id="{8026EC21-B202-4A59-BB32-6405DB71ADD1}"/>
                </a:ext>
              </a:extLst>
            </p:cNvPr>
            <p:cNvSpPr/>
            <p:nvPr/>
          </p:nvSpPr>
          <p:spPr>
            <a:xfrm>
              <a:off x="7183575" y="933250"/>
              <a:ext cx="3775" cy="27950"/>
            </a:xfrm>
            <a:custGeom>
              <a:avLst/>
              <a:gdLst/>
              <a:ahLst/>
              <a:cxnLst/>
              <a:rect l="l" t="t" r="r" b="b"/>
              <a:pathLst>
                <a:path w="151" h="1118" extrusionOk="0">
                  <a:moveTo>
                    <a:pt x="148" y="1"/>
                  </a:moveTo>
                  <a:lnTo>
                    <a:pt x="0" y="85"/>
                  </a:lnTo>
                  <a:lnTo>
                    <a:pt x="3" y="1030"/>
                  </a:lnTo>
                  <a:lnTo>
                    <a:pt x="151" y="111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266;p55">
              <a:extLst>
                <a:ext uri="{FF2B5EF4-FFF2-40B4-BE49-F238E27FC236}">
                  <a16:creationId xmlns:a16="http://schemas.microsoft.com/office/drawing/2014/main" id="{64DC3F85-BC4F-4D2A-B049-0B4FADBD8682}"/>
                </a:ext>
              </a:extLst>
            </p:cNvPr>
            <p:cNvSpPr/>
            <p:nvPr/>
          </p:nvSpPr>
          <p:spPr>
            <a:xfrm>
              <a:off x="7100575" y="959000"/>
              <a:ext cx="86775" cy="51450"/>
            </a:xfrm>
            <a:custGeom>
              <a:avLst/>
              <a:gdLst/>
              <a:ahLst/>
              <a:cxnLst/>
              <a:rect l="l" t="t" r="r" b="b"/>
              <a:pathLst>
                <a:path w="3471" h="2058" extrusionOk="0">
                  <a:moveTo>
                    <a:pt x="3323" y="0"/>
                  </a:moveTo>
                  <a:lnTo>
                    <a:pt x="1" y="1885"/>
                  </a:lnTo>
                  <a:lnTo>
                    <a:pt x="1" y="2058"/>
                  </a:lnTo>
                  <a:lnTo>
                    <a:pt x="3471" y="87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267;p55">
              <a:extLst>
                <a:ext uri="{FF2B5EF4-FFF2-40B4-BE49-F238E27FC236}">
                  <a16:creationId xmlns:a16="http://schemas.microsoft.com/office/drawing/2014/main" id="{F60A3F3D-9CB9-4144-B222-A1BB810F70E0}"/>
                </a:ext>
              </a:extLst>
            </p:cNvPr>
            <p:cNvSpPr/>
            <p:nvPr/>
          </p:nvSpPr>
          <p:spPr>
            <a:xfrm>
              <a:off x="7014125" y="878175"/>
              <a:ext cx="61700" cy="57250"/>
            </a:xfrm>
            <a:custGeom>
              <a:avLst/>
              <a:gdLst/>
              <a:ahLst/>
              <a:cxnLst/>
              <a:rect l="l" t="t" r="r" b="b"/>
              <a:pathLst>
                <a:path w="2468" h="2290" extrusionOk="0">
                  <a:moveTo>
                    <a:pt x="3" y="1"/>
                  </a:moveTo>
                  <a:lnTo>
                    <a:pt x="1" y="894"/>
                  </a:lnTo>
                  <a:lnTo>
                    <a:pt x="2464" y="2289"/>
                  </a:lnTo>
                  <a:lnTo>
                    <a:pt x="2466" y="2046"/>
                  </a:lnTo>
                  <a:lnTo>
                    <a:pt x="2467" y="1396"/>
                  </a:lnTo>
                  <a:lnTo>
                    <a:pt x="217" y="12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268;p55">
              <a:extLst>
                <a:ext uri="{FF2B5EF4-FFF2-40B4-BE49-F238E27FC236}">
                  <a16:creationId xmlns:a16="http://schemas.microsoft.com/office/drawing/2014/main" id="{52171558-6085-470F-87D4-085BF16FC8B0}"/>
                </a:ext>
              </a:extLst>
            </p:cNvPr>
            <p:cNvSpPr/>
            <p:nvPr/>
          </p:nvSpPr>
          <p:spPr>
            <a:xfrm>
              <a:off x="7010650" y="876150"/>
              <a:ext cx="3575" cy="26425"/>
            </a:xfrm>
            <a:custGeom>
              <a:avLst/>
              <a:gdLst/>
              <a:ahLst/>
              <a:cxnLst/>
              <a:rect l="l" t="t" r="r" b="b"/>
              <a:pathLst>
                <a:path w="143" h="1057" extrusionOk="0">
                  <a:moveTo>
                    <a:pt x="3" y="1"/>
                  </a:moveTo>
                  <a:lnTo>
                    <a:pt x="0" y="1056"/>
                  </a:lnTo>
                  <a:lnTo>
                    <a:pt x="140" y="974"/>
                  </a:lnTo>
                  <a:lnTo>
                    <a:pt x="142" y="82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269;p55">
              <a:extLst>
                <a:ext uri="{FF2B5EF4-FFF2-40B4-BE49-F238E27FC236}">
                  <a16:creationId xmlns:a16="http://schemas.microsoft.com/office/drawing/2014/main" id="{B07BA528-F716-4FA5-97A5-2F7A23E89689}"/>
                </a:ext>
              </a:extLst>
            </p:cNvPr>
            <p:cNvSpPr/>
            <p:nvPr/>
          </p:nvSpPr>
          <p:spPr>
            <a:xfrm>
              <a:off x="7010650" y="900525"/>
              <a:ext cx="65100" cy="38950"/>
            </a:xfrm>
            <a:custGeom>
              <a:avLst/>
              <a:gdLst/>
              <a:ahLst/>
              <a:cxnLst/>
              <a:rect l="l" t="t" r="r" b="b"/>
              <a:pathLst>
                <a:path w="2604" h="1558" extrusionOk="0">
                  <a:moveTo>
                    <a:pt x="140" y="0"/>
                  </a:moveTo>
                  <a:lnTo>
                    <a:pt x="0" y="81"/>
                  </a:lnTo>
                  <a:lnTo>
                    <a:pt x="2603" y="1558"/>
                  </a:lnTo>
                  <a:lnTo>
                    <a:pt x="2603" y="1394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270;p55">
              <a:extLst>
                <a:ext uri="{FF2B5EF4-FFF2-40B4-BE49-F238E27FC236}">
                  <a16:creationId xmlns:a16="http://schemas.microsoft.com/office/drawing/2014/main" id="{4D06BA2B-2CB9-4ACF-9224-1A3E98E8687F}"/>
                </a:ext>
              </a:extLst>
            </p:cNvPr>
            <p:cNvSpPr/>
            <p:nvPr/>
          </p:nvSpPr>
          <p:spPr>
            <a:xfrm>
              <a:off x="7099825" y="878175"/>
              <a:ext cx="60600" cy="56700"/>
            </a:xfrm>
            <a:custGeom>
              <a:avLst/>
              <a:gdLst/>
              <a:ahLst/>
              <a:cxnLst/>
              <a:rect l="l" t="t" r="r" b="b"/>
              <a:pathLst>
                <a:path w="2424" h="2268" extrusionOk="0">
                  <a:moveTo>
                    <a:pt x="2421" y="1"/>
                  </a:moveTo>
                  <a:lnTo>
                    <a:pt x="2208" y="124"/>
                  </a:lnTo>
                  <a:lnTo>
                    <a:pt x="0" y="1374"/>
                  </a:lnTo>
                  <a:lnTo>
                    <a:pt x="3" y="2024"/>
                  </a:lnTo>
                  <a:lnTo>
                    <a:pt x="3" y="2267"/>
                  </a:lnTo>
                  <a:lnTo>
                    <a:pt x="2424" y="894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271;p55">
              <a:extLst>
                <a:ext uri="{FF2B5EF4-FFF2-40B4-BE49-F238E27FC236}">
                  <a16:creationId xmlns:a16="http://schemas.microsoft.com/office/drawing/2014/main" id="{F768E3A3-F128-4C7E-9D4A-7279CD98D4C2}"/>
                </a:ext>
              </a:extLst>
            </p:cNvPr>
            <p:cNvSpPr/>
            <p:nvPr/>
          </p:nvSpPr>
          <p:spPr>
            <a:xfrm>
              <a:off x="7160325" y="876200"/>
              <a:ext cx="3575" cy="26400"/>
            </a:xfrm>
            <a:custGeom>
              <a:avLst/>
              <a:gdLst/>
              <a:ahLst/>
              <a:cxnLst/>
              <a:rect l="l" t="t" r="r" b="b"/>
              <a:pathLst>
                <a:path w="143" h="1056" extrusionOk="0">
                  <a:moveTo>
                    <a:pt x="140" y="0"/>
                  </a:moveTo>
                  <a:lnTo>
                    <a:pt x="1" y="80"/>
                  </a:lnTo>
                  <a:lnTo>
                    <a:pt x="2" y="973"/>
                  </a:lnTo>
                  <a:lnTo>
                    <a:pt x="143" y="1056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272;p55">
              <a:extLst>
                <a:ext uri="{FF2B5EF4-FFF2-40B4-BE49-F238E27FC236}">
                  <a16:creationId xmlns:a16="http://schemas.microsoft.com/office/drawing/2014/main" id="{D070D8DD-E9BC-4673-94A2-24221647983B}"/>
                </a:ext>
              </a:extLst>
            </p:cNvPr>
            <p:cNvSpPr/>
            <p:nvPr/>
          </p:nvSpPr>
          <p:spPr>
            <a:xfrm>
              <a:off x="7099900" y="900525"/>
              <a:ext cx="64000" cy="38400"/>
            </a:xfrm>
            <a:custGeom>
              <a:avLst/>
              <a:gdLst/>
              <a:ahLst/>
              <a:cxnLst/>
              <a:rect l="l" t="t" r="r" b="b"/>
              <a:pathLst>
                <a:path w="2560" h="1536" extrusionOk="0">
                  <a:moveTo>
                    <a:pt x="2421" y="0"/>
                  </a:moveTo>
                  <a:lnTo>
                    <a:pt x="0" y="1373"/>
                  </a:lnTo>
                  <a:lnTo>
                    <a:pt x="0" y="1536"/>
                  </a:lnTo>
                  <a:lnTo>
                    <a:pt x="2560" y="83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273;p55">
              <a:extLst>
                <a:ext uri="{FF2B5EF4-FFF2-40B4-BE49-F238E27FC236}">
                  <a16:creationId xmlns:a16="http://schemas.microsoft.com/office/drawing/2014/main" id="{9AED2BB7-3B3F-4A15-BD00-7000D969322C}"/>
                </a:ext>
              </a:extLst>
            </p:cNvPr>
            <p:cNvSpPr/>
            <p:nvPr/>
          </p:nvSpPr>
          <p:spPr>
            <a:xfrm>
              <a:off x="7087125" y="841900"/>
              <a:ext cx="34000" cy="37725"/>
            </a:xfrm>
            <a:custGeom>
              <a:avLst/>
              <a:gdLst/>
              <a:ahLst/>
              <a:cxnLst/>
              <a:rect l="l" t="t" r="r" b="b"/>
              <a:pathLst>
                <a:path w="1360" h="1509" extrusionOk="0">
                  <a:moveTo>
                    <a:pt x="1347" y="0"/>
                  </a:moveTo>
                  <a:lnTo>
                    <a:pt x="1" y="763"/>
                  </a:lnTo>
                  <a:lnTo>
                    <a:pt x="14" y="1508"/>
                  </a:lnTo>
                  <a:lnTo>
                    <a:pt x="1360" y="746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274;p55">
              <a:extLst>
                <a:ext uri="{FF2B5EF4-FFF2-40B4-BE49-F238E27FC236}">
                  <a16:creationId xmlns:a16="http://schemas.microsoft.com/office/drawing/2014/main" id="{CE0FB7FE-B72E-4E06-BF68-47D6C615621E}"/>
                </a:ext>
              </a:extLst>
            </p:cNvPr>
            <p:cNvSpPr/>
            <p:nvPr/>
          </p:nvSpPr>
          <p:spPr>
            <a:xfrm>
              <a:off x="7052550" y="841250"/>
              <a:ext cx="34925" cy="38375"/>
            </a:xfrm>
            <a:custGeom>
              <a:avLst/>
              <a:gdLst/>
              <a:ahLst/>
              <a:cxnLst/>
              <a:rect l="l" t="t" r="r" b="b"/>
              <a:pathLst>
                <a:path w="1397" h="1535" extrusionOk="0">
                  <a:moveTo>
                    <a:pt x="1" y="0"/>
                  </a:moveTo>
                  <a:lnTo>
                    <a:pt x="14" y="746"/>
                  </a:lnTo>
                  <a:lnTo>
                    <a:pt x="1397" y="1534"/>
                  </a:lnTo>
                  <a:lnTo>
                    <a:pt x="1384" y="7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275;p55">
              <a:extLst>
                <a:ext uri="{FF2B5EF4-FFF2-40B4-BE49-F238E27FC236}">
                  <a16:creationId xmlns:a16="http://schemas.microsoft.com/office/drawing/2014/main" id="{B68E9183-3631-47A9-AA50-3C04FC5ED9DE}"/>
                </a:ext>
              </a:extLst>
            </p:cNvPr>
            <p:cNvSpPr/>
            <p:nvPr/>
          </p:nvSpPr>
          <p:spPr>
            <a:xfrm>
              <a:off x="6870725" y="1151225"/>
              <a:ext cx="377550" cy="218475"/>
            </a:xfrm>
            <a:custGeom>
              <a:avLst/>
              <a:gdLst/>
              <a:ahLst/>
              <a:cxnLst/>
              <a:rect l="l" t="t" r="r" b="b"/>
              <a:pathLst>
                <a:path w="15102" h="8739" fill="none" extrusionOk="0">
                  <a:moveTo>
                    <a:pt x="12394" y="1555"/>
                  </a:moveTo>
                  <a:cubicBezTo>
                    <a:pt x="15087" y="3110"/>
                    <a:pt x="15101" y="5630"/>
                    <a:pt x="12426" y="7184"/>
                  </a:cubicBezTo>
                  <a:cubicBezTo>
                    <a:pt x="9750" y="8739"/>
                    <a:pt x="5399" y="8739"/>
                    <a:pt x="2707" y="7184"/>
                  </a:cubicBezTo>
                  <a:cubicBezTo>
                    <a:pt x="15" y="5630"/>
                    <a:pt x="0" y="3110"/>
                    <a:pt x="2674" y="1555"/>
                  </a:cubicBezTo>
                  <a:cubicBezTo>
                    <a:pt x="5349" y="1"/>
                    <a:pt x="9701" y="1"/>
                    <a:pt x="12394" y="1555"/>
                  </a:cubicBezTo>
                  <a:close/>
                </a:path>
              </a:pathLst>
            </a:custGeom>
            <a:noFill/>
            <a:ln w="975" cap="flat" cmpd="sng">
              <a:solidFill>
                <a:srgbClr val="EEEEEE"/>
              </a:solidFill>
              <a:prstDash val="solid"/>
              <a:miter lim="1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276;p55">
              <a:extLst>
                <a:ext uri="{FF2B5EF4-FFF2-40B4-BE49-F238E27FC236}">
                  <a16:creationId xmlns:a16="http://schemas.microsoft.com/office/drawing/2014/main" id="{F95E82B0-B487-400F-9931-74798843B3ED}"/>
                </a:ext>
              </a:extLst>
            </p:cNvPr>
            <p:cNvSpPr/>
            <p:nvPr/>
          </p:nvSpPr>
          <p:spPr>
            <a:xfrm>
              <a:off x="6918975" y="1186375"/>
              <a:ext cx="281000" cy="148150"/>
            </a:xfrm>
            <a:custGeom>
              <a:avLst/>
              <a:gdLst/>
              <a:ahLst/>
              <a:cxnLst/>
              <a:rect l="l" t="t" r="r" b="b"/>
              <a:pathLst>
                <a:path w="11240" h="5926" extrusionOk="0">
                  <a:moveTo>
                    <a:pt x="5613" y="1665"/>
                  </a:moveTo>
                  <a:cubicBezTo>
                    <a:pt x="6187" y="1665"/>
                    <a:pt x="6761" y="1792"/>
                    <a:pt x="7200" y="2046"/>
                  </a:cubicBezTo>
                  <a:cubicBezTo>
                    <a:pt x="8078" y="2552"/>
                    <a:pt x="8083" y="3374"/>
                    <a:pt x="7210" y="3882"/>
                  </a:cubicBezTo>
                  <a:cubicBezTo>
                    <a:pt x="6774" y="4136"/>
                    <a:pt x="6201" y="4262"/>
                    <a:pt x="5628" y="4262"/>
                  </a:cubicBezTo>
                  <a:cubicBezTo>
                    <a:pt x="5054" y="4262"/>
                    <a:pt x="4479" y="4136"/>
                    <a:pt x="4040" y="3882"/>
                  </a:cubicBezTo>
                  <a:cubicBezTo>
                    <a:pt x="3161" y="3376"/>
                    <a:pt x="3157" y="2554"/>
                    <a:pt x="4030" y="2046"/>
                  </a:cubicBezTo>
                  <a:cubicBezTo>
                    <a:pt x="4466" y="1792"/>
                    <a:pt x="5039" y="1665"/>
                    <a:pt x="5613" y="1665"/>
                  </a:cubicBezTo>
                  <a:close/>
                  <a:moveTo>
                    <a:pt x="5603" y="1"/>
                  </a:moveTo>
                  <a:cubicBezTo>
                    <a:pt x="4294" y="1"/>
                    <a:pt x="2986" y="290"/>
                    <a:pt x="1991" y="869"/>
                  </a:cubicBezTo>
                  <a:cubicBezTo>
                    <a:pt x="0" y="2026"/>
                    <a:pt x="12" y="3902"/>
                    <a:pt x="2016" y="5059"/>
                  </a:cubicBezTo>
                  <a:cubicBezTo>
                    <a:pt x="3018" y="5637"/>
                    <a:pt x="4328" y="5926"/>
                    <a:pt x="5637" y="5926"/>
                  </a:cubicBezTo>
                  <a:cubicBezTo>
                    <a:pt x="6946" y="5926"/>
                    <a:pt x="8253" y="5637"/>
                    <a:pt x="9249" y="5059"/>
                  </a:cubicBezTo>
                  <a:cubicBezTo>
                    <a:pt x="11240" y="3902"/>
                    <a:pt x="11229" y="2026"/>
                    <a:pt x="9225" y="869"/>
                  </a:cubicBezTo>
                  <a:cubicBezTo>
                    <a:pt x="8223" y="290"/>
                    <a:pt x="6913" y="1"/>
                    <a:pt x="560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277;p55">
              <a:extLst>
                <a:ext uri="{FF2B5EF4-FFF2-40B4-BE49-F238E27FC236}">
                  <a16:creationId xmlns:a16="http://schemas.microsoft.com/office/drawing/2014/main" id="{D71AF1E4-7459-49AB-89CC-86994A2094E2}"/>
                </a:ext>
              </a:extLst>
            </p:cNvPr>
            <p:cNvSpPr/>
            <p:nvPr/>
          </p:nvSpPr>
          <p:spPr>
            <a:xfrm>
              <a:off x="7017400" y="1214200"/>
              <a:ext cx="84075" cy="63875"/>
            </a:xfrm>
            <a:custGeom>
              <a:avLst/>
              <a:gdLst/>
              <a:ahLst/>
              <a:cxnLst/>
              <a:rect l="l" t="t" r="r" b="b"/>
              <a:pathLst>
                <a:path w="3363" h="2555" extrusionOk="0">
                  <a:moveTo>
                    <a:pt x="0" y="2542"/>
                  </a:moveTo>
                  <a:cubicBezTo>
                    <a:pt x="0" y="2543"/>
                    <a:pt x="0" y="2544"/>
                    <a:pt x="0" y="2545"/>
                  </a:cubicBezTo>
                  <a:lnTo>
                    <a:pt x="0" y="2542"/>
                  </a:lnTo>
                  <a:close/>
                  <a:moveTo>
                    <a:pt x="1676" y="0"/>
                  </a:moveTo>
                  <a:cubicBezTo>
                    <a:pt x="1247" y="0"/>
                    <a:pt x="818" y="95"/>
                    <a:pt x="492" y="285"/>
                  </a:cubicBezTo>
                  <a:cubicBezTo>
                    <a:pt x="167" y="473"/>
                    <a:pt x="4" y="721"/>
                    <a:pt x="4" y="968"/>
                  </a:cubicBezTo>
                  <a:lnTo>
                    <a:pt x="0" y="2542"/>
                  </a:lnTo>
                  <a:lnTo>
                    <a:pt x="0" y="2542"/>
                  </a:lnTo>
                  <a:cubicBezTo>
                    <a:pt x="1" y="2295"/>
                    <a:pt x="164" y="2050"/>
                    <a:pt x="487" y="1862"/>
                  </a:cubicBezTo>
                  <a:cubicBezTo>
                    <a:pt x="814" y="1672"/>
                    <a:pt x="1243" y="1576"/>
                    <a:pt x="1673" y="1576"/>
                  </a:cubicBezTo>
                  <a:cubicBezTo>
                    <a:pt x="2103" y="1576"/>
                    <a:pt x="2533" y="1672"/>
                    <a:pt x="2861" y="1862"/>
                  </a:cubicBezTo>
                  <a:cubicBezTo>
                    <a:pt x="3193" y="2054"/>
                    <a:pt x="3357" y="2305"/>
                    <a:pt x="3357" y="2554"/>
                  </a:cubicBezTo>
                  <a:lnTo>
                    <a:pt x="3361" y="978"/>
                  </a:lnTo>
                  <a:cubicBezTo>
                    <a:pt x="3363" y="727"/>
                    <a:pt x="3197" y="476"/>
                    <a:pt x="2867" y="285"/>
                  </a:cubicBezTo>
                  <a:cubicBezTo>
                    <a:pt x="2537" y="95"/>
                    <a:pt x="2107" y="0"/>
                    <a:pt x="1676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278;p55">
              <a:extLst>
                <a:ext uri="{FF2B5EF4-FFF2-40B4-BE49-F238E27FC236}">
                  <a16:creationId xmlns:a16="http://schemas.microsoft.com/office/drawing/2014/main" id="{969181A2-BEBA-4CCA-81A5-462AAE7DB458}"/>
                </a:ext>
              </a:extLst>
            </p:cNvPr>
            <p:cNvSpPr/>
            <p:nvPr/>
          </p:nvSpPr>
          <p:spPr>
            <a:xfrm>
              <a:off x="6963600" y="1238200"/>
              <a:ext cx="191650" cy="72900"/>
            </a:xfrm>
            <a:custGeom>
              <a:avLst/>
              <a:gdLst/>
              <a:ahLst/>
              <a:cxnLst/>
              <a:rect l="l" t="t" r="r" b="b"/>
              <a:pathLst>
                <a:path w="7666" h="2916" extrusionOk="0">
                  <a:moveTo>
                    <a:pt x="7665" y="24"/>
                  </a:moveTo>
                  <a:lnTo>
                    <a:pt x="7665" y="33"/>
                  </a:lnTo>
                  <a:lnTo>
                    <a:pt x="7665" y="33"/>
                  </a:lnTo>
                  <a:cubicBezTo>
                    <a:pt x="7665" y="30"/>
                    <a:pt x="7665" y="27"/>
                    <a:pt x="7665" y="24"/>
                  </a:cubicBezTo>
                  <a:close/>
                  <a:moveTo>
                    <a:pt x="6" y="1"/>
                  </a:moveTo>
                  <a:lnTo>
                    <a:pt x="2" y="686"/>
                  </a:lnTo>
                  <a:cubicBezTo>
                    <a:pt x="0" y="1258"/>
                    <a:pt x="377" y="1831"/>
                    <a:pt x="1133" y="2266"/>
                  </a:cubicBezTo>
                  <a:cubicBezTo>
                    <a:pt x="1882" y="2699"/>
                    <a:pt x="2863" y="2916"/>
                    <a:pt x="3843" y="2916"/>
                  </a:cubicBezTo>
                  <a:cubicBezTo>
                    <a:pt x="4823" y="2916"/>
                    <a:pt x="5802" y="2699"/>
                    <a:pt x="6547" y="2266"/>
                  </a:cubicBezTo>
                  <a:cubicBezTo>
                    <a:pt x="7288" y="1836"/>
                    <a:pt x="7659" y="1272"/>
                    <a:pt x="7661" y="708"/>
                  </a:cubicBezTo>
                  <a:lnTo>
                    <a:pt x="7665" y="34"/>
                  </a:lnTo>
                  <a:lnTo>
                    <a:pt x="7665" y="34"/>
                  </a:lnTo>
                  <a:cubicBezTo>
                    <a:pt x="7659" y="594"/>
                    <a:pt x="7288" y="1153"/>
                    <a:pt x="6552" y="1581"/>
                  </a:cubicBezTo>
                  <a:cubicBezTo>
                    <a:pt x="5806" y="2014"/>
                    <a:pt x="4827" y="2230"/>
                    <a:pt x="3848" y="2230"/>
                  </a:cubicBezTo>
                  <a:cubicBezTo>
                    <a:pt x="2868" y="2230"/>
                    <a:pt x="1887" y="2014"/>
                    <a:pt x="1137" y="1581"/>
                  </a:cubicBezTo>
                  <a:cubicBezTo>
                    <a:pt x="381" y="1145"/>
                    <a:pt x="4" y="572"/>
                    <a:pt x="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279;p55">
              <a:extLst>
                <a:ext uri="{FF2B5EF4-FFF2-40B4-BE49-F238E27FC236}">
                  <a16:creationId xmlns:a16="http://schemas.microsoft.com/office/drawing/2014/main" id="{0705E3D2-9DDA-41A3-A4BF-B5E59D1C3FE4}"/>
                </a:ext>
              </a:extLst>
            </p:cNvPr>
            <p:cNvSpPr/>
            <p:nvPr/>
          </p:nvSpPr>
          <p:spPr>
            <a:xfrm>
              <a:off x="6954300" y="1183050"/>
              <a:ext cx="210375" cy="110950"/>
            </a:xfrm>
            <a:custGeom>
              <a:avLst/>
              <a:gdLst/>
              <a:ahLst/>
              <a:cxnLst/>
              <a:rect l="l" t="t" r="r" b="b"/>
              <a:pathLst>
                <a:path w="8415" h="4438" extrusionOk="0">
                  <a:moveTo>
                    <a:pt x="4202" y="1246"/>
                  </a:moveTo>
                  <a:cubicBezTo>
                    <a:pt x="4632" y="1246"/>
                    <a:pt x="5062" y="1341"/>
                    <a:pt x="5391" y="1531"/>
                  </a:cubicBezTo>
                  <a:cubicBezTo>
                    <a:pt x="6049" y="1911"/>
                    <a:pt x="6052" y="2527"/>
                    <a:pt x="5398" y="2907"/>
                  </a:cubicBezTo>
                  <a:cubicBezTo>
                    <a:pt x="5071" y="3096"/>
                    <a:pt x="4642" y="3191"/>
                    <a:pt x="4212" y="3191"/>
                  </a:cubicBezTo>
                  <a:cubicBezTo>
                    <a:pt x="3783" y="3191"/>
                    <a:pt x="3353" y="3096"/>
                    <a:pt x="3024" y="2907"/>
                  </a:cubicBezTo>
                  <a:cubicBezTo>
                    <a:pt x="2367" y="2527"/>
                    <a:pt x="2363" y="1912"/>
                    <a:pt x="3017" y="1531"/>
                  </a:cubicBezTo>
                  <a:cubicBezTo>
                    <a:pt x="3344" y="1341"/>
                    <a:pt x="3772" y="1246"/>
                    <a:pt x="4202" y="1246"/>
                  </a:cubicBezTo>
                  <a:close/>
                  <a:moveTo>
                    <a:pt x="4194" y="0"/>
                  </a:moveTo>
                  <a:cubicBezTo>
                    <a:pt x="3214" y="0"/>
                    <a:pt x="2235" y="217"/>
                    <a:pt x="1490" y="651"/>
                  </a:cubicBezTo>
                  <a:cubicBezTo>
                    <a:pt x="1" y="1516"/>
                    <a:pt x="8" y="2921"/>
                    <a:pt x="1509" y="3787"/>
                  </a:cubicBezTo>
                  <a:cubicBezTo>
                    <a:pt x="2259" y="4221"/>
                    <a:pt x="3241" y="4437"/>
                    <a:pt x="4221" y="4437"/>
                  </a:cubicBezTo>
                  <a:cubicBezTo>
                    <a:pt x="5201" y="4437"/>
                    <a:pt x="6180" y="4221"/>
                    <a:pt x="6925" y="3787"/>
                  </a:cubicBezTo>
                  <a:cubicBezTo>
                    <a:pt x="8414" y="2921"/>
                    <a:pt x="8407" y="1516"/>
                    <a:pt x="6906" y="651"/>
                  </a:cubicBezTo>
                  <a:cubicBezTo>
                    <a:pt x="6156" y="217"/>
                    <a:pt x="5174" y="0"/>
                    <a:pt x="4194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280;p55">
              <a:extLst>
                <a:ext uri="{FF2B5EF4-FFF2-40B4-BE49-F238E27FC236}">
                  <a16:creationId xmlns:a16="http://schemas.microsoft.com/office/drawing/2014/main" id="{E2F4132E-7749-4C7E-82F3-5984165462B4}"/>
                </a:ext>
              </a:extLst>
            </p:cNvPr>
            <p:cNvSpPr/>
            <p:nvPr/>
          </p:nvSpPr>
          <p:spPr>
            <a:xfrm>
              <a:off x="6972100" y="1188525"/>
              <a:ext cx="174725" cy="52600"/>
            </a:xfrm>
            <a:custGeom>
              <a:avLst/>
              <a:gdLst/>
              <a:ahLst/>
              <a:cxnLst/>
              <a:rect l="l" t="t" r="r" b="b"/>
              <a:pathLst>
                <a:path w="6989" h="2104" extrusionOk="0">
                  <a:moveTo>
                    <a:pt x="3484" y="0"/>
                  </a:moveTo>
                  <a:cubicBezTo>
                    <a:pt x="2600" y="0"/>
                    <a:pt x="1717" y="195"/>
                    <a:pt x="1045" y="585"/>
                  </a:cubicBezTo>
                  <a:cubicBezTo>
                    <a:pt x="334" y="1000"/>
                    <a:pt x="1" y="1550"/>
                    <a:pt x="47" y="2090"/>
                  </a:cubicBezTo>
                  <a:cubicBezTo>
                    <a:pt x="86" y="1613"/>
                    <a:pt x="419" y="1144"/>
                    <a:pt x="1045" y="780"/>
                  </a:cubicBezTo>
                  <a:cubicBezTo>
                    <a:pt x="1717" y="390"/>
                    <a:pt x="2600" y="195"/>
                    <a:pt x="3484" y="195"/>
                  </a:cubicBezTo>
                  <a:cubicBezTo>
                    <a:pt x="4367" y="195"/>
                    <a:pt x="5252" y="390"/>
                    <a:pt x="5929" y="780"/>
                  </a:cubicBezTo>
                  <a:cubicBezTo>
                    <a:pt x="6565" y="1148"/>
                    <a:pt x="6903" y="1622"/>
                    <a:pt x="6944" y="2104"/>
                  </a:cubicBezTo>
                  <a:cubicBezTo>
                    <a:pt x="6989" y="1558"/>
                    <a:pt x="6651" y="1003"/>
                    <a:pt x="5929" y="585"/>
                  </a:cubicBezTo>
                  <a:cubicBezTo>
                    <a:pt x="5252" y="195"/>
                    <a:pt x="4367" y="0"/>
                    <a:pt x="34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281;p55">
              <a:extLst>
                <a:ext uri="{FF2B5EF4-FFF2-40B4-BE49-F238E27FC236}">
                  <a16:creationId xmlns:a16="http://schemas.microsoft.com/office/drawing/2014/main" id="{08BDD84E-FAC4-4D89-8936-F46DB4976530}"/>
                </a:ext>
              </a:extLst>
            </p:cNvPr>
            <p:cNvSpPr/>
            <p:nvPr/>
          </p:nvSpPr>
          <p:spPr>
            <a:xfrm>
              <a:off x="6973225" y="1193350"/>
              <a:ext cx="172475" cy="95175"/>
            </a:xfrm>
            <a:custGeom>
              <a:avLst/>
              <a:gdLst/>
              <a:ahLst/>
              <a:cxnLst/>
              <a:rect l="l" t="t" r="r" b="b"/>
              <a:pathLst>
                <a:path w="6899" h="3807" extrusionOk="0">
                  <a:moveTo>
                    <a:pt x="3437" y="1"/>
                  </a:moveTo>
                  <a:cubicBezTo>
                    <a:pt x="2554" y="1"/>
                    <a:pt x="1672" y="196"/>
                    <a:pt x="1000" y="587"/>
                  </a:cubicBezTo>
                  <a:cubicBezTo>
                    <a:pt x="374" y="951"/>
                    <a:pt x="41" y="1420"/>
                    <a:pt x="1" y="1897"/>
                  </a:cubicBezTo>
                  <a:cubicBezTo>
                    <a:pt x="43" y="2379"/>
                    <a:pt x="381" y="2853"/>
                    <a:pt x="1017" y="3221"/>
                  </a:cubicBezTo>
                  <a:cubicBezTo>
                    <a:pt x="1693" y="3611"/>
                    <a:pt x="2578" y="3806"/>
                    <a:pt x="3461" y="3806"/>
                  </a:cubicBezTo>
                  <a:cubicBezTo>
                    <a:pt x="4345" y="3806"/>
                    <a:pt x="5228" y="3611"/>
                    <a:pt x="5900" y="3221"/>
                  </a:cubicBezTo>
                  <a:cubicBezTo>
                    <a:pt x="6526" y="2857"/>
                    <a:pt x="6858" y="2388"/>
                    <a:pt x="6899" y="1911"/>
                  </a:cubicBezTo>
                  <a:cubicBezTo>
                    <a:pt x="6858" y="1429"/>
                    <a:pt x="6520" y="955"/>
                    <a:pt x="5884" y="587"/>
                  </a:cubicBezTo>
                  <a:cubicBezTo>
                    <a:pt x="5207" y="196"/>
                    <a:pt x="4322" y="1"/>
                    <a:pt x="3437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282;p55">
              <a:extLst>
                <a:ext uri="{FF2B5EF4-FFF2-40B4-BE49-F238E27FC236}">
                  <a16:creationId xmlns:a16="http://schemas.microsoft.com/office/drawing/2014/main" id="{55D23245-697A-4801-AAA9-DD36434F1298}"/>
                </a:ext>
              </a:extLst>
            </p:cNvPr>
            <p:cNvSpPr/>
            <p:nvPr/>
          </p:nvSpPr>
          <p:spPr>
            <a:xfrm>
              <a:off x="7005400" y="1222950"/>
              <a:ext cx="9825" cy="28075"/>
            </a:xfrm>
            <a:custGeom>
              <a:avLst/>
              <a:gdLst/>
              <a:ahLst/>
              <a:cxnLst/>
              <a:rect l="l" t="t" r="r" b="b"/>
              <a:pathLst>
                <a:path w="393" h="1123" fill="none" extrusionOk="0">
                  <a:moveTo>
                    <a:pt x="393" y="0"/>
                  </a:moveTo>
                  <a:cubicBezTo>
                    <a:pt x="36" y="341"/>
                    <a:pt x="0" y="764"/>
                    <a:pt x="286" y="1122"/>
                  </a:cubicBezTo>
                </a:path>
              </a:pathLst>
            </a:custGeom>
            <a:noFill/>
            <a:ln w="475" cap="rnd" cmpd="sng">
              <a:solidFill>
                <a:srgbClr val="008D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283;p55">
              <a:extLst>
                <a:ext uri="{FF2B5EF4-FFF2-40B4-BE49-F238E27FC236}">
                  <a16:creationId xmlns:a16="http://schemas.microsoft.com/office/drawing/2014/main" id="{6AB21567-04F2-4892-85A1-C99B5876F41B}"/>
                </a:ext>
              </a:extLst>
            </p:cNvPr>
            <p:cNvSpPr/>
            <p:nvPr/>
          </p:nvSpPr>
          <p:spPr>
            <a:xfrm>
              <a:off x="7066325" y="1200350"/>
              <a:ext cx="39875" cy="11050"/>
            </a:xfrm>
            <a:custGeom>
              <a:avLst/>
              <a:gdLst/>
              <a:ahLst/>
              <a:cxnLst/>
              <a:rect l="l" t="t" r="r" b="b"/>
              <a:pathLst>
                <a:path w="1595" h="442" fill="none" extrusionOk="0">
                  <a:moveTo>
                    <a:pt x="1594" y="441"/>
                  </a:moveTo>
                  <a:cubicBezTo>
                    <a:pt x="1148" y="183"/>
                    <a:pt x="582" y="37"/>
                    <a:pt x="1" y="1"/>
                  </a:cubicBezTo>
                </a:path>
              </a:pathLst>
            </a:custGeom>
            <a:noFill/>
            <a:ln w="475" cap="rnd" cmpd="sng">
              <a:solidFill>
                <a:srgbClr val="008D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284;p55">
              <a:extLst>
                <a:ext uri="{FF2B5EF4-FFF2-40B4-BE49-F238E27FC236}">
                  <a16:creationId xmlns:a16="http://schemas.microsoft.com/office/drawing/2014/main" id="{58C63004-73C3-4B14-A323-FC2BFB6219B8}"/>
                </a:ext>
              </a:extLst>
            </p:cNvPr>
            <p:cNvSpPr/>
            <p:nvPr/>
          </p:nvSpPr>
          <p:spPr>
            <a:xfrm>
              <a:off x="7095475" y="1240300"/>
              <a:ext cx="30175" cy="30525"/>
            </a:xfrm>
            <a:custGeom>
              <a:avLst/>
              <a:gdLst/>
              <a:ahLst/>
              <a:cxnLst/>
              <a:rect l="l" t="t" r="r" b="b"/>
              <a:pathLst>
                <a:path w="1207" h="1221" fill="none" extrusionOk="0">
                  <a:moveTo>
                    <a:pt x="0" y="1220"/>
                  </a:moveTo>
                  <a:cubicBezTo>
                    <a:pt x="153" y="1164"/>
                    <a:pt x="299" y="1095"/>
                    <a:pt x="440" y="1014"/>
                  </a:cubicBezTo>
                  <a:cubicBezTo>
                    <a:pt x="924" y="733"/>
                    <a:pt x="1179" y="369"/>
                    <a:pt x="1207" y="1"/>
                  </a:cubicBezTo>
                </a:path>
              </a:pathLst>
            </a:custGeom>
            <a:noFill/>
            <a:ln w="475" cap="rnd" cmpd="sng">
              <a:solidFill>
                <a:srgbClr val="008D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285;p55">
              <a:extLst>
                <a:ext uri="{FF2B5EF4-FFF2-40B4-BE49-F238E27FC236}">
                  <a16:creationId xmlns:a16="http://schemas.microsoft.com/office/drawing/2014/main" id="{5E040D52-C104-4447-935E-B96821AABB31}"/>
                </a:ext>
              </a:extLst>
            </p:cNvPr>
            <p:cNvSpPr/>
            <p:nvPr/>
          </p:nvSpPr>
          <p:spPr>
            <a:xfrm>
              <a:off x="7041425" y="1222575"/>
              <a:ext cx="36025" cy="18950"/>
            </a:xfrm>
            <a:custGeom>
              <a:avLst/>
              <a:gdLst/>
              <a:ahLst/>
              <a:cxnLst/>
              <a:rect l="l" t="t" r="r" b="b"/>
              <a:pathLst>
                <a:path w="1441" h="758" extrusionOk="0">
                  <a:moveTo>
                    <a:pt x="0" y="751"/>
                  </a:moveTo>
                  <a:cubicBezTo>
                    <a:pt x="0" y="752"/>
                    <a:pt x="0" y="752"/>
                    <a:pt x="0" y="753"/>
                  </a:cubicBezTo>
                  <a:lnTo>
                    <a:pt x="0" y="751"/>
                  </a:lnTo>
                  <a:close/>
                  <a:moveTo>
                    <a:pt x="718" y="1"/>
                  </a:moveTo>
                  <a:cubicBezTo>
                    <a:pt x="534" y="1"/>
                    <a:pt x="351" y="42"/>
                    <a:pt x="211" y="124"/>
                  </a:cubicBezTo>
                  <a:cubicBezTo>
                    <a:pt x="71" y="204"/>
                    <a:pt x="2" y="309"/>
                    <a:pt x="2" y="415"/>
                  </a:cubicBezTo>
                  <a:lnTo>
                    <a:pt x="0" y="751"/>
                  </a:lnTo>
                  <a:lnTo>
                    <a:pt x="0" y="751"/>
                  </a:lnTo>
                  <a:cubicBezTo>
                    <a:pt x="1" y="646"/>
                    <a:pt x="71" y="541"/>
                    <a:pt x="209" y="462"/>
                  </a:cubicBezTo>
                  <a:cubicBezTo>
                    <a:pt x="349" y="380"/>
                    <a:pt x="533" y="339"/>
                    <a:pt x="717" y="339"/>
                  </a:cubicBezTo>
                  <a:cubicBezTo>
                    <a:pt x="901" y="339"/>
                    <a:pt x="1085" y="380"/>
                    <a:pt x="1226" y="462"/>
                  </a:cubicBezTo>
                  <a:cubicBezTo>
                    <a:pt x="1368" y="543"/>
                    <a:pt x="1437" y="650"/>
                    <a:pt x="1437" y="757"/>
                  </a:cubicBezTo>
                  <a:lnTo>
                    <a:pt x="1439" y="420"/>
                  </a:lnTo>
                  <a:cubicBezTo>
                    <a:pt x="1440" y="312"/>
                    <a:pt x="1369" y="205"/>
                    <a:pt x="1227" y="124"/>
                  </a:cubicBezTo>
                  <a:cubicBezTo>
                    <a:pt x="1087" y="42"/>
                    <a:pt x="902" y="1"/>
                    <a:pt x="71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286;p55">
              <a:extLst>
                <a:ext uri="{FF2B5EF4-FFF2-40B4-BE49-F238E27FC236}">
                  <a16:creationId xmlns:a16="http://schemas.microsoft.com/office/drawing/2014/main" id="{EE674E60-5AB8-4456-98F8-F464A2D2D9D4}"/>
                </a:ext>
              </a:extLst>
            </p:cNvPr>
            <p:cNvSpPr/>
            <p:nvPr/>
          </p:nvSpPr>
          <p:spPr>
            <a:xfrm>
              <a:off x="7018375" y="1232900"/>
              <a:ext cx="82100" cy="31200"/>
            </a:xfrm>
            <a:custGeom>
              <a:avLst/>
              <a:gdLst/>
              <a:ahLst/>
              <a:cxnLst/>
              <a:rect l="l" t="t" r="r" b="b"/>
              <a:pathLst>
                <a:path w="3284" h="1248" extrusionOk="0">
                  <a:moveTo>
                    <a:pt x="3283" y="10"/>
                  </a:moveTo>
                  <a:lnTo>
                    <a:pt x="3283" y="14"/>
                  </a:lnTo>
                  <a:lnTo>
                    <a:pt x="3283" y="14"/>
                  </a:lnTo>
                  <a:cubicBezTo>
                    <a:pt x="3283" y="12"/>
                    <a:pt x="3283" y="11"/>
                    <a:pt x="3283" y="10"/>
                  </a:cubicBezTo>
                  <a:close/>
                  <a:moveTo>
                    <a:pt x="3" y="1"/>
                  </a:moveTo>
                  <a:lnTo>
                    <a:pt x="2" y="294"/>
                  </a:lnTo>
                  <a:cubicBezTo>
                    <a:pt x="0" y="539"/>
                    <a:pt x="161" y="784"/>
                    <a:pt x="484" y="969"/>
                  </a:cubicBezTo>
                  <a:cubicBezTo>
                    <a:pt x="806" y="1155"/>
                    <a:pt x="1226" y="1248"/>
                    <a:pt x="1646" y="1248"/>
                  </a:cubicBezTo>
                  <a:cubicBezTo>
                    <a:pt x="2066" y="1248"/>
                    <a:pt x="2486" y="1155"/>
                    <a:pt x="2805" y="969"/>
                  </a:cubicBezTo>
                  <a:cubicBezTo>
                    <a:pt x="3121" y="785"/>
                    <a:pt x="3280" y="545"/>
                    <a:pt x="3280" y="302"/>
                  </a:cubicBezTo>
                  <a:lnTo>
                    <a:pt x="3283" y="14"/>
                  </a:lnTo>
                  <a:lnTo>
                    <a:pt x="3283" y="14"/>
                  </a:lnTo>
                  <a:cubicBezTo>
                    <a:pt x="3280" y="255"/>
                    <a:pt x="3122" y="494"/>
                    <a:pt x="2806" y="677"/>
                  </a:cubicBezTo>
                  <a:cubicBezTo>
                    <a:pt x="2487" y="862"/>
                    <a:pt x="2068" y="955"/>
                    <a:pt x="1648" y="955"/>
                  </a:cubicBezTo>
                  <a:cubicBezTo>
                    <a:pt x="1229" y="955"/>
                    <a:pt x="809" y="862"/>
                    <a:pt x="487" y="677"/>
                  </a:cubicBezTo>
                  <a:cubicBezTo>
                    <a:pt x="164" y="489"/>
                    <a:pt x="3" y="244"/>
                    <a:pt x="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287;p55">
              <a:extLst>
                <a:ext uri="{FF2B5EF4-FFF2-40B4-BE49-F238E27FC236}">
                  <a16:creationId xmlns:a16="http://schemas.microsoft.com/office/drawing/2014/main" id="{D031B428-7B93-489D-8F1B-29C58CD45FAD}"/>
                </a:ext>
              </a:extLst>
            </p:cNvPr>
            <p:cNvSpPr/>
            <p:nvPr/>
          </p:nvSpPr>
          <p:spPr>
            <a:xfrm>
              <a:off x="7014375" y="1209275"/>
              <a:ext cx="90125" cy="47500"/>
            </a:xfrm>
            <a:custGeom>
              <a:avLst/>
              <a:gdLst/>
              <a:ahLst/>
              <a:cxnLst/>
              <a:rect l="l" t="t" r="r" b="b"/>
              <a:pathLst>
                <a:path w="3605" h="1900" extrusionOk="0">
                  <a:moveTo>
                    <a:pt x="1799" y="533"/>
                  </a:moveTo>
                  <a:cubicBezTo>
                    <a:pt x="1984" y="533"/>
                    <a:pt x="2168" y="574"/>
                    <a:pt x="2309" y="656"/>
                  </a:cubicBezTo>
                  <a:cubicBezTo>
                    <a:pt x="2590" y="818"/>
                    <a:pt x="2592" y="1081"/>
                    <a:pt x="2312" y="1245"/>
                  </a:cubicBezTo>
                  <a:cubicBezTo>
                    <a:pt x="2173" y="1326"/>
                    <a:pt x="1989" y="1366"/>
                    <a:pt x="1806" y="1366"/>
                  </a:cubicBezTo>
                  <a:cubicBezTo>
                    <a:pt x="1622" y="1366"/>
                    <a:pt x="1438" y="1326"/>
                    <a:pt x="1297" y="1245"/>
                  </a:cubicBezTo>
                  <a:cubicBezTo>
                    <a:pt x="1014" y="1082"/>
                    <a:pt x="1013" y="818"/>
                    <a:pt x="1293" y="656"/>
                  </a:cubicBezTo>
                  <a:cubicBezTo>
                    <a:pt x="1432" y="574"/>
                    <a:pt x="1616" y="533"/>
                    <a:pt x="1799" y="533"/>
                  </a:cubicBezTo>
                  <a:close/>
                  <a:moveTo>
                    <a:pt x="1798" y="0"/>
                  </a:moveTo>
                  <a:cubicBezTo>
                    <a:pt x="1378" y="0"/>
                    <a:pt x="958" y="93"/>
                    <a:pt x="639" y="279"/>
                  </a:cubicBezTo>
                  <a:cubicBezTo>
                    <a:pt x="1" y="649"/>
                    <a:pt x="5" y="1250"/>
                    <a:pt x="647" y="1622"/>
                  </a:cubicBezTo>
                  <a:cubicBezTo>
                    <a:pt x="969" y="1807"/>
                    <a:pt x="1389" y="1900"/>
                    <a:pt x="1808" y="1900"/>
                  </a:cubicBezTo>
                  <a:cubicBezTo>
                    <a:pt x="2228" y="1900"/>
                    <a:pt x="2647" y="1807"/>
                    <a:pt x="2966" y="1622"/>
                  </a:cubicBezTo>
                  <a:cubicBezTo>
                    <a:pt x="3604" y="1250"/>
                    <a:pt x="3601" y="650"/>
                    <a:pt x="2959" y="279"/>
                  </a:cubicBezTo>
                  <a:cubicBezTo>
                    <a:pt x="2638" y="93"/>
                    <a:pt x="2217" y="0"/>
                    <a:pt x="1798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288;p55">
              <a:extLst>
                <a:ext uri="{FF2B5EF4-FFF2-40B4-BE49-F238E27FC236}">
                  <a16:creationId xmlns:a16="http://schemas.microsoft.com/office/drawing/2014/main" id="{714F6BAD-160E-4770-AB65-025F184170E4}"/>
                </a:ext>
              </a:extLst>
            </p:cNvPr>
            <p:cNvSpPr/>
            <p:nvPr/>
          </p:nvSpPr>
          <p:spPr>
            <a:xfrm>
              <a:off x="6635775" y="1432150"/>
              <a:ext cx="49825" cy="29325"/>
            </a:xfrm>
            <a:custGeom>
              <a:avLst/>
              <a:gdLst/>
              <a:ahLst/>
              <a:cxnLst/>
              <a:rect l="l" t="t" r="r" b="b"/>
              <a:pathLst>
                <a:path w="1993" h="1173" extrusionOk="0">
                  <a:moveTo>
                    <a:pt x="1663" y="0"/>
                  </a:moveTo>
                  <a:lnTo>
                    <a:pt x="0" y="985"/>
                  </a:lnTo>
                  <a:lnTo>
                    <a:pt x="339" y="1172"/>
                  </a:lnTo>
                  <a:lnTo>
                    <a:pt x="1992" y="196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289;p55">
              <a:extLst>
                <a:ext uri="{FF2B5EF4-FFF2-40B4-BE49-F238E27FC236}">
                  <a16:creationId xmlns:a16="http://schemas.microsoft.com/office/drawing/2014/main" id="{1F6B1C98-8FF2-4535-9BC7-CCFF4AB2469C}"/>
                </a:ext>
              </a:extLst>
            </p:cNvPr>
            <p:cNvSpPr/>
            <p:nvPr/>
          </p:nvSpPr>
          <p:spPr>
            <a:xfrm>
              <a:off x="6650625" y="1440775"/>
              <a:ext cx="49800" cy="29325"/>
            </a:xfrm>
            <a:custGeom>
              <a:avLst/>
              <a:gdLst/>
              <a:ahLst/>
              <a:cxnLst/>
              <a:rect l="l" t="t" r="r" b="b"/>
              <a:pathLst>
                <a:path w="1992" h="1173" extrusionOk="0">
                  <a:moveTo>
                    <a:pt x="1664" y="1"/>
                  </a:moveTo>
                  <a:lnTo>
                    <a:pt x="1" y="984"/>
                  </a:lnTo>
                  <a:lnTo>
                    <a:pt x="338" y="1172"/>
                  </a:lnTo>
                  <a:lnTo>
                    <a:pt x="1992" y="196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290;p55">
              <a:extLst>
                <a:ext uri="{FF2B5EF4-FFF2-40B4-BE49-F238E27FC236}">
                  <a16:creationId xmlns:a16="http://schemas.microsoft.com/office/drawing/2014/main" id="{C7840BEB-9818-4EF9-BE4F-68DA4660B265}"/>
                </a:ext>
              </a:extLst>
            </p:cNvPr>
            <p:cNvSpPr/>
            <p:nvPr/>
          </p:nvSpPr>
          <p:spPr>
            <a:xfrm>
              <a:off x="6665275" y="1449175"/>
              <a:ext cx="49825" cy="29375"/>
            </a:xfrm>
            <a:custGeom>
              <a:avLst/>
              <a:gdLst/>
              <a:ahLst/>
              <a:cxnLst/>
              <a:rect l="l" t="t" r="r" b="b"/>
              <a:pathLst>
                <a:path w="1993" h="1175" extrusionOk="0">
                  <a:moveTo>
                    <a:pt x="1664" y="1"/>
                  </a:moveTo>
                  <a:lnTo>
                    <a:pt x="0" y="986"/>
                  </a:lnTo>
                  <a:lnTo>
                    <a:pt x="340" y="1174"/>
                  </a:lnTo>
                  <a:lnTo>
                    <a:pt x="1993" y="19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291;p55">
              <a:extLst>
                <a:ext uri="{FF2B5EF4-FFF2-40B4-BE49-F238E27FC236}">
                  <a16:creationId xmlns:a16="http://schemas.microsoft.com/office/drawing/2014/main" id="{4A7EFE74-CAB9-4E16-B4A7-F74594914A87}"/>
                </a:ext>
              </a:extLst>
            </p:cNvPr>
            <p:cNvSpPr/>
            <p:nvPr/>
          </p:nvSpPr>
          <p:spPr>
            <a:xfrm>
              <a:off x="6680250" y="1457925"/>
              <a:ext cx="49825" cy="29325"/>
            </a:xfrm>
            <a:custGeom>
              <a:avLst/>
              <a:gdLst/>
              <a:ahLst/>
              <a:cxnLst/>
              <a:rect l="l" t="t" r="r" b="b"/>
              <a:pathLst>
                <a:path w="1993" h="1173" extrusionOk="0">
                  <a:moveTo>
                    <a:pt x="1664" y="0"/>
                  </a:moveTo>
                  <a:lnTo>
                    <a:pt x="0" y="985"/>
                  </a:lnTo>
                  <a:lnTo>
                    <a:pt x="340" y="1172"/>
                  </a:lnTo>
                  <a:lnTo>
                    <a:pt x="1993" y="196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292;p55">
              <a:extLst>
                <a:ext uri="{FF2B5EF4-FFF2-40B4-BE49-F238E27FC236}">
                  <a16:creationId xmlns:a16="http://schemas.microsoft.com/office/drawing/2014/main" id="{A1ECD55E-0C93-4E5D-85DF-0CDFA8CEF429}"/>
                </a:ext>
              </a:extLst>
            </p:cNvPr>
            <p:cNvSpPr/>
            <p:nvPr/>
          </p:nvSpPr>
          <p:spPr>
            <a:xfrm>
              <a:off x="6694925" y="1466625"/>
              <a:ext cx="49800" cy="29325"/>
            </a:xfrm>
            <a:custGeom>
              <a:avLst/>
              <a:gdLst/>
              <a:ahLst/>
              <a:cxnLst/>
              <a:rect l="l" t="t" r="r" b="b"/>
              <a:pathLst>
                <a:path w="1992" h="1173" extrusionOk="0">
                  <a:moveTo>
                    <a:pt x="1664" y="0"/>
                  </a:moveTo>
                  <a:lnTo>
                    <a:pt x="1" y="985"/>
                  </a:lnTo>
                  <a:lnTo>
                    <a:pt x="340" y="1172"/>
                  </a:lnTo>
                  <a:lnTo>
                    <a:pt x="1992" y="196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293;p55">
              <a:extLst>
                <a:ext uri="{FF2B5EF4-FFF2-40B4-BE49-F238E27FC236}">
                  <a16:creationId xmlns:a16="http://schemas.microsoft.com/office/drawing/2014/main" id="{7F9E077F-645D-4C33-909C-73DC63368E3F}"/>
                </a:ext>
              </a:extLst>
            </p:cNvPr>
            <p:cNvSpPr/>
            <p:nvPr/>
          </p:nvSpPr>
          <p:spPr>
            <a:xfrm>
              <a:off x="6702150" y="1373875"/>
              <a:ext cx="407775" cy="236075"/>
            </a:xfrm>
            <a:custGeom>
              <a:avLst/>
              <a:gdLst/>
              <a:ahLst/>
              <a:cxnLst/>
              <a:rect l="l" t="t" r="r" b="b"/>
              <a:pathLst>
                <a:path w="16311" h="9443" extrusionOk="0">
                  <a:moveTo>
                    <a:pt x="9875" y="1"/>
                  </a:moveTo>
                  <a:cubicBezTo>
                    <a:pt x="9817" y="1"/>
                    <a:pt x="9759" y="13"/>
                    <a:pt x="9716" y="39"/>
                  </a:cubicBezTo>
                  <a:lnTo>
                    <a:pt x="89" y="5639"/>
                  </a:lnTo>
                  <a:cubicBezTo>
                    <a:pt x="0" y="5690"/>
                    <a:pt x="0" y="5772"/>
                    <a:pt x="89" y="5825"/>
                  </a:cubicBezTo>
                  <a:lnTo>
                    <a:pt x="6275" y="9405"/>
                  </a:lnTo>
                  <a:cubicBezTo>
                    <a:pt x="6319" y="9430"/>
                    <a:pt x="6377" y="9443"/>
                    <a:pt x="6435" y="9443"/>
                  </a:cubicBezTo>
                  <a:cubicBezTo>
                    <a:pt x="6493" y="9443"/>
                    <a:pt x="6551" y="9430"/>
                    <a:pt x="6595" y="9405"/>
                  </a:cubicBezTo>
                  <a:lnTo>
                    <a:pt x="16222" y="3805"/>
                  </a:lnTo>
                  <a:cubicBezTo>
                    <a:pt x="16311" y="3754"/>
                    <a:pt x="16311" y="3670"/>
                    <a:pt x="16222" y="3619"/>
                  </a:cubicBezTo>
                  <a:lnTo>
                    <a:pt x="10036" y="39"/>
                  </a:lnTo>
                  <a:cubicBezTo>
                    <a:pt x="9992" y="13"/>
                    <a:pt x="9934" y="1"/>
                    <a:pt x="9875" y="1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294;p55">
              <a:extLst>
                <a:ext uri="{FF2B5EF4-FFF2-40B4-BE49-F238E27FC236}">
                  <a16:creationId xmlns:a16="http://schemas.microsoft.com/office/drawing/2014/main" id="{42F8E3B9-E6E1-42B7-83B0-77BFCC858E07}"/>
                </a:ext>
              </a:extLst>
            </p:cNvPr>
            <p:cNvSpPr/>
            <p:nvPr/>
          </p:nvSpPr>
          <p:spPr>
            <a:xfrm>
              <a:off x="6702175" y="1373800"/>
              <a:ext cx="407750" cy="236075"/>
            </a:xfrm>
            <a:custGeom>
              <a:avLst/>
              <a:gdLst/>
              <a:ahLst/>
              <a:cxnLst/>
              <a:rect l="l" t="t" r="r" b="b"/>
              <a:pathLst>
                <a:path w="16310" h="9443" extrusionOk="0">
                  <a:moveTo>
                    <a:pt x="9875" y="1"/>
                  </a:moveTo>
                  <a:cubicBezTo>
                    <a:pt x="9817" y="1"/>
                    <a:pt x="9759" y="14"/>
                    <a:pt x="9715" y="39"/>
                  </a:cubicBezTo>
                  <a:lnTo>
                    <a:pt x="88" y="5639"/>
                  </a:lnTo>
                  <a:cubicBezTo>
                    <a:pt x="1" y="5690"/>
                    <a:pt x="1" y="5773"/>
                    <a:pt x="89" y="5825"/>
                  </a:cubicBezTo>
                  <a:lnTo>
                    <a:pt x="6275" y="9405"/>
                  </a:lnTo>
                  <a:cubicBezTo>
                    <a:pt x="6319" y="9430"/>
                    <a:pt x="6377" y="9443"/>
                    <a:pt x="6435" y="9443"/>
                  </a:cubicBezTo>
                  <a:cubicBezTo>
                    <a:pt x="6493" y="9443"/>
                    <a:pt x="6551" y="9430"/>
                    <a:pt x="6594" y="9405"/>
                  </a:cubicBezTo>
                  <a:lnTo>
                    <a:pt x="16221" y="3805"/>
                  </a:lnTo>
                  <a:cubicBezTo>
                    <a:pt x="16310" y="3754"/>
                    <a:pt x="16310" y="3670"/>
                    <a:pt x="16221" y="3619"/>
                  </a:cubicBezTo>
                  <a:lnTo>
                    <a:pt x="10035" y="39"/>
                  </a:lnTo>
                  <a:cubicBezTo>
                    <a:pt x="9991" y="14"/>
                    <a:pt x="9933" y="1"/>
                    <a:pt x="987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295;p55">
              <a:extLst>
                <a:ext uri="{FF2B5EF4-FFF2-40B4-BE49-F238E27FC236}">
                  <a16:creationId xmlns:a16="http://schemas.microsoft.com/office/drawing/2014/main" id="{F63BC172-19B9-42A8-B964-1A0C7B1A6540}"/>
                </a:ext>
              </a:extLst>
            </p:cNvPr>
            <p:cNvSpPr/>
            <p:nvPr/>
          </p:nvSpPr>
          <p:spPr>
            <a:xfrm>
              <a:off x="6988350" y="1423875"/>
              <a:ext cx="10500" cy="32675"/>
            </a:xfrm>
            <a:custGeom>
              <a:avLst/>
              <a:gdLst/>
              <a:ahLst/>
              <a:cxnLst/>
              <a:rect l="l" t="t" r="r" b="b"/>
              <a:pathLst>
                <a:path w="420" h="1307" extrusionOk="0">
                  <a:moveTo>
                    <a:pt x="1" y="1"/>
                  </a:moveTo>
                  <a:lnTo>
                    <a:pt x="1" y="1185"/>
                  </a:lnTo>
                  <a:cubicBezTo>
                    <a:pt x="1" y="1217"/>
                    <a:pt x="21" y="1248"/>
                    <a:pt x="63" y="1271"/>
                  </a:cubicBezTo>
                  <a:cubicBezTo>
                    <a:pt x="104" y="1295"/>
                    <a:pt x="158" y="1307"/>
                    <a:pt x="211" y="1307"/>
                  </a:cubicBezTo>
                  <a:cubicBezTo>
                    <a:pt x="265" y="1307"/>
                    <a:pt x="318" y="1295"/>
                    <a:pt x="359" y="1271"/>
                  </a:cubicBezTo>
                  <a:cubicBezTo>
                    <a:pt x="399" y="1248"/>
                    <a:pt x="420" y="1217"/>
                    <a:pt x="420" y="1187"/>
                  </a:cubicBezTo>
                  <a:lnTo>
                    <a:pt x="420" y="1"/>
                  </a:lnTo>
                  <a:cubicBezTo>
                    <a:pt x="420" y="33"/>
                    <a:pt x="399" y="63"/>
                    <a:pt x="359" y="86"/>
                  </a:cubicBezTo>
                  <a:cubicBezTo>
                    <a:pt x="318" y="110"/>
                    <a:pt x="265" y="122"/>
                    <a:pt x="211" y="122"/>
                  </a:cubicBezTo>
                  <a:cubicBezTo>
                    <a:pt x="158" y="122"/>
                    <a:pt x="104" y="110"/>
                    <a:pt x="63" y="86"/>
                  </a:cubicBezTo>
                  <a:cubicBezTo>
                    <a:pt x="21" y="63"/>
                    <a:pt x="1" y="31"/>
                    <a:pt x="1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96;p55">
              <a:extLst>
                <a:ext uri="{FF2B5EF4-FFF2-40B4-BE49-F238E27FC236}">
                  <a16:creationId xmlns:a16="http://schemas.microsoft.com/office/drawing/2014/main" id="{D4B36119-74C5-4824-83D9-040F809745BA}"/>
                </a:ext>
              </a:extLst>
            </p:cNvPr>
            <p:cNvSpPr/>
            <p:nvPr/>
          </p:nvSpPr>
          <p:spPr>
            <a:xfrm>
              <a:off x="6987800" y="1420875"/>
              <a:ext cx="11550" cy="6075"/>
            </a:xfrm>
            <a:custGeom>
              <a:avLst/>
              <a:gdLst/>
              <a:ahLst/>
              <a:cxnLst/>
              <a:rect l="l" t="t" r="r" b="b"/>
              <a:pathLst>
                <a:path w="462" h="243" extrusionOk="0">
                  <a:moveTo>
                    <a:pt x="233" y="0"/>
                  </a:moveTo>
                  <a:cubicBezTo>
                    <a:pt x="179" y="0"/>
                    <a:pt x="125" y="12"/>
                    <a:pt x="83" y="37"/>
                  </a:cubicBezTo>
                  <a:cubicBezTo>
                    <a:pt x="1" y="85"/>
                    <a:pt x="2" y="160"/>
                    <a:pt x="85" y="206"/>
                  </a:cubicBezTo>
                  <a:cubicBezTo>
                    <a:pt x="125" y="230"/>
                    <a:pt x="179" y="242"/>
                    <a:pt x="233" y="242"/>
                  </a:cubicBezTo>
                  <a:cubicBezTo>
                    <a:pt x="286" y="242"/>
                    <a:pt x="340" y="230"/>
                    <a:pt x="381" y="206"/>
                  </a:cubicBezTo>
                  <a:cubicBezTo>
                    <a:pt x="462" y="160"/>
                    <a:pt x="462" y="83"/>
                    <a:pt x="379" y="35"/>
                  </a:cubicBezTo>
                  <a:cubicBezTo>
                    <a:pt x="339" y="12"/>
                    <a:pt x="286" y="0"/>
                    <a:pt x="233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297;p55">
              <a:extLst>
                <a:ext uri="{FF2B5EF4-FFF2-40B4-BE49-F238E27FC236}">
                  <a16:creationId xmlns:a16="http://schemas.microsoft.com/office/drawing/2014/main" id="{3AD739F7-4004-466A-BE3C-0B45A5A3BE9E}"/>
                </a:ext>
              </a:extLst>
            </p:cNvPr>
            <p:cNvSpPr/>
            <p:nvPr/>
          </p:nvSpPr>
          <p:spPr>
            <a:xfrm>
              <a:off x="6953550" y="1350500"/>
              <a:ext cx="81475" cy="77875"/>
            </a:xfrm>
            <a:custGeom>
              <a:avLst/>
              <a:gdLst/>
              <a:ahLst/>
              <a:cxnLst/>
              <a:rect l="l" t="t" r="r" b="b"/>
              <a:pathLst>
                <a:path w="3259" h="3115" extrusionOk="0">
                  <a:moveTo>
                    <a:pt x="1307" y="1"/>
                  </a:moveTo>
                  <a:cubicBezTo>
                    <a:pt x="1253" y="1"/>
                    <a:pt x="1199" y="8"/>
                    <a:pt x="1145" y="23"/>
                  </a:cubicBezTo>
                  <a:cubicBezTo>
                    <a:pt x="875" y="95"/>
                    <a:pt x="688" y="340"/>
                    <a:pt x="689" y="620"/>
                  </a:cubicBezTo>
                  <a:lnTo>
                    <a:pt x="689" y="626"/>
                  </a:lnTo>
                  <a:cubicBezTo>
                    <a:pt x="364" y="668"/>
                    <a:pt x="179" y="1017"/>
                    <a:pt x="325" y="1310"/>
                  </a:cubicBezTo>
                  <a:cubicBezTo>
                    <a:pt x="125" y="1418"/>
                    <a:pt x="0" y="1626"/>
                    <a:pt x="0" y="1854"/>
                  </a:cubicBezTo>
                  <a:cubicBezTo>
                    <a:pt x="0" y="2076"/>
                    <a:pt x="119" y="2282"/>
                    <a:pt x="314" y="2391"/>
                  </a:cubicBezTo>
                  <a:cubicBezTo>
                    <a:pt x="340" y="2637"/>
                    <a:pt x="548" y="2815"/>
                    <a:pt x="783" y="2815"/>
                  </a:cubicBezTo>
                  <a:cubicBezTo>
                    <a:pt x="821" y="2815"/>
                    <a:pt x="859" y="2810"/>
                    <a:pt x="897" y="2801"/>
                  </a:cubicBezTo>
                  <a:cubicBezTo>
                    <a:pt x="905" y="2807"/>
                    <a:pt x="913" y="2811"/>
                    <a:pt x="921" y="2817"/>
                  </a:cubicBezTo>
                  <a:cubicBezTo>
                    <a:pt x="1132" y="3018"/>
                    <a:pt x="1399" y="3115"/>
                    <a:pt x="1665" y="3115"/>
                  </a:cubicBezTo>
                  <a:cubicBezTo>
                    <a:pt x="2006" y="3115"/>
                    <a:pt x="2344" y="2955"/>
                    <a:pt x="2555" y="2647"/>
                  </a:cubicBezTo>
                  <a:cubicBezTo>
                    <a:pt x="2819" y="2589"/>
                    <a:pt x="2980" y="2321"/>
                    <a:pt x="2908" y="2060"/>
                  </a:cubicBezTo>
                  <a:cubicBezTo>
                    <a:pt x="3143" y="1900"/>
                    <a:pt x="3259" y="1616"/>
                    <a:pt x="3202" y="1338"/>
                  </a:cubicBezTo>
                  <a:cubicBezTo>
                    <a:pt x="3147" y="1059"/>
                    <a:pt x="2928" y="842"/>
                    <a:pt x="2650" y="787"/>
                  </a:cubicBezTo>
                  <a:cubicBezTo>
                    <a:pt x="2732" y="569"/>
                    <a:pt x="2647" y="323"/>
                    <a:pt x="2447" y="205"/>
                  </a:cubicBezTo>
                  <a:cubicBezTo>
                    <a:pt x="2370" y="160"/>
                    <a:pt x="2286" y="139"/>
                    <a:pt x="2203" y="139"/>
                  </a:cubicBezTo>
                  <a:cubicBezTo>
                    <a:pt x="2066" y="139"/>
                    <a:pt x="1932" y="197"/>
                    <a:pt x="1839" y="308"/>
                  </a:cubicBezTo>
                  <a:cubicBezTo>
                    <a:pt x="1727" y="115"/>
                    <a:pt x="1522" y="1"/>
                    <a:pt x="130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298;p55">
              <a:extLst>
                <a:ext uri="{FF2B5EF4-FFF2-40B4-BE49-F238E27FC236}">
                  <a16:creationId xmlns:a16="http://schemas.microsoft.com/office/drawing/2014/main" id="{11B46866-F34E-47B7-ACB3-1E45D6E3EEC3}"/>
                </a:ext>
              </a:extLst>
            </p:cNvPr>
            <p:cNvSpPr/>
            <p:nvPr/>
          </p:nvSpPr>
          <p:spPr>
            <a:xfrm>
              <a:off x="7040625" y="1443825"/>
              <a:ext cx="10500" cy="32675"/>
            </a:xfrm>
            <a:custGeom>
              <a:avLst/>
              <a:gdLst/>
              <a:ahLst/>
              <a:cxnLst/>
              <a:rect l="l" t="t" r="r" b="b"/>
              <a:pathLst>
                <a:path w="420" h="1307" extrusionOk="0">
                  <a:moveTo>
                    <a:pt x="1" y="0"/>
                  </a:moveTo>
                  <a:lnTo>
                    <a:pt x="1" y="1185"/>
                  </a:lnTo>
                  <a:cubicBezTo>
                    <a:pt x="1" y="1217"/>
                    <a:pt x="21" y="1247"/>
                    <a:pt x="61" y="1271"/>
                  </a:cubicBezTo>
                  <a:cubicBezTo>
                    <a:pt x="103" y="1295"/>
                    <a:pt x="156" y="1306"/>
                    <a:pt x="210" y="1306"/>
                  </a:cubicBezTo>
                  <a:cubicBezTo>
                    <a:pt x="264" y="1306"/>
                    <a:pt x="317" y="1295"/>
                    <a:pt x="359" y="1271"/>
                  </a:cubicBezTo>
                  <a:cubicBezTo>
                    <a:pt x="399" y="1247"/>
                    <a:pt x="420" y="1217"/>
                    <a:pt x="420" y="1185"/>
                  </a:cubicBezTo>
                  <a:lnTo>
                    <a:pt x="420" y="0"/>
                  </a:lnTo>
                  <a:cubicBezTo>
                    <a:pt x="420" y="32"/>
                    <a:pt x="399" y="63"/>
                    <a:pt x="359" y="86"/>
                  </a:cubicBezTo>
                  <a:cubicBezTo>
                    <a:pt x="318" y="110"/>
                    <a:pt x="264" y="122"/>
                    <a:pt x="211" y="122"/>
                  </a:cubicBezTo>
                  <a:cubicBezTo>
                    <a:pt x="157" y="122"/>
                    <a:pt x="103" y="110"/>
                    <a:pt x="61" y="86"/>
                  </a:cubicBezTo>
                  <a:cubicBezTo>
                    <a:pt x="21" y="63"/>
                    <a:pt x="1" y="31"/>
                    <a:pt x="1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299;p55">
              <a:extLst>
                <a:ext uri="{FF2B5EF4-FFF2-40B4-BE49-F238E27FC236}">
                  <a16:creationId xmlns:a16="http://schemas.microsoft.com/office/drawing/2014/main" id="{1CBECC21-9A03-44C0-92A0-164AFF28FB20}"/>
                </a:ext>
              </a:extLst>
            </p:cNvPr>
            <p:cNvSpPr/>
            <p:nvPr/>
          </p:nvSpPr>
          <p:spPr>
            <a:xfrm>
              <a:off x="7040075" y="1440775"/>
              <a:ext cx="11550" cy="6100"/>
            </a:xfrm>
            <a:custGeom>
              <a:avLst/>
              <a:gdLst/>
              <a:ahLst/>
              <a:cxnLst/>
              <a:rect l="l" t="t" r="r" b="b"/>
              <a:pathLst>
                <a:path w="462" h="244" extrusionOk="0">
                  <a:moveTo>
                    <a:pt x="231" y="1"/>
                  </a:moveTo>
                  <a:cubicBezTo>
                    <a:pt x="177" y="1"/>
                    <a:pt x="124" y="13"/>
                    <a:pt x="83" y="37"/>
                  </a:cubicBezTo>
                  <a:cubicBezTo>
                    <a:pt x="1" y="83"/>
                    <a:pt x="2" y="161"/>
                    <a:pt x="83" y="208"/>
                  </a:cubicBezTo>
                  <a:cubicBezTo>
                    <a:pt x="125" y="232"/>
                    <a:pt x="179" y="244"/>
                    <a:pt x="233" y="244"/>
                  </a:cubicBezTo>
                  <a:cubicBezTo>
                    <a:pt x="286" y="244"/>
                    <a:pt x="340" y="232"/>
                    <a:pt x="381" y="208"/>
                  </a:cubicBezTo>
                  <a:cubicBezTo>
                    <a:pt x="462" y="161"/>
                    <a:pt x="462" y="83"/>
                    <a:pt x="379" y="37"/>
                  </a:cubicBezTo>
                  <a:cubicBezTo>
                    <a:pt x="338" y="13"/>
                    <a:pt x="284" y="1"/>
                    <a:pt x="231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300;p55">
              <a:extLst>
                <a:ext uri="{FF2B5EF4-FFF2-40B4-BE49-F238E27FC236}">
                  <a16:creationId xmlns:a16="http://schemas.microsoft.com/office/drawing/2014/main" id="{1F180B4D-88F8-4E8A-A814-1DFF99C5AAED}"/>
                </a:ext>
              </a:extLst>
            </p:cNvPr>
            <p:cNvSpPr/>
            <p:nvPr/>
          </p:nvSpPr>
          <p:spPr>
            <a:xfrm>
              <a:off x="7005825" y="1370425"/>
              <a:ext cx="81475" cy="77875"/>
            </a:xfrm>
            <a:custGeom>
              <a:avLst/>
              <a:gdLst/>
              <a:ahLst/>
              <a:cxnLst/>
              <a:rect l="l" t="t" r="r" b="b"/>
              <a:pathLst>
                <a:path w="3259" h="3115" extrusionOk="0">
                  <a:moveTo>
                    <a:pt x="1304" y="0"/>
                  </a:moveTo>
                  <a:cubicBezTo>
                    <a:pt x="1251" y="0"/>
                    <a:pt x="1198" y="7"/>
                    <a:pt x="1145" y="22"/>
                  </a:cubicBezTo>
                  <a:cubicBezTo>
                    <a:pt x="875" y="96"/>
                    <a:pt x="688" y="341"/>
                    <a:pt x="689" y="619"/>
                  </a:cubicBezTo>
                  <a:lnTo>
                    <a:pt x="689" y="626"/>
                  </a:lnTo>
                  <a:cubicBezTo>
                    <a:pt x="364" y="667"/>
                    <a:pt x="177" y="1018"/>
                    <a:pt x="325" y="1311"/>
                  </a:cubicBezTo>
                  <a:cubicBezTo>
                    <a:pt x="125" y="1418"/>
                    <a:pt x="0" y="1627"/>
                    <a:pt x="0" y="1855"/>
                  </a:cubicBezTo>
                  <a:cubicBezTo>
                    <a:pt x="0" y="2076"/>
                    <a:pt x="119" y="2281"/>
                    <a:pt x="314" y="2391"/>
                  </a:cubicBezTo>
                  <a:cubicBezTo>
                    <a:pt x="339" y="2637"/>
                    <a:pt x="548" y="2815"/>
                    <a:pt x="784" y="2815"/>
                  </a:cubicBezTo>
                  <a:cubicBezTo>
                    <a:pt x="821" y="2815"/>
                    <a:pt x="859" y="2811"/>
                    <a:pt x="897" y="2801"/>
                  </a:cubicBezTo>
                  <a:lnTo>
                    <a:pt x="921" y="2816"/>
                  </a:lnTo>
                  <a:cubicBezTo>
                    <a:pt x="1132" y="3017"/>
                    <a:pt x="1399" y="3114"/>
                    <a:pt x="1665" y="3114"/>
                  </a:cubicBezTo>
                  <a:cubicBezTo>
                    <a:pt x="2006" y="3114"/>
                    <a:pt x="2344" y="2954"/>
                    <a:pt x="2555" y="2646"/>
                  </a:cubicBezTo>
                  <a:cubicBezTo>
                    <a:pt x="2819" y="2588"/>
                    <a:pt x="2980" y="2320"/>
                    <a:pt x="2908" y="2060"/>
                  </a:cubicBezTo>
                  <a:cubicBezTo>
                    <a:pt x="3143" y="1901"/>
                    <a:pt x="3259" y="1615"/>
                    <a:pt x="3202" y="1337"/>
                  </a:cubicBezTo>
                  <a:cubicBezTo>
                    <a:pt x="3146" y="1058"/>
                    <a:pt x="2928" y="841"/>
                    <a:pt x="2650" y="786"/>
                  </a:cubicBezTo>
                  <a:cubicBezTo>
                    <a:pt x="2732" y="568"/>
                    <a:pt x="2647" y="323"/>
                    <a:pt x="2447" y="204"/>
                  </a:cubicBezTo>
                  <a:cubicBezTo>
                    <a:pt x="2370" y="159"/>
                    <a:pt x="2286" y="138"/>
                    <a:pt x="2203" y="138"/>
                  </a:cubicBezTo>
                  <a:cubicBezTo>
                    <a:pt x="2066" y="138"/>
                    <a:pt x="1932" y="196"/>
                    <a:pt x="1839" y="307"/>
                  </a:cubicBezTo>
                  <a:cubicBezTo>
                    <a:pt x="1726" y="114"/>
                    <a:pt x="1520" y="0"/>
                    <a:pt x="1304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301;p55">
              <a:extLst>
                <a:ext uri="{FF2B5EF4-FFF2-40B4-BE49-F238E27FC236}">
                  <a16:creationId xmlns:a16="http://schemas.microsoft.com/office/drawing/2014/main" id="{9955090B-99BC-41D8-B203-D6945CA8C645}"/>
                </a:ext>
              </a:extLst>
            </p:cNvPr>
            <p:cNvSpPr/>
            <p:nvPr/>
          </p:nvSpPr>
          <p:spPr>
            <a:xfrm>
              <a:off x="6858250" y="1206800"/>
              <a:ext cx="122450" cy="311575"/>
            </a:xfrm>
            <a:custGeom>
              <a:avLst/>
              <a:gdLst/>
              <a:ahLst/>
              <a:cxnLst/>
              <a:rect l="l" t="t" r="r" b="b"/>
              <a:pathLst>
                <a:path w="4898" h="12463" extrusionOk="0">
                  <a:moveTo>
                    <a:pt x="0" y="1"/>
                  </a:moveTo>
                  <a:lnTo>
                    <a:pt x="45" y="8907"/>
                  </a:lnTo>
                  <a:lnTo>
                    <a:pt x="4897" y="12463"/>
                  </a:lnTo>
                  <a:lnTo>
                    <a:pt x="4852" y="27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302;p55">
              <a:extLst>
                <a:ext uri="{FF2B5EF4-FFF2-40B4-BE49-F238E27FC236}">
                  <a16:creationId xmlns:a16="http://schemas.microsoft.com/office/drawing/2014/main" id="{AE8348F0-C23D-4731-B4B9-BD0A7E681B51}"/>
                </a:ext>
              </a:extLst>
            </p:cNvPr>
            <p:cNvSpPr/>
            <p:nvPr/>
          </p:nvSpPr>
          <p:spPr>
            <a:xfrm>
              <a:off x="6740200" y="1206800"/>
              <a:ext cx="118075" cy="309300"/>
            </a:xfrm>
            <a:custGeom>
              <a:avLst/>
              <a:gdLst/>
              <a:ahLst/>
              <a:cxnLst/>
              <a:rect l="l" t="t" r="r" b="b"/>
              <a:pathLst>
                <a:path w="4723" h="12372" extrusionOk="0">
                  <a:moveTo>
                    <a:pt x="4722" y="1"/>
                  </a:moveTo>
                  <a:lnTo>
                    <a:pt x="1" y="2676"/>
                  </a:lnTo>
                  <a:lnTo>
                    <a:pt x="46" y="12371"/>
                  </a:lnTo>
                  <a:lnTo>
                    <a:pt x="4677" y="8907"/>
                  </a:lnTo>
                  <a:lnTo>
                    <a:pt x="472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303;p55">
              <a:extLst>
                <a:ext uri="{FF2B5EF4-FFF2-40B4-BE49-F238E27FC236}">
                  <a16:creationId xmlns:a16="http://schemas.microsoft.com/office/drawing/2014/main" id="{ED51705F-C1A9-4D2C-8E9F-EAF40120A79E}"/>
                </a:ext>
              </a:extLst>
            </p:cNvPr>
            <p:cNvSpPr/>
            <p:nvPr/>
          </p:nvSpPr>
          <p:spPr>
            <a:xfrm>
              <a:off x="6861500" y="1276000"/>
              <a:ext cx="119150" cy="309275"/>
            </a:xfrm>
            <a:custGeom>
              <a:avLst/>
              <a:gdLst/>
              <a:ahLst/>
              <a:cxnLst/>
              <a:rect l="l" t="t" r="r" b="b"/>
              <a:pathLst>
                <a:path w="4766" h="12371" extrusionOk="0">
                  <a:moveTo>
                    <a:pt x="4721" y="1"/>
                  </a:moveTo>
                  <a:lnTo>
                    <a:pt x="1" y="2675"/>
                  </a:lnTo>
                  <a:lnTo>
                    <a:pt x="46" y="12370"/>
                  </a:lnTo>
                  <a:lnTo>
                    <a:pt x="4766" y="9696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304;p55">
              <a:extLst>
                <a:ext uri="{FF2B5EF4-FFF2-40B4-BE49-F238E27FC236}">
                  <a16:creationId xmlns:a16="http://schemas.microsoft.com/office/drawing/2014/main" id="{A7291430-64A5-4A9F-B7A6-276AB21735DA}"/>
                </a:ext>
              </a:extLst>
            </p:cNvPr>
            <p:cNvSpPr/>
            <p:nvPr/>
          </p:nvSpPr>
          <p:spPr>
            <a:xfrm>
              <a:off x="6740200" y="1273700"/>
              <a:ext cx="122450" cy="311575"/>
            </a:xfrm>
            <a:custGeom>
              <a:avLst/>
              <a:gdLst/>
              <a:ahLst/>
              <a:cxnLst/>
              <a:rect l="l" t="t" r="r" b="b"/>
              <a:pathLst>
                <a:path w="4898" h="12463" extrusionOk="0">
                  <a:moveTo>
                    <a:pt x="1" y="0"/>
                  </a:moveTo>
                  <a:lnTo>
                    <a:pt x="46" y="9695"/>
                  </a:lnTo>
                  <a:lnTo>
                    <a:pt x="4898" y="12462"/>
                  </a:lnTo>
                  <a:lnTo>
                    <a:pt x="4898" y="12462"/>
                  </a:lnTo>
                  <a:lnTo>
                    <a:pt x="4853" y="27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305;p55">
              <a:extLst>
                <a:ext uri="{FF2B5EF4-FFF2-40B4-BE49-F238E27FC236}">
                  <a16:creationId xmlns:a16="http://schemas.microsoft.com/office/drawing/2014/main" id="{D950466A-D2B5-43AA-885B-67F9DEF7A2DA}"/>
                </a:ext>
              </a:extLst>
            </p:cNvPr>
            <p:cNvSpPr/>
            <p:nvPr/>
          </p:nvSpPr>
          <p:spPr>
            <a:xfrm>
              <a:off x="6740200" y="1206850"/>
              <a:ext cx="239325" cy="136025"/>
            </a:xfrm>
            <a:custGeom>
              <a:avLst/>
              <a:gdLst/>
              <a:ahLst/>
              <a:cxnLst/>
              <a:rect l="l" t="t" r="r" b="b"/>
              <a:pathLst>
                <a:path w="9573" h="5441" extrusionOk="0">
                  <a:moveTo>
                    <a:pt x="4721" y="0"/>
                  </a:moveTo>
                  <a:lnTo>
                    <a:pt x="1" y="2674"/>
                  </a:lnTo>
                  <a:lnTo>
                    <a:pt x="4853" y="5441"/>
                  </a:lnTo>
                  <a:lnTo>
                    <a:pt x="9573" y="2767"/>
                  </a:lnTo>
                  <a:lnTo>
                    <a:pt x="472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306;p55">
              <a:extLst>
                <a:ext uri="{FF2B5EF4-FFF2-40B4-BE49-F238E27FC236}">
                  <a16:creationId xmlns:a16="http://schemas.microsoft.com/office/drawing/2014/main" id="{A325F6BE-9447-46E8-8E8C-7978260A6895}"/>
                </a:ext>
              </a:extLst>
            </p:cNvPr>
            <p:cNvSpPr/>
            <p:nvPr/>
          </p:nvSpPr>
          <p:spPr>
            <a:xfrm>
              <a:off x="6757175" y="1313250"/>
              <a:ext cx="22450" cy="38625"/>
            </a:xfrm>
            <a:custGeom>
              <a:avLst/>
              <a:gdLst/>
              <a:ahLst/>
              <a:cxnLst/>
              <a:rect l="l" t="t" r="r" b="b"/>
              <a:pathLst>
                <a:path w="898" h="1545" extrusionOk="0">
                  <a:moveTo>
                    <a:pt x="3" y="0"/>
                  </a:moveTo>
                  <a:lnTo>
                    <a:pt x="0" y="1028"/>
                  </a:lnTo>
                  <a:lnTo>
                    <a:pt x="895" y="1544"/>
                  </a:lnTo>
                  <a:lnTo>
                    <a:pt x="897" y="1265"/>
                  </a:lnTo>
                  <a:lnTo>
                    <a:pt x="898" y="516"/>
                  </a:lnTo>
                  <a:lnTo>
                    <a:pt x="250" y="14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307;p55">
              <a:extLst>
                <a:ext uri="{FF2B5EF4-FFF2-40B4-BE49-F238E27FC236}">
                  <a16:creationId xmlns:a16="http://schemas.microsoft.com/office/drawing/2014/main" id="{DF4B300B-ADC5-42FE-B2B3-E6E42E77F8F9}"/>
                </a:ext>
              </a:extLst>
            </p:cNvPr>
            <p:cNvSpPr/>
            <p:nvPr/>
          </p:nvSpPr>
          <p:spPr>
            <a:xfrm>
              <a:off x="6753150" y="13108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3" y="1"/>
                  </a:moveTo>
                  <a:lnTo>
                    <a:pt x="0" y="1218"/>
                  </a:lnTo>
                  <a:lnTo>
                    <a:pt x="161" y="1123"/>
                  </a:lnTo>
                  <a:lnTo>
                    <a:pt x="164" y="9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308;p55">
              <a:extLst>
                <a:ext uri="{FF2B5EF4-FFF2-40B4-BE49-F238E27FC236}">
                  <a16:creationId xmlns:a16="http://schemas.microsoft.com/office/drawing/2014/main" id="{D28B75C6-1BC9-4AAD-89E2-D58395DD477E}"/>
                </a:ext>
              </a:extLst>
            </p:cNvPr>
            <p:cNvSpPr/>
            <p:nvPr/>
          </p:nvSpPr>
          <p:spPr>
            <a:xfrm>
              <a:off x="6753150" y="13389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1" y="0"/>
                  </a:moveTo>
                  <a:lnTo>
                    <a:pt x="0" y="95"/>
                  </a:lnTo>
                  <a:lnTo>
                    <a:pt x="1056" y="704"/>
                  </a:lnTo>
                  <a:lnTo>
                    <a:pt x="1056" y="516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309;p55">
              <a:extLst>
                <a:ext uri="{FF2B5EF4-FFF2-40B4-BE49-F238E27FC236}">
                  <a16:creationId xmlns:a16="http://schemas.microsoft.com/office/drawing/2014/main" id="{6BA137CD-724B-499F-AA02-21486A2353E3}"/>
                </a:ext>
              </a:extLst>
            </p:cNvPr>
            <p:cNvSpPr/>
            <p:nvPr/>
          </p:nvSpPr>
          <p:spPr>
            <a:xfrm>
              <a:off x="6791575" y="1332975"/>
              <a:ext cx="22475" cy="38650"/>
            </a:xfrm>
            <a:custGeom>
              <a:avLst/>
              <a:gdLst/>
              <a:ahLst/>
              <a:cxnLst/>
              <a:rect l="l" t="t" r="r" b="b"/>
              <a:pathLst>
                <a:path w="899" h="1546" extrusionOk="0">
                  <a:moveTo>
                    <a:pt x="3" y="0"/>
                  </a:moveTo>
                  <a:lnTo>
                    <a:pt x="1" y="1028"/>
                  </a:lnTo>
                  <a:lnTo>
                    <a:pt x="895" y="1546"/>
                  </a:lnTo>
                  <a:lnTo>
                    <a:pt x="897" y="1264"/>
                  </a:lnTo>
                  <a:lnTo>
                    <a:pt x="898" y="516"/>
                  </a:lnTo>
                  <a:lnTo>
                    <a:pt x="250" y="14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310;p55">
              <a:extLst>
                <a:ext uri="{FF2B5EF4-FFF2-40B4-BE49-F238E27FC236}">
                  <a16:creationId xmlns:a16="http://schemas.microsoft.com/office/drawing/2014/main" id="{7D1F3307-1ECA-4BF8-936F-7A95E81C005E}"/>
                </a:ext>
              </a:extLst>
            </p:cNvPr>
            <p:cNvSpPr/>
            <p:nvPr/>
          </p:nvSpPr>
          <p:spPr>
            <a:xfrm>
              <a:off x="6787550" y="13306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3" y="0"/>
                  </a:moveTo>
                  <a:lnTo>
                    <a:pt x="1" y="1215"/>
                  </a:lnTo>
                  <a:lnTo>
                    <a:pt x="162" y="1121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311;p55">
              <a:extLst>
                <a:ext uri="{FF2B5EF4-FFF2-40B4-BE49-F238E27FC236}">
                  <a16:creationId xmlns:a16="http://schemas.microsoft.com/office/drawing/2014/main" id="{CB37B392-A199-41F5-90AD-D11442BDAC9B}"/>
                </a:ext>
              </a:extLst>
            </p:cNvPr>
            <p:cNvSpPr/>
            <p:nvPr/>
          </p:nvSpPr>
          <p:spPr>
            <a:xfrm>
              <a:off x="6787550" y="135867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162" y="0"/>
                  </a:moveTo>
                  <a:lnTo>
                    <a:pt x="1" y="94"/>
                  </a:lnTo>
                  <a:lnTo>
                    <a:pt x="1056" y="705"/>
                  </a:lnTo>
                  <a:lnTo>
                    <a:pt x="1056" y="518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312;p55">
              <a:extLst>
                <a:ext uri="{FF2B5EF4-FFF2-40B4-BE49-F238E27FC236}">
                  <a16:creationId xmlns:a16="http://schemas.microsoft.com/office/drawing/2014/main" id="{26025AB6-CAE0-4E0B-B63A-880F3E20A07E}"/>
                </a:ext>
              </a:extLst>
            </p:cNvPr>
            <p:cNvSpPr/>
            <p:nvPr/>
          </p:nvSpPr>
          <p:spPr>
            <a:xfrm>
              <a:off x="6825975" y="1352575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4" y="0"/>
                  </a:moveTo>
                  <a:lnTo>
                    <a:pt x="1" y="1029"/>
                  </a:lnTo>
                  <a:lnTo>
                    <a:pt x="895" y="1546"/>
                  </a:lnTo>
                  <a:lnTo>
                    <a:pt x="897" y="1265"/>
                  </a:lnTo>
                  <a:lnTo>
                    <a:pt x="898" y="517"/>
                  </a:lnTo>
                  <a:lnTo>
                    <a:pt x="249" y="14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313;p55">
              <a:extLst>
                <a:ext uri="{FF2B5EF4-FFF2-40B4-BE49-F238E27FC236}">
                  <a16:creationId xmlns:a16="http://schemas.microsoft.com/office/drawing/2014/main" id="{5663CAD4-16B5-4553-A7FD-2D83D0C5B15D}"/>
                </a:ext>
              </a:extLst>
            </p:cNvPr>
            <p:cNvSpPr/>
            <p:nvPr/>
          </p:nvSpPr>
          <p:spPr>
            <a:xfrm>
              <a:off x="6821950" y="13502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4" y="1"/>
                  </a:moveTo>
                  <a:lnTo>
                    <a:pt x="1" y="1216"/>
                  </a:lnTo>
                  <a:lnTo>
                    <a:pt x="162" y="1122"/>
                  </a:lnTo>
                  <a:lnTo>
                    <a:pt x="165" y="9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314;p55">
              <a:extLst>
                <a:ext uri="{FF2B5EF4-FFF2-40B4-BE49-F238E27FC236}">
                  <a16:creationId xmlns:a16="http://schemas.microsoft.com/office/drawing/2014/main" id="{63F324AF-68BB-4F52-8945-DCE76B9F1694}"/>
                </a:ext>
              </a:extLst>
            </p:cNvPr>
            <p:cNvSpPr/>
            <p:nvPr/>
          </p:nvSpPr>
          <p:spPr>
            <a:xfrm>
              <a:off x="6821950" y="1378275"/>
              <a:ext cx="26425" cy="17650"/>
            </a:xfrm>
            <a:custGeom>
              <a:avLst/>
              <a:gdLst/>
              <a:ahLst/>
              <a:cxnLst/>
              <a:rect l="l" t="t" r="r" b="b"/>
              <a:pathLst>
                <a:path w="1057" h="706" extrusionOk="0">
                  <a:moveTo>
                    <a:pt x="162" y="1"/>
                  </a:moveTo>
                  <a:lnTo>
                    <a:pt x="1" y="95"/>
                  </a:lnTo>
                  <a:lnTo>
                    <a:pt x="1056" y="705"/>
                  </a:lnTo>
                  <a:lnTo>
                    <a:pt x="1056" y="518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315;p55">
              <a:extLst>
                <a:ext uri="{FF2B5EF4-FFF2-40B4-BE49-F238E27FC236}">
                  <a16:creationId xmlns:a16="http://schemas.microsoft.com/office/drawing/2014/main" id="{4BF13E82-6888-4178-856D-F5F864E43A6F}"/>
                </a:ext>
              </a:extLst>
            </p:cNvPr>
            <p:cNvSpPr/>
            <p:nvPr/>
          </p:nvSpPr>
          <p:spPr>
            <a:xfrm>
              <a:off x="6757175" y="1361500"/>
              <a:ext cx="22450" cy="38650"/>
            </a:xfrm>
            <a:custGeom>
              <a:avLst/>
              <a:gdLst/>
              <a:ahLst/>
              <a:cxnLst/>
              <a:rect l="l" t="t" r="r" b="b"/>
              <a:pathLst>
                <a:path w="898" h="1546" extrusionOk="0">
                  <a:moveTo>
                    <a:pt x="3" y="0"/>
                  </a:moveTo>
                  <a:lnTo>
                    <a:pt x="0" y="1030"/>
                  </a:lnTo>
                  <a:lnTo>
                    <a:pt x="895" y="1546"/>
                  </a:lnTo>
                  <a:lnTo>
                    <a:pt x="897" y="1266"/>
                  </a:lnTo>
                  <a:lnTo>
                    <a:pt x="898" y="518"/>
                  </a:lnTo>
                  <a:lnTo>
                    <a:pt x="250" y="14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316;p55">
              <a:extLst>
                <a:ext uri="{FF2B5EF4-FFF2-40B4-BE49-F238E27FC236}">
                  <a16:creationId xmlns:a16="http://schemas.microsoft.com/office/drawing/2014/main" id="{390C8FD0-855C-4344-9847-34324353F881}"/>
                </a:ext>
              </a:extLst>
            </p:cNvPr>
            <p:cNvSpPr/>
            <p:nvPr/>
          </p:nvSpPr>
          <p:spPr>
            <a:xfrm>
              <a:off x="6753150" y="13591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3" y="0"/>
                  </a:moveTo>
                  <a:lnTo>
                    <a:pt x="0" y="1217"/>
                  </a:lnTo>
                  <a:lnTo>
                    <a:pt x="161" y="1123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317;p55">
              <a:extLst>
                <a:ext uri="{FF2B5EF4-FFF2-40B4-BE49-F238E27FC236}">
                  <a16:creationId xmlns:a16="http://schemas.microsoft.com/office/drawing/2014/main" id="{3F777C5D-6B8E-4864-A9F1-16673BAF3FC9}"/>
                </a:ext>
              </a:extLst>
            </p:cNvPr>
            <p:cNvSpPr/>
            <p:nvPr/>
          </p:nvSpPr>
          <p:spPr>
            <a:xfrm>
              <a:off x="6753150" y="138722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161" y="1"/>
                  </a:moveTo>
                  <a:lnTo>
                    <a:pt x="0" y="95"/>
                  </a:lnTo>
                  <a:lnTo>
                    <a:pt x="1056" y="704"/>
                  </a:lnTo>
                  <a:lnTo>
                    <a:pt x="1056" y="517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318;p55">
              <a:extLst>
                <a:ext uri="{FF2B5EF4-FFF2-40B4-BE49-F238E27FC236}">
                  <a16:creationId xmlns:a16="http://schemas.microsoft.com/office/drawing/2014/main" id="{FA90EEB8-0FF6-460E-94D1-FFC0610634F7}"/>
                </a:ext>
              </a:extLst>
            </p:cNvPr>
            <p:cNvSpPr/>
            <p:nvPr/>
          </p:nvSpPr>
          <p:spPr>
            <a:xfrm>
              <a:off x="6791575" y="1381250"/>
              <a:ext cx="22475" cy="38625"/>
            </a:xfrm>
            <a:custGeom>
              <a:avLst/>
              <a:gdLst/>
              <a:ahLst/>
              <a:cxnLst/>
              <a:rect l="l" t="t" r="r" b="b"/>
              <a:pathLst>
                <a:path w="899" h="1545" extrusionOk="0">
                  <a:moveTo>
                    <a:pt x="3" y="0"/>
                  </a:moveTo>
                  <a:lnTo>
                    <a:pt x="1" y="1029"/>
                  </a:lnTo>
                  <a:lnTo>
                    <a:pt x="895" y="1545"/>
                  </a:lnTo>
                  <a:lnTo>
                    <a:pt x="897" y="1265"/>
                  </a:lnTo>
                  <a:lnTo>
                    <a:pt x="898" y="517"/>
                  </a:lnTo>
                  <a:lnTo>
                    <a:pt x="250" y="14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319;p55">
              <a:extLst>
                <a:ext uri="{FF2B5EF4-FFF2-40B4-BE49-F238E27FC236}">
                  <a16:creationId xmlns:a16="http://schemas.microsoft.com/office/drawing/2014/main" id="{CF9DE913-1EE9-4097-B9EF-70E43EB741BC}"/>
                </a:ext>
              </a:extLst>
            </p:cNvPr>
            <p:cNvSpPr/>
            <p:nvPr/>
          </p:nvSpPr>
          <p:spPr>
            <a:xfrm>
              <a:off x="6787550" y="137890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3" y="0"/>
                  </a:moveTo>
                  <a:lnTo>
                    <a:pt x="1" y="1217"/>
                  </a:lnTo>
                  <a:lnTo>
                    <a:pt x="1" y="1217"/>
                  </a:lnTo>
                  <a:lnTo>
                    <a:pt x="162" y="1123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320;p55">
              <a:extLst>
                <a:ext uri="{FF2B5EF4-FFF2-40B4-BE49-F238E27FC236}">
                  <a16:creationId xmlns:a16="http://schemas.microsoft.com/office/drawing/2014/main" id="{E47D67D7-EC5F-467F-B439-A794DBC724A0}"/>
                </a:ext>
              </a:extLst>
            </p:cNvPr>
            <p:cNvSpPr/>
            <p:nvPr/>
          </p:nvSpPr>
          <p:spPr>
            <a:xfrm>
              <a:off x="6787550" y="14069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2" y="1"/>
                  </a:moveTo>
                  <a:lnTo>
                    <a:pt x="1" y="95"/>
                  </a:lnTo>
                  <a:lnTo>
                    <a:pt x="1056" y="704"/>
                  </a:lnTo>
                  <a:lnTo>
                    <a:pt x="1056" y="51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321;p55">
              <a:extLst>
                <a:ext uri="{FF2B5EF4-FFF2-40B4-BE49-F238E27FC236}">
                  <a16:creationId xmlns:a16="http://schemas.microsoft.com/office/drawing/2014/main" id="{05F7F1FF-77D1-4EEF-8F6E-F90F6B1D75FE}"/>
                </a:ext>
              </a:extLst>
            </p:cNvPr>
            <p:cNvSpPr/>
            <p:nvPr/>
          </p:nvSpPr>
          <p:spPr>
            <a:xfrm>
              <a:off x="6825975" y="140085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4" y="1"/>
                  </a:moveTo>
                  <a:lnTo>
                    <a:pt x="1" y="1029"/>
                  </a:lnTo>
                  <a:lnTo>
                    <a:pt x="895" y="1547"/>
                  </a:lnTo>
                  <a:lnTo>
                    <a:pt x="897" y="1265"/>
                  </a:lnTo>
                  <a:lnTo>
                    <a:pt x="898" y="517"/>
                  </a:lnTo>
                  <a:lnTo>
                    <a:pt x="249" y="14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322;p55">
              <a:extLst>
                <a:ext uri="{FF2B5EF4-FFF2-40B4-BE49-F238E27FC236}">
                  <a16:creationId xmlns:a16="http://schemas.microsoft.com/office/drawing/2014/main" id="{9EB29137-2D70-4C73-93F3-83CC88E153F5}"/>
                </a:ext>
              </a:extLst>
            </p:cNvPr>
            <p:cNvSpPr/>
            <p:nvPr/>
          </p:nvSpPr>
          <p:spPr>
            <a:xfrm>
              <a:off x="6821950" y="13985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4" y="0"/>
                  </a:moveTo>
                  <a:lnTo>
                    <a:pt x="1" y="1215"/>
                  </a:lnTo>
                  <a:lnTo>
                    <a:pt x="162" y="1121"/>
                  </a:lnTo>
                  <a:lnTo>
                    <a:pt x="165" y="9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323;p55">
              <a:extLst>
                <a:ext uri="{FF2B5EF4-FFF2-40B4-BE49-F238E27FC236}">
                  <a16:creationId xmlns:a16="http://schemas.microsoft.com/office/drawing/2014/main" id="{57560E6D-CC26-4FA0-823D-E6654ED3D38A}"/>
                </a:ext>
              </a:extLst>
            </p:cNvPr>
            <p:cNvSpPr/>
            <p:nvPr/>
          </p:nvSpPr>
          <p:spPr>
            <a:xfrm>
              <a:off x="6821950" y="142657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162" y="0"/>
                  </a:moveTo>
                  <a:lnTo>
                    <a:pt x="1" y="94"/>
                  </a:lnTo>
                  <a:lnTo>
                    <a:pt x="1056" y="705"/>
                  </a:lnTo>
                  <a:lnTo>
                    <a:pt x="1056" y="518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324;p55">
              <a:extLst>
                <a:ext uri="{FF2B5EF4-FFF2-40B4-BE49-F238E27FC236}">
                  <a16:creationId xmlns:a16="http://schemas.microsoft.com/office/drawing/2014/main" id="{76F5648E-D9DA-43B0-8B9B-B618021B2727}"/>
                </a:ext>
              </a:extLst>
            </p:cNvPr>
            <p:cNvSpPr/>
            <p:nvPr/>
          </p:nvSpPr>
          <p:spPr>
            <a:xfrm>
              <a:off x="6757175" y="1409775"/>
              <a:ext cx="22450" cy="38675"/>
            </a:xfrm>
            <a:custGeom>
              <a:avLst/>
              <a:gdLst/>
              <a:ahLst/>
              <a:cxnLst/>
              <a:rect l="l" t="t" r="r" b="b"/>
              <a:pathLst>
                <a:path w="898" h="1547" extrusionOk="0">
                  <a:moveTo>
                    <a:pt x="3" y="1"/>
                  </a:moveTo>
                  <a:lnTo>
                    <a:pt x="0" y="1030"/>
                  </a:lnTo>
                  <a:lnTo>
                    <a:pt x="895" y="1546"/>
                  </a:lnTo>
                  <a:lnTo>
                    <a:pt x="897" y="1267"/>
                  </a:lnTo>
                  <a:lnTo>
                    <a:pt x="898" y="518"/>
                  </a:lnTo>
                  <a:lnTo>
                    <a:pt x="250" y="143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325;p55">
              <a:extLst>
                <a:ext uri="{FF2B5EF4-FFF2-40B4-BE49-F238E27FC236}">
                  <a16:creationId xmlns:a16="http://schemas.microsoft.com/office/drawing/2014/main" id="{0CB1B01F-54CE-4E44-B84B-B095A8FD7590}"/>
                </a:ext>
              </a:extLst>
            </p:cNvPr>
            <p:cNvSpPr/>
            <p:nvPr/>
          </p:nvSpPr>
          <p:spPr>
            <a:xfrm>
              <a:off x="6753150" y="140745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3" y="1"/>
                  </a:moveTo>
                  <a:lnTo>
                    <a:pt x="0" y="1216"/>
                  </a:lnTo>
                  <a:lnTo>
                    <a:pt x="161" y="1122"/>
                  </a:lnTo>
                  <a:lnTo>
                    <a:pt x="164" y="9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326;p55">
              <a:extLst>
                <a:ext uri="{FF2B5EF4-FFF2-40B4-BE49-F238E27FC236}">
                  <a16:creationId xmlns:a16="http://schemas.microsoft.com/office/drawing/2014/main" id="{029B641E-D075-4D00-89BB-DB0A11F39149}"/>
                </a:ext>
              </a:extLst>
            </p:cNvPr>
            <p:cNvSpPr/>
            <p:nvPr/>
          </p:nvSpPr>
          <p:spPr>
            <a:xfrm>
              <a:off x="6753150" y="1435525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1" y="0"/>
                  </a:moveTo>
                  <a:lnTo>
                    <a:pt x="0" y="93"/>
                  </a:lnTo>
                  <a:lnTo>
                    <a:pt x="1056" y="704"/>
                  </a:lnTo>
                  <a:lnTo>
                    <a:pt x="1056" y="516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327;p55">
              <a:extLst>
                <a:ext uri="{FF2B5EF4-FFF2-40B4-BE49-F238E27FC236}">
                  <a16:creationId xmlns:a16="http://schemas.microsoft.com/office/drawing/2014/main" id="{96127D1B-9E64-45A3-96CB-4DFAFA57034E}"/>
                </a:ext>
              </a:extLst>
            </p:cNvPr>
            <p:cNvSpPr/>
            <p:nvPr/>
          </p:nvSpPr>
          <p:spPr>
            <a:xfrm>
              <a:off x="6791575" y="142950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3" y="1"/>
                  </a:moveTo>
                  <a:lnTo>
                    <a:pt x="1" y="1030"/>
                  </a:lnTo>
                  <a:lnTo>
                    <a:pt x="895" y="1546"/>
                  </a:lnTo>
                  <a:lnTo>
                    <a:pt x="897" y="1266"/>
                  </a:lnTo>
                  <a:lnTo>
                    <a:pt x="898" y="518"/>
                  </a:lnTo>
                  <a:lnTo>
                    <a:pt x="250" y="143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328;p55">
              <a:extLst>
                <a:ext uri="{FF2B5EF4-FFF2-40B4-BE49-F238E27FC236}">
                  <a16:creationId xmlns:a16="http://schemas.microsoft.com/office/drawing/2014/main" id="{285DA5C8-FB6D-40AB-8F42-60516DE530FA}"/>
                </a:ext>
              </a:extLst>
            </p:cNvPr>
            <p:cNvSpPr/>
            <p:nvPr/>
          </p:nvSpPr>
          <p:spPr>
            <a:xfrm>
              <a:off x="6787550" y="14271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3" y="1"/>
                  </a:moveTo>
                  <a:lnTo>
                    <a:pt x="1" y="1217"/>
                  </a:lnTo>
                  <a:lnTo>
                    <a:pt x="1" y="1217"/>
                  </a:lnTo>
                  <a:lnTo>
                    <a:pt x="162" y="1123"/>
                  </a:lnTo>
                  <a:lnTo>
                    <a:pt x="164" y="9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329;p55">
              <a:extLst>
                <a:ext uri="{FF2B5EF4-FFF2-40B4-BE49-F238E27FC236}">
                  <a16:creationId xmlns:a16="http://schemas.microsoft.com/office/drawing/2014/main" id="{04256DEA-4B0C-4C08-A010-487820844C49}"/>
                </a:ext>
              </a:extLst>
            </p:cNvPr>
            <p:cNvSpPr/>
            <p:nvPr/>
          </p:nvSpPr>
          <p:spPr>
            <a:xfrm>
              <a:off x="6787550" y="14552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2" y="0"/>
                  </a:moveTo>
                  <a:lnTo>
                    <a:pt x="1" y="94"/>
                  </a:lnTo>
                  <a:lnTo>
                    <a:pt x="1056" y="703"/>
                  </a:lnTo>
                  <a:lnTo>
                    <a:pt x="1056" y="516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330;p55">
              <a:extLst>
                <a:ext uri="{FF2B5EF4-FFF2-40B4-BE49-F238E27FC236}">
                  <a16:creationId xmlns:a16="http://schemas.microsoft.com/office/drawing/2014/main" id="{E40CF9F8-ECF1-4EBD-B1F8-84A828329479}"/>
                </a:ext>
              </a:extLst>
            </p:cNvPr>
            <p:cNvSpPr/>
            <p:nvPr/>
          </p:nvSpPr>
          <p:spPr>
            <a:xfrm>
              <a:off x="6825975" y="1449150"/>
              <a:ext cx="22475" cy="38625"/>
            </a:xfrm>
            <a:custGeom>
              <a:avLst/>
              <a:gdLst/>
              <a:ahLst/>
              <a:cxnLst/>
              <a:rect l="l" t="t" r="r" b="b"/>
              <a:pathLst>
                <a:path w="899" h="1545" extrusionOk="0">
                  <a:moveTo>
                    <a:pt x="4" y="0"/>
                  </a:moveTo>
                  <a:lnTo>
                    <a:pt x="1" y="1029"/>
                  </a:lnTo>
                  <a:lnTo>
                    <a:pt x="895" y="1545"/>
                  </a:lnTo>
                  <a:lnTo>
                    <a:pt x="897" y="1265"/>
                  </a:lnTo>
                  <a:lnTo>
                    <a:pt x="898" y="517"/>
                  </a:lnTo>
                  <a:lnTo>
                    <a:pt x="249" y="14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331;p55">
              <a:extLst>
                <a:ext uri="{FF2B5EF4-FFF2-40B4-BE49-F238E27FC236}">
                  <a16:creationId xmlns:a16="http://schemas.microsoft.com/office/drawing/2014/main" id="{28B36173-8AEB-4264-AD4C-C18B98CCD494}"/>
                </a:ext>
              </a:extLst>
            </p:cNvPr>
            <p:cNvSpPr/>
            <p:nvPr/>
          </p:nvSpPr>
          <p:spPr>
            <a:xfrm>
              <a:off x="6821950" y="144680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4" y="0"/>
                  </a:moveTo>
                  <a:lnTo>
                    <a:pt x="1" y="1217"/>
                  </a:lnTo>
                  <a:lnTo>
                    <a:pt x="162" y="1123"/>
                  </a:lnTo>
                  <a:lnTo>
                    <a:pt x="165" y="9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332;p55">
              <a:extLst>
                <a:ext uri="{FF2B5EF4-FFF2-40B4-BE49-F238E27FC236}">
                  <a16:creationId xmlns:a16="http://schemas.microsoft.com/office/drawing/2014/main" id="{C9342CC3-8B3A-4B5D-B110-7AE5BE954E7A}"/>
                </a:ext>
              </a:extLst>
            </p:cNvPr>
            <p:cNvSpPr/>
            <p:nvPr/>
          </p:nvSpPr>
          <p:spPr>
            <a:xfrm>
              <a:off x="6821950" y="14748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2" y="1"/>
                  </a:moveTo>
                  <a:lnTo>
                    <a:pt x="1" y="95"/>
                  </a:lnTo>
                  <a:lnTo>
                    <a:pt x="1056" y="704"/>
                  </a:lnTo>
                  <a:lnTo>
                    <a:pt x="1056" y="51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333;p55">
              <a:extLst>
                <a:ext uri="{FF2B5EF4-FFF2-40B4-BE49-F238E27FC236}">
                  <a16:creationId xmlns:a16="http://schemas.microsoft.com/office/drawing/2014/main" id="{2E344374-9D82-4439-8E2B-3473E1225163}"/>
                </a:ext>
              </a:extLst>
            </p:cNvPr>
            <p:cNvSpPr/>
            <p:nvPr/>
          </p:nvSpPr>
          <p:spPr>
            <a:xfrm>
              <a:off x="6757175" y="1458075"/>
              <a:ext cx="22450" cy="38650"/>
            </a:xfrm>
            <a:custGeom>
              <a:avLst/>
              <a:gdLst/>
              <a:ahLst/>
              <a:cxnLst/>
              <a:rect l="l" t="t" r="r" b="b"/>
              <a:pathLst>
                <a:path w="898" h="1546" extrusionOk="0">
                  <a:moveTo>
                    <a:pt x="3" y="0"/>
                  </a:moveTo>
                  <a:lnTo>
                    <a:pt x="0" y="1028"/>
                  </a:lnTo>
                  <a:lnTo>
                    <a:pt x="895" y="1546"/>
                  </a:lnTo>
                  <a:lnTo>
                    <a:pt x="897" y="1265"/>
                  </a:lnTo>
                  <a:lnTo>
                    <a:pt x="898" y="516"/>
                  </a:lnTo>
                  <a:lnTo>
                    <a:pt x="250" y="14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334;p55">
              <a:extLst>
                <a:ext uri="{FF2B5EF4-FFF2-40B4-BE49-F238E27FC236}">
                  <a16:creationId xmlns:a16="http://schemas.microsoft.com/office/drawing/2014/main" id="{21CF9354-15A8-46AB-A0F0-A6D5059435A3}"/>
                </a:ext>
              </a:extLst>
            </p:cNvPr>
            <p:cNvSpPr/>
            <p:nvPr/>
          </p:nvSpPr>
          <p:spPr>
            <a:xfrm>
              <a:off x="6753150" y="14557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3" y="0"/>
                  </a:moveTo>
                  <a:lnTo>
                    <a:pt x="0" y="1216"/>
                  </a:lnTo>
                  <a:lnTo>
                    <a:pt x="161" y="1121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335;p55">
              <a:extLst>
                <a:ext uri="{FF2B5EF4-FFF2-40B4-BE49-F238E27FC236}">
                  <a16:creationId xmlns:a16="http://schemas.microsoft.com/office/drawing/2014/main" id="{BBD31869-AD38-4884-982C-546E9D50988E}"/>
                </a:ext>
              </a:extLst>
            </p:cNvPr>
            <p:cNvSpPr/>
            <p:nvPr/>
          </p:nvSpPr>
          <p:spPr>
            <a:xfrm>
              <a:off x="6753150" y="1483775"/>
              <a:ext cx="26425" cy="17650"/>
            </a:xfrm>
            <a:custGeom>
              <a:avLst/>
              <a:gdLst/>
              <a:ahLst/>
              <a:cxnLst/>
              <a:rect l="l" t="t" r="r" b="b"/>
              <a:pathLst>
                <a:path w="1057" h="706" extrusionOk="0">
                  <a:moveTo>
                    <a:pt x="161" y="0"/>
                  </a:moveTo>
                  <a:lnTo>
                    <a:pt x="0" y="95"/>
                  </a:lnTo>
                  <a:lnTo>
                    <a:pt x="1056" y="705"/>
                  </a:lnTo>
                  <a:lnTo>
                    <a:pt x="1056" y="518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336;p55">
              <a:extLst>
                <a:ext uri="{FF2B5EF4-FFF2-40B4-BE49-F238E27FC236}">
                  <a16:creationId xmlns:a16="http://schemas.microsoft.com/office/drawing/2014/main" id="{53B89F7D-85BA-455D-AB84-33C6DD7ECBB9}"/>
                </a:ext>
              </a:extLst>
            </p:cNvPr>
            <p:cNvSpPr/>
            <p:nvPr/>
          </p:nvSpPr>
          <p:spPr>
            <a:xfrm>
              <a:off x="6791575" y="1477800"/>
              <a:ext cx="22475" cy="38650"/>
            </a:xfrm>
            <a:custGeom>
              <a:avLst/>
              <a:gdLst/>
              <a:ahLst/>
              <a:cxnLst/>
              <a:rect l="l" t="t" r="r" b="b"/>
              <a:pathLst>
                <a:path w="899" h="1546" extrusionOk="0">
                  <a:moveTo>
                    <a:pt x="3" y="0"/>
                  </a:moveTo>
                  <a:lnTo>
                    <a:pt x="1" y="1030"/>
                  </a:lnTo>
                  <a:lnTo>
                    <a:pt x="895" y="1546"/>
                  </a:lnTo>
                  <a:lnTo>
                    <a:pt x="897" y="1266"/>
                  </a:lnTo>
                  <a:lnTo>
                    <a:pt x="898" y="516"/>
                  </a:lnTo>
                  <a:lnTo>
                    <a:pt x="250" y="14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337;p55">
              <a:extLst>
                <a:ext uri="{FF2B5EF4-FFF2-40B4-BE49-F238E27FC236}">
                  <a16:creationId xmlns:a16="http://schemas.microsoft.com/office/drawing/2014/main" id="{7D415526-6502-4A27-ACA8-D330BEA4CD97}"/>
                </a:ext>
              </a:extLst>
            </p:cNvPr>
            <p:cNvSpPr/>
            <p:nvPr/>
          </p:nvSpPr>
          <p:spPr>
            <a:xfrm>
              <a:off x="6787550" y="1475475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3" y="0"/>
                  </a:moveTo>
                  <a:lnTo>
                    <a:pt x="1" y="1215"/>
                  </a:lnTo>
                  <a:lnTo>
                    <a:pt x="162" y="1121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338;p55">
              <a:extLst>
                <a:ext uri="{FF2B5EF4-FFF2-40B4-BE49-F238E27FC236}">
                  <a16:creationId xmlns:a16="http://schemas.microsoft.com/office/drawing/2014/main" id="{20C7070E-0416-4FFA-955B-709A1B3F0ABE}"/>
                </a:ext>
              </a:extLst>
            </p:cNvPr>
            <p:cNvSpPr/>
            <p:nvPr/>
          </p:nvSpPr>
          <p:spPr>
            <a:xfrm>
              <a:off x="6787550" y="1503525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2" y="1"/>
                  </a:moveTo>
                  <a:lnTo>
                    <a:pt x="1" y="95"/>
                  </a:lnTo>
                  <a:lnTo>
                    <a:pt x="1056" y="704"/>
                  </a:lnTo>
                  <a:lnTo>
                    <a:pt x="1056" y="51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339;p55">
              <a:extLst>
                <a:ext uri="{FF2B5EF4-FFF2-40B4-BE49-F238E27FC236}">
                  <a16:creationId xmlns:a16="http://schemas.microsoft.com/office/drawing/2014/main" id="{92556BFB-7266-4EF6-BB5F-1A0EA9595EFB}"/>
                </a:ext>
              </a:extLst>
            </p:cNvPr>
            <p:cNvSpPr/>
            <p:nvPr/>
          </p:nvSpPr>
          <p:spPr>
            <a:xfrm>
              <a:off x="6825975" y="149740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4" y="1"/>
                  </a:moveTo>
                  <a:lnTo>
                    <a:pt x="1" y="1030"/>
                  </a:lnTo>
                  <a:lnTo>
                    <a:pt x="895" y="1546"/>
                  </a:lnTo>
                  <a:lnTo>
                    <a:pt x="897" y="1266"/>
                  </a:lnTo>
                  <a:lnTo>
                    <a:pt x="898" y="518"/>
                  </a:lnTo>
                  <a:lnTo>
                    <a:pt x="249" y="14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340;p55">
              <a:extLst>
                <a:ext uri="{FF2B5EF4-FFF2-40B4-BE49-F238E27FC236}">
                  <a16:creationId xmlns:a16="http://schemas.microsoft.com/office/drawing/2014/main" id="{A05BF41C-C979-4339-ACC5-88741A1B3D7A}"/>
                </a:ext>
              </a:extLst>
            </p:cNvPr>
            <p:cNvSpPr/>
            <p:nvPr/>
          </p:nvSpPr>
          <p:spPr>
            <a:xfrm>
              <a:off x="6821950" y="14950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4" y="1"/>
                  </a:moveTo>
                  <a:lnTo>
                    <a:pt x="1" y="1217"/>
                  </a:lnTo>
                  <a:lnTo>
                    <a:pt x="162" y="1123"/>
                  </a:lnTo>
                  <a:lnTo>
                    <a:pt x="165" y="9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341;p55">
              <a:extLst>
                <a:ext uri="{FF2B5EF4-FFF2-40B4-BE49-F238E27FC236}">
                  <a16:creationId xmlns:a16="http://schemas.microsoft.com/office/drawing/2014/main" id="{8565BD05-6767-45AE-8C74-6FD9CB0BFEFF}"/>
                </a:ext>
              </a:extLst>
            </p:cNvPr>
            <p:cNvSpPr/>
            <p:nvPr/>
          </p:nvSpPr>
          <p:spPr>
            <a:xfrm>
              <a:off x="6821950" y="15231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2" y="0"/>
                  </a:moveTo>
                  <a:lnTo>
                    <a:pt x="1" y="94"/>
                  </a:lnTo>
                  <a:lnTo>
                    <a:pt x="1056" y="703"/>
                  </a:lnTo>
                  <a:lnTo>
                    <a:pt x="1056" y="516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342;p55">
              <a:extLst>
                <a:ext uri="{FF2B5EF4-FFF2-40B4-BE49-F238E27FC236}">
                  <a16:creationId xmlns:a16="http://schemas.microsoft.com/office/drawing/2014/main" id="{D3933D41-76EA-4742-A5AF-F290A9BDA1E6}"/>
                </a:ext>
              </a:extLst>
            </p:cNvPr>
            <p:cNvSpPr/>
            <p:nvPr/>
          </p:nvSpPr>
          <p:spPr>
            <a:xfrm>
              <a:off x="6942975" y="1313250"/>
              <a:ext cx="22450" cy="38625"/>
            </a:xfrm>
            <a:custGeom>
              <a:avLst/>
              <a:gdLst/>
              <a:ahLst/>
              <a:cxnLst/>
              <a:rect l="l" t="t" r="r" b="b"/>
              <a:pathLst>
                <a:path w="898" h="1545" extrusionOk="0">
                  <a:moveTo>
                    <a:pt x="895" y="0"/>
                  </a:moveTo>
                  <a:lnTo>
                    <a:pt x="650" y="141"/>
                  </a:lnTo>
                  <a:lnTo>
                    <a:pt x="0" y="516"/>
                  </a:lnTo>
                  <a:lnTo>
                    <a:pt x="1" y="1265"/>
                  </a:lnTo>
                  <a:lnTo>
                    <a:pt x="3" y="1544"/>
                  </a:lnTo>
                  <a:lnTo>
                    <a:pt x="898" y="1028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7343;p55">
              <a:extLst>
                <a:ext uri="{FF2B5EF4-FFF2-40B4-BE49-F238E27FC236}">
                  <a16:creationId xmlns:a16="http://schemas.microsoft.com/office/drawing/2014/main" id="{91B403AB-1DFC-4867-8557-4B8B442DC3A2}"/>
                </a:ext>
              </a:extLst>
            </p:cNvPr>
            <p:cNvSpPr/>
            <p:nvPr/>
          </p:nvSpPr>
          <p:spPr>
            <a:xfrm>
              <a:off x="6965325" y="13108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162" y="1"/>
                  </a:moveTo>
                  <a:lnTo>
                    <a:pt x="1" y="94"/>
                  </a:lnTo>
                  <a:lnTo>
                    <a:pt x="4" y="1123"/>
                  </a:lnTo>
                  <a:lnTo>
                    <a:pt x="165" y="1218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7344;p55">
              <a:extLst>
                <a:ext uri="{FF2B5EF4-FFF2-40B4-BE49-F238E27FC236}">
                  <a16:creationId xmlns:a16="http://schemas.microsoft.com/office/drawing/2014/main" id="{639AE190-F7E0-4484-AC90-7D0AFCB574BF}"/>
                </a:ext>
              </a:extLst>
            </p:cNvPr>
            <p:cNvSpPr/>
            <p:nvPr/>
          </p:nvSpPr>
          <p:spPr>
            <a:xfrm>
              <a:off x="6943025" y="13389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6" y="0"/>
                  </a:moveTo>
                  <a:lnTo>
                    <a:pt x="1" y="516"/>
                  </a:lnTo>
                  <a:lnTo>
                    <a:pt x="1" y="704"/>
                  </a:lnTo>
                  <a:lnTo>
                    <a:pt x="1057" y="95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345;p55">
              <a:extLst>
                <a:ext uri="{FF2B5EF4-FFF2-40B4-BE49-F238E27FC236}">
                  <a16:creationId xmlns:a16="http://schemas.microsoft.com/office/drawing/2014/main" id="{60FD7E6E-932C-4F8C-8D3A-32CFB8A4581D}"/>
                </a:ext>
              </a:extLst>
            </p:cNvPr>
            <p:cNvSpPr/>
            <p:nvPr/>
          </p:nvSpPr>
          <p:spPr>
            <a:xfrm>
              <a:off x="6908550" y="1332975"/>
              <a:ext cx="22475" cy="38650"/>
            </a:xfrm>
            <a:custGeom>
              <a:avLst/>
              <a:gdLst/>
              <a:ahLst/>
              <a:cxnLst/>
              <a:rect l="l" t="t" r="r" b="b"/>
              <a:pathLst>
                <a:path w="899" h="1546" extrusionOk="0">
                  <a:moveTo>
                    <a:pt x="896" y="0"/>
                  </a:moveTo>
                  <a:lnTo>
                    <a:pt x="651" y="142"/>
                  </a:lnTo>
                  <a:lnTo>
                    <a:pt x="1" y="516"/>
                  </a:lnTo>
                  <a:lnTo>
                    <a:pt x="2" y="1264"/>
                  </a:lnTo>
                  <a:lnTo>
                    <a:pt x="4" y="1546"/>
                  </a:lnTo>
                  <a:lnTo>
                    <a:pt x="898" y="1028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346;p55">
              <a:extLst>
                <a:ext uri="{FF2B5EF4-FFF2-40B4-BE49-F238E27FC236}">
                  <a16:creationId xmlns:a16="http://schemas.microsoft.com/office/drawing/2014/main" id="{A94DFCA8-7DC2-4EB1-B0BE-1F170B6E8BF5}"/>
                </a:ext>
              </a:extLst>
            </p:cNvPr>
            <p:cNvSpPr/>
            <p:nvPr/>
          </p:nvSpPr>
          <p:spPr>
            <a:xfrm>
              <a:off x="6930925" y="13306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162" y="0"/>
                  </a:moveTo>
                  <a:lnTo>
                    <a:pt x="1" y="93"/>
                  </a:lnTo>
                  <a:lnTo>
                    <a:pt x="3" y="1121"/>
                  </a:lnTo>
                  <a:lnTo>
                    <a:pt x="164" y="121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347;p55">
              <a:extLst>
                <a:ext uri="{FF2B5EF4-FFF2-40B4-BE49-F238E27FC236}">
                  <a16:creationId xmlns:a16="http://schemas.microsoft.com/office/drawing/2014/main" id="{3CD65286-FE31-439D-A76B-D259F8D14414}"/>
                </a:ext>
              </a:extLst>
            </p:cNvPr>
            <p:cNvSpPr/>
            <p:nvPr/>
          </p:nvSpPr>
          <p:spPr>
            <a:xfrm>
              <a:off x="6908625" y="135867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895" y="0"/>
                  </a:moveTo>
                  <a:lnTo>
                    <a:pt x="1" y="518"/>
                  </a:lnTo>
                  <a:lnTo>
                    <a:pt x="1" y="705"/>
                  </a:lnTo>
                  <a:lnTo>
                    <a:pt x="1056" y="94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348;p55">
              <a:extLst>
                <a:ext uri="{FF2B5EF4-FFF2-40B4-BE49-F238E27FC236}">
                  <a16:creationId xmlns:a16="http://schemas.microsoft.com/office/drawing/2014/main" id="{642C39C9-A268-4B7D-AE47-6743C065B953}"/>
                </a:ext>
              </a:extLst>
            </p:cNvPr>
            <p:cNvSpPr/>
            <p:nvPr/>
          </p:nvSpPr>
          <p:spPr>
            <a:xfrm>
              <a:off x="6874150" y="1352575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895" y="0"/>
                  </a:moveTo>
                  <a:lnTo>
                    <a:pt x="650" y="143"/>
                  </a:lnTo>
                  <a:lnTo>
                    <a:pt x="1" y="517"/>
                  </a:lnTo>
                  <a:lnTo>
                    <a:pt x="2" y="1265"/>
                  </a:lnTo>
                  <a:lnTo>
                    <a:pt x="4" y="1546"/>
                  </a:lnTo>
                  <a:lnTo>
                    <a:pt x="898" y="1029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7349;p55">
              <a:extLst>
                <a:ext uri="{FF2B5EF4-FFF2-40B4-BE49-F238E27FC236}">
                  <a16:creationId xmlns:a16="http://schemas.microsoft.com/office/drawing/2014/main" id="{0726E040-3E0E-4A0F-BC41-A0FCC1FDB125}"/>
                </a:ext>
              </a:extLst>
            </p:cNvPr>
            <p:cNvSpPr/>
            <p:nvPr/>
          </p:nvSpPr>
          <p:spPr>
            <a:xfrm>
              <a:off x="6896525" y="13502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161" y="1"/>
                  </a:moveTo>
                  <a:lnTo>
                    <a:pt x="0" y="93"/>
                  </a:lnTo>
                  <a:lnTo>
                    <a:pt x="3" y="1122"/>
                  </a:lnTo>
                  <a:lnTo>
                    <a:pt x="164" y="1216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7350;p55">
              <a:extLst>
                <a:ext uri="{FF2B5EF4-FFF2-40B4-BE49-F238E27FC236}">
                  <a16:creationId xmlns:a16="http://schemas.microsoft.com/office/drawing/2014/main" id="{1238A4ED-5CAC-4699-8353-F39CBBB8E189}"/>
                </a:ext>
              </a:extLst>
            </p:cNvPr>
            <p:cNvSpPr/>
            <p:nvPr/>
          </p:nvSpPr>
          <p:spPr>
            <a:xfrm>
              <a:off x="6874225" y="1378275"/>
              <a:ext cx="26425" cy="17650"/>
            </a:xfrm>
            <a:custGeom>
              <a:avLst/>
              <a:gdLst/>
              <a:ahLst/>
              <a:cxnLst/>
              <a:rect l="l" t="t" r="r" b="b"/>
              <a:pathLst>
                <a:path w="1057" h="706" extrusionOk="0">
                  <a:moveTo>
                    <a:pt x="895" y="1"/>
                  </a:moveTo>
                  <a:lnTo>
                    <a:pt x="1" y="518"/>
                  </a:lnTo>
                  <a:lnTo>
                    <a:pt x="1" y="705"/>
                  </a:lnTo>
                  <a:lnTo>
                    <a:pt x="1056" y="95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351;p55">
              <a:extLst>
                <a:ext uri="{FF2B5EF4-FFF2-40B4-BE49-F238E27FC236}">
                  <a16:creationId xmlns:a16="http://schemas.microsoft.com/office/drawing/2014/main" id="{3255E154-3D36-4C8E-B831-FC0483D54ECE}"/>
                </a:ext>
              </a:extLst>
            </p:cNvPr>
            <p:cNvSpPr/>
            <p:nvPr/>
          </p:nvSpPr>
          <p:spPr>
            <a:xfrm>
              <a:off x="6942975" y="1361500"/>
              <a:ext cx="22450" cy="38650"/>
            </a:xfrm>
            <a:custGeom>
              <a:avLst/>
              <a:gdLst/>
              <a:ahLst/>
              <a:cxnLst/>
              <a:rect l="l" t="t" r="r" b="b"/>
              <a:pathLst>
                <a:path w="898" h="1546" extrusionOk="0">
                  <a:moveTo>
                    <a:pt x="895" y="0"/>
                  </a:moveTo>
                  <a:lnTo>
                    <a:pt x="650" y="142"/>
                  </a:lnTo>
                  <a:lnTo>
                    <a:pt x="0" y="518"/>
                  </a:lnTo>
                  <a:lnTo>
                    <a:pt x="1" y="1266"/>
                  </a:lnTo>
                  <a:lnTo>
                    <a:pt x="3" y="1546"/>
                  </a:lnTo>
                  <a:lnTo>
                    <a:pt x="898" y="1030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7352;p55">
              <a:extLst>
                <a:ext uri="{FF2B5EF4-FFF2-40B4-BE49-F238E27FC236}">
                  <a16:creationId xmlns:a16="http://schemas.microsoft.com/office/drawing/2014/main" id="{AA4E03CF-DD94-43BB-BF1A-25072DC5025F}"/>
                </a:ext>
              </a:extLst>
            </p:cNvPr>
            <p:cNvSpPr/>
            <p:nvPr/>
          </p:nvSpPr>
          <p:spPr>
            <a:xfrm>
              <a:off x="6965325" y="13591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162" y="0"/>
                  </a:moveTo>
                  <a:lnTo>
                    <a:pt x="1" y="93"/>
                  </a:lnTo>
                  <a:lnTo>
                    <a:pt x="4" y="1123"/>
                  </a:lnTo>
                  <a:lnTo>
                    <a:pt x="165" y="1217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7353;p55">
              <a:extLst>
                <a:ext uri="{FF2B5EF4-FFF2-40B4-BE49-F238E27FC236}">
                  <a16:creationId xmlns:a16="http://schemas.microsoft.com/office/drawing/2014/main" id="{BCF5D1DB-9B8F-4DB3-AD27-C1FD45D374F2}"/>
                </a:ext>
              </a:extLst>
            </p:cNvPr>
            <p:cNvSpPr/>
            <p:nvPr/>
          </p:nvSpPr>
          <p:spPr>
            <a:xfrm>
              <a:off x="6943025" y="138722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896" y="1"/>
                  </a:moveTo>
                  <a:lnTo>
                    <a:pt x="1" y="517"/>
                  </a:lnTo>
                  <a:lnTo>
                    <a:pt x="1" y="704"/>
                  </a:lnTo>
                  <a:lnTo>
                    <a:pt x="1057" y="95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7354;p55">
              <a:extLst>
                <a:ext uri="{FF2B5EF4-FFF2-40B4-BE49-F238E27FC236}">
                  <a16:creationId xmlns:a16="http://schemas.microsoft.com/office/drawing/2014/main" id="{7C4D25CE-2FCD-4985-8975-8F3BC84AB9D5}"/>
                </a:ext>
              </a:extLst>
            </p:cNvPr>
            <p:cNvSpPr/>
            <p:nvPr/>
          </p:nvSpPr>
          <p:spPr>
            <a:xfrm>
              <a:off x="6908550" y="1381250"/>
              <a:ext cx="22475" cy="38625"/>
            </a:xfrm>
            <a:custGeom>
              <a:avLst/>
              <a:gdLst/>
              <a:ahLst/>
              <a:cxnLst/>
              <a:rect l="l" t="t" r="r" b="b"/>
              <a:pathLst>
                <a:path w="899" h="1545" extrusionOk="0">
                  <a:moveTo>
                    <a:pt x="896" y="0"/>
                  </a:moveTo>
                  <a:lnTo>
                    <a:pt x="651" y="141"/>
                  </a:lnTo>
                  <a:lnTo>
                    <a:pt x="1" y="517"/>
                  </a:lnTo>
                  <a:lnTo>
                    <a:pt x="2" y="1265"/>
                  </a:lnTo>
                  <a:lnTo>
                    <a:pt x="4" y="1545"/>
                  </a:lnTo>
                  <a:lnTo>
                    <a:pt x="898" y="1029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7355;p55">
              <a:extLst>
                <a:ext uri="{FF2B5EF4-FFF2-40B4-BE49-F238E27FC236}">
                  <a16:creationId xmlns:a16="http://schemas.microsoft.com/office/drawing/2014/main" id="{C960379F-0206-4F7E-89A5-9A12227D0180}"/>
                </a:ext>
              </a:extLst>
            </p:cNvPr>
            <p:cNvSpPr/>
            <p:nvPr/>
          </p:nvSpPr>
          <p:spPr>
            <a:xfrm>
              <a:off x="6930925" y="137890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162" y="0"/>
                  </a:moveTo>
                  <a:lnTo>
                    <a:pt x="1" y="93"/>
                  </a:lnTo>
                  <a:lnTo>
                    <a:pt x="3" y="1123"/>
                  </a:lnTo>
                  <a:lnTo>
                    <a:pt x="164" y="1217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7356;p55">
              <a:extLst>
                <a:ext uri="{FF2B5EF4-FFF2-40B4-BE49-F238E27FC236}">
                  <a16:creationId xmlns:a16="http://schemas.microsoft.com/office/drawing/2014/main" id="{0474FCC7-B260-4F73-A637-52649F87516F}"/>
                </a:ext>
              </a:extLst>
            </p:cNvPr>
            <p:cNvSpPr/>
            <p:nvPr/>
          </p:nvSpPr>
          <p:spPr>
            <a:xfrm>
              <a:off x="6908625" y="14069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5" y="1"/>
                  </a:moveTo>
                  <a:lnTo>
                    <a:pt x="1" y="517"/>
                  </a:lnTo>
                  <a:lnTo>
                    <a:pt x="1" y="704"/>
                  </a:lnTo>
                  <a:lnTo>
                    <a:pt x="1056" y="95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7357;p55">
              <a:extLst>
                <a:ext uri="{FF2B5EF4-FFF2-40B4-BE49-F238E27FC236}">
                  <a16:creationId xmlns:a16="http://schemas.microsoft.com/office/drawing/2014/main" id="{0BBB92EB-F66C-4ECF-921C-1265622F9AE7}"/>
                </a:ext>
              </a:extLst>
            </p:cNvPr>
            <p:cNvSpPr/>
            <p:nvPr/>
          </p:nvSpPr>
          <p:spPr>
            <a:xfrm>
              <a:off x="6874150" y="140085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895" y="1"/>
                  </a:moveTo>
                  <a:lnTo>
                    <a:pt x="650" y="143"/>
                  </a:lnTo>
                  <a:lnTo>
                    <a:pt x="1" y="517"/>
                  </a:lnTo>
                  <a:lnTo>
                    <a:pt x="2" y="1265"/>
                  </a:lnTo>
                  <a:lnTo>
                    <a:pt x="4" y="1547"/>
                  </a:lnTo>
                  <a:lnTo>
                    <a:pt x="898" y="1029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7358;p55">
              <a:extLst>
                <a:ext uri="{FF2B5EF4-FFF2-40B4-BE49-F238E27FC236}">
                  <a16:creationId xmlns:a16="http://schemas.microsoft.com/office/drawing/2014/main" id="{0BCD670D-F7B4-464C-BF0B-A5F790267413}"/>
                </a:ext>
              </a:extLst>
            </p:cNvPr>
            <p:cNvSpPr/>
            <p:nvPr/>
          </p:nvSpPr>
          <p:spPr>
            <a:xfrm>
              <a:off x="6896525" y="13985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161" y="0"/>
                  </a:moveTo>
                  <a:lnTo>
                    <a:pt x="0" y="93"/>
                  </a:lnTo>
                  <a:lnTo>
                    <a:pt x="3" y="1121"/>
                  </a:lnTo>
                  <a:lnTo>
                    <a:pt x="164" y="1215"/>
                  </a:lnTo>
                  <a:lnTo>
                    <a:pt x="161" y="0"/>
                  </a:lnTo>
                  <a:close/>
                  <a:moveTo>
                    <a:pt x="164" y="1215"/>
                  </a:moveTo>
                  <a:lnTo>
                    <a:pt x="164" y="1215"/>
                  </a:lnTo>
                  <a:lnTo>
                    <a:pt x="164" y="1215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7359;p55">
              <a:extLst>
                <a:ext uri="{FF2B5EF4-FFF2-40B4-BE49-F238E27FC236}">
                  <a16:creationId xmlns:a16="http://schemas.microsoft.com/office/drawing/2014/main" id="{BB1180F2-F2A8-4B08-90ED-953A9C38975C}"/>
                </a:ext>
              </a:extLst>
            </p:cNvPr>
            <p:cNvSpPr/>
            <p:nvPr/>
          </p:nvSpPr>
          <p:spPr>
            <a:xfrm>
              <a:off x="6874225" y="142657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895" y="0"/>
                  </a:moveTo>
                  <a:lnTo>
                    <a:pt x="1" y="518"/>
                  </a:lnTo>
                  <a:lnTo>
                    <a:pt x="1" y="705"/>
                  </a:lnTo>
                  <a:lnTo>
                    <a:pt x="1056" y="94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7360;p55">
              <a:extLst>
                <a:ext uri="{FF2B5EF4-FFF2-40B4-BE49-F238E27FC236}">
                  <a16:creationId xmlns:a16="http://schemas.microsoft.com/office/drawing/2014/main" id="{5CE8B93C-69C3-49B0-AB2F-988DA3ABB48D}"/>
                </a:ext>
              </a:extLst>
            </p:cNvPr>
            <p:cNvSpPr/>
            <p:nvPr/>
          </p:nvSpPr>
          <p:spPr>
            <a:xfrm>
              <a:off x="6942975" y="1409775"/>
              <a:ext cx="22450" cy="38675"/>
            </a:xfrm>
            <a:custGeom>
              <a:avLst/>
              <a:gdLst/>
              <a:ahLst/>
              <a:cxnLst/>
              <a:rect l="l" t="t" r="r" b="b"/>
              <a:pathLst>
                <a:path w="898" h="1547" extrusionOk="0">
                  <a:moveTo>
                    <a:pt x="895" y="1"/>
                  </a:moveTo>
                  <a:lnTo>
                    <a:pt x="650" y="143"/>
                  </a:lnTo>
                  <a:lnTo>
                    <a:pt x="0" y="518"/>
                  </a:lnTo>
                  <a:lnTo>
                    <a:pt x="1" y="1267"/>
                  </a:lnTo>
                  <a:lnTo>
                    <a:pt x="3" y="1546"/>
                  </a:lnTo>
                  <a:lnTo>
                    <a:pt x="898" y="1030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7361;p55">
              <a:extLst>
                <a:ext uri="{FF2B5EF4-FFF2-40B4-BE49-F238E27FC236}">
                  <a16:creationId xmlns:a16="http://schemas.microsoft.com/office/drawing/2014/main" id="{10C533B0-D8D2-4F19-8F4B-27AA08F357F7}"/>
                </a:ext>
              </a:extLst>
            </p:cNvPr>
            <p:cNvSpPr/>
            <p:nvPr/>
          </p:nvSpPr>
          <p:spPr>
            <a:xfrm>
              <a:off x="6965325" y="140745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162" y="1"/>
                  </a:moveTo>
                  <a:lnTo>
                    <a:pt x="1" y="94"/>
                  </a:lnTo>
                  <a:lnTo>
                    <a:pt x="4" y="1122"/>
                  </a:lnTo>
                  <a:lnTo>
                    <a:pt x="165" y="1216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7362;p55">
              <a:extLst>
                <a:ext uri="{FF2B5EF4-FFF2-40B4-BE49-F238E27FC236}">
                  <a16:creationId xmlns:a16="http://schemas.microsoft.com/office/drawing/2014/main" id="{3354780A-CE90-404C-A3C6-820458EA8106}"/>
                </a:ext>
              </a:extLst>
            </p:cNvPr>
            <p:cNvSpPr/>
            <p:nvPr/>
          </p:nvSpPr>
          <p:spPr>
            <a:xfrm>
              <a:off x="6943025" y="1435525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6" y="0"/>
                  </a:moveTo>
                  <a:lnTo>
                    <a:pt x="1" y="516"/>
                  </a:lnTo>
                  <a:lnTo>
                    <a:pt x="1" y="704"/>
                  </a:lnTo>
                  <a:lnTo>
                    <a:pt x="1057" y="93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7363;p55">
              <a:extLst>
                <a:ext uri="{FF2B5EF4-FFF2-40B4-BE49-F238E27FC236}">
                  <a16:creationId xmlns:a16="http://schemas.microsoft.com/office/drawing/2014/main" id="{A0A63BE9-D405-4AD6-AAD6-810DC558D1F0}"/>
                </a:ext>
              </a:extLst>
            </p:cNvPr>
            <p:cNvSpPr/>
            <p:nvPr/>
          </p:nvSpPr>
          <p:spPr>
            <a:xfrm>
              <a:off x="6908550" y="142950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896" y="1"/>
                  </a:moveTo>
                  <a:lnTo>
                    <a:pt x="651" y="143"/>
                  </a:lnTo>
                  <a:lnTo>
                    <a:pt x="1" y="518"/>
                  </a:lnTo>
                  <a:lnTo>
                    <a:pt x="2" y="1266"/>
                  </a:lnTo>
                  <a:lnTo>
                    <a:pt x="4" y="1546"/>
                  </a:lnTo>
                  <a:lnTo>
                    <a:pt x="898" y="1030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7364;p55">
              <a:extLst>
                <a:ext uri="{FF2B5EF4-FFF2-40B4-BE49-F238E27FC236}">
                  <a16:creationId xmlns:a16="http://schemas.microsoft.com/office/drawing/2014/main" id="{5C384D4A-5E76-44C2-B32B-A6C16B3C76B0}"/>
                </a:ext>
              </a:extLst>
            </p:cNvPr>
            <p:cNvSpPr/>
            <p:nvPr/>
          </p:nvSpPr>
          <p:spPr>
            <a:xfrm>
              <a:off x="6930925" y="14271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162" y="1"/>
                  </a:moveTo>
                  <a:lnTo>
                    <a:pt x="1" y="94"/>
                  </a:lnTo>
                  <a:lnTo>
                    <a:pt x="3" y="1123"/>
                  </a:lnTo>
                  <a:lnTo>
                    <a:pt x="164" y="121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7365;p55">
              <a:extLst>
                <a:ext uri="{FF2B5EF4-FFF2-40B4-BE49-F238E27FC236}">
                  <a16:creationId xmlns:a16="http://schemas.microsoft.com/office/drawing/2014/main" id="{6C778121-F7FE-488F-80AD-98621C032881}"/>
                </a:ext>
              </a:extLst>
            </p:cNvPr>
            <p:cNvSpPr/>
            <p:nvPr/>
          </p:nvSpPr>
          <p:spPr>
            <a:xfrm>
              <a:off x="6908625" y="14552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5" y="0"/>
                  </a:moveTo>
                  <a:lnTo>
                    <a:pt x="1" y="516"/>
                  </a:lnTo>
                  <a:lnTo>
                    <a:pt x="1" y="703"/>
                  </a:lnTo>
                  <a:lnTo>
                    <a:pt x="1056" y="94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7366;p55">
              <a:extLst>
                <a:ext uri="{FF2B5EF4-FFF2-40B4-BE49-F238E27FC236}">
                  <a16:creationId xmlns:a16="http://schemas.microsoft.com/office/drawing/2014/main" id="{99E5CA45-A430-4EA2-9A07-436C517A62AE}"/>
                </a:ext>
              </a:extLst>
            </p:cNvPr>
            <p:cNvSpPr/>
            <p:nvPr/>
          </p:nvSpPr>
          <p:spPr>
            <a:xfrm>
              <a:off x="6874150" y="1449150"/>
              <a:ext cx="22475" cy="38625"/>
            </a:xfrm>
            <a:custGeom>
              <a:avLst/>
              <a:gdLst/>
              <a:ahLst/>
              <a:cxnLst/>
              <a:rect l="l" t="t" r="r" b="b"/>
              <a:pathLst>
                <a:path w="899" h="1545" extrusionOk="0">
                  <a:moveTo>
                    <a:pt x="895" y="0"/>
                  </a:moveTo>
                  <a:lnTo>
                    <a:pt x="650" y="141"/>
                  </a:lnTo>
                  <a:lnTo>
                    <a:pt x="1" y="517"/>
                  </a:lnTo>
                  <a:lnTo>
                    <a:pt x="2" y="1265"/>
                  </a:lnTo>
                  <a:lnTo>
                    <a:pt x="4" y="1545"/>
                  </a:lnTo>
                  <a:lnTo>
                    <a:pt x="898" y="1029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7367;p55">
              <a:extLst>
                <a:ext uri="{FF2B5EF4-FFF2-40B4-BE49-F238E27FC236}">
                  <a16:creationId xmlns:a16="http://schemas.microsoft.com/office/drawing/2014/main" id="{6A533886-ABBC-4DDE-B018-5F2DDDF2B854}"/>
                </a:ext>
              </a:extLst>
            </p:cNvPr>
            <p:cNvSpPr/>
            <p:nvPr/>
          </p:nvSpPr>
          <p:spPr>
            <a:xfrm>
              <a:off x="6896525" y="144680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161" y="0"/>
                  </a:moveTo>
                  <a:lnTo>
                    <a:pt x="0" y="93"/>
                  </a:lnTo>
                  <a:lnTo>
                    <a:pt x="3" y="1123"/>
                  </a:lnTo>
                  <a:lnTo>
                    <a:pt x="164" y="121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7368;p55">
              <a:extLst>
                <a:ext uri="{FF2B5EF4-FFF2-40B4-BE49-F238E27FC236}">
                  <a16:creationId xmlns:a16="http://schemas.microsoft.com/office/drawing/2014/main" id="{60A82F3E-DD7A-4EA3-8C87-F86DEE21C22A}"/>
                </a:ext>
              </a:extLst>
            </p:cNvPr>
            <p:cNvSpPr/>
            <p:nvPr/>
          </p:nvSpPr>
          <p:spPr>
            <a:xfrm>
              <a:off x="6874225" y="14748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5" y="1"/>
                  </a:moveTo>
                  <a:lnTo>
                    <a:pt x="1" y="517"/>
                  </a:lnTo>
                  <a:lnTo>
                    <a:pt x="1" y="704"/>
                  </a:lnTo>
                  <a:lnTo>
                    <a:pt x="1056" y="95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7369;p55">
              <a:extLst>
                <a:ext uri="{FF2B5EF4-FFF2-40B4-BE49-F238E27FC236}">
                  <a16:creationId xmlns:a16="http://schemas.microsoft.com/office/drawing/2014/main" id="{8D07133C-3234-4C31-AA7D-8576863F521A}"/>
                </a:ext>
              </a:extLst>
            </p:cNvPr>
            <p:cNvSpPr/>
            <p:nvPr/>
          </p:nvSpPr>
          <p:spPr>
            <a:xfrm>
              <a:off x="6942975" y="1458075"/>
              <a:ext cx="22450" cy="38650"/>
            </a:xfrm>
            <a:custGeom>
              <a:avLst/>
              <a:gdLst/>
              <a:ahLst/>
              <a:cxnLst/>
              <a:rect l="l" t="t" r="r" b="b"/>
              <a:pathLst>
                <a:path w="898" h="1546" extrusionOk="0">
                  <a:moveTo>
                    <a:pt x="895" y="0"/>
                  </a:moveTo>
                  <a:lnTo>
                    <a:pt x="650" y="142"/>
                  </a:lnTo>
                  <a:lnTo>
                    <a:pt x="0" y="516"/>
                  </a:lnTo>
                  <a:lnTo>
                    <a:pt x="1" y="1265"/>
                  </a:lnTo>
                  <a:lnTo>
                    <a:pt x="3" y="1546"/>
                  </a:lnTo>
                  <a:lnTo>
                    <a:pt x="898" y="1028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7370;p55">
              <a:extLst>
                <a:ext uri="{FF2B5EF4-FFF2-40B4-BE49-F238E27FC236}">
                  <a16:creationId xmlns:a16="http://schemas.microsoft.com/office/drawing/2014/main" id="{6E45B57C-23F0-4605-B141-5852315D8768}"/>
                </a:ext>
              </a:extLst>
            </p:cNvPr>
            <p:cNvSpPr/>
            <p:nvPr/>
          </p:nvSpPr>
          <p:spPr>
            <a:xfrm>
              <a:off x="6965325" y="14557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162" y="0"/>
                  </a:moveTo>
                  <a:lnTo>
                    <a:pt x="1" y="93"/>
                  </a:lnTo>
                  <a:lnTo>
                    <a:pt x="4" y="1121"/>
                  </a:lnTo>
                  <a:lnTo>
                    <a:pt x="165" y="1216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7371;p55">
              <a:extLst>
                <a:ext uri="{FF2B5EF4-FFF2-40B4-BE49-F238E27FC236}">
                  <a16:creationId xmlns:a16="http://schemas.microsoft.com/office/drawing/2014/main" id="{755AD5A4-7DEE-4CA1-B64B-B77695A8D727}"/>
                </a:ext>
              </a:extLst>
            </p:cNvPr>
            <p:cNvSpPr/>
            <p:nvPr/>
          </p:nvSpPr>
          <p:spPr>
            <a:xfrm>
              <a:off x="6943025" y="1483775"/>
              <a:ext cx="26425" cy="17650"/>
            </a:xfrm>
            <a:custGeom>
              <a:avLst/>
              <a:gdLst/>
              <a:ahLst/>
              <a:cxnLst/>
              <a:rect l="l" t="t" r="r" b="b"/>
              <a:pathLst>
                <a:path w="1057" h="706" extrusionOk="0">
                  <a:moveTo>
                    <a:pt x="896" y="0"/>
                  </a:moveTo>
                  <a:lnTo>
                    <a:pt x="1" y="518"/>
                  </a:lnTo>
                  <a:lnTo>
                    <a:pt x="1" y="705"/>
                  </a:lnTo>
                  <a:lnTo>
                    <a:pt x="1057" y="95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7372;p55">
              <a:extLst>
                <a:ext uri="{FF2B5EF4-FFF2-40B4-BE49-F238E27FC236}">
                  <a16:creationId xmlns:a16="http://schemas.microsoft.com/office/drawing/2014/main" id="{806D2926-8A3F-43C9-91DE-217CE5319B19}"/>
                </a:ext>
              </a:extLst>
            </p:cNvPr>
            <p:cNvSpPr/>
            <p:nvPr/>
          </p:nvSpPr>
          <p:spPr>
            <a:xfrm>
              <a:off x="6908550" y="1477800"/>
              <a:ext cx="22475" cy="38650"/>
            </a:xfrm>
            <a:custGeom>
              <a:avLst/>
              <a:gdLst/>
              <a:ahLst/>
              <a:cxnLst/>
              <a:rect l="l" t="t" r="r" b="b"/>
              <a:pathLst>
                <a:path w="899" h="1546" extrusionOk="0">
                  <a:moveTo>
                    <a:pt x="896" y="0"/>
                  </a:moveTo>
                  <a:lnTo>
                    <a:pt x="651" y="142"/>
                  </a:lnTo>
                  <a:lnTo>
                    <a:pt x="1" y="516"/>
                  </a:lnTo>
                  <a:lnTo>
                    <a:pt x="2" y="1266"/>
                  </a:lnTo>
                  <a:lnTo>
                    <a:pt x="4" y="1546"/>
                  </a:lnTo>
                  <a:lnTo>
                    <a:pt x="898" y="1030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7373;p55">
              <a:extLst>
                <a:ext uri="{FF2B5EF4-FFF2-40B4-BE49-F238E27FC236}">
                  <a16:creationId xmlns:a16="http://schemas.microsoft.com/office/drawing/2014/main" id="{6AAC45F7-6B5E-4F36-ACCA-4EA2A78D9AD3}"/>
                </a:ext>
              </a:extLst>
            </p:cNvPr>
            <p:cNvSpPr/>
            <p:nvPr/>
          </p:nvSpPr>
          <p:spPr>
            <a:xfrm>
              <a:off x="6930925" y="1475475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162" y="0"/>
                  </a:moveTo>
                  <a:lnTo>
                    <a:pt x="1" y="93"/>
                  </a:lnTo>
                  <a:lnTo>
                    <a:pt x="3" y="1121"/>
                  </a:lnTo>
                  <a:lnTo>
                    <a:pt x="164" y="121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7374;p55">
              <a:extLst>
                <a:ext uri="{FF2B5EF4-FFF2-40B4-BE49-F238E27FC236}">
                  <a16:creationId xmlns:a16="http://schemas.microsoft.com/office/drawing/2014/main" id="{1E04A969-1616-47CF-AADB-3C9D4E03D24F}"/>
                </a:ext>
              </a:extLst>
            </p:cNvPr>
            <p:cNvSpPr/>
            <p:nvPr/>
          </p:nvSpPr>
          <p:spPr>
            <a:xfrm>
              <a:off x="6908625" y="1503525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5" y="1"/>
                  </a:moveTo>
                  <a:lnTo>
                    <a:pt x="1" y="517"/>
                  </a:lnTo>
                  <a:lnTo>
                    <a:pt x="1" y="704"/>
                  </a:lnTo>
                  <a:lnTo>
                    <a:pt x="1056" y="95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7375;p55">
              <a:extLst>
                <a:ext uri="{FF2B5EF4-FFF2-40B4-BE49-F238E27FC236}">
                  <a16:creationId xmlns:a16="http://schemas.microsoft.com/office/drawing/2014/main" id="{C1AB01CB-A541-4696-926B-E9A34D45FBE8}"/>
                </a:ext>
              </a:extLst>
            </p:cNvPr>
            <p:cNvSpPr/>
            <p:nvPr/>
          </p:nvSpPr>
          <p:spPr>
            <a:xfrm>
              <a:off x="6874150" y="149740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895" y="1"/>
                  </a:moveTo>
                  <a:lnTo>
                    <a:pt x="650" y="143"/>
                  </a:lnTo>
                  <a:lnTo>
                    <a:pt x="1" y="518"/>
                  </a:lnTo>
                  <a:lnTo>
                    <a:pt x="2" y="1266"/>
                  </a:lnTo>
                  <a:lnTo>
                    <a:pt x="4" y="1546"/>
                  </a:lnTo>
                  <a:lnTo>
                    <a:pt x="898" y="1030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7376;p55">
              <a:extLst>
                <a:ext uri="{FF2B5EF4-FFF2-40B4-BE49-F238E27FC236}">
                  <a16:creationId xmlns:a16="http://schemas.microsoft.com/office/drawing/2014/main" id="{874CCB69-F069-44B0-9A06-FF8A029F8BD1}"/>
                </a:ext>
              </a:extLst>
            </p:cNvPr>
            <p:cNvSpPr/>
            <p:nvPr/>
          </p:nvSpPr>
          <p:spPr>
            <a:xfrm>
              <a:off x="6896525" y="14950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161" y="1"/>
                  </a:moveTo>
                  <a:lnTo>
                    <a:pt x="0" y="94"/>
                  </a:lnTo>
                  <a:lnTo>
                    <a:pt x="3" y="1123"/>
                  </a:lnTo>
                  <a:lnTo>
                    <a:pt x="164" y="1217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7377;p55">
              <a:extLst>
                <a:ext uri="{FF2B5EF4-FFF2-40B4-BE49-F238E27FC236}">
                  <a16:creationId xmlns:a16="http://schemas.microsoft.com/office/drawing/2014/main" id="{6F4C7F2D-42B9-4205-9EF9-817D58DF5D11}"/>
                </a:ext>
              </a:extLst>
            </p:cNvPr>
            <p:cNvSpPr/>
            <p:nvPr/>
          </p:nvSpPr>
          <p:spPr>
            <a:xfrm>
              <a:off x="6874225" y="15231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5" y="0"/>
                  </a:moveTo>
                  <a:lnTo>
                    <a:pt x="1" y="516"/>
                  </a:lnTo>
                  <a:lnTo>
                    <a:pt x="1" y="703"/>
                  </a:lnTo>
                  <a:lnTo>
                    <a:pt x="1056" y="94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7378;p55">
              <a:extLst>
                <a:ext uri="{FF2B5EF4-FFF2-40B4-BE49-F238E27FC236}">
                  <a16:creationId xmlns:a16="http://schemas.microsoft.com/office/drawing/2014/main" id="{499BD769-7AE2-423D-98A8-49E4FA8EFF7C}"/>
                </a:ext>
              </a:extLst>
            </p:cNvPr>
            <p:cNvSpPr/>
            <p:nvPr/>
          </p:nvSpPr>
          <p:spPr>
            <a:xfrm>
              <a:off x="6715925" y="1088475"/>
              <a:ext cx="242575" cy="142000"/>
            </a:xfrm>
            <a:custGeom>
              <a:avLst/>
              <a:gdLst/>
              <a:ahLst/>
              <a:cxnLst/>
              <a:rect l="l" t="t" r="r" b="b"/>
              <a:pathLst>
                <a:path w="9703" h="5680" extrusionOk="0">
                  <a:moveTo>
                    <a:pt x="6206" y="0"/>
                  </a:moveTo>
                  <a:cubicBezTo>
                    <a:pt x="6148" y="0"/>
                    <a:pt x="6090" y="13"/>
                    <a:pt x="6046" y="38"/>
                  </a:cubicBezTo>
                  <a:lnTo>
                    <a:pt x="90" y="3530"/>
                  </a:lnTo>
                  <a:cubicBezTo>
                    <a:pt x="2" y="3581"/>
                    <a:pt x="0" y="3664"/>
                    <a:pt x="89" y="3716"/>
                  </a:cubicBezTo>
                  <a:lnTo>
                    <a:pt x="3337" y="5642"/>
                  </a:lnTo>
                  <a:cubicBezTo>
                    <a:pt x="3381" y="5667"/>
                    <a:pt x="3439" y="5680"/>
                    <a:pt x="3497" y="5680"/>
                  </a:cubicBezTo>
                  <a:cubicBezTo>
                    <a:pt x="3555" y="5680"/>
                    <a:pt x="3613" y="5667"/>
                    <a:pt x="3657" y="5642"/>
                  </a:cubicBezTo>
                  <a:lnTo>
                    <a:pt x="9613" y="2151"/>
                  </a:lnTo>
                  <a:cubicBezTo>
                    <a:pt x="9701" y="2100"/>
                    <a:pt x="9703" y="2016"/>
                    <a:pt x="9614" y="1966"/>
                  </a:cubicBezTo>
                  <a:lnTo>
                    <a:pt x="6366" y="38"/>
                  </a:lnTo>
                  <a:cubicBezTo>
                    <a:pt x="6322" y="13"/>
                    <a:pt x="6264" y="0"/>
                    <a:pt x="620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7379;p55">
              <a:extLst>
                <a:ext uri="{FF2B5EF4-FFF2-40B4-BE49-F238E27FC236}">
                  <a16:creationId xmlns:a16="http://schemas.microsoft.com/office/drawing/2014/main" id="{60581334-3D87-4696-A165-37C6EEC655D0}"/>
                </a:ext>
              </a:extLst>
            </p:cNvPr>
            <p:cNvSpPr/>
            <p:nvPr/>
          </p:nvSpPr>
          <p:spPr>
            <a:xfrm>
              <a:off x="6774425" y="1092575"/>
              <a:ext cx="57925" cy="105150"/>
            </a:xfrm>
            <a:custGeom>
              <a:avLst/>
              <a:gdLst/>
              <a:ahLst/>
              <a:cxnLst/>
              <a:rect l="l" t="t" r="r" b="b"/>
              <a:pathLst>
                <a:path w="2317" h="4206" extrusionOk="0">
                  <a:moveTo>
                    <a:pt x="1" y="1"/>
                  </a:moveTo>
                  <a:lnTo>
                    <a:pt x="8" y="2879"/>
                  </a:lnTo>
                  <a:cubicBezTo>
                    <a:pt x="8" y="2879"/>
                    <a:pt x="2306" y="4206"/>
                    <a:pt x="2316" y="4206"/>
                  </a:cubicBezTo>
                  <a:cubicBezTo>
                    <a:pt x="2316" y="4206"/>
                    <a:pt x="2316" y="4206"/>
                    <a:pt x="2316" y="4206"/>
                  </a:cubicBezTo>
                  <a:lnTo>
                    <a:pt x="2313" y="13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7380;p55">
              <a:extLst>
                <a:ext uri="{FF2B5EF4-FFF2-40B4-BE49-F238E27FC236}">
                  <a16:creationId xmlns:a16="http://schemas.microsoft.com/office/drawing/2014/main" id="{B28D68FE-EA34-48A6-85B9-8B608A583E65}"/>
                </a:ext>
              </a:extLst>
            </p:cNvPr>
            <p:cNvSpPr/>
            <p:nvPr/>
          </p:nvSpPr>
          <p:spPr>
            <a:xfrm>
              <a:off x="6774425" y="1046650"/>
              <a:ext cx="149525" cy="151075"/>
            </a:xfrm>
            <a:custGeom>
              <a:avLst/>
              <a:gdLst/>
              <a:ahLst/>
              <a:cxnLst/>
              <a:rect l="l" t="t" r="r" b="b"/>
              <a:pathLst>
                <a:path w="5981" h="6043" extrusionOk="0">
                  <a:moveTo>
                    <a:pt x="3666" y="0"/>
                  </a:moveTo>
                  <a:lnTo>
                    <a:pt x="1" y="1838"/>
                  </a:lnTo>
                  <a:lnTo>
                    <a:pt x="2302" y="3195"/>
                  </a:lnTo>
                  <a:lnTo>
                    <a:pt x="2313" y="3189"/>
                  </a:lnTo>
                  <a:lnTo>
                    <a:pt x="2319" y="6043"/>
                  </a:lnTo>
                  <a:lnTo>
                    <a:pt x="5981" y="3897"/>
                  </a:lnTo>
                  <a:lnTo>
                    <a:pt x="5975" y="1276"/>
                  </a:lnTo>
                  <a:lnTo>
                    <a:pt x="3666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7381;p55">
              <a:extLst>
                <a:ext uri="{FF2B5EF4-FFF2-40B4-BE49-F238E27FC236}">
                  <a16:creationId xmlns:a16="http://schemas.microsoft.com/office/drawing/2014/main" id="{C14BA55D-F20A-4DD4-B031-801FC5D2A3A1}"/>
                </a:ext>
              </a:extLst>
            </p:cNvPr>
            <p:cNvSpPr/>
            <p:nvPr/>
          </p:nvSpPr>
          <p:spPr>
            <a:xfrm>
              <a:off x="6893775" y="1105675"/>
              <a:ext cx="21450" cy="51750"/>
            </a:xfrm>
            <a:custGeom>
              <a:avLst/>
              <a:gdLst/>
              <a:ahLst/>
              <a:cxnLst/>
              <a:rect l="l" t="t" r="r" b="b"/>
              <a:pathLst>
                <a:path w="858" h="2070" extrusionOk="0">
                  <a:moveTo>
                    <a:pt x="853" y="0"/>
                  </a:moveTo>
                  <a:lnTo>
                    <a:pt x="0" y="492"/>
                  </a:lnTo>
                  <a:lnTo>
                    <a:pt x="5" y="2069"/>
                  </a:lnTo>
                  <a:lnTo>
                    <a:pt x="86" y="2021"/>
                  </a:lnTo>
                  <a:lnTo>
                    <a:pt x="764" y="1630"/>
                  </a:lnTo>
                  <a:lnTo>
                    <a:pt x="857" y="1576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7382;p55">
              <a:extLst>
                <a:ext uri="{FF2B5EF4-FFF2-40B4-BE49-F238E27FC236}">
                  <a16:creationId xmlns:a16="http://schemas.microsoft.com/office/drawing/2014/main" id="{81CFA874-CEEF-4966-A674-A26DAC43F72E}"/>
                </a:ext>
              </a:extLst>
            </p:cNvPr>
            <p:cNvSpPr/>
            <p:nvPr/>
          </p:nvSpPr>
          <p:spPr>
            <a:xfrm>
              <a:off x="6892325" y="1117150"/>
              <a:ext cx="1575" cy="40275"/>
            </a:xfrm>
            <a:custGeom>
              <a:avLst/>
              <a:gdLst/>
              <a:ahLst/>
              <a:cxnLst/>
              <a:rect l="l" t="t" r="r" b="b"/>
              <a:pathLst>
                <a:path w="63" h="1611" extrusionOk="0">
                  <a:moveTo>
                    <a:pt x="0" y="1"/>
                  </a:moveTo>
                  <a:lnTo>
                    <a:pt x="5" y="1578"/>
                  </a:lnTo>
                  <a:lnTo>
                    <a:pt x="63" y="1610"/>
                  </a:lnTo>
                  <a:lnTo>
                    <a:pt x="58" y="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7383;p55">
              <a:extLst>
                <a:ext uri="{FF2B5EF4-FFF2-40B4-BE49-F238E27FC236}">
                  <a16:creationId xmlns:a16="http://schemas.microsoft.com/office/drawing/2014/main" id="{FC2564AD-51D6-406F-9543-42880023C03E}"/>
                </a:ext>
              </a:extLst>
            </p:cNvPr>
            <p:cNvSpPr/>
            <p:nvPr/>
          </p:nvSpPr>
          <p:spPr>
            <a:xfrm>
              <a:off x="6911100" y="1109750"/>
              <a:ext cx="1800" cy="36675"/>
            </a:xfrm>
            <a:custGeom>
              <a:avLst/>
              <a:gdLst/>
              <a:ahLst/>
              <a:cxnLst/>
              <a:rect l="l" t="t" r="r" b="b"/>
              <a:pathLst>
                <a:path w="72" h="1467" extrusionOk="0">
                  <a:moveTo>
                    <a:pt x="69" y="1"/>
                  </a:moveTo>
                  <a:lnTo>
                    <a:pt x="0" y="43"/>
                  </a:lnTo>
                  <a:lnTo>
                    <a:pt x="2" y="1429"/>
                  </a:lnTo>
                  <a:lnTo>
                    <a:pt x="71" y="1467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7384;p55">
              <a:extLst>
                <a:ext uri="{FF2B5EF4-FFF2-40B4-BE49-F238E27FC236}">
                  <a16:creationId xmlns:a16="http://schemas.microsoft.com/office/drawing/2014/main" id="{9994903F-D689-411E-BBFD-32A5008E9859}"/>
                </a:ext>
              </a:extLst>
            </p:cNvPr>
            <p:cNvSpPr/>
            <p:nvPr/>
          </p:nvSpPr>
          <p:spPr>
            <a:xfrm>
              <a:off x="6895800" y="1110550"/>
              <a:ext cx="15750" cy="44400"/>
            </a:xfrm>
            <a:custGeom>
              <a:avLst/>
              <a:gdLst/>
              <a:ahLst/>
              <a:cxnLst/>
              <a:rect l="l" t="t" r="r" b="b"/>
              <a:pathLst>
                <a:path w="630" h="1776" extrusionOk="0">
                  <a:moveTo>
                    <a:pt x="628" y="1"/>
                  </a:moveTo>
                  <a:lnTo>
                    <a:pt x="0" y="366"/>
                  </a:lnTo>
                  <a:lnTo>
                    <a:pt x="5" y="1776"/>
                  </a:lnTo>
                  <a:lnTo>
                    <a:pt x="630" y="1416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7385;p55">
              <a:extLst>
                <a:ext uri="{FF2B5EF4-FFF2-40B4-BE49-F238E27FC236}">
                  <a16:creationId xmlns:a16="http://schemas.microsoft.com/office/drawing/2014/main" id="{08DFDDCE-5720-477D-8CA3-9F3CB8B61C18}"/>
                </a:ext>
              </a:extLst>
            </p:cNvPr>
            <p:cNvSpPr/>
            <p:nvPr/>
          </p:nvSpPr>
          <p:spPr>
            <a:xfrm>
              <a:off x="6773375" y="1026350"/>
              <a:ext cx="101025" cy="100800"/>
            </a:xfrm>
            <a:custGeom>
              <a:avLst/>
              <a:gdLst/>
              <a:ahLst/>
              <a:cxnLst/>
              <a:rect l="l" t="t" r="r" b="b"/>
              <a:pathLst>
                <a:path w="4041" h="4032" extrusionOk="0">
                  <a:moveTo>
                    <a:pt x="1661" y="0"/>
                  </a:moveTo>
                  <a:lnTo>
                    <a:pt x="1" y="2655"/>
                  </a:lnTo>
                  <a:lnTo>
                    <a:pt x="2355" y="4032"/>
                  </a:lnTo>
                  <a:lnTo>
                    <a:pt x="4040" y="1339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7386;p55">
              <a:extLst>
                <a:ext uri="{FF2B5EF4-FFF2-40B4-BE49-F238E27FC236}">
                  <a16:creationId xmlns:a16="http://schemas.microsoft.com/office/drawing/2014/main" id="{81841968-E8F0-4ADA-ACB0-C627209576E1}"/>
                </a:ext>
              </a:extLst>
            </p:cNvPr>
            <p:cNvSpPr/>
            <p:nvPr/>
          </p:nvSpPr>
          <p:spPr>
            <a:xfrm>
              <a:off x="6814875" y="1026350"/>
              <a:ext cx="110925" cy="52900"/>
            </a:xfrm>
            <a:custGeom>
              <a:avLst/>
              <a:gdLst/>
              <a:ahLst/>
              <a:cxnLst/>
              <a:rect l="l" t="t" r="r" b="b"/>
              <a:pathLst>
                <a:path w="4437" h="2116" extrusionOk="0">
                  <a:moveTo>
                    <a:pt x="1" y="0"/>
                  </a:moveTo>
                  <a:lnTo>
                    <a:pt x="2380" y="1339"/>
                  </a:lnTo>
                  <a:lnTo>
                    <a:pt x="4437" y="2116"/>
                  </a:lnTo>
                  <a:lnTo>
                    <a:pt x="2048" y="8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7387;p55">
              <a:extLst>
                <a:ext uri="{FF2B5EF4-FFF2-40B4-BE49-F238E27FC236}">
                  <a16:creationId xmlns:a16="http://schemas.microsoft.com/office/drawing/2014/main" id="{63CD7364-A895-4939-B355-5929EFE1A27A}"/>
                </a:ext>
              </a:extLst>
            </p:cNvPr>
            <p:cNvSpPr/>
            <p:nvPr/>
          </p:nvSpPr>
          <p:spPr>
            <a:xfrm>
              <a:off x="6895800" y="1131975"/>
              <a:ext cx="4225" cy="3575"/>
            </a:xfrm>
            <a:custGeom>
              <a:avLst/>
              <a:gdLst/>
              <a:ahLst/>
              <a:cxnLst/>
              <a:rect l="l" t="t" r="r" b="b"/>
              <a:pathLst>
                <a:path w="169" h="143" extrusionOk="0">
                  <a:moveTo>
                    <a:pt x="169" y="1"/>
                  </a:moveTo>
                  <a:lnTo>
                    <a:pt x="0" y="97"/>
                  </a:lnTo>
                  <a:cubicBezTo>
                    <a:pt x="4" y="126"/>
                    <a:pt x="22" y="142"/>
                    <a:pt x="47" y="142"/>
                  </a:cubicBezTo>
                  <a:cubicBezTo>
                    <a:pt x="58" y="142"/>
                    <a:pt x="70" y="139"/>
                    <a:pt x="83" y="133"/>
                  </a:cubicBezTo>
                  <a:cubicBezTo>
                    <a:pt x="131" y="105"/>
                    <a:pt x="163" y="56"/>
                    <a:pt x="16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7388;p55">
              <a:extLst>
                <a:ext uri="{FF2B5EF4-FFF2-40B4-BE49-F238E27FC236}">
                  <a16:creationId xmlns:a16="http://schemas.microsoft.com/office/drawing/2014/main" id="{93FC73FC-F0E8-4563-BB74-E4C36F7096BA}"/>
                </a:ext>
              </a:extLst>
            </p:cNvPr>
            <p:cNvSpPr/>
            <p:nvPr/>
          </p:nvSpPr>
          <p:spPr>
            <a:xfrm>
              <a:off x="6904175" y="1127125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169" y="1"/>
                  </a:moveTo>
                  <a:lnTo>
                    <a:pt x="0" y="96"/>
                  </a:lnTo>
                  <a:cubicBezTo>
                    <a:pt x="3" y="126"/>
                    <a:pt x="22" y="143"/>
                    <a:pt x="47" y="143"/>
                  </a:cubicBezTo>
                  <a:cubicBezTo>
                    <a:pt x="58" y="143"/>
                    <a:pt x="71" y="140"/>
                    <a:pt x="85" y="132"/>
                  </a:cubicBezTo>
                  <a:cubicBezTo>
                    <a:pt x="131" y="105"/>
                    <a:pt x="163" y="56"/>
                    <a:pt x="16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7389;p55">
              <a:extLst>
                <a:ext uri="{FF2B5EF4-FFF2-40B4-BE49-F238E27FC236}">
                  <a16:creationId xmlns:a16="http://schemas.microsoft.com/office/drawing/2014/main" id="{41D6E978-5AB7-4E48-A8AD-E12D613BA91A}"/>
                </a:ext>
              </a:extLst>
            </p:cNvPr>
            <p:cNvSpPr/>
            <p:nvPr/>
          </p:nvSpPr>
          <p:spPr>
            <a:xfrm>
              <a:off x="6912550" y="1122275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169" y="0"/>
                  </a:moveTo>
                  <a:lnTo>
                    <a:pt x="0" y="97"/>
                  </a:lnTo>
                  <a:cubicBezTo>
                    <a:pt x="3" y="127"/>
                    <a:pt x="22" y="143"/>
                    <a:pt x="48" y="143"/>
                  </a:cubicBezTo>
                  <a:cubicBezTo>
                    <a:pt x="59" y="143"/>
                    <a:pt x="71" y="140"/>
                    <a:pt x="85" y="134"/>
                  </a:cubicBezTo>
                  <a:cubicBezTo>
                    <a:pt x="131" y="105"/>
                    <a:pt x="163" y="55"/>
                    <a:pt x="16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7390;p55">
              <a:extLst>
                <a:ext uri="{FF2B5EF4-FFF2-40B4-BE49-F238E27FC236}">
                  <a16:creationId xmlns:a16="http://schemas.microsoft.com/office/drawing/2014/main" id="{D8D3E2EC-1CA2-434C-8976-AEC499EF7D54}"/>
                </a:ext>
              </a:extLst>
            </p:cNvPr>
            <p:cNvSpPr/>
            <p:nvPr/>
          </p:nvSpPr>
          <p:spPr>
            <a:xfrm>
              <a:off x="6920925" y="1117400"/>
              <a:ext cx="4225" cy="3625"/>
            </a:xfrm>
            <a:custGeom>
              <a:avLst/>
              <a:gdLst/>
              <a:ahLst/>
              <a:cxnLst/>
              <a:rect l="l" t="t" r="r" b="b"/>
              <a:pathLst>
                <a:path w="169" h="145" extrusionOk="0">
                  <a:moveTo>
                    <a:pt x="169" y="1"/>
                  </a:moveTo>
                  <a:lnTo>
                    <a:pt x="0" y="98"/>
                  </a:lnTo>
                  <a:cubicBezTo>
                    <a:pt x="3" y="127"/>
                    <a:pt x="22" y="144"/>
                    <a:pt x="47" y="144"/>
                  </a:cubicBezTo>
                  <a:cubicBezTo>
                    <a:pt x="58" y="144"/>
                    <a:pt x="70" y="141"/>
                    <a:pt x="83" y="134"/>
                  </a:cubicBezTo>
                  <a:cubicBezTo>
                    <a:pt x="131" y="105"/>
                    <a:pt x="163" y="56"/>
                    <a:pt x="16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7391;p55">
              <a:extLst>
                <a:ext uri="{FF2B5EF4-FFF2-40B4-BE49-F238E27FC236}">
                  <a16:creationId xmlns:a16="http://schemas.microsoft.com/office/drawing/2014/main" id="{9E74EA2E-A04A-4EDF-9A54-15F7A0F59070}"/>
                </a:ext>
              </a:extLst>
            </p:cNvPr>
            <p:cNvSpPr/>
            <p:nvPr/>
          </p:nvSpPr>
          <p:spPr>
            <a:xfrm>
              <a:off x="6929300" y="1112550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169" y="1"/>
                  </a:moveTo>
                  <a:lnTo>
                    <a:pt x="0" y="98"/>
                  </a:lnTo>
                  <a:cubicBezTo>
                    <a:pt x="4" y="127"/>
                    <a:pt x="23" y="144"/>
                    <a:pt x="48" y="144"/>
                  </a:cubicBezTo>
                  <a:cubicBezTo>
                    <a:pt x="59" y="144"/>
                    <a:pt x="71" y="141"/>
                    <a:pt x="84" y="134"/>
                  </a:cubicBezTo>
                  <a:cubicBezTo>
                    <a:pt x="132" y="105"/>
                    <a:pt x="163" y="56"/>
                    <a:pt x="16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7392;p55">
              <a:extLst>
                <a:ext uri="{FF2B5EF4-FFF2-40B4-BE49-F238E27FC236}">
                  <a16:creationId xmlns:a16="http://schemas.microsoft.com/office/drawing/2014/main" id="{2BB150DA-320E-4DC5-878C-AC21A348041F}"/>
                </a:ext>
              </a:extLst>
            </p:cNvPr>
            <p:cNvSpPr/>
            <p:nvPr/>
          </p:nvSpPr>
          <p:spPr>
            <a:xfrm>
              <a:off x="6900000" y="1129550"/>
              <a:ext cx="4200" cy="3600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167" y="1"/>
                  </a:moveTo>
                  <a:lnTo>
                    <a:pt x="1" y="96"/>
                  </a:lnTo>
                  <a:cubicBezTo>
                    <a:pt x="4" y="126"/>
                    <a:pt x="21" y="143"/>
                    <a:pt x="46" y="143"/>
                  </a:cubicBezTo>
                  <a:cubicBezTo>
                    <a:pt x="57" y="143"/>
                    <a:pt x="70" y="140"/>
                    <a:pt x="83" y="133"/>
                  </a:cubicBezTo>
                  <a:cubicBezTo>
                    <a:pt x="131" y="105"/>
                    <a:pt x="162" y="56"/>
                    <a:pt x="16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7393;p55">
              <a:extLst>
                <a:ext uri="{FF2B5EF4-FFF2-40B4-BE49-F238E27FC236}">
                  <a16:creationId xmlns:a16="http://schemas.microsoft.com/office/drawing/2014/main" id="{FC599BEB-E9B8-4659-AEFF-56A3C2A84DA6}"/>
                </a:ext>
              </a:extLst>
            </p:cNvPr>
            <p:cNvSpPr/>
            <p:nvPr/>
          </p:nvSpPr>
          <p:spPr>
            <a:xfrm>
              <a:off x="6908375" y="1124700"/>
              <a:ext cx="4200" cy="3575"/>
            </a:xfrm>
            <a:custGeom>
              <a:avLst/>
              <a:gdLst/>
              <a:ahLst/>
              <a:cxnLst/>
              <a:rect l="l" t="t" r="r" b="b"/>
              <a:pathLst>
                <a:path w="168" h="143" extrusionOk="0">
                  <a:moveTo>
                    <a:pt x="167" y="0"/>
                  </a:moveTo>
                  <a:lnTo>
                    <a:pt x="1" y="96"/>
                  </a:lnTo>
                  <a:cubicBezTo>
                    <a:pt x="4" y="126"/>
                    <a:pt x="21" y="143"/>
                    <a:pt x="46" y="143"/>
                  </a:cubicBezTo>
                  <a:cubicBezTo>
                    <a:pt x="57" y="143"/>
                    <a:pt x="70" y="140"/>
                    <a:pt x="83" y="132"/>
                  </a:cubicBezTo>
                  <a:cubicBezTo>
                    <a:pt x="131" y="105"/>
                    <a:pt x="162" y="55"/>
                    <a:pt x="167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7394;p55">
              <a:extLst>
                <a:ext uri="{FF2B5EF4-FFF2-40B4-BE49-F238E27FC236}">
                  <a16:creationId xmlns:a16="http://schemas.microsoft.com/office/drawing/2014/main" id="{EF81F1C7-536B-4B93-B9E8-9566409ED5C2}"/>
                </a:ext>
              </a:extLst>
            </p:cNvPr>
            <p:cNvSpPr/>
            <p:nvPr/>
          </p:nvSpPr>
          <p:spPr>
            <a:xfrm>
              <a:off x="6916750" y="1119850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169" y="0"/>
                  </a:moveTo>
                  <a:lnTo>
                    <a:pt x="1" y="97"/>
                  </a:lnTo>
                  <a:cubicBezTo>
                    <a:pt x="4" y="127"/>
                    <a:pt x="22" y="143"/>
                    <a:pt x="47" y="143"/>
                  </a:cubicBezTo>
                  <a:cubicBezTo>
                    <a:pt x="58" y="143"/>
                    <a:pt x="71" y="140"/>
                    <a:pt x="83" y="133"/>
                  </a:cubicBezTo>
                  <a:cubicBezTo>
                    <a:pt x="131" y="104"/>
                    <a:pt x="163" y="55"/>
                    <a:pt x="169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7395;p55">
              <a:extLst>
                <a:ext uri="{FF2B5EF4-FFF2-40B4-BE49-F238E27FC236}">
                  <a16:creationId xmlns:a16="http://schemas.microsoft.com/office/drawing/2014/main" id="{1012E8B0-60E5-4075-A014-843F3FBE4F05}"/>
                </a:ext>
              </a:extLst>
            </p:cNvPr>
            <p:cNvSpPr/>
            <p:nvPr/>
          </p:nvSpPr>
          <p:spPr>
            <a:xfrm>
              <a:off x="6925125" y="1114975"/>
              <a:ext cx="4200" cy="3600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167" y="1"/>
                  </a:moveTo>
                  <a:lnTo>
                    <a:pt x="1" y="98"/>
                  </a:lnTo>
                  <a:cubicBezTo>
                    <a:pt x="4" y="127"/>
                    <a:pt x="21" y="144"/>
                    <a:pt x="47" y="144"/>
                  </a:cubicBezTo>
                  <a:cubicBezTo>
                    <a:pt x="58" y="144"/>
                    <a:pt x="70" y="141"/>
                    <a:pt x="83" y="134"/>
                  </a:cubicBezTo>
                  <a:cubicBezTo>
                    <a:pt x="131" y="105"/>
                    <a:pt x="163" y="56"/>
                    <a:pt x="16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7396;p55">
              <a:extLst>
                <a:ext uri="{FF2B5EF4-FFF2-40B4-BE49-F238E27FC236}">
                  <a16:creationId xmlns:a16="http://schemas.microsoft.com/office/drawing/2014/main" id="{2FBE65F4-47D9-4C7D-A815-68FD213B3742}"/>
                </a:ext>
              </a:extLst>
            </p:cNvPr>
            <p:cNvSpPr/>
            <p:nvPr/>
          </p:nvSpPr>
          <p:spPr>
            <a:xfrm>
              <a:off x="6783375" y="1119400"/>
              <a:ext cx="42550" cy="53500"/>
            </a:xfrm>
            <a:custGeom>
              <a:avLst/>
              <a:gdLst/>
              <a:ahLst/>
              <a:cxnLst/>
              <a:rect l="l" t="t" r="r" b="b"/>
              <a:pathLst>
                <a:path w="1702" h="2140" extrusionOk="0">
                  <a:moveTo>
                    <a:pt x="4" y="1"/>
                  </a:moveTo>
                  <a:lnTo>
                    <a:pt x="1" y="1156"/>
                  </a:lnTo>
                  <a:lnTo>
                    <a:pt x="1699" y="2140"/>
                  </a:lnTo>
                  <a:lnTo>
                    <a:pt x="1699" y="1825"/>
                  </a:lnTo>
                  <a:lnTo>
                    <a:pt x="1702" y="984"/>
                  </a:lnTo>
                  <a:lnTo>
                    <a:pt x="281" y="16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7397;p55">
              <a:extLst>
                <a:ext uri="{FF2B5EF4-FFF2-40B4-BE49-F238E27FC236}">
                  <a16:creationId xmlns:a16="http://schemas.microsoft.com/office/drawing/2014/main" id="{9555E35E-197A-44E1-844D-A8F0E2768A7A}"/>
                </a:ext>
              </a:extLst>
            </p:cNvPr>
            <p:cNvSpPr/>
            <p:nvPr/>
          </p:nvSpPr>
          <p:spPr>
            <a:xfrm>
              <a:off x="6778875" y="1116800"/>
              <a:ext cx="4650" cy="34175"/>
            </a:xfrm>
            <a:custGeom>
              <a:avLst/>
              <a:gdLst/>
              <a:ahLst/>
              <a:cxnLst/>
              <a:rect l="l" t="t" r="r" b="b"/>
              <a:pathLst>
                <a:path w="186" h="1367" extrusionOk="0">
                  <a:moveTo>
                    <a:pt x="4" y="0"/>
                  </a:moveTo>
                  <a:lnTo>
                    <a:pt x="1" y="1366"/>
                  </a:lnTo>
                  <a:lnTo>
                    <a:pt x="181" y="1260"/>
                  </a:lnTo>
                  <a:lnTo>
                    <a:pt x="185" y="10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7398;p55">
              <a:extLst>
                <a:ext uri="{FF2B5EF4-FFF2-40B4-BE49-F238E27FC236}">
                  <a16:creationId xmlns:a16="http://schemas.microsoft.com/office/drawing/2014/main" id="{BFFD7189-C98F-476F-82A8-D247E26611BF}"/>
                </a:ext>
              </a:extLst>
            </p:cNvPr>
            <p:cNvSpPr/>
            <p:nvPr/>
          </p:nvSpPr>
          <p:spPr>
            <a:xfrm>
              <a:off x="6778850" y="1148300"/>
              <a:ext cx="47000" cy="29850"/>
            </a:xfrm>
            <a:custGeom>
              <a:avLst/>
              <a:gdLst/>
              <a:ahLst/>
              <a:cxnLst/>
              <a:rect l="l" t="t" r="r" b="b"/>
              <a:pathLst>
                <a:path w="1880" h="1194" extrusionOk="0">
                  <a:moveTo>
                    <a:pt x="182" y="0"/>
                  </a:moveTo>
                  <a:lnTo>
                    <a:pt x="1" y="106"/>
                  </a:lnTo>
                  <a:lnTo>
                    <a:pt x="1880" y="1194"/>
                  </a:lnTo>
                  <a:lnTo>
                    <a:pt x="1880" y="984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7399;p55">
              <a:extLst>
                <a:ext uri="{FF2B5EF4-FFF2-40B4-BE49-F238E27FC236}">
                  <a16:creationId xmlns:a16="http://schemas.microsoft.com/office/drawing/2014/main" id="{720CB137-34F8-4F05-B4DB-32CFF5CCCF40}"/>
                </a:ext>
              </a:extLst>
            </p:cNvPr>
            <p:cNvSpPr/>
            <p:nvPr/>
          </p:nvSpPr>
          <p:spPr>
            <a:xfrm>
              <a:off x="6839200" y="1121575"/>
              <a:ext cx="42550" cy="53500"/>
            </a:xfrm>
            <a:custGeom>
              <a:avLst/>
              <a:gdLst/>
              <a:ahLst/>
              <a:cxnLst/>
              <a:rect l="l" t="t" r="r" b="b"/>
              <a:pathLst>
                <a:path w="1702" h="2140" extrusionOk="0">
                  <a:moveTo>
                    <a:pt x="1699" y="1"/>
                  </a:moveTo>
                  <a:lnTo>
                    <a:pt x="1422" y="160"/>
                  </a:lnTo>
                  <a:lnTo>
                    <a:pt x="1" y="984"/>
                  </a:lnTo>
                  <a:lnTo>
                    <a:pt x="4" y="1825"/>
                  </a:lnTo>
                  <a:lnTo>
                    <a:pt x="4" y="2140"/>
                  </a:lnTo>
                  <a:lnTo>
                    <a:pt x="1702" y="1156"/>
                  </a:lnTo>
                  <a:lnTo>
                    <a:pt x="1699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7400;p55">
              <a:extLst>
                <a:ext uri="{FF2B5EF4-FFF2-40B4-BE49-F238E27FC236}">
                  <a16:creationId xmlns:a16="http://schemas.microsoft.com/office/drawing/2014/main" id="{FD4F4F3D-4E26-4F08-9C6B-E5390EBFDE77}"/>
                </a:ext>
              </a:extLst>
            </p:cNvPr>
            <p:cNvSpPr/>
            <p:nvPr/>
          </p:nvSpPr>
          <p:spPr>
            <a:xfrm>
              <a:off x="6881625" y="1118975"/>
              <a:ext cx="4675" cy="34125"/>
            </a:xfrm>
            <a:custGeom>
              <a:avLst/>
              <a:gdLst/>
              <a:ahLst/>
              <a:cxnLst/>
              <a:rect l="l" t="t" r="r" b="b"/>
              <a:pathLst>
                <a:path w="187" h="1365" extrusionOk="0">
                  <a:moveTo>
                    <a:pt x="182" y="0"/>
                  </a:moveTo>
                  <a:lnTo>
                    <a:pt x="0" y="105"/>
                  </a:lnTo>
                  <a:lnTo>
                    <a:pt x="5" y="1260"/>
                  </a:lnTo>
                  <a:lnTo>
                    <a:pt x="186" y="1365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7401;p55">
              <a:extLst>
                <a:ext uri="{FF2B5EF4-FFF2-40B4-BE49-F238E27FC236}">
                  <a16:creationId xmlns:a16="http://schemas.microsoft.com/office/drawing/2014/main" id="{CEE8E6B4-1E6E-42B2-AD24-D86263594231}"/>
                </a:ext>
              </a:extLst>
            </p:cNvPr>
            <p:cNvSpPr/>
            <p:nvPr/>
          </p:nvSpPr>
          <p:spPr>
            <a:xfrm>
              <a:off x="6839275" y="1150475"/>
              <a:ext cx="47025" cy="29850"/>
            </a:xfrm>
            <a:custGeom>
              <a:avLst/>
              <a:gdLst/>
              <a:ahLst/>
              <a:cxnLst/>
              <a:rect l="l" t="t" r="r" b="b"/>
              <a:pathLst>
                <a:path w="1881" h="1194" extrusionOk="0">
                  <a:moveTo>
                    <a:pt x="1699" y="0"/>
                  </a:moveTo>
                  <a:lnTo>
                    <a:pt x="1" y="984"/>
                  </a:lnTo>
                  <a:lnTo>
                    <a:pt x="1" y="1194"/>
                  </a:lnTo>
                  <a:lnTo>
                    <a:pt x="1880" y="106"/>
                  </a:lnTo>
                  <a:lnTo>
                    <a:pt x="169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7402;p55">
              <a:extLst>
                <a:ext uri="{FF2B5EF4-FFF2-40B4-BE49-F238E27FC236}">
                  <a16:creationId xmlns:a16="http://schemas.microsoft.com/office/drawing/2014/main" id="{7D7D3EDE-2CF1-49CB-B5F3-6AC77C3D861E}"/>
                </a:ext>
              </a:extLst>
            </p:cNvPr>
            <p:cNvSpPr/>
            <p:nvPr/>
          </p:nvSpPr>
          <p:spPr>
            <a:xfrm>
              <a:off x="6868875" y="1080225"/>
              <a:ext cx="19300" cy="30325"/>
            </a:xfrm>
            <a:custGeom>
              <a:avLst/>
              <a:gdLst/>
              <a:ahLst/>
              <a:cxnLst/>
              <a:rect l="l" t="t" r="r" b="b"/>
              <a:pathLst>
                <a:path w="772" h="1213" extrusionOk="0">
                  <a:moveTo>
                    <a:pt x="769" y="0"/>
                  </a:moveTo>
                  <a:lnTo>
                    <a:pt x="586" y="106"/>
                  </a:lnTo>
                  <a:lnTo>
                    <a:pt x="0" y="447"/>
                  </a:lnTo>
                  <a:lnTo>
                    <a:pt x="2" y="1004"/>
                  </a:lnTo>
                  <a:lnTo>
                    <a:pt x="2" y="1212"/>
                  </a:lnTo>
                  <a:lnTo>
                    <a:pt x="772" y="766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7403;p55">
              <a:extLst>
                <a:ext uri="{FF2B5EF4-FFF2-40B4-BE49-F238E27FC236}">
                  <a16:creationId xmlns:a16="http://schemas.microsoft.com/office/drawing/2014/main" id="{53869831-A53C-439D-9FC7-7E5EF150480B}"/>
                </a:ext>
              </a:extLst>
            </p:cNvPr>
            <p:cNvSpPr/>
            <p:nvPr/>
          </p:nvSpPr>
          <p:spPr>
            <a:xfrm>
              <a:off x="6888075" y="1078475"/>
              <a:ext cx="3100" cy="22650"/>
            </a:xfrm>
            <a:custGeom>
              <a:avLst/>
              <a:gdLst/>
              <a:ahLst/>
              <a:cxnLst/>
              <a:rect l="l" t="t" r="r" b="b"/>
              <a:pathLst>
                <a:path w="124" h="906" extrusionOk="0">
                  <a:moveTo>
                    <a:pt x="121" y="1"/>
                  </a:moveTo>
                  <a:lnTo>
                    <a:pt x="1" y="70"/>
                  </a:lnTo>
                  <a:lnTo>
                    <a:pt x="4" y="836"/>
                  </a:lnTo>
                  <a:lnTo>
                    <a:pt x="124" y="905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7404;p55">
              <a:extLst>
                <a:ext uri="{FF2B5EF4-FFF2-40B4-BE49-F238E27FC236}">
                  <a16:creationId xmlns:a16="http://schemas.microsoft.com/office/drawing/2014/main" id="{BAFB6540-DAED-4DF8-AA71-865DCD0F14B7}"/>
                </a:ext>
              </a:extLst>
            </p:cNvPr>
            <p:cNvSpPr/>
            <p:nvPr/>
          </p:nvSpPr>
          <p:spPr>
            <a:xfrm>
              <a:off x="6868900" y="1099350"/>
              <a:ext cx="22275" cy="14675"/>
            </a:xfrm>
            <a:custGeom>
              <a:avLst/>
              <a:gdLst/>
              <a:ahLst/>
              <a:cxnLst/>
              <a:rect l="l" t="t" r="r" b="b"/>
              <a:pathLst>
                <a:path w="891" h="587" extrusionOk="0">
                  <a:moveTo>
                    <a:pt x="771" y="1"/>
                  </a:moveTo>
                  <a:lnTo>
                    <a:pt x="1" y="447"/>
                  </a:lnTo>
                  <a:lnTo>
                    <a:pt x="1" y="587"/>
                  </a:lnTo>
                  <a:lnTo>
                    <a:pt x="891" y="70"/>
                  </a:lnTo>
                  <a:lnTo>
                    <a:pt x="77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7405;p55">
              <a:extLst>
                <a:ext uri="{FF2B5EF4-FFF2-40B4-BE49-F238E27FC236}">
                  <a16:creationId xmlns:a16="http://schemas.microsoft.com/office/drawing/2014/main" id="{DA005198-D845-42A1-9F6E-F02A2C20D7CA}"/>
                </a:ext>
              </a:extLst>
            </p:cNvPr>
            <p:cNvSpPr/>
            <p:nvPr/>
          </p:nvSpPr>
          <p:spPr>
            <a:xfrm>
              <a:off x="6880000" y="1097300"/>
              <a:ext cx="53525" cy="37100"/>
            </a:xfrm>
            <a:custGeom>
              <a:avLst/>
              <a:gdLst/>
              <a:ahLst/>
              <a:cxnLst/>
              <a:rect l="l" t="t" r="r" b="b"/>
              <a:pathLst>
                <a:path w="2141" h="1484" extrusionOk="0">
                  <a:moveTo>
                    <a:pt x="1505" y="0"/>
                  </a:moveTo>
                  <a:lnTo>
                    <a:pt x="0" y="870"/>
                  </a:lnTo>
                  <a:lnTo>
                    <a:pt x="632" y="1484"/>
                  </a:lnTo>
                  <a:lnTo>
                    <a:pt x="2141" y="611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7406;p55">
              <a:extLst>
                <a:ext uri="{FF2B5EF4-FFF2-40B4-BE49-F238E27FC236}">
                  <a16:creationId xmlns:a16="http://schemas.microsoft.com/office/drawing/2014/main" id="{6BFF68B4-4998-495A-98CB-8027FF5D35AF}"/>
                </a:ext>
              </a:extLst>
            </p:cNvPr>
            <p:cNvSpPr/>
            <p:nvPr/>
          </p:nvSpPr>
          <p:spPr>
            <a:xfrm>
              <a:off x="6884200" y="1114375"/>
              <a:ext cx="19825" cy="17625"/>
            </a:xfrm>
            <a:custGeom>
              <a:avLst/>
              <a:gdLst/>
              <a:ahLst/>
              <a:cxnLst/>
              <a:rect l="l" t="t" r="r" b="b"/>
              <a:pathLst>
                <a:path w="793" h="705" extrusionOk="0">
                  <a:moveTo>
                    <a:pt x="157" y="0"/>
                  </a:moveTo>
                  <a:lnTo>
                    <a:pt x="0" y="91"/>
                  </a:lnTo>
                  <a:lnTo>
                    <a:pt x="633" y="705"/>
                  </a:lnTo>
                  <a:lnTo>
                    <a:pt x="792" y="616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7407;p55">
              <a:extLst>
                <a:ext uri="{FF2B5EF4-FFF2-40B4-BE49-F238E27FC236}">
                  <a16:creationId xmlns:a16="http://schemas.microsoft.com/office/drawing/2014/main" id="{1E486034-FAFB-415A-8C37-324A761D7EB1}"/>
                </a:ext>
              </a:extLst>
            </p:cNvPr>
            <p:cNvSpPr/>
            <p:nvPr/>
          </p:nvSpPr>
          <p:spPr>
            <a:xfrm>
              <a:off x="6884200" y="1114150"/>
              <a:ext cx="20000" cy="17850"/>
            </a:xfrm>
            <a:custGeom>
              <a:avLst/>
              <a:gdLst/>
              <a:ahLst/>
              <a:cxnLst/>
              <a:rect l="l" t="t" r="r" b="b"/>
              <a:pathLst>
                <a:path w="800" h="714" extrusionOk="0">
                  <a:moveTo>
                    <a:pt x="166" y="0"/>
                  </a:moveTo>
                  <a:lnTo>
                    <a:pt x="0" y="100"/>
                  </a:lnTo>
                  <a:lnTo>
                    <a:pt x="633" y="714"/>
                  </a:lnTo>
                  <a:lnTo>
                    <a:pt x="799" y="615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7408;p55">
              <a:extLst>
                <a:ext uri="{FF2B5EF4-FFF2-40B4-BE49-F238E27FC236}">
                  <a16:creationId xmlns:a16="http://schemas.microsoft.com/office/drawing/2014/main" id="{57AC62FF-1C5D-4AC2-9F8E-74AB504F5797}"/>
                </a:ext>
              </a:extLst>
            </p:cNvPr>
            <p:cNvSpPr/>
            <p:nvPr/>
          </p:nvSpPr>
          <p:spPr>
            <a:xfrm>
              <a:off x="6892575" y="1109350"/>
              <a:ext cx="20000" cy="17800"/>
            </a:xfrm>
            <a:custGeom>
              <a:avLst/>
              <a:gdLst/>
              <a:ahLst/>
              <a:cxnLst/>
              <a:rect l="l" t="t" r="r" b="b"/>
              <a:pathLst>
                <a:path w="800" h="712" extrusionOk="0">
                  <a:moveTo>
                    <a:pt x="167" y="1"/>
                  </a:moveTo>
                  <a:lnTo>
                    <a:pt x="0" y="97"/>
                  </a:lnTo>
                  <a:lnTo>
                    <a:pt x="633" y="712"/>
                  </a:lnTo>
                  <a:lnTo>
                    <a:pt x="799" y="614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7409;p55">
              <a:extLst>
                <a:ext uri="{FF2B5EF4-FFF2-40B4-BE49-F238E27FC236}">
                  <a16:creationId xmlns:a16="http://schemas.microsoft.com/office/drawing/2014/main" id="{356AB846-66C9-46F8-BDCA-0F0AA01C6A1B}"/>
                </a:ext>
              </a:extLst>
            </p:cNvPr>
            <p:cNvSpPr/>
            <p:nvPr/>
          </p:nvSpPr>
          <p:spPr>
            <a:xfrm>
              <a:off x="6900950" y="1104425"/>
              <a:ext cx="20000" cy="17875"/>
            </a:xfrm>
            <a:custGeom>
              <a:avLst/>
              <a:gdLst/>
              <a:ahLst/>
              <a:cxnLst/>
              <a:rect l="l" t="t" r="r" b="b"/>
              <a:pathLst>
                <a:path w="800" h="715" extrusionOk="0">
                  <a:moveTo>
                    <a:pt x="166" y="1"/>
                  </a:moveTo>
                  <a:lnTo>
                    <a:pt x="0" y="99"/>
                  </a:lnTo>
                  <a:lnTo>
                    <a:pt x="633" y="714"/>
                  </a:lnTo>
                  <a:lnTo>
                    <a:pt x="799" y="617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7410;p55">
              <a:extLst>
                <a:ext uri="{FF2B5EF4-FFF2-40B4-BE49-F238E27FC236}">
                  <a16:creationId xmlns:a16="http://schemas.microsoft.com/office/drawing/2014/main" id="{E65F1419-ACFA-46CE-9ED4-2A63A91D0B9D}"/>
                </a:ext>
              </a:extLst>
            </p:cNvPr>
            <p:cNvSpPr/>
            <p:nvPr/>
          </p:nvSpPr>
          <p:spPr>
            <a:xfrm>
              <a:off x="6909325" y="1099650"/>
              <a:ext cx="20000" cy="17775"/>
            </a:xfrm>
            <a:custGeom>
              <a:avLst/>
              <a:gdLst/>
              <a:ahLst/>
              <a:cxnLst/>
              <a:rect l="l" t="t" r="r" b="b"/>
              <a:pathLst>
                <a:path w="800" h="711" extrusionOk="0">
                  <a:moveTo>
                    <a:pt x="167" y="0"/>
                  </a:moveTo>
                  <a:lnTo>
                    <a:pt x="0" y="98"/>
                  </a:lnTo>
                  <a:lnTo>
                    <a:pt x="633" y="711"/>
                  </a:lnTo>
                  <a:lnTo>
                    <a:pt x="799" y="61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7411;p55">
              <a:extLst>
                <a:ext uri="{FF2B5EF4-FFF2-40B4-BE49-F238E27FC236}">
                  <a16:creationId xmlns:a16="http://schemas.microsoft.com/office/drawing/2014/main" id="{AFCB534D-8848-4E8F-9C49-E0AB91AD7CED}"/>
                </a:ext>
              </a:extLst>
            </p:cNvPr>
            <p:cNvSpPr/>
            <p:nvPr/>
          </p:nvSpPr>
          <p:spPr>
            <a:xfrm>
              <a:off x="6748875" y="1161900"/>
              <a:ext cx="10500" cy="32675"/>
            </a:xfrm>
            <a:custGeom>
              <a:avLst/>
              <a:gdLst/>
              <a:ahLst/>
              <a:cxnLst/>
              <a:rect l="l" t="t" r="r" b="b"/>
              <a:pathLst>
                <a:path w="420" h="1307" extrusionOk="0">
                  <a:moveTo>
                    <a:pt x="0" y="0"/>
                  </a:moveTo>
                  <a:lnTo>
                    <a:pt x="0" y="1185"/>
                  </a:lnTo>
                  <a:cubicBezTo>
                    <a:pt x="0" y="1217"/>
                    <a:pt x="22" y="1247"/>
                    <a:pt x="63" y="1270"/>
                  </a:cubicBezTo>
                  <a:cubicBezTo>
                    <a:pt x="104" y="1295"/>
                    <a:pt x="157" y="1307"/>
                    <a:pt x="210" y="1307"/>
                  </a:cubicBezTo>
                  <a:cubicBezTo>
                    <a:pt x="264" y="1307"/>
                    <a:pt x="318" y="1295"/>
                    <a:pt x="358" y="1270"/>
                  </a:cubicBezTo>
                  <a:cubicBezTo>
                    <a:pt x="399" y="1247"/>
                    <a:pt x="419" y="1217"/>
                    <a:pt x="419" y="1186"/>
                  </a:cubicBezTo>
                  <a:lnTo>
                    <a:pt x="419" y="2"/>
                  </a:lnTo>
                  <a:cubicBezTo>
                    <a:pt x="419" y="32"/>
                    <a:pt x="399" y="62"/>
                    <a:pt x="358" y="86"/>
                  </a:cubicBezTo>
                  <a:cubicBezTo>
                    <a:pt x="318" y="110"/>
                    <a:pt x="265" y="122"/>
                    <a:pt x="211" y="122"/>
                  </a:cubicBezTo>
                  <a:cubicBezTo>
                    <a:pt x="158" y="122"/>
                    <a:pt x="104" y="110"/>
                    <a:pt x="63" y="86"/>
                  </a:cubicBezTo>
                  <a:cubicBezTo>
                    <a:pt x="22" y="62"/>
                    <a:pt x="0" y="32"/>
                    <a:pt x="0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7412;p55">
              <a:extLst>
                <a:ext uri="{FF2B5EF4-FFF2-40B4-BE49-F238E27FC236}">
                  <a16:creationId xmlns:a16="http://schemas.microsoft.com/office/drawing/2014/main" id="{FC18148B-9991-4F55-9219-3D3B8189F6FD}"/>
                </a:ext>
              </a:extLst>
            </p:cNvPr>
            <p:cNvSpPr/>
            <p:nvPr/>
          </p:nvSpPr>
          <p:spPr>
            <a:xfrm>
              <a:off x="6748375" y="1158875"/>
              <a:ext cx="11550" cy="6075"/>
            </a:xfrm>
            <a:custGeom>
              <a:avLst/>
              <a:gdLst/>
              <a:ahLst/>
              <a:cxnLst/>
              <a:rect l="l" t="t" r="r" b="b"/>
              <a:pathLst>
                <a:path w="462" h="243" extrusionOk="0">
                  <a:moveTo>
                    <a:pt x="231" y="0"/>
                  </a:moveTo>
                  <a:cubicBezTo>
                    <a:pt x="177" y="0"/>
                    <a:pt x="124" y="12"/>
                    <a:pt x="83" y="36"/>
                  </a:cubicBezTo>
                  <a:cubicBezTo>
                    <a:pt x="0" y="82"/>
                    <a:pt x="1" y="160"/>
                    <a:pt x="84" y="207"/>
                  </a:cubicBezTo>
                  <a:cubicBezTo>
                    <a:pt x="125" y="231"/>
                    <a:pt x="178" y="243"/>
                    <a:pt x="232" y="243"/>
                  </a:cubicBezTo>
                  <a:cubicBezTo>
                    <a:pt x="286" y="243"/>
                    <a:pt x="339" y="231"/>
                    <a:pt x="380" y="207"/>
                  </a:cubicBezTo>
                  <a:cubicBezTo>
                    <a:pt x="461" y="160"/>
                    <a:pt x="461" y="83"/>
                    <a:pt x="378" y="36"/>
                  </a:cubicBezTo>
                  <a:cubicBezTo>
                    <a:pt x="337" y="12"/>
                    <a:pt x="284" y="0"/>
                    <a:pt x="231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7413;p55">
              <a:extLst>
                <a:ext uri="{FF2B5EF4-FFF2-40B4-BE49-F238E27FC236}">
                  <a16:creationId xmlns:a16="http://schemas.microsoft.com/office/drawing/2014/main" id="{E25DE13C-3496-4D8A-98FE-F127D4E0A074}"/>
                </a:ext>
              </a:extLst>
            </p:cNvPr>
            <p:cNvSpPr/>
            <p:nvPr/>
          </p:nvSpPr>
          <p:spPr>
            <a:xfrm>
              <a:off x="6714100" y="1088525"/>
              <a:ext cx="81475" cy="77875"/>
            </a:xfrm>
            <a:custGeom>
              <a:avLst/>
              <a:gdLst/>
              <a:ahLst/>
              <a:cxnLst/>
              <a:rect l="l" t="t" r="r" b="b"/>
              <a:pathLst>
                <a:path w="3259" h="3115" extrusionOk="0">
                  <a:moveTo>
                    <a:pt x="1307" y="0"/>
                  </a:moveTo>
                  <a:cubicBezTo>
                    <a:pt x="1253" y="0"/>
                    <a:pt x="1199" y="7"/>
                    <a:pt x="1145" y="22"/>
                  </a:cubicBezTo>
                  <a:cubicBezTo>
                    <a:pt x="875" y="94"/>
                    <a:pt x="688" y="340"/>
                    <a:pt x="689" y="619"/>
                  </a:cubicBezTo>
                  <a:lnTo>
                    <a:pt x="689" y="625"/>
                  </a:lnTo>
                  <a:cubicBezTo>
                    <a:pt x="365" y="667"/>
                    <a:pt x="178" y="1017"/>
                    <a:pt x="326" y="1310"/>
                  </a:cubicBezTo>
                  <a:cubicBezTo>
                    <a:pt x="125" y="1417"/>
                    <a:pt x="1" y="1626"/>
                    <a:pt x="1" y="1853"/>
                  </a:cubicBezTo>
                  <a:cubicBezTo>
                    <a:pt x="1" y="2075"/>
                    <a:pt x="120" y="2281"/>
                    <a:pt x="314" y="2390"/>
                  </a:cubicBezTo>
                  <a:cubicBezTo>
                    <a:pt x="339" y="2637"/>
                    <a:pt x="548" y="2814"/>
                    <a:pt x="784" y="2814"/>
                  </a:cubicBezTo>
                  <a:cubicBezTo>
                    <a:pt x="821" y="2814"/>
                    <a:pt x="859" y="2810"/>
                    <a:pt x="897" y="2800"/>
                  </a:cubicBezTo>
                  <a:cubicBezTo>
                    <a:pt x="904" y="2806"/>
                    <a:pt x="913" y="2810"/>
                    <a:pt x="921" y="2816"/>
                  </a:cubicBezTo>
                  <a:cubicBezTo>
                    <a:pt x="1132" y="3017"/>
                    <a:pt x="1399" y="3114"/>
                    <a:pt x="1664" y="3114"/>
                  </a:cubicBezTo>
                  <a:cubicBezTo>
                    <a:pt x="2005" y="3114"/>
                    <a:pt x="2344" y="2954"/>
                    <a:pt x="2556" y="2647"/>
                  </a:cubicBezTo>
                  <a:cubicBezTo>
                    <a:pt x="2820" y="2589"/>
                    <a:pt x="2981" y="2320"/>
                    <a:pt x="2908" y="2059"/>
                  </a:cubicBezTo>
                  <a:cubicBezTo>
                    <a:pt x="3143" y="1900"/>
                    <a:pt x="3259" y="1616"/>
                    <a:pt x="3202" y="1337"/>
                  </a:cubicBezTo>
                  <a:cubicBezTo>
                    <a:pt x="3146" y="1059"/>
                    <a:pt x="2928" y="841"/>
                    <a:pt x="2650" y="786"/>
                  </a:cubicBezTo>
                  <a:cubicBezTo>
                    <a:pt x="2733" y="569"/>
                    <a:pt x="2647" y="322"/>
                    <a:pt x="2447" y="205"/>
                  </a:cubicBezTo>
                  <a:cubicBezTo>
                    <a:pt x="2371" y="160"/>
                    <a:pt x="2287" y="138"/>
                    <a:pt x="2203" y="138"/>
                  </a:cubicBezTo>
                  <a:cubicBezTo>
                    <a:pt x="2067" y="138"/>
                    <a:pt x="1932" y="197"/>
                    <a:pt x="1839" y="308"/>
                  </a:cubicBezTo>
                  <a:cubicBezTo>
                    <a:pt x="1727" y="114"/>
                    <a:pt x="1522" y="0"/>
                    <a:pt x="1307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7414;p55">
              <a:extLst>
                <a:ext uri="{FF2B5EF4-FFF2-40B4-BE49-F238E27FC236}">
                  <a16:creationId xmlns:a16="http://schemas.microsoft.com/office/drawing/2014/main" id="{C112C2BA-37B6-4C5D-9F75-A8B091914EFC}"/>
                </a:ext>
              </a:extLst>
            </p:cNvPr>
            <p:cNvSpPr/>
            <p:nvPr/>
          </p:nvSpPr>
          <p:spPr>
            <a:xfrm>
              <a:off x="6801150" y="1181825"/>
              <a:ext cx="10500" cy="32675"/>
            </a:xfrm>
            <a:custGeom>
              <a:avLst/>
              <a:gdLst/>
              <a:ahLst/>
              <a:cxnLst/>
              <a:rect l="l" t="t" r="r" b="b"/>
              <a:pathLst>
                <a:path w="420" h="1307" extrusionOk="0">
                  <a:moveTo>
                    <a:pt x="0" y="1"/>
                  </a:moveTo>
                  <a:lnTo>
                    <a:pt x="0" y="1185"/>
                  </a:lnTo>
                  <a:cubicBezTo>
                    <a:pt x="0" y="1217"/>
                    <a:pt x="22" y="1248"/>
                    <a:pt x="63" y="1271"/>
                  </a:cubicBezTo>
                  <a:cubicBezTo>
                    <a:pt x="104" y="1295"/>
                    <a:pt x="158" y="1307"/>
                    <a:pt x="211" y="1307"/>
                  </a:cubicBezTo>
                  <a:cubicBezTo>
                    <a:pt x="265" y="1307"/>
                    <a:pt x="318" y="1295"/>
                    <a:pt x="358" y="1271"/>
                  </a:cubicBezTo>
                  <a:cubicBezTo>
                    <a:pt x="399" y="1248"/>
                    <a:pt x="419" y="1217"/>
                    <a:pt x="419" y="1185"/>
                  </a:cubicBezTo>
                  <a:lnTo>
                    <a:pt x="419" y="1"/>
                  </a:lnTo>
                  <a:cubicBezTo>
                    <a:pt x="419" y="33"/>
                    <a:pt x="399" y="63"/>
                    <a:pt x="358" y="86"/>
                  </a:cubicBezTo>
                  <a:cubicBezTo>
                    <a:pt x="318" y="110"/>
                    <a:pt x="265" y="122"/>
                    <a:pt x="211" y="122"/>
                  </a:cubicBezTo>
                  <a:cubicBezTo>
                    <a:pt x="158" y="122"/>
                    <a:pt x="104" y="110"/>
                    <a:pt x="63" y="86"/>
                  </a:cubicBezTo>
                  <a:cubicBezTo>
                    <a:pt x="22" y="63"/>
                    <a:pt x="0" y="31"/>
                    <a:pt x="0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7415;p55">
              <a:extLst>
                <a:ext uri="{FF2B5EF4-FFF2-40B4-BE49-F238E27FC236}">
                  <a16:creationId xmlns:a16="http://schemas.microsoft.com/office/drawing/2014/main" id="{8686AA4E-B5BB-4261-84F6-745611213755}"/>
                </a:ext>
              </a:extLst>
            </p:cNvPr>
            <p:cNvSpPr/>
            <p:nvPr/>
          </p:nvSpPr>
          <p:spPr>
            <a:xfrm>
              <a:off x="6800650" y="1178800"/>
              <a:ext cx="11500" cy="6100"/>
            </a:xfrm>
            <a:custGeom>
              <a:avLst/>
              <a:gdLst/>
              <a:ahLst/>
              <a:cxnLst/>
              <a:rect l="l" t="t" r="r" b="b"/>
              <a:pathLst>
                <a:path w="460" h="244" extrusionOk="0">
                  <a:moveTo>
                    <a:pt x="229" y="0"/>
                  </a:moveTo>
                  <a:cubicBezTo>
                    <a:pt x="175" y="0"/>
                    <a:pt x="122" y="12"/>
                    <a:pt x="81" y="36"/>
                  </a:cubicBezTo>
                  <a:cubicBezTo>
                    <a:pt x="0" y="83"/>
                    <a:pt x="0" y="161"/>
                    <a:pt x="83" y="207"/>
                  </a:cubicBezTo>
                  <a:cubicBezTo>
                    <a:pt x="124" y="231"/>
                    <a:pt x="178" y="243"/>
                    <a:pt x="231" y="243"/>
                  </a:cubicBezTo>
                  <a:cubicBezTo>
                    <a:pt x="285" y="243"/>
                    <a:pt x="338" y="231"/>
                    <a:pt x="378" y="207"/>
                  </a:cubicBezTo>
                  <a:cubicBezTo>
                    <a:pt x="460" y="161"/>
                    <a:pt x="460" y="83"/>
                    <a:pt x="377" y="36"/>
                  </a:cubicBezTo>
                  <a:cubicBezTo>
                    <a:pt x="336" y="12"/>
                    <a:pt x="282" y="0"/>
                    <a:pt x="22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7416;p55">
              <a:extLst>
                <a:ext uri="{FF2B5EF4-FFF2-40B4-BE49-F238E27FC236}">
                  <a16:creationId xmlns:a16="http://schemas.microsoft.com/office/drawing/2014/main" id="{0A19326F-2B13-4916-8567-DAA09939DF49}"/>
                </a:ext>
              </a:extLst>
            </p:cNvPr>
            <p:cNvSpPr/>
            <p:nvPr/>
          </p:nvSpPr>
          <p:spPr>
            <a:xfrm>
              <a:off x="6766375" y="1108425"/>
              <a:ext cx="81500" cy="77875"/>
            </a:xfrm>
            <a:custGeom>
              <a:avLst/>
              <a:gdLst/>
              <a:ahLst/>
              <a:cxnLst/>
              <a:rect l="l" t="t" r="r" b="b"/>
              <a:pathLst>
                <a:path w="3260" h="3115" extrusionOk="0">
                  <a:moveTo>
                    <a:pt x="1304" y="1"/>
                  </a:moveTo>
                  <a:cubicBezTo>
                    <a:pt x="1251" y="1"/>
                    <a:pt x="1197" y="8"/>
                    <a:pt x="1143" y="22"/>
                  </a:cubicBezTo>
                  <a:cubicBezTo>
                    <a:pt x="874" y="96"/>
                    <a:pt x="688" y="341"/>
                    <a:pt x="689" y="621"/>
                  </a:cubicBezTo>
                  <a:lnTo>
                    <a:pt x="689" y="627"/>
                  </a:lnTo>
                  <a:cubicBezTo>
                    <a:pt x="365" y="669"/>
                    <a:pt x="178" y="1018"/>
                    <a:pt x="326" y="1311"/>
                  </a:cubicBezTo>
                  <a:cubicBezTo>
                    <a:pt x="125" y="1418"/>
                    <a:pt x="1" y="1627"/>
                    <a:pt x="1" y="1855"/>
                  </a:cubicBezTo>
                  <a:cubicBezTo>
                    <a:pt x="1" y="2077"/>
                    <a:pt x="120" y="2281"/>
                    <a:pt x="312" y="2391"/>
                  </a:cubicBezTo>
                  <a:cubicBezTo>
                    <a:pt x="339" y="2638"/>
                    <a:pt x="547" y="2816"/>
                    <a:pt x="783" y="2816"/>
                  </a:cubicBezTo>
                  <a:cubicBezTo>
                    <a:pt x="821" y="2816"/>
                    <a:pt x="859" y="2811"/>
                    <a:pt x="897" y="2802"/>
                  </a:cubicBezTo>
                  <a:lnTo>
                    <a:pt x="920" y="2816"/>
                  </a:lnTo>
                  <a:cubicBezTo>
                    <a:pt x="1131" y="3017"/>
                    <a:pt x="1399" y="3115"/>
                    <a:pt x="1665" y="3115"/>
                  </a:cubicBezTo>
                  <a:cubicBezTo>
                    <a:pt x="2006" y="3115"/>
                    <a:pt x="2344" y="2955"/>
                    <a:pt x="2556" y="2648"/>
                  </a:cubicBezTo>
                  <a:cubicBezTo>
                    <a:pt x="2820" y="2589"/>
                    <a:pt x="2981" y="2320"/>
                    <a:pt x="2907" y="2061"/>
                  </a:cubicBezTo>
                  <a:cubicBezTo>
                    <a:pt x="3142" y="1901"/>
                    <a:pt x="3259" y="1617"/>
                    <a:pt x="3202" y="1339"/>
                  </a:cubicBezTo>
                  <a:cubicBezTo>
                    <a:pt x="3146" y="1060"/>
                    <a:pt x="2928" y="843"/>
                    <a:pt x="2650" y="788"/>
                  </a:cubicBezTo>
                  <a:cubicBezTo>
                    <a:pt x="2733" y="569"/>
                    <a:pt x="2647" y="324"/>
                    <a:pt x="2446" y="205"/>
                  </a:cubicBezTo>
                  <a:cubicBezTo>
                    <a:pt x="2370" y="160"/>
                    <a:pt x="2287" y="138"/>
                    <a:pt x="2204" y="138"/>
                  </a:cubicBezTo>
                  <a:cubicBezTo>
                    <a:pt x="2067" y="138"/>
                    <a:pt x="1932" y="197"/>
                    <a:pt x="1838" y="308"/>
                  </a:cubicBezTo>
                  <a:cubicBezTo>
                    <a:pt x="1726" y="115"/>
                    <a:pt x="1520" y="1"/>
                    <a:pt x="1304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7417;p55">
              <a:extLst>
                <a:ext uri="{FF2B5EF4-FFF2-40B4-BE49-F238E27FC236}">
                  <a16:creationId xmlns:a16="http://schemas.microsoft.com/office/drawing/2014/main" id="{FD1F5098-296D-40B6-BFBD-B2278F556D11}"/>
                </a:ext>
              </a:extLst>
            </p:cNvPr>
            <p:cNvSpPr/>
            <p:nvPr/>
          </p:nvSpPr>
          <p:spPr>
            <a:xfrm>
              <a:off x="6589325" y="904625"/>
              <a:ext cx="145650" cy="458275"/>
            </a:xfrm>
            <a:custGeom>
              <a:avLst/>
              <a:gdLst/>
              <a:ahLst/>
              <a:cxnLst/>
              <a:rect l="l" t="t" r="r" b="b"/>
              <a:pathLst>
                <a:path w="5826" h="18331" extrusionOk="0">
                  <a:moveTo>
                    <a:pt x="1" y="0"/>
                  </a:moveTo>
                  <a:lnTo>
                    <a:pt x="53" y="15039"/>
                  </a:lnTo>
                  <a:lnTo>
                    <a:pt x="5825" y="18330"/>
                  </a:lnTo>
                  <a:lnTo>
                    <a:pt x="5772" y="32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7418;p55">
              <a:extLst>
                <a:ext uri="{FF2B5EF4-FFF2-40B4-BE49-F238E27FC236}">
                  <a16:creationId xmlns:a16="http://schemas.microsoft.com/office/drawing/2014/main" id="{2B1DDF0B-8827-404E-A8FE-8EA68AB298B4}"/>
                </a:ext>
              </a:extLst>
            </p:cNvPr>
            <p:cNvSpPr/>
            <p:nvPr/>
          </p:nvSpPr>
          <p:spPr>
            <a:xfrm>
              <a:off x="6448925" y="904625"/>
              <a:ext cx="140425" cy="455525"/>
            </a:xfrm>
            <a:custGeom>
              <a:avLst/>
              <a:gdLst/>
              <a:ahLst/>
              <a:cxnLst/>
              <a:rect l="l" t="t" r="r" b="b"/>
              <a:pathLst>
                <a:path w="5617" h="18221" extrusionOk="0">
                  <a:moveTo>
                    <a:pt x="5617" y="0"/>
                  </a:moveTo>
                  <a:lnTo>
                    <a:pt x="0" y="3183"/>
                  </a:lnTo>
                  <a:lnTo>
                    <a:pt x="54" y="18220"/>
                  </a:lnTo>
                  <a:lnTo>
                    <a:pt x="5563" y="15039"/>
                  </a:lnTo>
                  <a:lnTo>
                    <a:pt x="56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7419;p55">
              <a:extLst>
                <a:ext uri="{FF2B5EF4-FFF2-40B4-BE49-F238E27FC236}">
                  <a16:creationId xmlns:a16="http://schemas.microsoft.com/office/drawing/2014/main" id="{3A87CD56-839C-4139-83D0-611877E302A2}"/>
                </a:ext>
              </a:extLst>
            </p:cNvPr>
            <p:cNvSpPr/>
            <p:nvPr/>
          </p:nvSpPr>
          <p:spPr>
            <a:xfrm>
              <a:off x="6593250" y="986950"/>
              <a:ext cx="141700" cy="455475"/>
            </a:xfrm>
            <a:custGeom>
              <a:avLst/>
              <a:gdLst/>
              <a:ahLst/>
              <a:cxnLst/>
              <a:rect l="l" t="t" r="r" b="b"/>
              <a:pathLst>
                <a:path w="5668" h="18219" extrusionOk="0">
                  <a:moveTo>
                    <a:pt x="5613" y="0"/>
                  </a:moveTo>
                  <a:lnTo>
                    <a:pt x="0" y="3182"/>
                  </a:lnTo>
                  <a:lnTo>
                    <a:pt x="52" y="18219"/>
                  </a:lnTo>
                  <a:lnTo>
                    <a:pt x="5667" y="15039"/>
                  </a:lnTo>
                  <a:lnTo>
                    <a:pt x="5613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7420;p55">
              <a:extLst>
                <a:ext uri="{FF2B5EF4-FFF2-40B4-BE49-F238E27FC236}">
                  <a16:creationId xmlns:a16="http://schemas.microsoft.com/office/drawing/2014/main" id="{B1BEE4E2-B301-4EFC-B6EB-39C4163636B2}"/>
                </a:ext>
              </a:extLst>
            </p:cNvPr>
            <p:cNvSpPr/>
            <p:nvPr/>
          </p:nvSpPr>
          <p:spPr>
            <a:xfrm>
              <a:off x="6448925" y="984175"/>
              <a:ext cx="145650" cy="458250"/>
            </a:xfrm>
            <a:custGeom>
              <a:avLst/>
              <a:gdLst/>
              <a:ahLst/>
              <a:cxnLst/>
              <a:rect l="l" t="t" r="r" b="b"/>
              <a:pathLst>
                <a:path w="5826" h="18330" extrusionOk="0">
                  <a:moveTo>
                    <a:pt x="0" y="1"/>
                  </a:moveTo>
                  <a:lnTo>
                    <a:pt x="54" y="15038"/>
                  </a:lnTo>
                  <a:lnTo>
                    <a:pt x="5825" y="18330"/>
                  </a:lnTo>
                  <a:lnTo>
                    <a:pt x="5773" y="32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7421;p55">
              <a:extLst>
                <a:ext uri="{FF2B5EF4-FFF2-40B4-BE49-F238E27FC236}">
                  <a16:creationId xmlns:a16="http://schemas.microsoft.com/office/drawing/2014/main" id="{DAD56674-8D6C-4DEE-B3BE-F1B414BCD54F}"/>
                </a:ext>
              </a:extLst>
            </p:cNvPr>
            <p:cNvSpPr/>
            <p:nvPr/>
          </p:nvSpPr>
          <p:spPr>
            <a:xfrm>
              <a:off x="6448925" y="904675"/>
              <a:ext cx="284675" cy="161825"/>
            </a:xfrm>
            <a:custGeom>
              <a:avLst/>
              <a:gdLst/>
              <a:ahLst/>
              <a:cxnLst/>
              <a:rect l="l" t="t" r="r" b="b"/>
              <a:pathLst>
                <a:path w="11387" h="6473" extrusionOk="0">
                  <a:moveTo>
                    <a:pt x="5615" y="1"/>
                  </a:moveTo>
                  <a:lnTo>
                    <a:pt x="0" y="3181"/>
                  </a:lnTo>
                  <a:lnTo>
                    <a:pt x="5773" y="6473"/>
                  </a:lnTo>
                  <a:lnTo>
                    <a:pt x="11386" y="3291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7422;p55">
              <a:extLst>
                <a:ext uri="{FF2B5EF4-FFF2-40B4-BE49-F238E27FC236}">
                  <a16:creationId xmlns:a16="http://schemas.microsoft.com/office/drawing/2014/main" id="{393A7BEF-DCB2-42B6-AF03-BF80C6DB7EEB}"/>
                </a:ext>
              </a:extLst>
            </p:cNvPr>
            <p:cNvSpPr/>
            <p:nvPr/>
          </p:nvSpPr>
          <p:spPr>
            <a:xfrm>
              <a:off x="6469075" y="10848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6" y="1839"/>
                  </a:lnTo>
                  <a:lnTo>
                    <a:pt x="1068" y="1506"/>
                  </a:lnTo>
                  <a:lnTo>
                    <a:pt x="1069" y="616"/>
                  </a:lnTo>
                  <a:lnTo>
                    <a:pt x="298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7423;p55">
              <a:extLst>
                <a:ext uri="{FF2B5EF4-FFF2-40B4-BE49-F238E27FC236}">
                  <a16:creationId xmlns:a16="http://schemas.microsoft.com/office/drawing/2014/main" id="{685139CC-E3DA-4850-AD98-8221E23A8237}"/>
                </a:ext>
              </a:extLst>
            </p:cNvPr>
            <p:cNvSpPr/>
            <p:nvPr/>
          </p:nvSpPr>
          <p:spPr>
            <a:xfrm>
              <a:off x="6464300" y="108210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5" y="1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7424;p55">
              <a:extLst>
                <a:ext uri="{FF2B5EF4-FFF2-40B4-BE49-F238E27FC236}">
                  <a16:creationId xmlns:a16="http://schemas.microsoft.com/office/drawing/2014/main" id="{565B991D-43ED-4CB3-9A8A-831632F1D164}"/>
                </a:ext>
              </a:extLst>
            </p:cNvPr>
            <p:cNvSpPr/>
            <p:nvPr/>
          </p:nvSpPr>
          <p:spPr>
            <a:xfrm>
              <a:off x="6464300" y="11154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0" y="112"/>
                  </a:lnTo>
                  <a:lnTo>
                    <a:pt x="1257" y="837"/>
                  </a:lnTo>
                  <a:lnTo>
                    <a:pt x="1257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7425;p55">
              <a:extLst>
                <a:ext uri="{FF2B5EF4-FFF2-40B4-BE49-F238E27FC236}">
                  <a16:creationId xmlns:a16="http://schemas.microsoft.com/office/drawing/2014/main" id="{A7FECD8C-9118-44FE-91E1-5EEBE235C79B}"/>
                </a:ext>
              </a:extLst>
            </p:cNvPr>
            <p:cNvSpPr/>
            <p:nvPr/>
          </p:nvSpPr>
          <p:spPr>
            <a:xfrm>
              <a:off x="6510000" y="11083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40"/>
                  </a:lnTo>
                  <a:lnTo>
                    <a:pt x="1067" y="1506"/>
                  </a:lnTo>
                  <a:lnTo>
                    <a:pt x="1069" y="616"/>
                  </a:lnTo>
                  <a:lnTo>
                    <a:pt x="298" y="17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7426;p55">
              <a:extLst>
                <a:ext uri="{FF2B5EF4-FFF2-40B4-BE49-F238E27FC236}">
                  <a16:creationId xmlns:a16="http://schemas.microsoft.com/office/drawing/2014/main" id="{DCF3B433-893D-4273-AF13-5EFFEBAAEFC9}"/>
                </a:ext>
              </a:extLst>
            </p:cNvPr>
            <p:cNvSpPr/>
            <p:nvPr/>
          </p:nvSpPr>
          <p:spPr>
            <a:xfrm>
              <a:off x="6505225" y="11055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7427;p55">
              <a:extLst>
                <a:ext uri="{FF2B5EF4-FFF2-40B4-BE49-F238E27FC236}">
                  <a16:creationId xmlns:a16="http://schemas.microsoft.com/office/drawing/2014/main" id="{FCE481D1-E79A-4A06-A585-5D8F9E8A56A0}"/>
                </a:ext>
              </a:extLst>
            </p:cNvPr>
            <p:cNvSpPr/>
            <p:nvPr/>
          </p:nvSpPr>
          <p:spPr>
            <a:xfrm>
              <a:off x="6505225" y="11389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0" y="112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7428;p55">
              <a:extLst>
                <a:ext uri="{FF2B5EF4-FFF2-40B4-BE49-F238E27FC236}">
                  <a16:creationId xmlns:a16="http://schemas.microsoft.com/office/drawing/2014/main" id="{E46543E9-AD25-46FF-92DF-057ECCB149C1}"/>
                </a:ext>
              </a:extLst>
            </p:cNvPr>
            <p:cNvSpPr/>
            <p:nvPr/>
          </p:nvSpPr>
          <p:spPr>
            <a:xfrm>
              <a:off x="6550925" y="11316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39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7429;p55">
              <a:extLst>
                <a:ext uri="{FF2B5EF4-FFF2-40B4-BE49-F238E27FC236}">
                  <a16:creationId xmlns:a16="http://schemas.microsoft.com/office/drawing/2014/main" id="{7CE79C44-D329-4B17-A9B8-A1051BA7A7E8}"/>
                </a:ext>
              </a:extLst>
            </p:cNvPr>
            <p:cNvSpPr/>
            <p:nvPr/>
          </p:nvSpPr>
          <p:spPr>
            <a:xfrm>
              <a:off x="6546150" y="112890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1" y="1446"/>
                  </a:lnTo>
                  <a:lnTo>
                    <a:pt x="192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7430;p55">
              <a:extLst>
                <a:ext uri="{FF2B5EF4-FFF2-40B4-BE49-F238E27FC236}">
                  <a16:creationId xmlns:a16="http://schemas.microsoft.com/office/drawing/2014/main" id="{180757A7-9CAB-4EA8-8171-26909BED55F4}"/>
                </a:ext>
              </a:extLst>
            </p:cNvPr>
            <p:cNvSpPr/>
            <p:nvPr/>
          </p:nvSpPr>
          <p:spPr>
            <a:xfrm>
              <a:off x="6546150" y="11622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1" y="112"/>
                  </a:lnTo>
                  <a:lnTo>
                    <a:pt x="1258" y="837"/>
                  </a:lnTo>
                  <a:lnTo>
                    <a:pt x="1258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7431;p55">
              <a:extLst>
                <a:ext uri="{FF2B5EF4-FFF2-40B4-BE49-F238E27FC236}">
                  <a16:creationId xmlns:a16="http://schemas.microsoft.com/office/drawing/2014/main" id="{3ED72E17-60CF-40FF-BC57-49989824D09B}"/>
                </a:ext>
              </a:extLst>
            </p:cNvPr>
            <p:cNvSpPr/>
            <p:nvPr/>
          </p:nvSpPr>
          <p:spPr>
            <a:xfrm>
              <a:off x="6469075" y="11422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6" y="1839"/>
                  </a:lnTo>
                  <a:lnTo>
                    <a:pt x="1068" y="1506"/>
                  </a:lnTo>
                  <a:lnTo>
                    <a:pt x="1069" y="615"/>
                  </a:lnTo>
                  <a:lnTo>
                    <a:pt x="298" y="17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7432;p55">
              <a:extLst>
                <a:ext uri="{FF2B5EF4-FFF2-40B4-BE49-F238E27FC236}">
                  <a16:creationId xmlns:a16="http://schemas.microsoft.com/office/drawing/2014/main" id="{CE9F24CC-E317-4494-AC31-5F81A160FC23}"/>
                </a:ext>
              </a:extLst>
            </p:cNvPr>
            <p:cNvSpPr/>
            <p:nvPr/>
          </p:nvSpPr>
          <p:spPr>
            <a:xfrm>
              <a:off x="6464300" y="1139525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5" y="0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7433;p55">
              <a:extLst>
                <a:ext uri="{FF2B5EF4-FFF2-40B4-BE49-F238E27FC236}">
                  <a16:creationId xmlns:a16="http://schemas.microsoft.com/office/drawing/2014/main" id="{15FCEDC6-B68C-445B-8E31-803FFAA46850}"/>
                </a:ext>
              </a:extLst>
            </p:cNvPr>
            <p:cNvSpPr/>
            <p:nvPr/>
          </p:nvSpPr>
          <p:spPr>
            <a:xfrm>
              <a:off x="6464300" y="117287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0" y="112"/>
                  </a:lnTo>
                  <a:lnTo>
                    <a:pt x="1257" y="839"/>
                  </a:lnTo>
                  <a:lnTo>
                    <a:pt x="1257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7434;p55">
              <a:extLst>
                <a:ext uri="{FF2B5EF4-FFF2-40B4-BE49-F238E27FC236}">
                  <a16:creationId xmlns:a16="http://schemas.microsoft.com/office/drawing/2014/main" id="{932FE769-4C13-4815-8D72-CDEBFCCDF962}"/>
                </a:ext>
              </a:extLst>
            </p:cNvPr>
            <p:cNvSpPr/>
            <p:nvPr/>
          </p:nvSpPr>
          <p:spPr>
            <a:xfrm>
              <a:off x="6510000" y="1165775"/>
              <a:ext cx="26750" cy="45950"/>
            </a:xfrm>
            <a:custGeom>
              <a:avLst/>
              <a:gdLst/>
              <a:ahLst/>
              <a:cxnLst/>
              <a:rect l="l" t="t" r="r" b="b"/>
              <a:pathLst>
                <a:path w="1070" h="1838" extrusionOk="0">
                  <a:moveTo>
                    <a:pt x="5" y="0"/>
                  </a:moveTo>
                  <a:lnTo>
                    <a:pt x="1" y="1223"/>
                  </a:lnTo>
                  <a:lnTo>
                    <a:pt x="1067" y="1838"/>
                  </a:lnTo>
                  <a:lnTo>
                    <a:pt x="1067" y="1504"/>
                  </a:lnTo>
                  <a:lnTo>
                    <a:pt x="1069" y="615"/>
                  </a:lnTo>
                  <a:lnTo>
                    <a:pt x="298" y="16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7435;p55">
              <a:extLst>
                <a:ext uri="{FF2B5EF4-FFF2-40B4-BE49-F238E27FC236}">
                  <a16:creationId xmlns:a16="http://schemas.microsoft.com/office/drawing/2014/main" id="{718DB3F1-4748-4549-807B-009E502BD3E3}"/>
                </a:ext>
              </a:extLst>
            </p:cNvPr>
            <p:cNvSpPr/>
            <p:nvPr/>
          </p:nvSpPr>
          <p:spPr>
            <a:xfrm>
              <a:off x="6505225" y="1162975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5" y="1"/>
                  </a:moveTo>
                  <a:lnTo>
                    <a:pt x="0" y="1448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7436;p55">
              <a:extLst>
                <a:ext uri="{FF2B5EF4-FFF2-40B4-BE49-F238E27FC236}">
                  <a16:creationId xmlns:a16="http://schemas.microsoft.com/office/drawing/2014/main" id="{176D81B4-9112-4D28-AC2C-7108381166CD}"/>
                </a:ext>
              </a:extLst>
            </p:cNvPr>
            <p:cNvSpPr/>
            <p:nvPr/>
          </p:nvSpPr>
          <p:spPr>
            <a:xfrm>
              <a:off x="6505225" y="119632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0" y="114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7437;p55">
              <a:extLst>
                <a:ext uri="{FF2B5EF4-FFF2-40B4-BE49-F238E27FC236}">
                  <a16:creationId xmlns:a16="http://schemas.microsoft.com/office/drawing/2014/main" id="{E60A4F35-23D8-4137-9330-F5D74F41B7AA}"/>
                </a:ext>
              </a:extLst>
            </p:cNvPr>
            <p:cNvSpPr/>
            <p:nvPr/>
          </p:nvSpPr>
          <p:spPr>
            <a:xfrm>
              <a:off x="6550925" y="11890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39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7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7438;p55">
              <a:extLst>
                <a:ext uri="{FF2B5EF4-FFF2-40B4-BE49-F238E27FC236}">
                  <a16:creationId xmlns:a16="http://schemas.microsoft.com/office/drawing/2014/main" id="{CBDBA54D-0C12-4EC0-8D89-0FFD65A12307}"/>
                </a:ext>
              </a:extLst>
            </p:cNvPr>
            <p:cNvSpPr/>
            <p:nvPr/>
          </p:nvSpPr>
          <p:spPr>
            <a:xfrm>
              <a:off x="6546150" y="118632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0"/>
                  </a:moveTo>
                  <a:lnTo>
                    <a:pt x="1" y="1446"/>
                  </a:lnTo>
                  <a:lnTo>
                    <a:pt x="192" y="1335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7439;p55">
              <a:extLst>
                <a:ext uri="{FF2B5EF4-FFF2-40B4-BE49-F238E27FC236}">
                  <a16:creationId xmlns:a16="http://schemas.microsoft.com/office/drawing/2014/main" id="{C6602596-61AA-4903-8C0F-E3FF68A3AE01}"/>
                </a:ext>
              </a:extLst>
            </p:cNvPr>
            <p:cNvSpPr/>
            <p:nvPr/>
          </p:nvSpPr>
          <p:spPr>
            <a:xfrm>
              <a:off x="6546150" y="121967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1" y="112"/>
                  </a:lnTo>
                  <a:lnTo>
                    <a:pt x="1258" y="839"/>
                  </a:lnTo>
                  <a:lnTo>
                    <a:pt x="1258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7440;p55">
              <a:extLst>
                <a:ext uri="{FF2B5EF4-FFF2-40B4-BE49-F238E27FC236}">
                  <a16:creationId xmlns:a16="http://schemas.microsoft.com/office/drawing/2014/main" id="{E51B11F6-11D6-428F-8209-6A0744ED6283}"/>
                </a:ext>
              </a:extLst>
            </p:cNvPr>
            <p:cNvSpPr/>
            <p:nvPr/>
          </p:nvSpPr>
          <p:spPr>
            <a:xfrm>
              <a:off x="6469075" y="11997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4"/>
                  </a:lnTo>
                  <a:lnTo>
                    <a:pt x="1066" y="1839"/>
                  </a:lnTo>
                  <a:lnTo>
                    <a:pt x="1068" y="1506"/>
                  </a:lnTo>
                  <a:lnTo>
                    <a:pt x="1069" y="615"/>
                  </a:lnTo>
                  <a:lnTo>
                    <a:pt x="298" y="17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7441;p55">
              <a:extLst>
                <a:ext uri="{FF2B5EF4-FFF2-40B4-BE49-F238E27FC236}">
                  <a16:creationId xmlns:a16="http://schemas.microsoft.com/office/drawing/2014/main" id="{10534715-4520-499E-9CEE-08617F46C997}"/>
                </a:ext>
              </a:extLst>
            </p:cNvPr>
            <p:cNvSpPr/>
            <p:nvPr/>
          </p:nvSpPr>
          <p:spPr>
            <a:xfrm>
              <a:off x="6464300" y="119695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5" y="0"/>
                  </a:moveTo>
                  <a:lnTo>
                    <a:pt x="0" y="1446"/>
                  </a:lnTo>
                  <a:lnTo>
                    <a:pt x="193" y="1334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7442;p55">
              <a:extLst>
                <a:ext uri="{FF2B5EF4-FFF2-40B4-BE49-F238E27FC236}">
                  <a16:creationId xmlns:a16="http://schemas.microsoft.com/office/drawing/2014/main" id="{84630767-DF25-408E-8E83-7AE20F379A3A}"/>
                </a:ext>
              </a:extLst>
            </p:cNvPr>
            <p:cNvSpPr/>
            <p:nvPr/>
          </p:nvSpPr>
          <p:spPr>
            <a:xfrm>
              <a:off x="6464300" y="12303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0"/>
                  </a:moveTo>
                  <a:lnTo>
                    <a:pt x="0" y="114"/>
                  </a:lnTo>
                  <a:lnTo>
                    <a:pt x="1257" y="839"/>
                  </a:lnTo>
                  <a:lnTo>
                    <a:pt x="1257" y="615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7443;p55">
              <a:extLst>
                <a:ext uri="{FF2B5EF4-FFF2-40B4-BE49-F238E27FC236}">
                  <a16:creationId xmlns:a16="http://schemas.microsoft.com/office/drawing/2014/main" id="{492A55E2-1885-4142-A0A2-0AF51FFEA7C1}"/>
                </a:ext>
              </a:extLst>
            </p:cNvPr>
            <p:cNvSpPr/>
            <p:nvPr/>
          </p:nvSpPr>
          <p:spPr>
            <a:xfrm>
              <a:off x="6510000" y="122320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5" y="0"/>
                  </a:moveTo>
                  <a:lnTo>
                    <a:pt x="1" y="1224"/>
                  </a:lnTo>
                  <a:lnTo>
                    <a:pt x="1067" y="1839"/>
                  </a:lnTo>
                  <a:lnTo>
                    <a:pt x="1067" y="1505"/>
                  </a:lnTo>
                  <a:lnTo>
                    <a:pt x="1069" y="615"/>
                  </a:lnTo>
                  <a:lnTo>
                    <a:pt x="298" y="16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7444;p55">
              <a:extLst>
                <a:ext uri="{FF2B5EF4-FFF2-40B4-BE49-F238E27FC236}">
                  <a16:creationId xmlns:a16="http://schemas.microsoft.com/office/drawing/2014/main" id="{C21C4875-F045-4095-8724-5686586BF930}"/>
                </a:ext>
              </a:extLst>
            </p:cNvPr>
            <p:cNvSpPr/>
            <p:nvPr/>
          </p:nvSpPr>
          <p:spPr>
            <a:xfrm>
              <a:off x="6505225" y="1220400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5" y="1"/>
                  </a:moveTo>
                  <a:lnTo>
                    <a:pt x="0" y="1448"/>
                  </a:lnTo>
                  <a:lnTo>
                    <a:pt x="193" y="1336"/>
                  </a:lnTo>
                  <a:lnTo>
                    <a:pt x="196" y="112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7445;p55">
              <a:extLst>
                <a:ext uri="{FF2B5EF4-FFF2-40B4-BE49-F238E27FC236}">
                  <a16:creationId xmlns:a16="http://schemas.microsoft.com/office/drawing/2014/main" id="{5427F837-89EF-4227-A8F9-7397871ADBBD}"/>
                </a:ext>
              </a:extLst>
            </p:cNvPr>
            <p:cNvSpPr/>
            <p:nvPr/>
          </p:nvSpPr>
          <p:spPr>
            <a:xfrm>
              <a:off x="6505225" y="1253800"/>
              <a:ext cx="31450" cy="20925"/>
            </a:xfrm>
            <a:custGeom>
              <a:avLst/>
              <a:gdLst/>
              <a:ahLst/>
              <a:cxnLst/>
              <a:rect l="l" t="t" r="r" b="b"/>
              <a:pathLst>
                <a:path w="1258" h="837" extrusionOk="0">
                  <a:moveTo>
                    <a:pt x="192" y="0"/>
                  </a:moveTo>
                  <a:lnTo>
                    <a:pt x="0" y="112"/>
                  </a:lnTo>
                  <a:lnTo>
                    <a:pt x="1258" y="837"/>
                  </a:lnTo>
                  <a:lnTo>
                    <a:pt x="1258" y="615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7446;p55">
              <a:extLst>
                <a:ext uri="{FF2B5EF4-FFF2-40B4-BE49-F238E27FC236}">
                  <a16:creationId xmlns:a16="http://schemas.microsoft.com/office/drawing/2014/main" id="{F1BFC33A-BF7B-43A4-AAD5-3782B23670C1}"/>
                </a:ext>
              </a:extLst>
            </p:cNvPr>
            <p:cNvSpPr/>
            <p:nvPr/>
          </p:nvSpPr>
          <p:spPr>
            <a:xfrm>
              <a:off x="6550925" y="1246550"/>
              <a:ext cx="26750" cy="45950"/>
            </a:xfrm>
            <a:custGeom>
              <a:avLst/>
              <a:gdLst/>
              <a:ahLst/>
              <a:cxnLst/>
              <a:rect l="l" t="t" r="r" b="b"/>
              <a:pathLst>
                <a:path w="1070" h="1838" extrusionOk="0">
                  <a:moveTo>
                    <a:pt x="5" y="0"/>
                  </a:moveTo>
                  <a:lnTo>
                    <a:pt x="1" y="1222"/>
                  </a:lnTo>
                  <a:lnTo>
                    <a:pt x="1067" y="1837"/>
                  </a:lnTo>
                  <a:lnTo>
                    <a:pt x="1067" y="1504"/>
                  </a:lnTo>
                  <a:lnTo>
                    <a:pt x="1070" y="615"/>
                  </a:lnTo>
                  <a:lnTo>
                    <a:pt x="297" y="16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7447;p55">
              <a:extLst>
                <a:ext uri="{FF2B5EF4-FFF2-40B4-BE49-F238E27FC236}">
                  <a16:creationId xmlns:a16="http://schemas.microsoft.com/office/drawing/2014/main" id="{3A163AF3-761E-43EA-A74D-0523229A7088}"/>
                </a:ext>
              </a:extLst>
            </p:cNvPr>
            <p:cNvSpPr/>
            <p:nvPr/>
          </p:nvSpPr>
          <p:spPr>
            <a:xfrm>
              <a:off x="6546150" y="1243750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5" y="0"/>
                  </a:moveTo>
                  <a:lnTo>
                    <a:pt x="1" y="1448"/>
                  </a:lnTo>
                  <a:lnTo>
                    <a:pt x="192" y="1334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7448;p55">
              <a:extLst>
                <a:ext uri="{FF2B5EF4-FFF2-40B4-BE49-F238E27FC236}">
                  <a16:creationId xmlns:a16="http://schemas.microsoft.com/office/drawing/2014/main" id="{055A711D-D0A9-4662-915D-41C2C35F7FB9}"/>
                </a:ext>
              </a:extLst>
            </p:cNvPr>
            <p:cNvSpPr/>
            <p:nvPr/>
          </p:nvSpPr>
          <p:spPr>
            <a:xfrm>
              <a:off x="6546150" y="12771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0"/>
                  </a:moveTo>
                  <a:lnTo>
                    <a:pt x="1" y="114"/>
                  </a:lnTo>
                  <a:lnTo>
                    <a:pt x="1258" y="839"/>
                  </a:lnTo>
                  <a:lnTo>
                    <a:pt x="1258" y="615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7449;p55">
              <a:extLst>
                <a:ext uri="{FF2B5EF4-FFF2-40B4-BE49-F238E27FC236}">
                  <a16:creationId xmlns:a16="http://schemas.microsoft.com/office/drawing/2014/main" id="{6562585A-C23C-4CB6-BBAF-73423D497C82}"/>
                </a:ext>
              </a:extLst>
            </p:cNvPr>
            <p:cNvSpPr/>
            <p:nvPr/>
          </p:nvSpPr>
          <p:spPr>
            <a:xfrm>
              <a:off x="6469075" y="125715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5" y="1"/>
                  </a:moveTo>
                  <a:lnTo>
                    <a:pt x="1" y="1225"/>
                  </a:lnTo>
                  <a:lnTo>
                    <a:pt x="1066" y="1838"/>
                  </a:lnTo>
                  <a:lnTo>
                    <a:pt x="1068" y="1506"/>
                  </a:lnTo>
                  <a:lnTo>
                    <a:pt x="1069" y="616"/>
                  </a:lnTo>
                  <a:lnTo>
                    <a:pt x="298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7450;p55">
              <a:extLst>
                <a:ext uri="{FF2B5EF4-FFF2-40B4-BE49-F238E27FC236}">
                  <a16:creationId xmlns:a16="http://schemas.microsoft.com/office/drawing/2014/main" id="{56BFEAD6-B243-43A5-83E2-370206A544DD}"/>
                </a:ext>
              </a:extLst>
            </p:cNvPr>
            <p:cNvSpPr/>
            <p:nvPr/>
          </p:nvSpPr>
          <p:spPr>
            <a:xfrm>
              <a:off x="6464300" y="1254375"/>
              <a:ext cx="4900" cy="36200"/>
            </a:xfrm>
            <a:custGeom>
              <a:avLst/>
              <a:gdLst/>
              <a:ahLst/>
              <a:cxnLst/>
              <a:rect l="l" t="t" r="r" b="b"/>
              <a:pathLst>
                <a:path w="196" h="1448" extrusionOk="0">
                  <a:moveTo>
                    <a:pt x="5" y="0"/>
                  </a:moveTo>
                  <a:lnTo>
                    <a:pt x="0" y="1447"/>
                  </a:lnTo>
                  <a:lnTo>
                    <a:pt x="0" y="1447"/>
                  </a:lnTo>
                  <a:lnTo>
                    <a:pt x="193" y="1334"/>
                  </a:lnTo>
                  <a:lnTo>
                    <a:pt x="196" y="1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7451;p55">
              <a:extLst>
                <a:ext uri="{FF2B5EF4-FFF2-40B4-BE49-F238E27FC236}">
                  <a16:creationId xmlns:a16="http://schemas.microsoft.com/office/drawing/2014/main" id="{8FA2E959-DAF1-42B2-B9AF-5E9B806BF417}"/>
                </a:ext>
              </a:extLst>
            </p:cNvPr>
            <p:cNvSpPr/>
            <p:nvPr/>
          </p:nvSpPr>
          <p:spPr>
            <a:xfrm>
              <a:off x="6464300" y="12877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0" y="112"/>
                  </a:lnTo>
                  <a:lnTo>
                    <a:pt x="1257" y="837"/>
                  </a:lnTo>
                  <a:lnTo>
                    <a:pt x="1257" y="614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7452;p55">
              <a:extLst>
                <a:ext uri="{FF2B5EF4-FFF2-40B4-BE49-F238E27FC236}">
                  <a16:creationId xmlns:a16="http://schemas.microsoft.com/office/drawing/2014/main" id="{37FB1E83-84F6-4A04-9905-E13E13C3300D}"/>
                </a:ext>
              </a:extLst>
            </p:cNvPr>
            <p:cNvSpPr/>
            <p:nvPr/>
          </p:nvSpPr>
          <p:spPr>
            <a:xfrm>
              <a:off x="6510000" y="1280625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5" y="0"/>
                  </a:moveTo>
                  <a:lnTo>
                    <a:pt x="1" y="1224"/>
                  </a:lnTo>
                  <a:lnTo>
                    <a:pt x="1067" y="1839"/>
                  </a:lnTo>
                  <a:lnTo>
                    <a:pt x="1067" y="1505"/>
                  </a:lnTo>
                  <a:lnTo>
                    <a:pt x="1069" y="615"/>
                  </a:lnTo>
                  <a:lnTo>
                    <a:pt x="298" y="17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7453;p55">
              <a:extLst>
                <a:ext uri="{FF2B5EF4-FFF2-40B4-BE49-F238E27FC236}">
                  <a16:creationId xmlns:a16="http://schemas.microsoft.com/office/drawing/2014/main" id="{8E90C266-5E57-4D69-8BDB-BE0DB5756CB8}"/>
                </a:ext>
              </a:extLst>
            </p:cNvPr>
            <p:cNvSpPr/>
            <p:nvPr/>
          </p:nvSpPr>
          <p:spPr>
            <a:xfrm>
              <a:off x="6505225" y="12778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0" y="1447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7454;p55">
              <a:extLst>
                <a:ext uri="{FF2B5EF4-FFF2-40B4-BE49-F238E27FC236}">
                  <a16:creationId xmlns:a16="http://schemas.microsoft.com/office/drawing/2014/main" id="{84929D2B-3CE3-4F45-9092-723D15CDE1DC}"/>
                </a:ext>
              </a:extLst>
            </p:cNvPr>
            <p:cNvSpPr/>
            <p:nvPr/>
          </p:nvSpPr>
          <p:spPr>
            <a:xfrm>
              <a:off x="6505225" y="1311200"/>
              <a:ext cx="31450" cy="21000"/>
            </a:xfrm>
            <a:custGeom>
              <a:avLst/>
              <a:gdLst/>
              <a:ahLst/>
              <a:cxnLst/>
              <a:rect l="l" t="t" r="r" b="b"/>
              <a:pathLst>
                <a:path w="1258" h="840" extrusionOk="0">
                  <a:moveTo>
                    <a:pt x="192" y="1"/>
                  </a:moveTo>
                  <a:lnTo>
                    <a:pt x="0" y="113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7455;p55">
              <a:extLst>
                <a:ext uri="{FF2B5EF4-FFF2-40B4-BE49-F238E27FC236}">
                  <a16:creationId xmlns:a16="http://schemas.microsoft.com/office/drawing/2014/main" id="{460F4B74-7BE6-4D2F-8F01-24B87CA2B273}"/>
                </a:ext>
              </a:extLst>
            </p:cNvPr>
            <p:cNvSpPr/>
            <p:nvPr/>
          </p:nvSpPr>
          <p:spPr>
            <a:xfrm>
              <a:off x="6550925" y="13039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40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7456;p55">
              <a:extLst>
                <a:ext uri="{FF2B5EF4-FFF2-40B4-BE49-F238E27FC236}">
                  <a16:creationId xmlns:a16="http://schemas.microsoft.com/office/drawing/2014/main" id="{A9FF88C1-6E00-4281-8E47-D398537C4898}"/>
                </a:ext>
              </a:extLst>
            </p:cNvPr>
            <p:cNvSpPr/>
            <p:nvPr/>
          </p:nvSpPr>
          <p:spPr>
            <a:xfrm>
              <a:off x="6546150" y="1301175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5" y="0"/>
                  </a:moveTo>
                  <a:lnTo>
                    <a:pt x="1" y="1447"/>
                  </a:lnTo>
                  <a:lnTo>
                    <a:pt x="192" y="1336"/>
                  </a:lnTo>
                  <a:lnTo>
                    <a:pt x="196" y="1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7457;p55">
              <a:extLst>
                <a:ext uri="{FF2B5EF4-FFF2-40B4-BE49-F238E27FC236}">
                  <a16:creationId xmlns:a16="http://schemas.microsoft.com/office/drawing/2014/main" id="{04D8F4A1-5101-4AE9-BE3E-DB9FC050E604}"/>
                </a:ext>
              </a:extLst>
            </p:cNvPr>
            <p:cNvSpPr/>
            <p:nvPr/>
          </p:nvSpPr>
          <p:spPr>
            <a:xfrm>
              <a:off x="6546150" y="13345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1" y="112"/>
                  </a:lnTo>
                  <a:lnTo>
                    <a:pt x="1258" y="837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7458;p55">
              <a:extLst>
                <a:ext uri="{FF2B5EF4-FFF2-40B4-BE49-F238E27FC236}">
                  <a16:creationId xmlns:a16="http://schemas.microsoft.com/office/drawing/2014/main" id="{C53B216C-6EA9-44D3-913D-375CAF89AD6C}"/>
                </a:ext>
              </a:extLst>
            </p:cNvPr>
            <p:cNvSpPr/>
            <p:nvPr/>
          </p:nvSpPr>
          <p:spPr>
            <a:xfrm>
              <a:off x="6469075" y="13145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6" y="1840"/>
                  </a:lnTo>
                  <a:lnTo>
                    <a:pt x="1068" y="1506"/>
                  </a:lnTo>
                  <a:lnTo>
                    <a:pt x="1069" y="616"/>
                  </a:lnTo>
                  <a:lnTo>
                    <a:pt x="298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7459;p55">
              <a:extLst>
                <a:ext uri="{FF2B5EF4-FFF2-40B4-BE49-F238E27FC236}">
                  <a16:creationId xmlns:a16="http://schemas.microsoft.com/office/drawing/2014/main" id="{5F78E658-DFE0-47B2-AD57-218C60144C46}"/>
                </a:ext>
              </a:extLst>
            </p:cNvPr>
            <p:cNvSpPr/>
            <p:nvPr/>
          </p:nvSpPr>
          <p:spPr>
            <a:xfrm>
              <a:off x="6464300" y="1311825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5" y="1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7460;p55">
              <a:extLst>
                <a:ext uri="{FF2B5EF4-FFF2-40B4-BE49-F238E27FC236}">
                  <a16:creationId xmlns:a16="http://schemas.microsoft.com/office/drawing/2014/main" id="{AA6783D4-896A-4818-81CE-A4A9C87F9FEF}"/>
                </a:ext>
              </a:extLst>
            </p:cNvPr>
            <p:cNvSpPr/>
            <p:nvPr/>
          </p:nvSpPr>
          <p:spPr>
            <a:xfrm>
              <a:off x="6464300" y="1345175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0" y="112"/>
                  </a:lnTo>
                  <a:lnTo>
                    <a:pt x="1257" y="837"/>
                  </a:lnTo>
                  <a:lnTo>
                    <a:pt x="1257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7461;p55">
              <a:extLst>
                <a:ext uri="{FF2B5EF4-FFF2-40B4-BE49-F238E27FC236}">
                  <a16:creationId xmlns:a16="http://schemas.microsoft.com/office/drawing/2014/main" id="{C4758262-0150-4C41-9C2B-61F9CCA1F6EE}"/>
                </a:ext>
              </a:extLst>
            </p:cNvPr>
            <p:cNvSpPr/>
            <p:nvPr/>
          </p:nvSpPr>
          <p:spPr>
            <a:xfrm>
              <a:off x="6510000" y="133805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5" y="0"/>
                  </a:moveTo>
                  <a:lnTo>
                    <a:pt x="1" y="1224"/>
                  </a:lnTo>
                  <a:lnTo>
                    <a:pt x="1067" y="1839"/>
                  </a:lnTo>
                  <a:lnTo>
                    <a:pt x="1067" y="1505"/>
                  </a:lnTo>
                  <a:lnTo>
                    <a:pt x="1069" y="615"/>
                  </a:lnTo>
                  <a:lnTo>
                    <a:pt x="298" y="17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7462;p55">
              <a:extLst>
                <a:ext uri="{FF2B5EF4-FFF2-40B4-BE49-F238E27FC236}">
                  <a16:creationId xmlns:a16="http://schemas.microsoft.com/office/drawing/2014/main" id="{CC76B124-6B88-48C8-B95C-A5E4E2737235}"/>
                </a:ext>
              </a:extLst>
            </p:cNvPr>
            <p:cNvSpPr/>
            <p:nvPr/>
          </p:nvSpPr>
          <p:spPr>
            <a:xfrm>
              <a:off x="6505225" y="133527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0" y="1447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7463;p55">
              <a:extLst>
                <a:ext uri="{FF2B5EF4-FFF2-40B4-BE49-F238E27FC236}">
                  <a16:creationId xmlns:a16="http://schemas.microsoft.com/office/drawing/2014/main" id="{38C41F60-C7B9-4112-AE22-6A17AA4BB401}"/>
                </a:ext>
              </a:extLst>
            </p:cNvPr>
            <p:cNvSpPr/>
            <p:nvPr/>
          </p:nvSpPr>
          <p:spPr>
            <a:xfrm>
              <a:off x="6505225" y="1368625"/>
              <a:ext cx="31450" cy="21000"/>
            </a:xfrm>
            <a:custGeom>
              <a:avLst/>
              <a:gdLst/>
              <a:ahLst/>
              <a:cxnLst/>
              <a:rect l="l" t="t" r="r" b="b"/>
              <a:pathLst>
                <a:path w="1258" h="840" extrusionOk="0">
                  <a:moveTo>
                    <a:pt x="192" y="1"/>
                  </a:moveTo>
                  <a:lnTo>
                    <a:pt x="0" y="113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7464;p55">
              <a:extLst>
                <a:ext uri="{FF2B5EF4-FFF2-40B4-BE49-F238E27FC236}">
                  <a16:creationId xmlns:a16="http://schemas.microsoft.com/office/drawing/2014/main" id="{85F5F3B2-A755-4F73-BE63-38A99B81E495}"/>
                </a:ext>
              </a:extLst>
            </p:cNvPr>
            <p:cNvSpPr/>
            <p:nvPr/>
          </p:nvSpPr>
          <p:spPr>
            <a:xfrm>
              <a:off x="6550925" y="13613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40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7465;p55">
              <a:extLst>
                <a:ext uri="{FF2B5EF4-FFF2-40B4-BE49-F238E27FC236}">
                  <a16:creationId xmlns:a16="http://schemas.microsoft.com/office/drawing/2014/main" id="{B362CE73-2269-4E96-BBB8-C383A760873E}"/>
                </a:ext>
              </a:extLst>
            </p:cNvPr>
            <p:cNvSpPr/>
            <p:nvPr/>
          </p:nvSpPr>
          <p:spPr>
            <a:xfrm>
              <a:off x="6546150" y="135862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1" y="1446"/>
                  </a:lnTo>
                  <a:lnTo>
                    <a:pt x="192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7466;p55">
              <a:extLst>
                <a:ext uri="{FF2B5EF4-FFF2-40B4-BE49-F238E27FC236}">
                  <a16:creationId xmlns:a16="http://schemas.microsoft.com/office/drawing/2014/main" id="{81739B51-1499-4C6D-A98B-D18C7706A9F2}"/>
                </a:ext>
              </a:extLst>
            </p:cNvPr>
            <p:cNvSpPr/>
            <p:nvPr/>
          </p:nvSpPr>
          <p:spPr>
            <a:xfrm>
              <a:off x="6546150" y="1391975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1" y="112"/>
                  </a:lnTo>
                  <a:lnTo>
                    <a:pt x="1258" y="837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7467;p55">
              <a:extLst>
                <a:ext uri="{FF2B5EF4-FFF2-40B4-BE49-F238E27FC236}">
                  <a16:creationId xmlns:a16="http://schemas.microsoft.com/office/drawing/2014/main" id="{18967A46-6047-40EF-8875-151E604C770A}"/>
                </a:ext>
              </a:extLst>
            </p:cNvPr>
            <p:cNvSpPr/>
            <p:nvPr/>
          </p:nvSpPr>
          <p:spPr>
            <a:xfrm>
              <a:off x="6690100" y="10848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2" y="169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39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7468;p55">
              <a:extLst>
                <a:ext uri="{FF2B5EF4-FFF2-40B4-BE49-F238E27FC236}">
                  <a16:creationId xmlns:a16="http://schemas.microsoft.com/office/drawing/2014/main" id="{2BAE3764-153C-4C85-ACA2-309D29BA5B8D}"/>
                </a:ext>
              </a:extLst>
            </p:cNvPr>
            <p:cNvSpPr/>
            <p:nvPr/>
          </p:nvSpPr>
          <p:spPr>
            <a:xfrm>
              <a:off x="6716725" y="108210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192" y="1"/>
                  </a:moveTo>
                  <a:lnTo>
                    <a:pt x="0" y="111"/>
                  </a:lnTo>
                  <a:lnTo>
                    <a:pt x="3" y="1335"/>
                  </a:lnTo>
                  <a:lnTo>
                    <a:pt x="196" y="144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7469;p55">
              <a:extLst>
                <a:ext uri="{FF2B5EF4-FFF2-40B4-BE49-F238E27FC236}">
                  <a16:creationId xmlns:a16="http://schemas.microsoft.com/office/drawing/2014/main" id="{A65BB835-7FEB-401F-935F-3C11FD9D56F2}"/>
                </a:ext>
              </a:extLst>
            </p:cNvPr>
            <p:cNvSpPr/>
            <p:nvPr/>
          </p:nvSpPr>
          <p:spPr>
            <a:xfrm>
              <a:off x="6690175" y="11154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1" y="615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7470;p55">
              <a:extLst>
                <a:ext uri="{FF2B5EF4-FFF2-40B4-BE49-F238E27FC236}">
                  <a16:creationId xmlns:a16="http://schemas.microsoft.com/office/drawing/2014/main" id="{4A9B0214-60BB-4276-A1DA-2F7BF4D4BFCC}"/>
                </a:ext>
              </a:extLst>
            </p:cNvPr>
            <p:cNvSpPr/>
            <p:nvPr/>
          </p:nvSpPr>
          <p:spPr>
            <a:xfrm>
              <a:off x="6649175" y="11083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4" y="171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40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7471;p55">
              <a:extLst>
                <a:ext uri="{FF2B5EF4-FFF2-40B4-BE49-F238E27FC236}">
                  <a16:creationId xmlns:a16="http://schemas.microsoft.com/office/drawing/2014/main" id="{BBAA8BA6-D0DA-495C-B064-9ED6512D8DBD}"/>
                </a:ext>
              </a:extLst>
            </p:cNvPr>
            <p:cNvSpPr/>
            <p:nvPr/>
          </p:nvSpPr>
          <p:spPr>
            <a:xfrm>
              <a:off x="6675775" y="11055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7472;p55">
              <a:extLst>
                <a:ext uri="{FF2B5EF4-FFF2-40B4-BE49-F238E27FC236}">
                  <a16:creationId xmlns:a16="http://schemas.microsoft.com/office/drawing/2014/main" id="{209197CC-7A51-4528-A03A-58C5B5E64C41}"/>
                </a:ext>
              </a:extLst>
            </p:cNvPr>
            <p:cNvSpPr/>
            <p:nvPr/>
          </p:nvSpPr>
          <p:spPr>
            <a:xfrm>
              <a:off x="6649250" y="11389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7473;p55">
              <a:extLst>
                <a:ext uri="{FF2B5EF4-FFF2-40B4-BE49-F238E27FC236}">
                  <a16:creationId xmlns:a16="http://schemas.microsoft.com/office/drawing/2014/main" id="{7BBE0C9E-F6C9-484E-92F0-09D8B3E72168}"/>
                </a:ext>
              </a:extLst>
            </p:cNvPr>
            <p:cNvSpPr/>
            <p:nvPr/>
          </p:nvSpPr>
          <p:spPr>
            <a:xfrm>
              <a:off x="6608250" y="11316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6" y="1"/>
                  </a:moveTo>
                  <a:lnTo>
                    <a:pt x="773" y="169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39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7474;p55">
              <a:extLst>
                <a:ext uri="{FF2B5EF4-FFF2-40B4-BE49-F238E27FC236}">
                  <a16:creationId xmlns:a16="http://schemas.microsoft.com/office/drawing/2014/main" id="{D5B22183-750B-43AC-96D3-935A850799D7}"/>
                </a:ext>
              </a:extLst>
            </p:cNvPr>
            <p:cNvSpPr/>
            <p:nvPr/>
          </p:nvSpPr>
          <p:spPr>
            <a:xfrm>
              <a:off x="6634850" y="112890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4" y="1"/>
                  </a:moveTo>
                  <a:lnTo>
                    <a:pt x="1" y="111"/>
                  </a:lnTo>
                  <a:lnTo>
                    <a:pt x="5" y="1335"/>
                  </a:lnTo>
                  <a:lnTo>
                    <a:pt x="197" y="144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7475;p55">
              <a:extLst>
                <a:ext uri="{FF2B5EF4-FFF2-40B4-BE49-F238E27FC236}">
                  <a16:creationId xmlns:a16="http://schemas.microsoft.com/office/drawing/2014/main" id="{BF4B5038-32EE-4B94-8526-F622072DFCCC}"/>
                </a:ext>
              </a:extLst>
            </p:cNvPr>
            <p:cNvSpPr/>
            <p:nvPr/>
          </p:nvSpPr>
          <p:spPr>
            <a:xfrm>
              <a:off x="6608325" y="11622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0" y="615"/>
                  </a:lnTo>
                  <a:lnTo>
                    <a:pt x="0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7476;p55">
              <a:extLst>
                <a:ext uri="{FF2B5EF4-FFF2-40B4-BE49-F238E27FC236}">
                  <a16:creationId xmlns:a16="http://schemas.microsoft.com/office/drawing/2014/main" id="{70C570DB-243D-471F-95C0-AD5CEBBA6B22}"/>
                </a:ext>
              </a:extLst>
            </p:cNvPr>
            <p:cNvSpPr/>
            <p:nvPr/>
          </p:nvSpPr>
          <p:spPr>
            <a:xfrm>
              <a:off x="6469075" y="10279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6" y="1839"/>
                  </a:lnTo>
                  <a:lnTo>
                    <a:pt x="1068" y="1506"/>
                  </a:lnTo>
                  <a:lnTo>
                    <a:pt x="1069" y="616"/>
                  </a:lnTo>
                  <a:lnTo>
                    <a:pt x="298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7477;p55">
              <a:extLst>
                <a:ext uri="{FF2B5EF4-FFF2-40B4-BE49-F238E27FC236}">
                  <a16:creationId xmlns:a16="http://schemas.microsoft.com/office/drawing/2014/main" id="{7E5AFB3B-652C-4DF2-A035-B341C68A2ED5}"/>
                </a:ext>
              </a:extLst>
            </p:cNvPr>
            <p:cNvSpPr/>
            <p:nvPr/>
          </p:nvSpPr>
          <p:spPr>
            <a:xfrm>
              <a:off x="6464300" y="102515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5" y="0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7478;p55">
              <a:extLst>
                <a:ext uri="{FF2B5EF4-FFF2-40B4-BE49-F238E27FC236}">
                  <a16:creationId xmlns:a16="http://schemas.microsoft.com/office/drawing/2014/main" id="{452810BF-A477-409A-896B-A8C57BBB7629}"/>
                </a:ext>
              </a:extLst>
            </p:cNvPr>
            <p:cNvSpPr/>
            <p:nvPr/>
          </p:nvSpPr>
          <p:spPr>
            <a:xfrm>
              <a:off x="6464300" y="105850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0" y="112"/>
                  </a:lnTo>
                  <a:lnTo>
                    <a:pt x="1257" y="837"/>
                  </a:lnTo>
                  <a:lnTo>
                    <a:pt x="1257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7479;p55">
              <a:extLst>
                <a:ext uri="{FF2B5EF4-FFF2-40B4-BE49-F238E27FC236}">
                  <a16:creationId xmlns:a16="http://schemas.microsoft.com/office/drawing/2014/main" id="{EB56A26A-BF90-4AB6-8803-6195A48F94E4}"/>
                </a:ext>
              </a:extLst>
            </p:cNvPr>
            <p:cNvSpPr/>
            <p:nvPr/>
          </p:nvSpPr>
          <p:spPr>
            <a:xfrm>
              <a:off x="6510000" y="10513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40"/>
                  </a:lnTo>
                  <a:lnTo>
                    <a:pt x="1067" y="1506"/>
                  </a:lnTo>
                  <a:lnTo>
                    <a:pt x="1069" y="616"/>
                  </a:lnTo>
                  <a:lnTo>
                    <a:pt x="298" y="17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7480;p55">
              <a:extLst>
                <a:ext uri="{FF2B5EF4-FFF2-40B4-BE49-F238E27FC236}">
                  <a16:creationId xmlns:a16="http://schemas.microsoft.com/office/drawing/2014/main" id="{907D220B-E334-46F2-8983-50C6F9E76D99}"/>
                </a:ext>
              </a:extLst>
            </p:cNvPr>
            <p:cNvSpPr/>
            <p:nvPr/>
          </p:nvSpPr>
          <p:spPr>
            <a:xfrm>
              <a:off x="6505225" y="104860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7481;p55">
              <a:extLst>
                <a:ext uri="{FF2B5EF4-FFF2-40B4-BE49-F238E27FC236}">
                  <a16:creationId xmlns:a16="http://schemas.microsoft.com/office/drawing/2014/main" id="{68E4D7F5-C305-4F5F-A544-5602FD894E6D}"/>
                </a:ext>
              </a:extLst>
            </p:cNvPr>
            <p:cNvSpPr/>
            <p:nvPr/>
          </p:nvSpPr>
          <p:spPr>
            <a:xfrm>
              <a:off x="6505225" y="108195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0" y="114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7482;p55">
              <a:extLst>
                <a:ext uri="{FF2B5EF4-FFF2-40B4-BE49-F238E27FC236}">
                  <a16:creationId xmlns:a16="http://schemas.microsoft.com/office/drawing/2014/main" id="{8AB73438-3B83-4A86-802A-7E2862C2AA5C}"/>
                </a:ext>
              </a:extLst>
            </p:cNvPr>
            <p:cNvSpPr/>
            <p:nvPr/>
          </p:nvSpPr>
          <p:spPr>
            <a:xfrm>
              <a:off x="6550925" y="10747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39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7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7483;p55">
              <a:extLst>
                <a:ext uri="{FF2B5EF4-FFF2-40B4-BE49-F238E27FC236}">
                  <a16:creationId xmlns:a16="http://schemas.microsoft.com/office/drawing/2014/main" id="{506BAAAA-8595-45AA-B2B5-73F48B20BADF}"/>
                </a:ext>
              </a:extLst>
            </p:cNvPr>
            <p:cNvSpPr/>
            <p:nvPr/>
          </p:nvSpPr>
          <p:spPr>
            <a:xfrm>
              <a:off x="6546150" y="10719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1" y="1446"/>
                  </a:lnTo>
                  <a:lnTo>
                    <a:pt x="192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7484;p55">
              <a:extLst>
                <a:ext uri="{FF2B5EF4-FFF2-40B4-BE49-F238E27FC236}">
                  <a16:creationId xmlns:a16="http://schemas.microsoft.com/office/drawing/2014/main" id="{57DF1F93-65CF-4D82-A1EF-806EC9C3E4A2}"/>
                </a:ext>
              </a:extLst>
            </p:cNvPr>
            <p:cNvSpPr/>
            <p:nvPr/>
          </p:nvSpPr>
          <p:spPr>
            <a:xfrm>
              <a:off x="6546150" y="11053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1" y="112"/>
                  </a:lnTo>
                  <a:lnTo>
                    <a:pt x="1258" y="839"/>
                  </a:lnTo>
                  <a:lnTo>
                    <a:pt x="1258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7485;p55">
              <a:extLst>
                <a:ext uri="{FF2B5EF4-FFF2-40B4-BE49-F238E27FC236}">
                  <a16:creationId xmlns:a16="http://schemas.microsoft.com/office/drawing/2014/main" id="{E20EB333-0023-46A7-AA4F-A9230C035C6C}"/>
                </a:ext>
              </a:extLst>
            </p:cNvPr>
            <p:cNvSpPr/>
            <p:nvPr/>
          </p:nvSpPr>
          <p:spPr>
            <a:xfrm>
              <a:off x="6690100" y="10279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2" y="169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39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7486;p55">
              <a:extLst>
                <a:ext uri="{FF2B5EF4-FFF2-40B4-BE49-F238E27FC236}">
                  <a16:creationId xmlns:a16="http://schemas.microsoft.com/office/drawing/2014/main" id="{9BDDDB2A-AB72-42AA-B3A2-A9D33C62630F}"/>
                </a:ext>
              </a:extLst>
            </p:cNvPr>
            <p:cNvSpPr/>
            <p:nvPr/>
          </p:nvSpPr>
          <p:spPr>
            <a:xfrm>
              <a:off x="6716725" y="102515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192" y="0"/>
                  </a:moveTo>
                  <a:lnTo>
                    <a:pt x="0" y="111"/>
                  </a:lnTo>
                  <a:lnTo>
                    <a:pt x="3" y="1335"/>
                  </a:lnTo>
                  <a:lnTo>
                    <a:pt x="196" y="1446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7487;p55">
              <a:extLst>
                <a:ext uri="{FF2B5EF4-FFF2-40B4-BE49-F238E27FC236}">
                  <a16:creationId xmlns:a16="http://schemas.microsoft.com/office/drawing/2014/main" id="{D79AC489-EC3A-43B9-B921-DD18786F323A}"/>
                </a:ext>
              </a:extLst>
            </p:cNvPr>
            <p:cNvSpPr/>
            <p:nvPr/>
          </p:nvSpPr>
          <p:spPr>
            <a:xfrm>
              <a:off x="6690175" y="105850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1" y="615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7488;p55">
              <a:extLst>
                <a:ext uri="{FF2B5EF4-FFF2-40B4-BE49-F238E27FC236}">
                  <a16:creationId xmlns:a16="http://schemas.microsoft.com/office/drawing/2014/main" id="{DC20BCAF-C4FA-49C2-8141-EAEC3C3022F0}"/>
                </a:ext>
              </a:extLst>
            </p:cNvPr>
            <p:cNvSpPr/>
            <p:nvPr/>
          </p:nvSpPr>
          <p:spPr>
            <a:xfrm>
              <a:off x="6649175" y="10513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4" y="171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40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7489;p55">
              <a:extLst>
                <a:ext uri="{FF2B5EF4-FFF2-40B4-BE49-F238E27FC236}">
                  <a16:creationId xmlns:a16="http://schemas.microsoft.com/office/drawing/2014/main" id="{2E64CD53-6D6B-4317-AD7A-911AAED9963C}"/>
                </a:ext>
              </a:extLst>
            </p:cNvPr>
            <p:cNvSpPr/>
            <p:nvPr/>
          </p:nvSpPr>
          <p:spPr>
            <a:xfrm>
              <a:off x="6675775" y="104860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7490;p55">
              <a:extLst>
                <a:ext uri="{FF2B5EF4-FFF2-40B4-BE49-F238E27FC236}">
                  <a16:creationId xmlns:a16="http://schemas.microsoft.com/office/drawing/2014/main" id="{CF24383F-8EB6-49D4-94DA-4655F7F1AD5F}"/>
                </a:ext>
              </a:extLst>
            </p:cNvPr>
            <p:cNvSpPr/>
            <p:nvPr/>
          </p:nvSpPr>
          <p:spPr>
            <a:xfrm>
              <a:off x="6649250" y="108195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4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7491;p55">
              <a:extLst>
                <a:ext uri="{FF2B5EF4-FFF2-40B4-BE49-F238E27FC236}">
                  <a16:creationId xmlns:a16="http://schemas.microsoft.com/office/drawing/2014/main" id="{7E65D043-DBFF-4AD4-85FF-1AC045945F0E}"/>
                </a:ext>
              </a:extLst>
            </p:cNvPr>
            <p:cNvSpPr/>
            <p:nvPr/>
          </p:nvSpPr>
          <p:spPr>
            <a:xfrm>
              <a:off x="6608250" y="10747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6" y="1"/>
                  </a:moveTo>
                  <a:lnTo>
                    <a:pt x="773" y="170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39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7492;p55">
              <a:extLst>
                <a:ext uri="{FF2B5EF4-FFF2-40B4-BE49-F238E27FC236}">
                  <a16:creationId xmlns:a16="http://schemas.microsoft.com/office/drawing/2014/main" id="{A23DDB9E-E5AC-4752-A306-CC834E7C8ED1}"/>
                </a:ext>
              </a:extLst>
            </p:cNvPr>
            <p:cNvSpPr/>
            <p:nvPr/>
          </p:nvSpPr>
          <p:spPr>
            <a:xfrm>
              <a:off x="6634850" y="10719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4" y="1"/>
                  </a:moveTo>
                  <a:lnTo>
                    <a:pt x="1" y="111"/>
                  </a:lnTo>
                  <a:lnTo>
                    <a:pt x="5" y="1335"/>
                  </a:lnTo>
                  <a:lnTo>
                    <a:pt x="197" y="144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7493;p55">
              <a:extLst>
                <a:ext uri="{FF2B5EF4-FFF2-40B4-BE49-F238E27FC236}">
                  <a16:creationId xmlns:a16="http://schemas.microsoft.com/office/drawing/2014/main" id="{0E4E84DD-1D8B-435E-A6E0-A2190A0AB8BD}"/>
                </a:ext>
              </a:extLst>
            </p:cNvPr>
            <p:cNvSpPr/>
            <p:nvPr/>
          </p:nvSpPr>
          <p:spPr>
            <a:xfrm>
              <a:off x="6608325" y="11053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0" y="615"/>
                  </a:lnTo>
                  <a:lnTo>
                    <a:pt x="0" y="839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7494;p55">
              <a:extLst>
                <a:ext uri="{FF2B5EF4-FFF2-40B4-BE49-F238E27FC236}">
                  <a16:creationId xmlns:a16="http://schemas.microsoft.com/office/drawing/2014/main" id="{6BCB88B2-048C-4FD2-9205-B8FAB61B6859}"/>
                </a:ext>
              </a:extLst>
            </p:cNvPr>
            <p:cNvSpPr/>
            <p:nvPr/>
          </p:nvSpPr>
          <p:spPr>
            <a:xfrm>
              <a:off x="6690100" y="11422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2" y="170"/>
                  </a:lnTo>
                  <a:lnTo>
                    <a:pt x="1" y="615"/>
                  </a:lnTo>
                  <a:lnTo>
                    <a:pt x="4" y="1506"/>
                  </a:lnTo>
                  <a:lnTo>
                    <a:pt x="4" y="1839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7495;p55">
              <a:extLst>
                <a:ext uri="{FF2B5EF4-FFF2-40B4-BE49-F238E27FC236}">
                  <a16:creationId xmlns:a16="http://schemas.microsoft.com/office/drawing/2014/main" id="{180636BB-900F-436B-B3BF-A0B8A3FBC374}"/>
                </a:ext>
              </a:extLst>
            </p:cNvPr>
            <p:cNvSpPr/>
            <p:nvPr/>
          </p:nvSpPr>
          <p:spPr>
            <a:xfrm>
              <a:off x="6716725" y="1139525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192" y="0"/>
                  </a:moveTo>
                  <a:lnTo>
                    <a:pt x="0" y="111"/>
                  </a:lnTo>
                  <a:lnTo>
                    <a:pt x="3" y="1335"/>
                  </a:lnTo>
                  <a:lnTo>
                    <a:pt x="196" y="1446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7496;p55">
              <a:extLst>
                <a:ext uri="{FF2B5EF4-FFF2-40B4-BE49-F238E27FC236}">
                  <a16:creationId xmlns:a16="http://schemas.microsoft.com/office/drawing/2014/main" id="{205E0EEF-E84D-411C-A449-EC2CF0A8487B}"/>
                </a:ext>
              </a:extLst>
            </p:cNvPr>
            <p:cNvSpPr/>
            <p:nvPr/>
          </p:nvSpPr>
          <p:spPr>
            <a:xfrm>
              <a:off x="6690175" y="117287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1" y="615"/>
                  </a:lnTo>
                  <a:lnTo>
                    <a:pt x="1" y="839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7497;p55">
              <a:extLst>
                <a:ext uri="{FF2B5EF4-FFF2-40B4-BE49-F238E27FC236}">
                  <a16:creationId xmlns:a16="http://schemas.microsoft.com/office/drawing/2014/main" id="{5CC97FBC-9D3C-44CA-9776-916F00BC1A64}"/>
                </a:ext>
              </a:extLst>
            </p:cNvPr>
            <p:cNvSpPr/>
            <p:nvPr/>
          </p:nvSpPr>
          <p:spPr>
            <a:xfrm>
              <a:off x="6649175" y="1165775"/>
              <a:ext cx="26750" cy="45950"/>
            </a:xfrm>
            <a:custGeom>
              <a:avLst/>
              <a:gdLst/>
              <a:ahLst/>
              <a:cxnLst/>
              <a:rect l="l" t="t" r="r" b="b"/>
              <a:pathLst>
                <a:path w="1070" h="1838" extrusionOk="0">
                  <a:moveTo>
                    <a:pt x="1065" y="0"/>
                  </a:moveTo>
                  <a:lnTo>
                    <a:pt x="774" y="169"/>
                  </a:lnTo>
                  <a:lnTo>
                    <a:pt x="1" y="615"/>
                  </a:lnTo>
                  <a:lnTo>
                    <a:pt x="4" y="1504"/>
                  </a:lnTo>
                  <a:lnTo>
                    <a:pt x="4" y="1838"/>
                  </a:lnTo>
                  <a:lnTo>
                    <a:pt x="1069" y="1223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7498;p55">
              <a:extLst>
                <a:ext uri="{FF2B5EF4-FFF2-40B4-BE49-F238E27FC236}">
                  <a16:creationId xmlns:a16="http://schemas.microsoft.com/office/drawing/2014/main" id="{937A7C66-A1A5-4A49-B89A-9518B6DC7B48}"/>
                </a:ext>
              </a:extLst>
            </p:cNvPr>
            <p:cNvSpPr/>
            <p:nvPr/>
          </p:nvSpPr>
          <p:spPr>
            <a:xfrm>
              <a:off x="6675775" y="1162975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8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7499;p55">
              <a:extLst>
                <a:ext uri="{FF2B5EF4-FFF2-40B4-BE49-F238E27FC236}">
                  <a16:creationId xmlns:a16="http://schemas.microsoft.com/office/drawing/2014/main" id="{F6C5707F-FC3A-4EBD-90DE-DCFF95794A50}"/>
                </a:ext>
              </a:extLst>
            </p:cNvPr>
            <p:cNvSpPr/>
            <p:nvPr/>
          </p:nvSpPr>
          <p:spPr>
            <a:xfrm>
              <a:off x="6649250" y="119632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4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7500;p55">
              <a:extLst>
                <a:ext uri="{FF2B5EF4-FFF2-40B4-BE49-F238E27FC236}">
                  <a16:creationId xmlns:a16="http://schemas.microsoft.com/office/drawing/2014/main" id="{EFC2D3C8-0CCC-44B6-9FD3-530FAB7201A0}"/>
                </a:ext>
              </a:extLst>
            </p:cNvPr>
            <p:cNvSpPr/>
            <p:nvPr/>
          </p:nvSpPr>
          <p:spPr>
            <a:xfrm>
              <a:off x="6608250" y="11890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6" y="1"/>
                  </a:moveTo>
                  <a:lnTo>
                    <a:pt x="773" y="170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39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7501;p55">
              <a:extLst>
                <a:ext uri="{FF2B5EF4-FFF2-40B4-BE49-F238E27FC236}">
                  <a16:creationId xmlns:a16="http://schemas.microsoft.com/office/drawing/2014/main" id="{738B3B08-7D00-43F7-BC01-5E4901AD1AC4}"/>
                </a:ext>
              </a:extLst>
            </p:cNvPr>
            <p:cNvSpPr/>
            <p:nvPr/>
          </p:nvSpPr>
          <p:spPr>
            <a:xfrm>
              <a:off x="6634850" y="118632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4" y="0"/>
                  </a:moveTo>
                  <a:lnTo>
                    <a:pt x="1" y="111"/>
                  </a:lnTo>
                  <a:lnTo>
                    <a:pt x="5" y="1335"/>
                  </a:lnTo>
                  <a:lnTo>
                    <a:pt x="197" y="1446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7502;p55">
              <a:extLst>
                <a:ext uri="{FF2B5EF4-FFF2-40B4-BE49-F238E27FC236}">
                  <a16:creationId xmlns:a16="http://schemas.microsoft.com/office/drawing/2014/main" id="{81595983-4A6E-49D6-B495-2382C5DD7D6F}"/>
                </a:ext>
              </a:extLst>
            </p:cNvPr>
            <p:cNvSpPr/>
            <p:nvPr/>
          </p:nvSpPr>
          <p:spPr>
            <a:xfrm>
              <a:off x="6608325" y="121967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0" y="615"/>
                  </a:lnTo>
                  <a:lnTo>
                    <a:pt x="0" y="839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7503;p55">
              <a:extLst>
                <a:ext uri="{FF2B5EF4-FFF2-40B4-BE49-F238E27FC236}">
                  <a16:creationId xmlns:a16="http://schemas.microsoft.com/office/drawing/2014/main" id="{6C1501F6-2AA1-4161-8B3D-20FF10EB9543}"/>
                </a:ext>
              </a:extLst>
            </p:cNvPr>
            <p:cNvSpPr/>
            <p:nvPr/>
          </p:nvSpPr>
          <p:spPr>
            <a:xfrm>
              <a:off x="6690100" y="11997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2" y="170"/>
                  </a:lnTo>
                  <a:lnTo>
                    <a:pt x="1" y="615"/>
                  </a:lnTo>
                  <a:lnTo>
                    <a:pt x="4" y="1506"/>
                  </a:lnTo>
                  <a:lnTo>
                    <a:pt x="4" y="1839"/>
                  </a:lnTo>
                  <a:lnTo>
                    <a:pt x="1069" y="1224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7504;p55">
              <a:extLst>
                <a:ext uri="{FF2B5EF4-FFF2-40B4-BE49-F238E27FC236}">
                  <a16:creationId xmlns:a16="http://schemas.microsoft.com/office/drawing/2014/main" id="{8867531A-9B10-4E3F-A08D-E75961640769}"/>
                </a:ext>
              </a:extLst>
            </p:cNvPr>
            <p:cNvSpPr/>
            <p:nvPr/>
          </p:nvSpPr>
          <p:spPr>
            <a:xfrm>
              <a:off x="6716725" y="119695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192" y="0"/>
                  </a:moveTo>
                  <a:lnTo>
                    <a:pt x="0" y="111"/>
                  </a:lnTo>
                  <a:lnTo>
                    <a:pt x="3" y="1334"/>
                  </a:lnTo>
                  <a:lnTo>
                    <a:pt x="196" y="1446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7505;p55">
              <a:extLst>
                <a:ext uri="{FF2B5EF4-FFF2-40B4-BE49-F238E27FC236}">
                  <a16:creationId xmlns:a16="http://schemas.microsoft.com/office/drawing/2014/main" id="{87F2BA41-B748-4598-A412-B6ED1429FA2E}"/>
                </a:ext>
              </a:extLst>
            </p:cNvPr>
            <p:cNvSpPr/>
            <p:nvPr/>
          </p:nvSpPr>
          <p:spPr>
            <a:xfrm>
              <a:off x="6690175" y="12303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0"/>
                  </a:moveTo>
                  <a:lnTo>
                    <a:pt x="1" y="615"/>
                  </a:lnTo>
                  <a:lnTo>
                    <a:pt x="1" y="839"/>
                  </a:lnTo>
                  <a:lnTo>
                    <a:pt x="1258" y="114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7506;p55">
              <a:extLst>
                <a:ext uri="{FF2B5EF4-FFF2-40B4-BE49-F238E27FC236}">
                  <a16:creationId xmlns:a16="http://schemas.microsoft.com/office/drawing/2014/main" id="{F964838D-0BE1-4298-9CF8-79D80092F5EA}"/>
                </a:ext>
              </a:extLst>
            </p:cNvPr>
            <p:cNvSpPr/>
            <p:nvPr/>
          </p:nvSpPr>
          <p:spPr>
            <a:xfrm>
              <a:off x="6649175" y="122320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1065" y="0"/>
                  </a:moveTo>
                  <a:lnTo>
                    <a:pt x="774" y="168"/>
                  </a:lnTo>
                  <a:lnTo>
                    <a:pt x="1" y="615"/>
                  </a:lnTo>
                  <a:lnTo>
                    <a:pt x="4" y="1505"/>
                  </a:lnTo>
                  <a:lnTo>
                    <a:pt x="4" y="1839"/>
                  </a:lnTo>
                  <a:lnTo>
                    <a:pt x="1069" y="1224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7507;p55">
              <a:extLst>
                <a:ext uri="{FF2B5EF4-FFF2-40B4-BE49-F238E27FC236}">
                  <a16:creationId xmlns:a16="http://schemas.microsoft.com/office/drawing/2014/main" id="{33DD88DA-BF30-4551-849D-B393D954F0CD}"/>
                </a:ext>
              </a:extLst>
            </p:cNvPr>
            <p:cNvSpPr/>
            <p:nvPr/>
          </p:nvSpPr>
          <p:spPr>
            <a:xfrm>
              <a:off x="6675775" y="1220400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192" y="1"/>
                  </a:moveTo>
                  <a:lnTo>
                    <a:pt x="1" y="112"/>
                  </a:lnTo>
                  <a:lnTo>
                    <a:pt x="4" y="1336"/>
                  </a:lnTo>
                  <a:lnTo>
                    <a:pt x="197" y="1448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7508;p55">
              <a:extLst>
                <a:ext uri="{FF2B5EF4-FFF2-40B4-BE49-F238E27FC236}">
                  <a16:creationId xmlns:a16="http://schemas.microsoft.com/office/drawing/2014/main" id="{EB082BBE-E4B7-4A7A-9E79-7BAED5BF810C}"/>
                </a:ext>
              </a:extLst>
            </p:cNvPr>
            <p:cNvSpPr/>
            <p:nvPr/>
          </p:nvSpPr>
          <p:spPr>
            <a:xfrm>
              <a:off x="6649250" y="1253800"/>
              <a:ext cx="31450" cy="20925"/>
            </a:xfrm>
            <a:custGeom>
              <a:avLst/>
              <a:gdLst/>
              <a:ahLst/>
              <a:cxnLst/>
              <a:rect l="l" t="t" r="r" b="b"/>
              <a:pathLst>
                <a:path w="1258" h="837" extrusionOk="0">
                  <a:moveTo>
                    <a:pt x="1066" y="0"/>
                  </a:moveTo>
                  <a:lnTo>
                    <a:pt x="1" y="615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7509;p55">
              <a:extLst>
                <a:ext uri="{FF2B5EF4-FFF2-40B4-BE49-F238E27FC236}">
                  <a16:creationId xmlns:a16="http://schemas.microsoft.com/office/drawing/2014/main" id="{B2FBF133-6C41-4AFF-AED0-8AEB62DE469E}"/>
                </a:ext>
              </a:extLst>
            </p:cNvPr>
            <p:cNvSpPr/>
            <p:nvPr/>
          </p:nvSpPr>
          <p:spPr>
            <a:xfrm>
              <a:off x="6608250" y="1246550"/>
              <a:ext cx="26750" cy="45950"/>
            </a:xfrm>
            <a:custGeom>
              <a:avLst/>
              <a:gdLst/>
              <a:ahLst/>
              <a:cxnLst/>
              <a:rect l="l" t="t" r="r" b="b"/>
              <a:pathLst>
                <a:path w="1070" h="1838" extrusionOk="0">
                  <a:moveTo>
                    <a:pt x="1066" y="0"/>
                  </a:moveTo>
                  <a:lnTo>
                    <a:pt x="773" y="168"/>
                  </a:lnTo>
                  <a:lnTo>
                    <a:pt x="0" y="615"/>
                  </a:lnTo>
                  <a:lnTo>
                    <a:pt x="3" y="1504"/>
                  </a:lnTo>
                  <a:lnTo>
                    <a:pt x="5" y="1837"/>
                  </a:lnTo>
                  <a:lnTo>
                    <a:pt x="1069" y="122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7510;p55">
              <a:extLst>
                <a:ext uri="{FF2B5EF4-FFF2-40B4-BE49-F238E27FC236}">
                  <a16:creationId xmlns:a16="http://schemas.microsoft.com/office/drawing/2014/main" id="{8F9F4140-95AB-4B55-A79A-77FF054DA03E}"/>
                </a:ext>
              </a:extLst>
            </p:cNvPr>
            <p:cNvSpPr/>
            <p:nvPr/>
          </p:nvSpPr>
          <p:spPr>
            <a:xfrm>
              <a:off x="6634850" y="1243750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194" y="0"/>
                  </a:moveTo>
                  <a:lnTo>
                    <a:pt x="1" y="111"/>
                  </a:lnTo>
                  <a:lnTo>
                    <a:pt x="5" y="1334"/>
                  </a:lnTo>
                  <a:lnTo>
                    <a:pt x="197" y="1448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7511;p55">
              <a:extLst>
                <a:ext uri="{FF2B5EF4-FFF2-40B4-BE49-F238E27FC236}">
                  <a16:creationId xmlns:a16="http://schemas.microsoft.com/office/drawing/2014/main" id="{96113D23-AD4B-474A-A181-85A8D7135AF5}"/>
                </a:ext>
              </a:extLst>
            </p:cNvPr>
            <p:cNvSpPr/>
            <p:nvPr/>
          </p:nvSpPr>
          <p:spPr>
            <a:xfrm>
              <a:off x="6608325" y="12771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0"/>
                  </a:moveTo>
                  <a:lnTo>
                    <a:pt x="0" y="615"/>
                  </a:lnTo>
                  <a:lnTo>
                    <a:pt x="0" y="839"/>
                  </a:lnTo>
                  <a:lnTo>
                    <a:pt x="1258" y="114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7512;p55">
              <a:extLst>
                <a:ext uri="{FF2B5EF4-FFF2-40B4-BE49-F238E27FC236}">
                  <a16:creationId xmlns:a16="http://schemas.microsoft.com/office/drawing/2014/main" id="{3379E516-A6A3-460E-B8FE-1E0B80983B18}"/>
                </a:ext>
              </a:extLst>
            </p:cNvPr>
            <p:cNvSpPr/>
            <p:nvPr/>
          </p:nvSpPr>
          <p:spPr>
            <a:xfrm>
              <a:off x="6690100" y="125715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1065" y="1"/>
                  </a:moveTo>
                  <a:lnTo>
                    <a:pt x="772" y="169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38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7513;p55">
              <a:extLst>
                <a:ext uri="{FF2B5EF4-FFF2-40B4-BE49-F238E27FC236}">
                  <a16:creationId xmlns:a16="http://schemas.microsoft.com/office/drawing/2014/main" id="{B01E3963-3C0B-48DF-8D40-55C0529C0CA2}"/>
                </a:ext>
              </a:extLst>
            </p:cNvPr>
            <p:cNvSpPr/>
            <p:nvPr/>
          </p:nvSpPr>
          <p:spPr>
            <a:xfrm>
              <a:off x="6716725" y="1254375"/>
              <a:ext cx="4900" cy="36200"/>
            </a:xfrm>
            <a:custGeom>
              <a:avLst/>
              <a:gdLst/>
              <a:ahLst/>
              <a:cxnLst/>
              <a:rect l="l" t="t" r="r" b="b"/>
              <a:pathLst>
                <a:path w="196" h="1448" extrusionOk="0">
                  <a:moveTo>
                    <a:pt x="192" y="0"/>
                  </a:moveTo>
                  <a:lnTo>
                    <a:pt x="0" y="112"/>
                  </a:lnTo>
                  <a:lnTo>
                    <a:pt x="3" y="1334"/>
                  </a:lnTo>
                  <a:lnTo>
                    <a:pt x="196" y="1447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7514;p55">
              <a:extLst>
                <a:ext uri="{FF2B5EF4-FFF2-40B4-BE49-F238E27FC236}">
                  <a16:creationId xmlns:a16="http://schemas.microsoft.com/office/drawing/2014/main" id="{93C470BD-BDF5-443F-9F50-C588D90A0AF7}"/>
                </a:ext>
              </a:extLst>
            </p:cNvPr>
            <p:cNvSpPr/>
            <p:nvPr/>
          </p:nvSpPr>
          <p:spPr>
            <a:xfrm>
              <a:off x="6690175" y="12877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1" y="614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7515;p55">
              <a:extLst>
                <a:ext uri="{FF2B5EF4-FFF2-40B4-BE49-F238E27FC236}">
                  <a16:creationId xmlns:a16="http://schemas.microsoft.com/office/drawing/2014/main" id="{4E1DB144-6AAF-4F24-99AB-2591B07C849E}"/>
                </a:ext>
              </a:extLst>
            </p:cNvPr>
            <p:cNvSpPr/>
            <p:nvPr/>
          </p:nvSpPr>
          <p:spPr>
            <a:xfrm>
              <a:off x="6649175" y="1280625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1065" y="0"/>
                  </a:moveTo>
                  <a:lnTo>
                    <a:pt x="774" y="170"/>
                  </a:lnTo>
                  <a:lnTo>
                    <a:pt x="1" y="615"/>
                  </a:lnTo>
                  <a:lnTo>
                    <a:pt x="4" y="1505"/>
                  </a:lnTo>
                  <a:lnTo>
                    <a:pt x="4" y="1839"/>
                  </a:lnTo>
                  <a:lnTo>
                    <a:pt x="1069" y="1224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7516;p55">
              <a:extLst>
                <a:ext uri="{FF2B5EF4-FFF2-40B4-BE49-F238E27FC236}">
                  <a16:creationId xmlns:a16="http://schemas.microsoft.com/office/drawing/2014/main" id="{BBAF8956-6F9C-43FB-BFF7-E0D3D4928E4D}"/>
                </a:ext>
              </a:extLst>
            </p:cNvPr>
            <p:cNvSpPr/>
            <p:nvPr/>
          </p:nvSpPr>
          <p:spPr>
            <a:xfrm>
              <a:off x="6675775" y="12778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7517;p55">
              <a:extLst>
                <a:ext uri="{FF2B5EF4-FFF2-40B4-BE49-F238E27FC236}">
                  <a16:creationId xmlns:a16="http://schemas.microsoft.com/office/drawing/2014/main" id="{8B5AC578-1B3E-4083-B6D2-3681072BA22C}"/>
                </a:ext>
              </a:extLst>
            </p:cNvPr>
            <p:cNvSpPr/>
            <p:nvPr/>
          </p:nvSpPr>
          <p:spPr>
            <a:xfrm>
              <a:off x="6649250" y="1311200"/>
              <a:ext cx="31450" cy="21000"/>
            </a:xfrm>
            <a:custGeom>
              <a:avLst/>
              <a:gdLst/>
              <a:ahLst/>
              <a:cxnLst/>
              <a:rect l="l" t="t" r="r" b="b"/>
              <a:pathLst>
                <a:path w="1258" h="840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3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7518;p55">
              <a:extLst>
                <a:ext uri="{FF2B5EF4-FFF2-40B4-BE49-F238E27FC236}">
                  <a16:creationId xmlns:a16="http://schemas.microsoft.com/office/drawing/2014/main" id="{DE288C96-4276-4DE4-9116-D842716779F6}"/>
                </a:ext>
              </a:extLst>
            </p:cNvPr>
            <p:cNvSpPr/>
            <p:nvPr/>
          </p:nvSpPr>
          <p:spPr>
            <a:xfrm>
              <a:off x="6608250" y="13039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6" y="1"/>
                  </a:moveTo>
                  <a:lnTo>
                    <a:pt x="773" y="169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40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7519;p55">
              <a:extLst>
                <a:ext uri="{FF2B5EF4-FFF2-40B4-BE49-F238E27FC236}">
                  <a16:creationId xmlns:a16="http://schemas.microsoft.com/office/drawing/2014/main" id="{8C69CBC5-83BE-45D0-9698-02267818092B}"/>
                </a:ext>
              </a:extLst>
            </p:cNvPr>
            <p:cNvSpPr/>
            <p:nvPr/>
          </p:nvSpPr>
          <p:spPr>
            <a:xfrm>
              <a:off x="6634850" y="1301175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194" y="0"/>
                  </a:moveTo>
                  <a:lnTo>
                    <a:pt x="1" y="112"/>
                  </a:lnTo>
                  <a:lnTo>
                    <a:pt x="5" y="1336"/>
                  </a:lnTo>
                  <a:lnTo>
                    <a:pt x="197" y="144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7520;p55">
              <a:extLst>
                <a:ext uri="{FF2B5EF4-FFF2-40B4-BE49-F238E27FC236}">
                  <a16:creationId xmlns:a16="http://schemas.microsoft.com/office/drawing/2014/main" id="{0279504F-63EA-4962-BF04-AE198F31DC4B}"/>
                </a:ext>
              </a:extLst>
            </p:cNvPr>
            <p:cNvSpPr/>
            <p:nvPr/>
          </p:nvSpPr>
          <p:spPr>
            <a:xfrm>
              <a:off x="6608325" y="13345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0" y="616"/>
                  </a:lnTo>
                  <a:lnTo>
                    <a:pt x="0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7521;p55">
              <a:extLst>
                <a:ext uri="{FF2B5EF4-FFF2-40B4-BE49-F238E27FC236}">
                  <a16:creationId xmlns:a16="http://schemas.microsoft.com/office/drawing/2014/main" id="{47423461-C01B-4621-B679-C6021734EEDF}"/>
                </a:ext>
              </a:extLst>
            </p:cNvPr>
            <p:cNvSpPr/>
            <p:nvPr/>
          </p:nvSpPr>
          <p:spPr>
            <a:xfrm>
              <a:off x="6690100" y="13145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2" y="169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40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7522;p55">
              <a:extLst>
                <a:ext uri="{FF2B5EF4-FFF2-40B4-BE49-F238E27FC236}">
                  <a16:creationId xmlns:a16="http://schemas.microsoft.com/office/drawing/2014/main" id="{FD81A6F7-05AC-42CA-8248-F84EAA3966D0}"/>
                </a:ext>
              </a:extLst>
            </p:cNvPr>
            <p:cNvSpPr/>
            <p:nvPr/>
          </p:nvSpPr>
          <p:spPr>
            <a:xfrm>
              <a:off x="6716725" y="1311825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192" y="1"/>
                  </a:moveTo>
                  <a:lnTo>
                    <a:pt x="0" y="111"/>
                  </a:lnTo>
                  <a:lnTo>
                    <a:pt x="3" y="1335"/>
                  </a:lnTo>
                  <a:lnTo>
                    <a:pt x="196" y="144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7523;p55">
              <a:extLst>
                <a:ext uri="{FF2B5EF4-FFF2-40B4-BE49-F238E27FC236}">
                  <a16:creationId xmlns:a16="http://schemas.microsoft.com/office/drawing/2014/main" id="{69CA63BA-743D-4FC0-8125-213CC423C087}"/>
                </a:ext>
              </a:extLst>
            </p:cNvPr>
            <p:cNvSpPr/>
            <p:nvPr/>
          </p:nvSpPr>
          <p:spPr>
            <a:xfrm>
              <a:off x="6690175" y="1345175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7524;p55">
              <a:extLst>
                <a:ext uri="{FF2B5EF4-FFF2-40B4-BE49-F238E27FC236}">
                  <a16:creationId xmlns:a16="http://schemas.microsoft.com/office/drawing/2014/main" id="{451A9821-401B-4713-AE23-F3D34AAA09FE}"/>
                </a:ext>
              </a:extLst>
            </p:cNvPr>
            <p:cNvSpPr/>
            <p:nvPr/>
          </p:nvSpPr>
          <p:spPr>
            <a:xfrm>
              <a:off x="6649175" y="133805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1065" y="0"/>
                  </a:moveTo>
                  <a:lnTo>
                    <a:pt x="774" y="170"/>
                  </a:lnTo>
                  <a:lnTo>
                    <a:pt x="1" y="615"/>
                  </a:lnTo>
                  <a:lnTo>
                    <a:pt x="4" y="1505"/>
                  </a:lnTo>
                  <a:lnTo>
                    <a:pt x="4" y="1839"/>
                  </a:lnTo>
                  <a:lnTo>
                    <a:pt x="1069" y="1224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7525;p55">
              <a:extLst>
                <a:ext uri="{FF2B5EF4-FFF2-40B4-BE49-F238E27FC236}">
                  <a16:creationId xmlns:a16="http://schemas.microsoft.com/office/drawing/2014/main" id="{19AB30E0-5F7A-4E10-803E-CE7758B8EB0F}"/>
                </a:ext>
              </a:extLst>
            </p:cNvPr>
            <p:cNvSpPr/>
            <p:nvPr/>
          </p:nvSpPr>
          <p:spPr>
            <a:xfrm>
              <a:off x="6675775" y="133527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7526;p55">
              <a:extLst>
                <a:ext uri="{FF2B5EF4-FFF2-40B4-BE49-F238E27FC236}">
                  <a16:creationId xmlns:a16="http://schemas.microsoft.com/office/drawing/2014/main" id="{E17DC683-0A33-4C30-9937-8F2A62A68CAB}"/>
                </a:ext>
              </a:extLst>
            </p:cNvPr>
            <p:cNvSpPr/>
            <p:nvPr/>
          </p:nvSpPr>
          <p:spPr>
            <a:xfrm>
              <a:off x="6649250" y="1368625"/>
              <a:ext cx="31450" cy="21000"/>
            </a:xfrm>
            <a:custGeom>
              <a:avLst/>
              <a:gdLst/>
              <a:ahLst/>
              <a:cxnLst/>
              <a:rect l="l" t="t" r="r" b="b"/>
              <a:pathLst>
                <a:path w="1258" h="840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3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7527;p55">
              <a:extLst>
                <a:ext uri="{FF2B5EF4-FFF2-40B4-BE49-F238E27FC236}">
                  <a16:creationId xmlns:a16="http://schemas.microsoft.com/office/drawing/2014/main" id="{F5B41206-1404-4707-8E90-002F79F40F7C}"/>
                </a:ext>
              </a:extLst>
            </p:cNvPr>
            <p:cNvSpPr/>
            <p:nvPr/>
          </p:nvSpPr>
          <p:spPr>
            <a:xfrm>
              <a:off x="6608250" y="13613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6" y="1"/>
                  </a:moveTo>
                  <a:lnTo>
                    <a:pt x="773" y="169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40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7528;p55">
              <a:extLst>
                <a:ext uri="{FF2B5EF4-FFF2-40B4-BE49-F238E27FC236}">
                  <a16:creationId xmlns:a16="http://schemas.microsoft.com/office/drawing/2014/main" id="{A5067930-0986-4F5F-A322-6119D983A5DF}"/>
                </a:ext>
              </a:extLst>
            </p:cNvPr>
            <p:cNvSpPr/>
            <p:nvPr/>
          </p:nvSpPr>
          <p:spPr>
            <a:xfrm>
              <a:off x="6634850" y="135862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4" y="1"/>
                  </a:moveTo>
                  <a:lnTo>
                    <a:pt x="1" y="111"/>
                  </a:lnTo>
                  <a:lnTo>
                    <a:pt x="5" y="1335"/>
                  </a:lnTo>
                  <a:lnTo>
                    <a:pt x="197" y="144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7529;p55">
              <a:extLst>
                <a:ext uri="{FF2B5EF4-FFF2-40B4-BE49-F238E27FC236}">
                  <a16:creationId xmlns:a16="http://schemas.microsoft.com/office/drawing/2014/main" id="{2E6E7306-5789-473C-9F47-736FC970F96E}"/>
                </a:ext>
              </a:extLst>
            </p:cNvPr>
            <p:cNvSpPr/>
            <p:nvPr/>
          </p:nvSpPr>
          <p:spPr>
            <a:xfrm>
              <a:off x="6608325" y="1391975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0" y="616"/>
                  </a:lnTo>
                  <a:lnTo>
                    <a:pt x="0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7530;p55">
              <a:extLst>
                <a:ext uri="{FF2B5EF4-FFF2-40B4-BE49-F238E27FC236}">
                  <a16:creationId xmlns:a16="http://schemas.microsoft.com/office/drawing/2014/main" id="{31988E4D-B36B-45F3-BCE2-FF04ADA57B2D}"/>
                </a:ext>
              </a:extLst>
            </p:cNvPr>
            <p:cNvSpPr/>
            <p:nvPr/>
          </p:nvSpPr>
          <p:spPr>
            <a:xfrm>
              <a:off x="6594075" y="895150"/>
              <a:ext cx="91525" cy="144900"/>
            </a:xfrm>
            <a:custGeom>
              <a:avLst/>
              <a:gdLst/>
              <a:ahLst/>
              <a:cxnLst/>
              <a:rect l="l" t="t" r="r" b="b"/>
              <a:pathLst>
                <a:path w="3661" h="5796" extrusionOk="0">
                  <a:moveTo>
                    <a:pt x="3626" y="1"/>
                  </a:moveTo>
                  <a:lnTo>
                    <a:pt x="1" y="2054"/>
                  </a:lnTo>
                  <a:lnTo>
                    <a:pt x="35" y="5795"/>
                  </a:lnTo>
                  <a:lnTo>
                    <a:pt x="3660" y="3740"/>
                  </a:lnTo>
                  <a:lnTo>
                    <a:pt x="3626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7531;p55">
              <a:extLst>
                <a:ext uri="{FF2B5EF4-FFF2-40B4-BE49-F238E27FC236}">
                  <a16:creationId xmlns:a16="http://schemas.microsoft.com/office/drawing/2014/main" id="{3D706D71-599E-4661-B6A9-9BED96294671}"/>
                </a:ext>
              </a:extLst>
            </p:cNvPr>
            <p:cNvSpPr/>
            <p:nvPr/>
          </p:nvSpPr>
          <p:spPr>
            <a:xfrm>
              <a:off x="6500875" y="893350"/>
              <a:ext cx="94100" cy="146700"/>
            </a:xfrm>
            <a:custGeom>
              <a:avLst/>
              <a:gdLst/>
              <a:ahLst/>
              <a:cxnLst/>
              <a:rect l="l" t="t" r="r" b="b"/>
              <a:pathLst>
                <a:path w="3764" h="5868" extrusionOk="0">
                  <a:moveTo>
                    <a:pt x="0" y="0"/>
                  </a:moveTo>
                  <a:lnTo>
                    <a:pt x="35" y="3741"/>
                  </a:lnTo>
                  <a:lnTo>
                    <a:pt x="3763" y="5867"/>
                  </a:lnTo>
                  <a:lnTo>
                    <a:pt x="3729" y="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7532;p55">
              <a:extLst>
                <a:ext uri="{FF2B5EF4-FFF2-40B4-BE49-F238E27FC236}">
                  <a16:creationId xmlns:a16="http://schemas.microsoft.com/office/drawing/2014/main" id="{A6F23E31-AC9A-445B-84F5-2E2730075F5C}"/>
                </a:ext>
              </a:extLst>
            </p:cNvPr>
            <p:cNvSpPr/>
            <p:nvPr/>
          </p:nvSpPr>
          <p:spPr>
            <a:xfrm>
              <a:off x="6500875" y="842000"/>
              <a:ext cx="183850" cy="104500"/>
            </a:xfrm>
            <a:custGeom>
              <a:avLst/>
              <a:gdLst/>
              <a:ahLst/>
              <a:cxnLst/>
              <a:rect l="l" t="t" r="r" b="b"/>
              <a:pathLst>
                <a:path w="7354" h="4180" extrusionOk="0">
                  <a:moveTo>
                    <a:pt x="3627" y="1"/>
                  </a:moveTo>
                  <a:lnTo>
                    <a:pt x="0" y="2054"/>
                  </a:lnTo>
                  <a:lnTo>
                    <a:pt x="3729" y="4180"/>
                  </a:lnTo>
                  <a:lnTo>
                    <a:pt x="7354" y="2127"/>
                  </a:lnTo>
                  <a:lnTo>
                    <a:pt x="362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7533;p55">
              <a:extLst>
                <a:ext uri="{FF2B5EF4-FFF2-40B4-BE49-F238E27FC236}">
                  <a16:creationId xmlns:a16="http://schemas.microsoft.com/office/drawing/2014/main" id="{9548332C-2308-4928-8014-CA6D96D99281}"/>
                </a:ext>
              </a:extLst>
            </p:cNvPr>
            <p:cNvSpPr/>
            <p:nvPr/>
          </p:nvSpPr>
          <p:spPr>
            <a:xfrm>
              <a:off x="6513925" y="957475"/>
              <a:ext cx="17250" cy="29675"/>
            </a:xfrm>
            <a:custGeom>
              <a:avLst/>
              <a:gdLst/>
              <a:ahLst/>
              <a:cxnLst/>
              <a:rect l="l" t="t" r="r" b="b"/>
              <a:pathLst>
                <a:path w="690" h="1187" extrusionOk="0">
                  <a:moveTo>
                    <a:pt x="2" y="0"/>
                  </a:moveTo>
                  <a:lnTo>
                    <a:pt x="0" y="790"/>
                  </a:lnTo>
                  <a:lnTo>
                    <a:pt x="688" y="1186"/>
                  </a:lnTo>
                  <a:lnTo>
                    <a:pt x="688" y="972"/>
                  </a:lnTo>
                  <a:lnTo>
                    <a:pt x="689" y="396"/>
                  </a:lnTo>
                  <a:lnTo>
                    <a:pt x="190" y="10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7534;p55">
              <a:extLst>
                <a:ext uri="{FF2B5EF4-FFF2-40B4-BE49-F238E27FC236}">
                  <a16:creationId xmlns:a16="http://schemas.microsoft.com/office/drawing/2014/main" id="{E3A9E63C-CE00-4FB4-9E80-42579CF06F87}"/>
                </a:ext>
              </a:extLst>
            </p:cNvPr>
            <p:cNvSpPr/>
            <p:nvPr/>
          </p:nvSpPr>
          <p:spPr>
            <a:xfrm>
              <a:off x="6510800" y="955650"/>
              <a:ext cx="3175" cy="23375"/>
            </a:xfrm>
            <a:custGeom>
              <a:avLst/>
              <a:gdLst/>
              <a:ahLst/>
              <a:cxnLst/>
              <a:rect l="l" t="t" r="r" b="b"/>
              <a:pathLst>
                <a:path w="127" h="935" extrusionOk="0">
                  <a:moveTo>
                    <a:pt x="4" y="1"/>
                  </a:moveTo>
                  <a:lnTo>
                    <a:pt x="1" y="935"/>
                  </a:lnTo>
                  <a:lnTo>
                    <a:pt x="125" y="863"/>
                  </a:lnTo>
                  <a:lnTo>
                    <a:pt x="127" y="7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7535;p55">
              <a:extLst>
                <a:ext uri="{FF2B5EF4-FFF2-40B4-BE49-F238E27FC236}">
                  <a16:creationId xmlns:a16="http://schemas.microsoft.com/office/drawing/2014/main" id="{C338AFAB-789A-4716-9612-C52580D45748}"/>
                </a:ext>
              </a:extLst>
            </p:cNvPr>
            <p:cNvSpPr/>
            <p:nvPr/>
          </p:nvSpPr>
          <p:spPr>
            <a:xfrm>
              <a:off x="6510800" y="97722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5" y="0"/>
                  </a:moveTo>
                  <a:lnTo>
                    <a:pt x="1" y="72"/>
                  </a:lnTo>
                  <a:lnTo>
                    <a:pt x="813" y="541"/>
                  </a:lnTo>
                  <a:lnTo>
                    <a:pt x="813" y="396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7536;p55">
              <a:extLst>
                <a:ext uri="{FF2B5EF4-FFF2-40B4-BE49-F238E27FC236}">
                  <a16:creationId xmlns:a16="http://schemas.microsoft.com/office/drawing/2014/main" id="{F7590FCC-5EA3-46BA-A5DA-F1275C0CAF1D}"/>
                </a:ext>
              </a:extLst>
            </p:cNvPr>
            <p:cNvSpPr/>
            <p:nvPr/>
          </p:nvSpPr>
          <p:spPr>
            <a:xfrm>
              <a:off x="6540350" y="972625"/>
              <a:ext cx="17275" cy="29700"/>
            </a:xfrm>
            <a:custGeom>
              <a:avLst/>
              <a:gdLst/>
              <a:ahLst/>
              <a:cxnLst/>
              <a:rect l="l" t="t" r="r" b="b"/>
              <a:pathLst>
                <a:path w="691" h="1188" extrusionOk="0">
                  <a:moveTo>
                    <a:pt x="2" y="0"/>
                  </a:moveTo>
                  <a:lnTo>
                    <a:pt x="0" y="791"/>
                  </a:lnTo>
                  <a:lnTo>
                    <a:pt x="688" y="1188"/>
                  </a:lnTo>
                  <a:lnTo>
                    <a:pt x="688" y="972"/>
                  </a:lnTo>
                  <a:lnTo>
                    <a:pt x="691" y="398"/>
                  </a:lnTo>
                  <a:lnTo>
                    <a:pt x="192" y="10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7537;p55">
              <a:extLst>
                <a:ext uri="{FF2B5EF4-FFF2-40B4-BE49-F238E27FC236}">
                  <a16:creationId xmlns:a16="http://schemas.microsoft.com/office/drawing/2014/main" id="{DEA7A1AA-8D8F-4206-946C-6985565FAD13}"/>
                </a:ext>
              </a:extLst>
            </p:cNvPr>
            <p:cNvSpPr/>
            <p:nvPr/>
          </p:nvSpPr>
          <p:spPr>
            <a:xfrm>
              <a:off x="6537225" y="970800"/>
              <a:ext cx="3175" cy="23425"/>
            </a:xfrm>
            <a:custGeom>
              <a:avLst/>
              <a:gdLst/>
              <a:ahLst/>
              <a:cxnLst/>
              <a:rect l="l" t="t" r="r" b="b"/>
              <a:pathLst>
                <a:path w="127" h="937" extrusionOk="0">
                  <a:moveTo>
                    <a:pt x="4" y="1"/>
                  </a:moveTo>
                  <a:lnTo>
                    <a:pt x="1" y="936"/>
                  </a:lnTo>
                  <a:lnTo>
                    <a:pt x="125" y="864"/>
                  </a:lnTo>
                  <a:lnTo>
                    <a:pt x="127" y="7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7538;p55">
              <a:extLst>
                <a:ext uri="{FF2B5EF4-FFF2-40B4-BE49-F238E27FC236}">
                  <a16:creationId xmlns:a16="http://schemas.microsoft.com/office/drawing/2014/main" id="{BA1CA032-D496-44FA-AF7D-9A17CE65A5E6}"/>
                </a:ext>
              </a:extLst>
            </p:cNvPr>
            <p:cNvSpPr/>
            <p:nvPr/>
          </p:nvSpPr>
          <p:spPr>
            <a:xfrm>
              <a:off x="6537225" y="99237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5" y="1"/>
                  </a:moveTo>
                  <a:lnTo>
                    <a:pt x="1" y="73"/>
                  </a:lnTo>
                  <a:lnTo>
                    <a:pt x="813" y="541"/>
                  </a:lnTo>
                  <a:lnTo>
                    <a:pt x="813" y="398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7539;p55">
              <a:extLst>
                <a:ext uri="{FF2B5EF4-FFF2-40B4-BE49-F238E27FC236}">
                  <a16:creationId xmlns:a16="http://schemas.microsoft.com/office/drawing/2014/main" id="{4FD270ED-776D-4B89-B2F6-1D4D96AEC508}"/>
                </a:ext>
              </a:extLst>
            </p:cNvPr>
            <p:cNvSpPr/>
            <p:nvPr/>
          </p:nvSpPr>
          <p:spPr>
            <a:xfrm>
              <a:off x="6566775" y="987675"/>
              <a:ext cx="17250" cy="29700"/>
            </a:xfrm>
            <a:custGeom>
              <a:avLst/>
              <a:gdLst/>
              <a:ahLst/>
              <a:cxnLst/>
              <a:rect l="l" t="t" r="r" b="b"/>
              <a:pathLst>
                <a:path w="690" h="1188" extrusionOk="0">
                  <a:moveTo>
                    <a:pt x="2" y="0"/>
                  </a:moveTo>
                  <a:lnTo>
                    <a:pt x="1" y="790"/>
                  </a:lnTo>
                  <a:lnTo>
                    <a:pt x="688" y="1188"/>
                  </a:lnTo>
                  <a:lnTo>
                    <a:pt x="688" y="973"/>
                  </a:lnTo>
                  <a:lnTo>
                    <a:pt x="689" y="397"/>
                  </a:lnTo>
                  <a:lnTo>
                    <a:pt x="191" y="11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7540;p55">
              <a:extLst>
                <a:ext uri="{FF2B5EF4-FFF2-40B4-BE49-F238E27FC236}">
                  <a16:creationId xmlns:a16="http://schemas.microsoft.com/office/drawing/2014/main" id="{1AF00BA5-E9BD-4BEE-89F2-0BCD6E4FA911}"/>
                </a:ext>
              </a:extLst>
            </p:cNvPr>
            <p:cNvSpPr/>
            <p:nvPr/>
          </p:nvSpPr>
          <p:spPr>
            <a:xfrm>
              <a:off x="6563650" y="985900"/>
              <a:ext cx="3200" cy="23350"/>
            </a:xfrm>
            <a:custGeom>
              <a:avLst/>
              <a:gdLst/>
              <a:ahLst/>
              <a:cxnLst/>
              <a:rect l="l" t="t" r="r" b="b"/>
              <a:pathLst>
                <a:path w="128" h="934" extrusionOk="0">
                  <a:moveTo>
                    <a:pt x="4" y="0"/>
                  </a:moveTo>
                  <a:lnTo>
                    <a:pt x="1" y="934"/>
                  </a:lnTo>
                  <a:lnTo>
                    <a:pt x="126" y="861"/>
                  </a:lnTo>
                  <a:lnTo>
                    <a:pt x="127" y="7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7541;p55">
              <a:extLst>
                <a:ext uri="{FF2B5EF4-FFF2-40B4-BE49-F238E27FC236}">
                  <a16:creationId xmlns:a16="http://schemas.microsoft.com/office/drawing/2014/main" id="{4AADEA29-D33C-4D88-9D2A-DE5153324143}"/>
                </a:ext>
              </a:extLst>
            </p:cNvPr>
            <p:cNvSpPr/>
            <p:nvPr/>
          </p:nvSpPr>
          <p:spPr>
            <a:xfrm>
              <a:off x="6563650" y="100742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6" y="0"/>
                  </a:moveTo>
                  <a:lnTo>
                    <a:pt x="1" y="73"/>
                  </a:lnTo>
                  <a:lnTo>
                    <a:pt x="813" y="541"/>
                  </a:lnTo>
                  <a:lnTo>
                    <a:pt x="813" y="398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7542;p55">
              <a:extLst>
                <a:ext uri="{FF2B5EF4-FFF2-40B4-BE49-F238E27FC236}">
                  <a16:creationId xmlns:a16="http://schemas.microsoft.com/office/drawing/2014/main" id="{4A2CD120-BDAA-45E0-A140-915D30B881F8}"/>
                </a:ext>
              </a:extLst>
            </p:cNvPr>
            <p:cNvSpPr/>
            <p:nvPr/>
          </p:nvSpPr>
          <p:spPr>
            <a:xfrm>
              <a:off x="6656650" y="957475"/>
              <a:ext cx="17250" cy="29675"/>
            </a:xfrm>
            <a:custGeom>
              <a:avLst/>
              <a:gdLst/>
              <a:ahLst/>
              <a:cxnLst/>
              <a:rect l="l" t="t" r="r" b="b"/>
              <a:pathLst>
                <a:path w="690" h="1187" extrusionOk="0">
                  <a:moveTo>
                    <a:pt x="688" y="0"/>
                  </a:moveTo>
                  <a:lnTo>
                    <a:pt x="499" y="109"/>
                  </a:lnTo>
                  <a:lnTo>
                    <a:pt x="0" y="396"/>
                  </a:lnTo>
                  <a:lnTo>
                    <a:pt x="2" y="972"/>
                  </a:lnTo>
                  <a:lnTo>
                    <a:pt x="2" y="1186"/>
                  </a:lnTo>
                  <a:lnTo>
                    <a:pt x="689" y="790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7543;p55">
              <a:extLst>
                <a:ext uri="{FF2B5EF4-FFF2-40B4-BE49-F238E27FC236}">
                  <a16:creationId xmlns:a16="http://schemas.microsoft.com/office/drawing/2014/main" id="{F89A11A2-D420-48F6-A1AB-DA6A4AD0F35B}"/>
                </a:ext>
              </a:extLst>
            </p:cNvPr>
            <p:cNvSpPr/>
            <p:nvPr/>
          </p:nvSpPr>
          <p:spPr>
            <a:xfrm>
              <a:off x="6673825" y="955650"/>
              <a:ext cx="3175" cy="23375"/>
            </a:xfrm>
            <a:custGeom>
              <a:avLst/>
              <a:gdLst/>
              <a:ahLst/>
              <a:cxnLst/>
              <a:rect l="l" t="t" r="r" b="b"/>
              <a:pathLst>
                <a:path w="127" h="935" extrusionOk="0">
                  <a:moveTo>
                    <a:pt x="124" y="1"/>
                  </a:moveTo>
                  <a:lnTo>
                    <a:pt x="1" y="73"/>
                  </a:lnTo>
                  <a:lnTo>
                    <a:pt x="2" y="863"/>
                  </a:lnTo>
                  <a:lnTo>
                    <a:pt x="127" y="935"/>
                  </a:lnTo>
                  <a:lnTo>
                    <a:pt x="124" y="1"/>
                  </a:lnTo>
                  <a:close/>
                  <a:moveTo>
                    <a:pt x="127" y="935"/>
                  </a:moveTo>
                  <a:lnTo>
                    <a:pt x="127" y="935"/>
                  </a:lnTo>
                  <a:lnTo>
                    <a:pt x="127" y="935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7544;p55">
              <a:extLst>
                <a:ext uri="{FF2B5EF4-FFF2-40B4-BE49-F238E27FC236}">
                  <a16:creationId xmlns:a16="http://schemas.microsoft.com/office/drawing/2014/main" id="{D66697A6-D595-4B21-B50D-A7BE878821BF}"/>
                </a:ext>
              </a:extLst>
            </p:cNvPr>
            <p:cNvSpPr/>
            <p:nvPr/>
          </p:nvSpPr>
          <p:spPr>
            <a:xfrm>
              <a:off x="6656675" y="97722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0"/>
                  </a:moveTo>
                  <a:lnTo>
                    <a:pt x="1" y="396"/>
                  </a:lnTo>
                  <a:lnTo>
                    <a:pt x="1" y="541"/>
                  </a:lnTo>
                  <a:lnTo>
                    <a:pt x="813" y="72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7545;p55">
              <a:extLst>
                <a:ext uri="{FF2B5EF4-FFF2-40B4-BE49-F238E27FC236}">
                  <a16:creationId xmlns:a16="http://schemas.microsoft.com/office/drawing/2014/main" id="{10DCCDDE-98BC-4365-979D-B3D22C8655CA}"/>
                </a:ext>
              </a:extLst>
            </p:cNvPr>
            <p:cNvSpPr/>
            <p:nvPr/>
          </p:nvSpPr>
          <p:spPr>
            <a:xfrm>
              <a:off x="6630225" y="972625"/>
              <a:ext cx="17250" cy="29700"/>
            </a:xfrm>
            <a:custGeom>
              <a:avLst/>
              <a:gdLst/>
              <a:ahLst/>
              <a:cxnLst/>
              <a:rect l="l" t="t" r="r" b="b"/>
              <a:pathLst>
                <a:path w="690" h="1188" extrusionOk="0">
                  <a:moveTo>
                    <a:pt x="688" y="0"/>
                  </a:moveTo>
                  <a:lnTo>
                    <a:pt x="499" y="109"/>
                  </a:lnTo>
                  <a:lnTo>
                    <a:pt x="0" y="398"/>
                  </a:lnTo>
                  <a:lnTo>
                    <a:pt x="2" y="972"/>
                  </a:lnTo>
                  <a:lnTo>
                    <a:pt x="2" y="1188"/>
                  </a:lnTo>
                  <a:lnTo>
                    <a:pt x="689" y="791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7546;p55">
              <a:extLst>
                <a:ext uri="{FF2B5EF4-FFF2-40B4-BE49-F238E27FC236}">
                  <a16:creationId xmlns:a16="http://schemas.microsoft.com/office/drawing/2014/main" id="{36E108A8-7F32-4DE2-BF68-A5CD8D06AF74}"/>
                </a:ext>
              </a:extLst>
            </p:cNvPr>
            <p:cNvSpPr/>
            <p:nvPr/>
          </p:nvSpPr>
          <p:spPr>
            <a:xfrm>
              <a:off x="6647400" y="970800"/>
              <a:ext cx="3175" cy="23425"/>
            </a:xfrm>
            <a:custGeom>
              <a:avLst/>
              <a:gdLst/>
              <a:ahLst/>
              <a:cxnLst/>
              <a:rect l="l" t="t" r="r" b="b"/>
              <a:pathLst>
                <a:path w="127" h="937" extrusionOk="0">
                  <a:moveTo>
                    <a:pt x="124" y="1"/>
                  </a:moveTo>
                  <a:lnTo>
                    <a:pt x="1" y="73"/>
                  </a:lnTo>
                  <a:lnTo>
                    <a:pt x="2" y="864"/>
                  </a:lnTo>
                  <a:lnTo>
                    <a:pt x="127" y="936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7547;p55">
              <a:extLst>
                <a:ext uri="{FF2B5EF4-FFF2-40B4-BE49-F238E27FC236}">
                  <a16:creationId xmlns:a16="http://schemas.microsoft.com/office/drawing/2014/main" id="{538BB90F-4F86-456F-939D-13DFB257DB95}"/>
                </a:ext>
              </a:extLst>
            </p:cNvPr>
            <p:cNvSpPr/>
            <p:nvPr/>
          </p:nvSpPr>
          <p:spPr>
            <a:xfrm>
              <a:off x="6630250" y="99237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1"/>
                  </a:moveTo>
                  <a:lnTo>
                    <a:pt x="1" y="398"/>
                  </a:lnTo>
                  <a:lnTo>
                    <a:pt x="1" y="541"/>
                  </a:lnTo>
                  <a:lnTo>
                    <a:pt x="813" y="73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7548;p55">
              <a:extLst>
                <a:ext uri="{FF2B5EF4-FFF2-40B4-BE49-F238E27FC236}">
                  <a16:creationId xmlns:a16="http://schemas.microsoft.com/office/drawing/2014/main" id="{BDEB1CD3-7701-4571-ABF4-B5FAFE84914C}"/>
                </a:ext>
              </a:extLst>
            </p:cNvPr>
            <p:cNvSpPr/>
            <p:nvPr/>
          </p:nvSpPr>
          <p:spPr>
            <a:xfrm>
              <a:off x="6603800" y="987675"/>
              <a:ext cx="17225" cy="29700"/>
            </a:xfrm>
            <a:custGeom>
              <a:avLst/>
              <a:gdLst/>
              <a:ahLst/>
              <a:cxnLst/>
              <a:rect l="l" t="t" r="r" b="b"/>
              <a:pathLst>
                <a:path w="689" h="1188" extrusionOk="0">
                  <a:moveTo>
                    <a:pt x="687" y="0"/>
                  </a:moveTo>
                  <a:lnTo>
                    <a:pt x="499" y="110"/>
                  </a:lnTo>
                  <a:lnTo>
                    <a:pt x="0" y="397"/>
                  </a:lnTo>
                  <a:lnTo>
                    <a:pt x="2" y="973"/>
                  </a:lnTo>
                  <a:lnTo>
                    <a:pt x="2" y="1188"/>
                  </a:lnTo>
                  <a:lnTo>
                    <a:pt x="689" y="790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7549;p55">
              <a:extLst>
                <a:ext uri="{FF2B5EF4-FFF2-40B4-BE49-F238E27FC236}">
                  <a16:creationId xmlns:a16="http://schemas.microsoft.com/office/drawing/2014/main" id="{1E08D5CA-A528-4635-A303-BD6105967FF4}"/>
                </a:ext>
              </a:extLst>
            </p:cNvPr>
            <p:cNvSpPr/>
            <p:nvPr/>
          </p:nvSpPr>
          <p:spPr>
            <a:xfrm>
              <a:off x="6620975" y="985900"/>
              <a:ext cx="3175" cy="23350"/>
            </a:xfrm>
            <a:custGeom>
              <a:avLst/>
              <a:gdLst/>
              <a:ahLst/>
              <a:cxnLst/>
              <a:rect l="l" t="t" r="r" b="b"/>
              <a:pathLst>
                <a:path w="127" h="934" extrusionOk="0">
                  <a:moveTo>
                    <a:pt x="124" y="0"/>
                  </a:moveTo>
                  <a:lnTo>
                    <a:pt x="0" y="71"/>
                  </a:lnTo>
                  <a:lnTo>
                    <a:pt x="2" y="861"/>
                  </a:lnTo>
                  <a:lnTo>
                    <a:pt x="127" y="9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7550;p55">
              <a:extLst>
                <a:ext uri="{FF2B5EF4-FFF2-40B4-BE49-F238E27FC236}">
                  <a16:creationId xmlns:a16="http://schemas.microsoft.com/office/drawing/2014/main" id="{01855C5D-B0D6-4DC5-9917-C4FB66338190}"/>
                </a:ext>
              </a:extLst>
            </p:cNvPr>
            <p:cNvSpPr/>
            <p:nvPr/>
          </p:nvSpPr>
          <p:spPr>
            <a:xfrm>
              <a:off x="6603825" y="100742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0"/>
                  </a:moveTo>
                  <a:lnTo>
                    <a:pt x="1" y="398"/>
                  </a:lnTo>
                  <a:lnTo>
                    <a:pt x="1" y="541"/>
                  </a:lnTo>
                  <a:lnTo>
                    <a:pt x="813" y="7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7551;p55">
              <a:extLst>
                <a:ext uri="{FF2B5EF4-FFF2-40B4-BE49-F238E27FC236}">
                  <a16:creationId xmlns:a16="http://schemas.microsoft.com/office/drawing/2014/main" id="{DE94BF15-5D55-4C58-967A-8DE64C6187BE}"/>
                </a:ext>
              </a:extLst>
            </p:cNvPr>
            <p:cNvSpPr/>
            <p:nvPr/>
          </p:nvSpPr>
          <p:spPr>
            <a:xfrm>
              <a:off x="6513925" y="921675"/>
              <a:ext cx="17250" cy="29725"/>
            </a:xfrm>
            <a:custGeom>
              <a:avLst/>
              <a:gdLst/>
              <a:ahLst/>
              <a:cxnLst/>
              <a:rect l="l" t="t" r="r" b="b"/>
              <a:pathLst>
                <a:path w="690" h="1189" extrusionOk="0">
                  <a:moveTo>
                    <a:pt x="2" y="1"/>
                  </a:moveTo>
                  <a:lnTo>
                    <a:pt x="0" y="791"/>
                  </a:lnTo>
                  <a:lnTo>
                    <a:pt x="688" y="1189"/>
                  </a:lnTo>
                  <a:lnTo>
                    <a:pt x="688" y="974"/>
                  </a:lnTo>
                  <a:lnTo>
                    <a:pt x="689" y="398"/>
                  </a:lnTo>
                  <a:lnTo>
                    <a:pt x="190" y="111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7552;p55">
              <a:extLst>
                <a:ext uri="{FF2B5EF4-FFF2-40B4-BE49-F238E27FC236}">
                  <a16:creationId xmlns:a16="http://schemas.microsoft.com/office/drawing/2014/main" id="{47C642EC-6DA9-4184-83F3-58E04CC2DBF3}"/>
                </a:ext>
              </a:extLst>
            </p:cNvPr>
            <p:cNvSpPr/>
            <p:nvPr/>
          </p:nvSpPr>
          <p:spPr>
            <a:xfrm>
              <a:off x="6510800" y="919900"/>
              <a:ext cx="3175" cy="23375"/>
            </a:xfrm>
            <a:custGeom>
              <a:avLst/>
              <a:gdLst/>
              <a:ahLst/>
              <a:cxnLst/>
              <a:rect l="l" t="t" r="r" b="b"/>
              <a:pathLst>
                <a:path w="127" h="935" extrusionOk="0">
                  <a:moveTo>
                    <a:pt x="4" y="1"/>
                  </a:moveTo>
                  <a:lnTo>
                    <a:pt x="1" y="935"/>
                  </a:lnTo>
                  <a:lnTo>
                    <a:pt x="125" y="862"/>
                  </a:lnTo>
                  <a:lnTo>
                    <a:pt x="127" y="72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7553;p55">
              <a:extLst>
                <a:ext uri="{FF2B5EF4-FFF2-40B4-BE49-F238E27FC236}">
                  <a16:creationId xmlns:a16="http://schemas.microsoft.com/office/drawing/2014/main" id="{9EB66A2B-88C6-451A-B7C6-94E6CF40B177}"/>
                </a:ext>
              </a:extLst>
            </p:cNvPr>
            <p:cNvSpPr/>
            <p:nvPr/>
          </p:nvSpPr>
          <p:spPr>
            <a:xfrm>
              <a:off x="6510800" y="941450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5" y="0"/>
                  </a:moveTo>
                  <a:lnTo>
                    <a:pt x="1" y="73"/>
                  </a:lnTo>
                  <a:lnTo>
                    <a:pt x="813" y="541"/>
                  </a:lnTo>
                  <a:lnTo>
                    <a:pt x="813" y="398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7554;p55">
              <a:extLst>
                <a:ext uri="{FF2B5EF4-FFF2-40B4-BE49-F238E27FC236}">
                  <a16:creationId xmlns:a16="http://schemas.microsoft.com/office/drawing/2014/main" id="{115A4521-2BDB-4705-8EC1-0D94546FD7D9}"/>
                </a:ext>
              </a:extLst>
            </p:cNvPr>
            <p:cNvSpPr/>
            <p:nvPr/>
          </p:nvSpPr>
          <p:spPr>
            <a:xfrm>
              <a:off x="6540350" y="936875"/>
              <a:ext cx="17275" cy="29675"/>
            </a:xfrm>
            <a:custGeom>
              <a:avLst/>
              <a:gdLst/>
              <a:ahLst/>
              <a:cxnLst/>
              <a:rect l="l" t="t" r="r" b="b"/>
              <a:pathLst>
                <a:path w="691" h="1187" extrusionOk="0">
                  <a:moveTo>
                    <a:pt x="2" y="1"/>
                  </a:moveTo>
                  <a:lnTo>
                    <a:pt x="0" y="791"/>
                  </a:lnTo>
                  <a:lnTo>
                    <a:pt x="688" y="1187"/>
                  </a:lnTo>
                  <a:lnTo>
                    <a:pt x="688" y="972"/>
                  </a:lnTo>
                  <a:lnTo>
                    <a:pt x="691" y="396"/>
                  </a:lnTo>
                  <a:lnTo>
                    <a:pt x="192" y="109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7555;p55">
              <a:extLst>
                <a:ext uri="{FF2B5EF4-FFF2-40B4-BE49-F238E27FC236}">
                  <a16:creationId xmlns:a16="http://schemas.microsoft.com/office/drawing/2014/main" id="{39D69C9D-4296-46E9-915C-822E61F7B3BC}"/>
                </a:ext>
              </a:extLst>
            </p:cNvPr>
            <p:cNvSpPr/>
            <p:nvPr/>
          </p:nvSpPr>
          <p:spPr>
            <a:xfrm>
              <a:off x="6537225" y="935075"/>
              <a:ext cx="3175" cy="23350"/>
            </a:xfrm>
            <a:custGeom>
              <a:avLst/>
              <a:gdLst/>
              <a:ahLst/>
              <a:cxnLst/>
              <a:rect l="l" t="t" r="r" b="b"/>
              <a:pathLst>
                <a:path w="127" h="934" extrusionOk="0">
                  <a:moveTo>
                    <a:pt x="4" y="0"/>
                  </a:moveTo>
                  <a:lnTo>
                    <a:pt x="1" y="934"/>
                  </a:lnTo>
                  <a:lnTo>
                    <a:pt x="125" y="861"/>
                  </a:lnTo>
                  <a:lnTo>
                    <a:pt x="127" y="7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7556;p55">
              <a:extLst>
                <a:ext uri="{FF2B5EF4-FFF2-40B4-BE49-F238E27FC236}">
                  <a16:creationId xmlns:a16="http://schemas.microsoft.com/office/drawing/2014/main" id="{35028033-EBB0-4120-9B10-D441B1385416}"/>
                </a:ext>
              </a:extLst>
            </p:cNvPr>
            <p:cNvSpPr/>
            <p:nvPr/>
          </p:nvSpPr>
          <p:spPr>
            <a:xfrm>
              <a:off x="6537225" y="956600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5" y="0"/>
                  </a:moveTo>
                  <a:lnTo>
                    <a:pt x="1" y="73"/>
                  </a:lnTo>
                  <a:lnTo>
                    <a:pt x="813" y="541"/>
                  </a:lnTo>
                  <a:lnTo>
                    <a:pt x="813" y="398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7557;p55">
              <a:extLst>
                <a:ext uri="{FF2B5EF4-FFF2-40B4-BE49-F238E27FC236}">
                  <a16:creationId xmlns:a16="http://schemas.microsoft.com/office/drawing/2014/main" id="{4323A49D-65D7-431A-9661-F0E93CBAD848}"/>
                </a:ext>
              </a:extLst>
            </p:cNvPr>
            <p:cNvSpPr/>
            <p:nvPr/>
          </p:nvSpPr>
          <p:spPr>
            <a:xfrm>
              <a:off x="6566775" y="951925"/>
              <a:ext cx="17250" cy="29700"/>
            </a:xfrm>
            <a:custGeom>
              <a:avLst/>
              <a:gdLst/>
              <a:ahLst/>
              <a:cxnLst/>
              <a:rect l="l" t="t" r="r" b="b"/>
              <a:pathLst>
                <a:path w="690" h="1188" extrusionOk="0">
                  <a:moveTo>
                    <a:pt x="2" y="0"/>
                  </a:moveTo>
                  <a:lnTo>
                    <a:pt x="1" y="791"/>
                  </a:lnTo>
                  <a:lnTo>
                    <a:pt x="688" y="1188"/>
                  </a:lnTo>
                  <a:lnTo>
                    <a:pt x="688" y="973"/>
                  </a:lnTo>
                  <a:lnTo>
                    <a:pt x="689" y="398"/>
                  </a:lnTo>
                  <a:lnTo>
                    <a:pt x="191" y="10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7558;p55">
              <a:extLst>
                <a:ext uri="{FF2B5EF4-FFF2-40B4-BE49-F238E27FC236}">
                  <a16:creationId xmlns:a16="http://schemas.microsoft.com/office/drawing/2014/main" id="{8B9F84FB-EA75-4E1B-977D-A92436EA5D13}"/>
                </a:ext>
              </a:extLst>
            </p:cNvPr>
            <p:cNvSpPr/>
            <p:nvPr/>
          </p:nvSpPr>
          <p:spPr>
            <a:xfrm>
              <a:off x="6563650" y="950150"/>
              <a:ext cx="3200" cy="23375"/>
            </a:xfrm>
            <a:custGeom>
              <a:avLst/>
              <a:gdLst/>
              <a:ahLst/>
              <a:cxnLst/>
              <a:rect l="l" t="t" r="r" b="b"/>
              <a:pathLst>
                <a:path w="128" h="935" extrusionOk="0">
                  <a:moveTo>
                    <a:pt x="4" y="0"/>
                  </a:moveTo>
                  <a:lnTo>
                    <a:pt x="1" y="934"/>
                  </a:lnTo>
                  <a:lnTo>
                    <a:pt x="126" y="862"/>
                  </a:lnTo>
                  <a:lnTo>
                    <a:pt x="127" y="7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7559;p55">
              <a:extLst>
                <a:ext uri="{FF2B5EF4-FFF2-40B4-BE49-F238E27FC236}">
                  <a16:creationId xmlns:a16="http://schemas.microsoft.com/office/drawing/2014/main" id="{143415D2-5050-4CB9-A099-D29A6408F533}"/>
                </a:ext>
              </a:extLst>
            </p:cNvPr>
            <p:cNvSpPr/>
            <p:nvPr/>
          </p:nvSpPr>
          <p:spPr>
            <a:xfrm>
              <a:off x="6563650" y="97167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6" y="1"/>
                  </a:moveTo>
                  <a:lnTo>
                    <a:pt x="1" y="73"/>
                  </a:lnTo>
                  <a:lnTo>
                    <a:pt x="813" y="542"/>
                  </a:lnTo>
                  <a:lnTo>
                    <a:pt x="813" y="398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7560;p55">
              <a:extLst>
                <a:ext uri="{FF2B5EF4-FFF2-40B4-BE49-F238E27FC236}">
                  <a16:creationId xmlns:a16="http://schemas.microsoft.com/office/drawing/2014/main" id="{AAD26711-16DA-4C69-AD95-39804F739E9D}"/>
                </a:ext>
              </a:extLst>
            </p:cNvPr>
            <p:cNvSpPr/>
            <p:nvPr/>
          </p:nvSpPr>
          <p:spPr>
            <a:xfrm>
              <a:off x="6656650" y="921675"/>
              <a:ext cx="17250" cy="29725"/>
            </a:xfrm>
            <a:custGeom>
              <a:avLst/>
              <a:gdLst/>
              <a:ahLst/>
              <a:cxnLst/>
              <a:rect l="l" t="t" r="r" b="b"/>
              <a:pathLst>
                <a:path w="690" h="1189" extrusionOk="0">
                  <a:moveTo>
                    <a:pt x="688" y="1"/>
                  </a:moveTo>
                  <a:lnTo>
                    <a:pt x="499" y="111"/>
                  </a:lnTo>
                  <a:lnTo>
                    <a:pt x="0" y="398"/>
                  </a:lnTo>
                  <a:lnTo>
                    <a:pt x="2" y="974"/>
                  </a:lnTo>
                  <a:lnTo>
                    <a:pt x="2" y="1189"/>
                  </a:lnTo>
                  <a:lnTo>
                    <a:pt x="689" y="791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7561;p55">
              <a:extLst>
                <a:ext uri="{FF2B5EF4-FFF2-40B4-BE49-F238E27FC236}">
                  <a16:creationId xmlns:a16="http://schemas.microsoft.com/office/drawing/2014/main" id="{EB2383FA-9F45-4F8F-9EC2-D39705AB2EE4}"/>
                </a:ext>
              </a:extLst>
            </p:cNvPr>
            <p:cNvSpPr/>
            <p:nvPr/>
          </p:nvSpPr>
          <p:spPr>
            <a:xfrm>
              <a:off x="6673825" y="919900"/>
              <a:ext cx="3175" cy="23375"/>
            </a:xfrm>
            <a:custGeom>
              <a:avLst/>
              <a:gdLst/>
              <a:ahLst/>
              <a:cxnLst/>
              <a:rect l="l" t="t" r="r" b="b"/>
              <a:pathLst>
                <a:path w="127" h="935" extrusionOk="0">
                  <a:moveTo>
                    <a:pt x="124" y="1"/>
                  </a:moveTo>
                  <a:lnTo>
                    <a:pt x="1" y="72"/>
                  </a:lnTo>
                  <a:lnTo>
                    <a:pt x="2" y="862"/>
                  </a:lnTo>
                  <a:lnTo>
                    <a:pt x="127" y="93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7562;p55">
              <a:extLst>
                <a:ext uri="{FF2B5EF4-FFF2-40B4-BE49-F238E27FC236}">
                  <a16:creationId xmlns:a16="http://schemas.microsoft.com/office/drawing/2014/main" id="{3A2A08CA-8F5A-485D-8A9A-408B354F9F98}"/>
                </a:ext>
              </a:extLst>
            </p:cNvPr>
            <p:cNvSpPr/>
            <p:nvPr/>
          </p:nvSpPr>
          <p:spPr>
            <a:xfrm>
              <a:off x="6656675" y="941450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0"/>
                  </a:moveTo>
                  <a:lnTo>
                    <a:pt x="1" y="398"/>
                  </a:lnTo>
                  <a:lnTo>
                    <a:pt x="1" y="541"/>
                  </a:lnTo>
                  <a:lnTo>
                    <a:pt x="813" y="7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7563;p55">
              <a:extLst>
                <a:ext uri="{FF2B5EF4-FFF2-40B4-BE49-F238E27FC236}">
                  <a16:creationId xmlns:a16="http://schemas.microsoft.com/office/drawing/2014/main" id="{E7834C3D-EBFA-4077-9984-E116A341429D}"/>
                </a:ext>
              </a:extLst>
            </p:cNvPr>
            <p:cNvSpPr/>
            <p:nvPr/>
          </p:nvSpPr>
          <p:spPr>
            <a:xfrm>
              <a:off x="6630225" y="936875"/>
              <a:ext cx="17250" cy="29675"/>
            </a:xfrm>
            <a:custGeom>
              <a:avLst/>
              <a:gdLst/>
              <a:ahLst/>
              <a:cxnLst/>
              <a:rect l="l" t="t" r="r" b="b"/>
              <a:pathLst>
                <a:path w="690" h="1187" extrusionOk="0">
                  <a:moveTo>
                    <a:pt x="688" y="1"/>
                  </a:moveTo>
                  <a:lnTo>
                    <a:pt x="499" y="109"/>
                  </a:lnTo>
                  <a:lnTo>
                    <a:pt x="0" y="396"/>
                  </a:lnTo>
                  <a:lnTo>
                    <a:pt x="2" y="972"/>
                  </a:lnTo>
                  <a:lnTo>
                    <a:pt x="2" y="1187"/>
                  </a:lnTo>
                  <a:lnTo>
                    <a:pt x="689" y="791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7564;p55">
              <a:extLst>
                <a:ext uri="{FF2B5EF4-FFF2-40B4-BE49-F238E27FC236}">
                  <a16:creationId xmlns:a16="http://schemas.microsoft.com/office/drawing/2014/main" id="{27836F84-971A-4E64-8A37-5793EEED46D3}"/>
                </a:ext>
              </a:extLst>
            </p:cNvPr>
            <p:cNvSpPr/>
            <p:nvPr/>
          </p:nvSpPr>
          <p:spPr>
            <a:xfrm>
              <a:off x="6647400" y="935075"/>
              <a:ext cx="3175" cy="23350"/>
            </a:xfrm>
            <a:custGeom>
              <a:avLst/>
              <a:gdLst/>
              <a:ahLst/>
              <a:cxnLst/>
              <a:rect l="l" t="t" r="r" b="b"/>
              <a:pathLst>
                <a:path w="127" h="934" extrusionOk="0">
                  <a:moveTo>
                    <a:pt x="124" y="0"/>
                  </a:moveTo>
                  <a:lnTo>
                    <a:pt x="1" y="71"/>
                  </a:lnTo>
                  <a:lnTo>
                    <a:pt x="2" y="861"/>
                  </a:lnTo>
                  <a:lnTo>
                    <a:pt x="127" y="9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7565;p55">
              <a:extLst>
                <a:ext uri="{FF2B5EF4-FFF2-40B4-BE49-F238E27FC236}">
                  <a16:creationId xmlns:a16="http://schemas.microsoft.com/office/drawing/2014/main" id="{88C17240-1CF8-42F3-8AE5-435A7E0D4112}"/>
                </a:ext>
              </a:extLst>
            </p:cNvPr>
            <p:cNvSpPr/>
            <p:nvPr/>
          </p:nvSpPr>
          <p:spPr>
            <a:xfrm>
              <a:off x="6630250" y="956600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0"/>
                  </a:moveTo>
                  <a:lnTo>
                    <a:pt x="1" y="398"/>
                  </a:lnTo>
                  <a:lnTo>
                    <a:pt x="1" y="541"/>
                  </a:lnTo>
                  <a:lnTo>
                    <a:pt x="813" y="7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7566;p55">
              <a:extLst>
                <a:ext uri="{FF2B5EF4-FFF2-40B4-BE49-F238E27FC236}">
                  <a16:creationId xmlns:a16="http://schemas.microsoft.com/office/drawing/2014/main" id="{D0CDBFC0-0176-48DC-80D4-F4575C9C3A11}"/>
                </a:ext>
              </a:extLst>
            </p:cNvPr>
            <p:cNvSpPr/>
            <p:nvPr/>
          </p:nvSpPr>
          <p:spPr>
            <a:xfrm>
              <a:off x="6603800" y="951925"/>
              <a:ext cx="17225" cy="29700"/>
            </a:xfrm>
            <a:custGeom>
              <a:avLst/>
              <a:gdLst/>
              <a:ahLst/>
              <a:cxnLst/>
              <a:rect l="l" t="t" r="r" b="b"/>
              <a:pathLst>
                <a:path w="689" h="1188" extrusionOk="0">
                  <a:moveTo>
                    <a:pt x="687" y="0"/>
                  </a:moveTo>
                  <a:lnTo>
                    <a:pt x="499" y="109"/>
                  </a:lnTo>
                  <a:lnTo>
                    <a:pt x="0" y="398"/>
                  </a:lnTo>
                  <a:lnTo>
                    <a:pt x="2" y="973"/>
                  </a:lnTo>
                  <a:lnTo>
                    <a:pt x="2" y="1188"/>
                  </a:lnTo>
                  <a:lnTo>
                    <a:pt x="689" y="791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7567;p55">
              <a:extLst>
                <a:ext uri="{FF2B5EF4-FFF2-40B4-BE49-F238E27FC236}">
                  <a16:creationId xmlns:a16="http://schemas.microsoft.com/office/drawing/2014/main" id="{DE20DC29-EF47-46AC-9C2B-CB3613A9A9E8}"/>
                </a:ext>
              </a:extLst>
            </p:cNvPr>
            <p:cNvSpPr/>
            <p:nvPr/>
          </p:nvSpPr>
          <p:spPr>
            <a:xfrm>
              <a:off x="6620975" y="950150"/>
              <a:ext cx="3175" cy="23375"/>
            </a:xfrm>
            <a:custGeom>
              <a:avLst/>
              <a:gdLst/>
              <a:ahLst/>
              <a:cxnLst/>
              <a:rect l="l" t="t" r="r" b="b"/>
              <a:pathLst>
                <a:path w="127" h="935" extrusionOk="0">
                  <a:moveTo>
                    <a:pt x="124" y="0"/>
                  </a:moveTo>
                  <a:lnTo>
                    <a:pt x="0" y="71"/>
                  </a:lnTo>
                  <a:lnTo>
                    <a:pt x="2" y="862"/>
                  </a:lnTo>
                  <a:lnTo>
                    <a:pt x="127" y="9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7568;p55">
              <a:extLst>
                <a:ext uri="{FF2B5EF4-FFF2-40B4-BE49-F238E27FC236}">
                  <a16:creationId xmlns:a16="http://schemas.microsoft.com/office/drawing/2014/main" id="{8194D137-3FD6-48C0-B03F-3B6EDA350918}"/>
                </a:ext>
              </a:extLst>
            </p:cNvPr>
            <p:cNvSpPr/>
            <p:nvPr/>
          </p:nvSpPr>
          <p:spPr>
            <a:xfrm>
              <a:off x="6603825" y="97167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1"/>
                  </a:moveTo>
                  <a:lnTo>
                    <a:pt x="1" y="398"/>
                  </a:lnTo>
                  <a:lnTo>
                    <a:pt x="1" y="542"/>
                  </a:lnTo>
                  <a:lnTo>
                    <a:pt x="813" y="73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7569;p55">
              <a:extLst>
                <a:ext uri="{FF2B5EF4-FFF2-40B4-BE49-F238E27FC236}">
                  <a16:creationId xmlns:a16="http://schemas.microsoft.com/office/drawing/2014/main" id="{4C1A069E-5052-4563-8679-8323FE4A669C}"/>
                </a:ext>
              </a:extLst>
            </p:cNvPr>
            <p:cNvSpPr/>
            <p:nvPr/>
          </p:nvSpPr>
          <p:spPr>
            <a:xfrm>
              <a:off x="7161750" y="1066600"/>
              <a:ext cx="399150" cy="229825"/>
            </a:xfrm>
            <a:custGeom>
              <a:avLst/>
              <a:gdLst/>
              <a:ahLst/>
              <a:cxnLst/>
              <a:rect l="l" t="t" r="r" b="b"/>
              <a:pathLst>
                <a:path w="15966" h="9193" extrusionOk="0">
                  <a:moveTo>
                    <a:pt x="5343" y="1"/>
                  </a:moveTo>
                  <a:cubicBezTo>
                    <a:pt x="5285" y="1"/>
                    <a:pt x="5227" y="14"/>
                    <a:pt x="5183" y="39"/>
                  </a:cubicBezTo>
                  <a:lnTo>
                    <a:pt x="90" y="3022"/>
                  </a:lnTo>
                  <a:cubicBezTo>
                    <a:pt x="2" y="3073"/>
                    <a:pt x="0" y="3155"/>
                    <a:pt x="89" y="3207"/>
                  </a:cubicBezTo>
                  <a:lnTo>
                    <a:pt x="10464" y="9154"/>
                  </a:lnTo>
                  <a:cubicBezTo>
                    <a:pt x="10507" y="9180"/>
                    <a:pt x="10565" y="9192"/>
                    <a:pt x="10623" y="9192"/>
                  </a:cubicBezTo>
                  <a:cubicBezTo>
                    <a:pt x="10681" y="9192"/>
                    <a:pt x="10739" y="9180"/>
                    <a:pt x="10783" y="9154"/>
                  </a:cubicBezTo>
                  <a:lnTo>
                    <a:pt x="15877" y="6173"/>
                  </a:lnTo>
                  <a:cubicBezTo>
                    <a:pt x="15966" y="6121"/>
                    <a:pt x="15966" y="6038"/>
                    <a:pt x="15879" y="5987"/>
                  </a:cubicBezTo>
                  <a:lnTo>
                    <a:pt x="5503" y="39"/>
                  </a:lnTo>
                  <a:cubicBezTo>
                    <a:pt x="5459" y="14"/>
                    <a:pt x="5401" y="1"/>
                    <a:pt x="534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7570;p55">
              <a:extLst>
                <a:ext uri="{FF2B5EF4-FFF2-40B4-BE49-F238E27FC236}">
                  <a16:creationId xmlns:a16="http://schemas.microsoft.com/office/drawing/2014/main" id="{35F4C748-CD94-434F-BF5A-3A5BF3FEAA2E}"/>
                </a:ext>
              </a:extLst>
            </p:cNvPr>
            <p:cNvSpPr/>
            <p:nvPr/>
          </p:nvSpPr>
          <p:spPr>
            <a:xfrm>
              <a:off x="7264600" y="1092650"/>
              <a:ext cx="10500" cy="32725"/>
            </a:xfrm>
            <a:custGeom>
              <a:avLst/>
              <a:gdLst/>
              <a:ahLst/>
              <a:cxnLst/>
              <a:rect l="l" t="t" r="r" b="b"/>
              <a:pathLst>
                <a:path w="420" h="1309" extrusionOk="0">
                  <a:moveTo>
                    <a:pt x="419" y="1"/>
                  </a:moveTo>
                  <a:cubicBezTo>
                    <a:pt x="419" y="32"/>
                    <a:pt x="399" y="63"/>
                    <a:pt x="357" y="88"/>
                  </a:cubicBezTo>
                  <a:cubicBezTo>
                    <a:pt x="316" y="111"/>
                    <a:pt x="263" y="123"/>
                    <a:pt x="210" y="123"/>
                  </a:cubicBezTo>
                  <a:cubicBezTo>
                    <a:pt x="156" y="123"/>
                    <a:pt x="102" y="111"/>
                    <a:pt x="61" y="88"/>
                  </a:cubicBezTo>
                  <a:cubicBezTo>
                    <a:pt x="20" y="64"/>
                    <a:pt x="0" y="32"/>
                    <a:pt x="0" y="2"/>
                  </a:cubicBezTo>
                  <a:lnTo>
                    <a:pt x="0" y="1187"/>
                  </a:lnTo>
                  <a:cubicBezTo>
                    <a:pt x="0" y="1217"/>
                    <a:pt x="20" y="1249"/>
                    <a:pt x="61" y="1272"/>
                  </a:cubicBezTo>
                  <a:cubicBezTo>
                    <a:pt x="102" y="1296"/>
                    <a:pt x="155" y="1308"/>
                    <a:pt x="208" y="1308"/>
                  </a:cubicBezTo>
                  <a:cubicBezTo>
                    <a:pt x="262" y="1308"/>
                    <a:pt x="315" y="1296"/>
                    <a:pt x="357" y="1272"/>
                  </a:cubicBezTo>
                  <a:cubicBezTo>
                    <a:pt x="399" y="1249"/>
                    <a:pt x="419" y="1217"/>
                    <a:pt x="419" y="1187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7571;p55">
              <a:extLst>
                <a:ext uri="{FF2B5EF4-FFF2-40B4-BE49-F238E27FC236}">
                  <a16:creationId xmlns:a16="http://schemas.microsoft.com/office/drawing/2014/main" id="{6CD13F48-3099-4BAA-B3A7-2FD3E82F5A0E}"/>
                </a:ext>
              </a:extLst>
            </p:cNvPr>
            <p:cNvSpPr/>
            <p:nvPr/>
          </p:nvSpPr>
          <p:spPr>
            <a:xfrm>
              <a:off x="7264075" y="1089650"/>
              <a:ext cx="11525" cy="6075"/>
            </a:xfrm>
            <a:custGeom>
              <a:avLst/>
              <a:gdLst/>
              <a:ahLst/>
              <a:cxnLst/>
              <a:rect l="l" t="t" r="r" b="b"/>
              <a:pathLst>
                <a:path w="461" h="243" extrusionOk="0">
                  <a:moveTo>
                    <a:pt x="232" y="0"/>
                  </a:moveTo>
                  <a:cubicBezTo>
                    <a:pt x="178" y="0"/>
                    <a:pt x="125" y="12"/>
                    <a:pt x="83" y="35"/>
                  </a:cubicBezTo>
                  <a:cubicBezTo>
                    <a:pt x="1" y="83"/>
                    <a:pt x="1" y="160"/>
                    <a:pt x="82" y="208"/>
                  </a:cubicBezTo>
                  <a:cubicBezTo>
                    <a:pt x="123" y="231"/>
                    <a:pt x="177" y="243"/>
                    <a:pt x="231" y="243"/>
                  </a:cubicBezTo>
                  <a:cubicBezTo>
                    <a:pt x="284" y="243"/>
                    <a:pt x="337" y="231"/>
                    <a:pt x="378" y="208"/>
                  </a:cubicBezTo>
                  <a:cubicBezTo>
                    <a:pt x="460" y="160"/>
                    <a:pt x="460" y="83"/>
                    <a:pt x="379" y="35"/>
                  </a:cubicBezTo>
                  <a:cubicBezTo>
                    <a:pt x="339" y="12"/>
                    <a:pt x="285" y="0"/>
                    <a:pt x="232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7572;p55">
              <a:extLst>
                <a:ext uri="{FF2B5EF4-FFF2-40B4-BE49-F238E27FC236}">
                  <a16:creationId xmlns:a16="http://schemas.microsoft.com/office/drawing/2014/main" id="{D1B2E844-202C-4B4C-B4E2-CBCD56DC8A6C}"/>
                </a:ext>
              </a:extLst>
            </p:cNvPr>
            <p:cNvSpPr/>
            <p:nvPr/>
          </p:nvSpPr>
          <p:spPr>
            <a:xfrm>
              <a:off x="7228375" y="1019275"/>
              <a:ext cx="81525" cy="77875"/>
            </a:xfrm>
            <a:custGeom>
              <a:avLst/>
              <a:gdLst/>
              <a:ahLst/>
              <a:cxnLst/>
              <a:rect l="l" t="t" r="r" b="b"/>
              <a:pathLst>
                <a:path w="3261" h="3115" extrusionOk="0">
                  <a:moveTo>
                    <a:pt x="1955" y="1"/>
                  </a:moveTo>
                  <a:cubicBezTo>
                    <a:pt x="1739" y="1"/>
                    <a:pt x="1533" y="114"/>
                    <a:pt x="1422" y="308"/>
                  </a:cubicBezTo>
                  <a:cubicBezTo>
                    <a:pt x="1328" y="198"/>
                    <a:pt x="1193" y="139"/>
                    <a:pt x="1056" y="139"/>
                  </a:cubicBezTo>
                  <a:cubicBezTo>
                    <a:pt x="973" y="139"/>
                    <a:pt x="889" y="161"/>
                    <a:pt x="814" y="205"/>
                  </a:cubicBezTo>
                  <a:cubicBezTo>
                    <a:pt x="614" y="324"/>
                    <a:pt x="527" y="569"/>
                    <a:pt x="611" y="787"/>
                  </a:cubicBezTo>
                  <a:cubicBezTo>
                    <a:pt x="331" y="842"/>
                    <a:pt x="114" y="1059"/>
                    <a:pt x="57" y="1338"/>
                  </a:cubicBezTo>
                  <a:cubicBezTo>
                    <a:pt x="0" y="1616"/>
                    <a:pt x="118" y="1902"/>
                    <a:pt x="353" y="2061"/>
                  </a:cubicBezTo>
                  <a:cubicBezTo>
                    <a:pt x="341" y="2100"/>
                    <a:pt x="335" y="2141"/>
                    <a:pt x="335" y="2181"/>
                  </a:cubicBezTo>
                  <a:cubicBezTo>
                    <a:pt x="335" y="2403"/>
                    <a:pt x="488" y="2596"/>
                    <a:pt x="704" y="2647"/>
                  </a:cubicBezTo>
                  <a:cubicBezTo>
                    <a:pt x="916" y="2955"/>
                    <a:pt x="1254" y="3115"/>
                    <a:pt x="1594" y="3115"/>
                  </a:cubicBezTo>
                  <a:cubicBezTo>
                    <a:pt x="1860" y="3115"/>
                    <a:pt x="2128" y="3017"/>
                    <a:pt x="2338" y="2817"/>
                  </a:cubicBezTo>
                  <a:cubicBezTo>
                    <a:pt x="2347" y="2811"/>
                    <a:pt x="2355" y="2806"/>
                    <a:pt x="2363" y="2802"/>
                  </a:cubicBezTo>
                  <a:cubicBezTo>
                    <a:pt x="2400" y="2811"/>
                    <a:pt x="2438" y="2816"/>
                    <a:pt x="2475" y="2816"/>
                  </a:cubicBezTo>
                  <a:cubicBezTo>
                    <a:pt x="2711" y="2816"/>
                    <a:pt x="2920" y="2637"/>
                    <a:pt x="2946" y="2392"/>
                  </a:cubicBezTo>
                  <a:cubicBezTo>
                    <a:pt x="3140" y="2282"/>
                    <a:pt x="3259" y="2077"/>
                    <a:pt x="3260" y="1855"/>
                  </a:cubicBezTo>
                  <a:cubicBezTo>
                    <a:pt x="3260" y="1628"/>
                    <a:pt x="3136" y="1419"/>
                    <a:pt x="2935" y="1311"/>
                  </a:cubicBezTo>
                  <a:cubicBezTo>
                    <a:pt x="3082" y="1019"/>
                    <a:pt x="2896" y="668"/>
                    <a:pt x="2571" y="627"/>
                  </a:cubicBezTo>
                  <a:lnTo>
                    <a:pt x="2571" y="620"/>
                  </a:lnTo>
                  <a:cubicBezTo>
                    <a:pt x="2571" y="341"/>
                    <a:pt x="2386" y="96"/>
                    <a:pt x="2116" y="22"/>
                  </a:cubicBezTo>
                  <a:cubicBezTo>
                    <a:pt x="2062" y="8"/>
                    <a:pt x="2008" y="1"/>
                    <a:pt x="1955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7573;p55">
              <a:extLst>
                <a:ext uri="{FF2B5EF4-FFF2-40B4-BE49-F238E27FC236}">
                  <a16:creationId xmlns:a16="http://schemas.microsoft.com/office/drawing/2014/main" id="{37E55E95-E785-4AB2-B7FC-2A2D51F28D36}"/>
                </a:ext>
              </a:extLst>
            </p:cNvPr>
            <p:cNvSpPr/>
            <p:nvPr/>
          </p:nvSpPr>
          <p:spPr>
            <a:xfrm>
              <a:off x="7212325" y="1112600"/>
              <a:ext cx="10500" cy="32700"/>
            </a:xfrm>
            <a:custGeom>
              <a:avLst/>
              <a:gdLst/>
              <a:ahLst/>
              <a:cxnLst/>
              <a:rect l="l" t="t" r="r" b="b"/>
              <a:pathLst>
                <a:path w="420" h="1308" extrusionOk="0">
                  <a:moveTo>
                    <a:pt x="419" y="0"/>
                  </a:moveTo>
                  <a:cubicBezTo>
                    <a:pt x="419" y="32"/>
                    <a:pt x="399" y="62"/>
                    <a:pt x="357" y="87"/>
                  </a:cubicBezTo>
                  <a:cubicBezTo>
                    <a:pt x="315" y="110"/>
                    <a:pt x="262" y="122"/>
                    <a:pt x="208" y="122"/>
                  </a:cubicBezTo>
                  <a:cubicBezTo>
                    <a:pt x="155" y="122"/>
                    <a:pt x="102" y="110"/>
                    <a:pt x="61" y="87"/>
                  </a:cubicBezTo>
                  <a:cubicBezTo>
                    <a:pt x="20" y="62"/>
                    <a:pt x="0" y="32"/>
                    <a:pt x="0" y="1"/>
                  </a:cubicBezTo>
                  <a:lnTo>
                    <a:pt x="0" y="1186"/>
                  </a:lnTo>
                  <a:cubicBezTo>
                    <a:pt x="0" y="1217"/>
                    <a:pt x="20" y="1247"/>
                    <a:pt x="61" y="1272"/>
                  </a:cubicBezTo>
                  <a:cubicBezTo>
                    <a:pt x="102" y="1296"/>
                    <a:pt x="155" y="1308"/>
                    <a:pt x="208" y="1308"/>
                  </a:cubicBezTo>
                  <a:cubicBezTo>
                    <a:pt x="262" y="1308"/>
                    <a:pt x="315" y="1296"/>
                    <a:pt x="357" y="1272"/>
                  </a:cubicBezTo>
                  <a:cubicBezTo>
                    <a:pt x="399" y="1247"/>
                    <a:pt x="419" y="1217"/>
                    <a:pt x="419" y="1185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7574;p55">
              <a:extLst>
                <a:ext uri="{FF2B5EF4-FFF2-40B4-BE49-F238E27FC236}">
                  <a16:creationId xmlns:a16="http://schemas.microsoft.com/office/drawing/2014/main" id="{7308A589-E6D2-48C7-ACD7-526DA0DBA9F6}"/>
                </a:ext>
              </a:extLst>
            </p:cNvPr>
            <p:cNvSpPr/>
            <p:nvPr/>
          </p:nvSpPr>
          <p:spPr>
            <a:xfrm>
              <a:off x="7211800" y="1109575"/>
              <a:ext cx="11525" cy="6075"/>
            </a:xfrm>
            <a:custGeom>
              <a:avLst/>
              <a:gdLst/>
              <a:ahLst/>
              <a:cxnLst/>
              <a:rect l="l" t="t" r="r" b="b"/>
              <a:pathLst>
                <a:path w="461" h="243" extrusionOk="0">
                  <a:moveTo>
                    <a:pt x="231" y="0"/>
                  </a:moveTo>
                  <a:cubicBezTo>
                    <a:pt x="178" y="0"/>
                    <a:pt x="124" y="12"/>
                    <a:pt x="83" y="35"/>
                  </a:cubicBezTo>
                  <a:cubicBezTo>
                    <a:pt x="1" y="83"/>
                    <a:pt x="1" y="160"/>
                    <a:pt x="82" y="208"/>
                  </a:cubicBezTo>
                  <a:cubicBezTo>
                    <a:pt x="123" y="231"/>
                    <a:pt x="176" y="243"/>
                    <a:pt x="229" y="243"/>
                  </a:cubicBezTo>
                  <a:cubicBezTo>
                    <a:pt x="283" y="243"/>
                    <a:pt x="336" y="231"/>
                    <a:pt x="378" y="208"/>
                  </a:cubicBezTo>
                  <a:cubicBezTo>
                    <a:pt x="460" y="160"/>
                    <a:pt x="460" y="82"/>
                    <a:pt x="379" y="35"/>
                  </a:cubicBezTo>
                  <a:cubicBezTo>
                    <a:pt x="338" y="12"/>
                    <a:pt x="285" y="0"/>
                    <a:pt x="231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7575;p55">
              <a:extLst>
                <a:ext uri="{FF2B5EF4-FFF2-40B4-BE49-F238E27FC236}">
                  <a16:creationId xmlns:a16="http://schemas.microsoft.com/office/drawing/2014/main" id="{42832F71-E541-4D14-A756-6DF30E84B0E0}"/>
                </a:ext>
              </a:extLst>
            </p:cNvPr>
            <p:cNvSpPr/>
            <p:nvPr/>
          </p:nvSpPr>
          <p:spPr>
            <a:xfrm>
              <a:off x="7176100" y="1039225"/>
              <a:ext cx="81525" cy="77850"/>
            </a:xfrm>
            <a:custGeom>
              <a:avLst/>
              <a:gdLst/>
              <a:ahLst/>
              <a:cxnLst/>
              <a:rect l="l" t="t" r="r" b="b"/>
              <a:pathLst>
                <a:path w="3261" h="3114" extrusionOk="0">
                  <a:moveTo>
                    <a:pt x="1955" y="0"/>
                  </a:moveTo>
                  <a:cubicBezTo>
                    <a:pt x="1739" y="0"/>
                    <a:pt x="1534" y="114"/>
                    <a:pt x="1422" y="308"/>
                  </a:cubicBezTo>
                  <a:cubicBezTo>
                    <a:pt x="1328" y="197"/>
                    <a:pt x="1193" y="138"/>
                    <a:pt x="1056" y="138"/>
                  </a:cubicBezTo>
                  <a:cubicBezTo>
                    <a:pt x="973" y="138"/>
                    <a:pt x="890" y="160"/>
                    <a:pt x="814" y="205"/>
                  </a:cubicBezTo>
                  <a:cubicBezTo>
                    <a:pt x="614" y="322"/>
                    <a:pt x="527" y="569"/>
                    <a:pt x="611" y="786"/>
                  </a:cubicBezTo>
                  <a:cubicBezTo>
                    <a:pt x="331" y="841"/>
                    <a:pt x="114" y="1059"/>
                    <a:pt x="57" y="1337"/>
                  </a:cubicBezTo>
                  <a:cubicBezTo>
                    <a:pt x="0" y="1615"/>
                    <a:pt x="118" y="1901"/>
                    <a:pt x="353" y="2059"/>
                  </a:cubicBezTo>
                  <a:cubicBezTo>
                    <a:pt x="280" y="2320"/>
                    <a:pt x="440" y="2588"/>
                    <a:pt x="704" y="2646"/>
                  </a:cubicBezTo>
                  <a:cubicBezTo>
                    <a:pt x="916" y="2954"/>
                    <a:pt x="1254" y="3114"/>
                    <a:pt x="1595" y="3114"/>
                  </a:cubicBezTo>
                  <a:cubicBezTo>
                    <a:pt x="1861" y="3114"/>
                    <a:pt x="2129" y="3017"/>
                    <a:pt x="2339" y="2816"/>
                  </a:cubicBezTo>
                  <a:lnTo>
                    <a:pt x="2364" y="2800"/>
                  </a:lnTo>
                  <a:cubicBezTo>
                    <a:pt x="2402" y="2809"/>
                    <a:pt x="2440" y="2814"/>
                    <a:pt x="2477" y="2814"/>
                  </a:cubicBezTo>
                  <a:cubicBezTo>
                    <a:pt x="2713" y="2814"/>
                    <a:pt x="2921" y="2636"/>
                    <a:pt x="2947" y="2390"/>
                  </a:cubicBezTo>
                  <a:cubicBezTo>
                    <a:pt x="3140" y="2281"/>
                    <a:pt x="3260" y="2075"/>
                    <a:pt x="3260" y="1853"/>
                  </a:cubicBezTo>
                  <a:cubicBezTo>
                    <a:pt x="3260" y="1627"/>
                    <a:pt x="3136" y="1417"/>
                    <a:pt x="2935" y="1310"/>
                  </a:cubicBezTo>
                  <a:cubicBezTo>
                    <a:pt x="3082" y="1017"/>
                    <a:pt x="2896" y="667"/>
                    <a:pt x="2571" y="627"/>
                  </a:cubicBezTo>
                  <a:lnTo>
                    <a:pt x="2571" y="619"/>
                  </a:lnTo>
                  <a:cubicBezTo>
                    <a:pt x="2571" y="339"/>
                    <a:pt x="2386" y="94"/>
                    <a:pt x="2116" y="22"/>
                  </a:cubicBezTo>
                  <a:cubicBezTo>
                    <a:pt x="2062" y="7"/>
                    <a:pt x="2008" y="0"/>
                    <a:pt x="1955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7576;p55">
              <a:extLst>
                <a:ext uri="{FF2B5EF4-FFF2-40B4-BE49-F238E27FC236}">
                  <a16:creationId xmlns:a16="http://schemas.microsoft.com/office/drawing/2014/main" id="{547C8C32-BD9B-4E78-9A9B-31369C6447C2}"/>
                </a:ext>
              </a:extLst>
            </p:cNvPr>
            <p:cNvSpPr/>
            <p:nvPr/>
          </p:nvSpPr>
          <p:spPr>
            <a:xfrm>
              <a:off x="7338400" y="1098150"/>
              <a:ext cx="57925" cy="105175"/>
            </a:xfrm>
            <a:custGeom>
              <a:avLst/>
              <a:gdLst/>
              <a:ahLst/>
              <a:cxnLst/>
              <a:rect l="l" t="t" r="r" b="b"/>
              <a:pathLst>
                <a:path w="2317" h="4207" extrusionOk="0">
                  <a:moveTo>
                    <a:pt x="2316" y="1"/>
                  </a:moveTo>
                  <a:lnTo>
                    <a:pt x="5" y="1349"/>
                  </a:lnTo>
                  <a:lnTo>
                    <a:pt x="0" y="4206"/>
                  </a:lnTo>
                  <a:cubicBezTo>
                    <a:pt x="0" y="4206"/>
                    <a:pt x="0" y="4206"/>
                    <a:pt x="0" y="4206"/>
                  </a:cubicBezTo>
                  <a:cubicBezTo>
                    <a:pt x="10" y="4206"/>
                    <a:pt x="2310" y="2879"/>
                    <a:pt x="2310" y="2879"/>
                  </a:cubicBezTo>
                  <a:lnTo>
                    <a:pt x="231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7577;p55">
              <a:extLst>
                <a:ext uri="{FF2B5EF4-FFF2-40B4-BE49-F238E27FC236}">
                  <a16:creationId xmlns:a16="http://schemas.microsoft.com/office/drawing/2014/main" id="{7EFAC3AE-DE2E-434B-B007-D755F52D804C}"/>
                </a:ext>
              </a:extLst>
            </p:cNvPr>
            <p:cNvSpPr/>
            <p:nvPr/>
          </p:nvSpPr>
          <p:spPr>
            <a:xfrm>
              <a:off x="7246800" y="1052225"/>
              <a:ext cx="149525" cy="151100"/>
            </a:xfrm>
            <a:custGeom>
              <a:avLst/>
              <a:gdLst/>
              <a:ahLst/>
              <a:cxnLst/>
              <a:rect l="l" t="t" r="r" b="b"/>
              <a:pathLst>
                <a:path w="5981" h="6044" extrusionOk="0">
                  <a:moveTo>
                    <a:pt x="2314" y="1"/>
                  </a:moveTo>
                  <a:lnTo>
                    <a:pt x="7" y="1275"/>
                  </a:lnTo>
                  <a:lnTo>
                    <a:pt x="0" y="3897"/>
                  </a:lnTo>
                  <a:lnTo>
                    <a:pt x="3662" y="6043"/>
                  </a:lnTo>
                  <a:lnTo>
                    <a:pt x="3669" y="3189"/>
                  </a:lnTo>
                  <a:lnTo>
                    <a:pt x="3679" y="3194"/>
                  </a:lnTo>
                  <a:lnTo>
                    <a:pt x="5980" y="1838"/>
                  </a:lnTo>
                  <a:lnTo>
                    <a:pt x="2314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7578;p55">
              <a:extLst>
                <a:ext uri="{FF2B5EF4-FFF2-40B4-BE49-F238E27FC236}">
                  <a16:creationId xmlns:a16="http://schemas.microsoft.com/office/drawing/2014/main" id="{33DDA044-6724-4C7C-BC8D-8F2C6E8E40E0}"/>
                </a:ext>
              </a:extLst>
            </p:cNvPr>
            <p:cNvSpPr/>
            <p:nvPr/>
          </p:nvSpPr>
          <p:spPr>
            <a:xfrm>
              <a:off x="7255575" y="1111200"/>
              <a:ext cx="21425" cy="51800"/>
            </a:xfrm>
            <a:custGeom>
              <a:avLst/>
              <a:gdLst/>
              <a:ahLst/>
              <a:cxnLst/>
              <a:rect l="l" t="t" r="r" b="b"/>
              <a:pathLst>
                <a:path w="857" h="2072" extrusionOk="0">
                  <a:moveTo>
                    <a:pt x="4" y="1"/>
                  </a:moveTo>
                  <a:lnTo>
                    <a:pt x="0" y="1579"/>
                  </a:lnTo>
                  <a:lnTo>
                    <a:pt x="91" y="1632"/>
                  </a:lnTo>
                  <a:lnTo>
                    <a:pt x="770" y="2024"/>
                  </a:lnTo>
                  <a:lnTo>
                    <a:pt x="853" y="2072"/>
                  </a:lnTo>
                  <a:lnTo>
                    <a:pt x="857" y="49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7579;p55">
              <a:extLst>
                <a:ext uri="{FF2B5EF4-FFF2-40B4-BE49-F238E27FC236}">
                  <a16:creationId xmlns:a16="http://schemas.microsoft.com/office/drawing/2014/main" id="{83A261CB-EE99-48B2-AFBF-AE2DE73F5D1E}"/>
                </a:ext>
              </a:extLst>
            </p:cNvPr>
            <p:cNvSpPr/>
            <p:nvPr/>
          </p:nvSpPr>
          <p:spPr>
            <a:xfrm>
              <a:off x="7276875" y="1122750"/>
              <a:ext cx="1575" cy="40250"/>
            </a:xfrm>
            <a:custGeom>
              <a:avLst/>
              <a:gdLst/>
              <a:ahLst/>
              <a:cxnLst/>
              <a:rect l="l" t="t" r="r" b="b"/>
              <a:pathLst>
                <a:path w="63" h="1610" extrusionOk="0">
                  <a:moveTo>
                    <a:pt x="63" y="0"/>
                  </a:moveTo>
                  <a:lnTo>
                    <a:pt x="5" y="32"/>
                  </a:lnTo>
                  <a:lnTo>
                    <a:pt x="1" y="1610"/>
                  </a:lnTo>
                  <a:lnTo>
                    <a:pt x="59" y="1578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7580;p55">
              <a:extLst>
                <a:ext uri="{FF2B5EF4-FFF2-40B4-BE49-F238E27FC236}">
                  <a16:creationId xmlns:a16="http://schemas.microsoft.com/office/drawing/2014/main" id="{16BDAB06-0E75-45EF-82C1-0DF604D6464C}"/>
                </a:ext>
              </a:extLst>
            </p:cNvPr>
            <p:cNvSpPr/>
            <p:nvPr/>
          </p:nvSpPr>
          <p:spPr>
            <a:xfrm>
              <a:off x="7257875" y="1115350"/>
              <a:ext cx="1800" cy="36625"/>
            </a:xfrm>
            <a:custGeom>
              <a:avLst/>
              <a:gdLst/>
              <a:ahLst/>
              <a:cxnLst/>
              <a:rect l="l" t="t" r="r" b="b"/>
              <a:pathLst>
                <a:path w="72" h="1465" extrusionOk="0">
                  <a:moveTo>
                    <a:pt x="2" y="0"/>
                  </a:moveTo>
                  <a:lnTo>
                    <a:pt x="1" y="1465"/>
                  </a:lnTo>
                  <a:lnTo>
                    <a:pt x="69" y="1429"/>
                  </a:lnTo>
                  <a:lnTo>
                    <a:pt x="72" y="4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7581;p55">
              <a:extLst>
                <a:ext uri="{FF2B5EF4-FFF2-40B4-BE49-F238E27FC236}">
                  <a16:creationId xmlns:a16="http://schemas.microsoft.com/office/drawing/2014/main" id="{2A9CF864-3971-4CD7-8CDA-F41DCF960001}"/>
                </a:ext>
              </a:extLst>
            </p:cNvPr>
            <p:cNvSpPr/>
            <p:nvPr/>
          </p:nvSpPr>
          <p:spPr>
            <a:xfrm>
              <a:off x="7259200" y="1116150"/>
              <a:ext cx="15750" cy="44400"/>
            </a:xfrm>
            <a:custGeom>
              <a:avLst/>
              <a:gdLst/>
              <a:ahLst/>
              <a:cxnLst/>
              <a:rect l="l" t="t" r="r" b="b"/>
              <a:pathLst>
                <a:path w="630" h="1776" extrusionOk="0">
                  <a:moveTo>
                    <a:pt x="3" y="0"/>
                  </a:moveTo>
                  <a:lnTo>
                    <a:pt x="0" y="1414"/>
                  </a:lnTo>
                  <a:lnTo>
                    <a:pt x="625" y="1775"/>
                  </a:lnTo>
                  <a:lnTo>
                    <a:pt x="629" y="36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7582;p55">
              <a:extLst>
                <a:ext uri="{FF2B5EF4-FFF2-40B4-BE49-F238E27FC236}">
                  <a16:creationId xmlns:a16="http://schemas.microsoft.com/office/drawing/2014/main" id="{ACED0974-192C-4B53-BE39-9D328FF22A6A}"/>
                </a:ext>
              </a:extLst>
            </p:cNvPr>
            <p:cNvSpPr/>
            <p:nvPr/>
          </p:nvSpPr>
          <p:spPr>
            <a:xfrm>
              <a:off x="7296350" y="1031900"/>
              <a:ext cx="101025" cy="100800"/>
            </a:xfrm>
            <a:custGeom>
              <a:avLst/>
              <a:gdLst/>
              <a:ahLst/>
              <a:cxnLst/>
              <a:rect l="l" t="t" r="r" b="b"/>
              <a:pathLst>
                <a:path w="4041" h="4032" extrusionOk="0">
                  <a:moveTo>
                    <a:pt x="2381" y="0"/>
                  </a:moveTo>
                  <a:lnTo>
                    <a:pt x="0" y="1339"/>
                  </a:lnTo>
                  <a:lnTo>
                    <a:pt x="1687" y="4031"/>
                  </a:lnTo>
                  <a:lnTo>
                    <a:pt x="4040" y="2657"/>
                  </a:lnTo>
                  <a:lnTo>
                    <a:pt x="238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7583;p55">
              <a:extLst>
                <a:ext uri="{FF2B5EF4-FFF2-40B4-BE49-F238E27FC236}">
                  <a16:creationId xmlns:a16="http://schemas.microsoft.com/office/drawing/2014/main" id="{B485D55B-899A-4DE7-9E2B-647611E31D89}"/>
                </a:ext>
              </a:extLst>
            </p:cNvPr>
            <p:cNvSpPr/>
            <p:nvPr/>
          </p:nvSpPr>
          <p:spPr>
            <a:xfrm>
              <a:off x="7244975" y="1031900"/>
              <a:ext cx="110925" cy="52900"/>
            </a:xfrm>
            <a:custGeom>
              <a:avLst/>
              <a:gdLst/>
              <a:ahLst/>
              <a:cxnLst/>
              <a:rect l="l" t="t" r="r" b="b"/>
              <a:pathLst>
                <a:path w="4437" h="2116" extrusionOk="0">
                  <a:moveTo>
                    <a:pt x="4436" y="0"/>
                  </a:moveTo>
                  <a:lnTo>
                    <a:pt x="2387" y="814"/>
                  </a:lnTo>
                  <a:lnTo>
                    <a:pt x="1" y="2116"/>
                  </a:lnTo>
                  <a:lnTo>
                    <a:pt x="2055" y="1339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7584;p55">
              <a:extLst>
                <a:ext uri="{FF2B5EF4-FFF2-40B4-BE49-F238E27FC236}">
                  <a16:creationId xmlns:a16="http://schemas.microsoft.com/office/drawing/2014/main" id="{7C8F3A2B-81DC-46AA-9247-D68F7A9BABC8}"/>
                </a:ext>
              </a:extLst>
            </p:cNvPr>
            <p:cNvSpPr/>
            <p:nvPr/>
          </p:nvSpPr>
          <p:spPr>
            <a:xfrm>
              <a:off x="7270750" y="1137525"/>
              <a:ext cx="4200" cy="3600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1" y="1"/>
                  </a:moveTo>
                  <a:lnTo>
                    <a:pt x="1" y="1"/>
                  </a:lnTo>
                  <a:cubicBezTo>
                    <a:pt x="5" y="56"/>
                    <a:pt x="37" y="105"/>
                    <a:pt x="85" y="134"/>
                  </a:cubicBezTo>
                  <a:cubicBezTo>
                    <a:pt x="98" y="141"/>
                    <a:pt x="110" y="144"/>
                    <a:pt x="121" y="144"/>
                  </a:cubicBezTo>
                  <a:cubicBezTo>
                    <a:pt x="146" y="144"/>
                    <a:pt x="164" y="127"/>
                    <a:pt x="167" y="9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7585;p55">
              <a:extLst>
                <a:ext uri="{FF2B5EF4-FFF2-40B4-BE49-F238E27FC236}">
                  <a16:creationId xmlns:a16="http://schemas.microsoft.com/office/drawing/2014/main" id="{A642C539-A4AB-4468-BF37-937493A8C86D}"/>
                </a:ext>
              </a:extLst>
            </p:cNvPr>
            <p:cNvSpPr/>
            <p:nvPr/>
          </p:nvSpPr>
          <p:spPr>
            <a:xfrm>
              <a:off x="7262375" y="1132700"/>
              <a:ext cx="4200" cy="3575"/>
            </a:xfrm>
            <a:custGeom>
              <a:avLst/>
              <a:gdLst/>
              <a:ahLst/>
              <a:cxnLst/>
              <a:rect l="l" t="t" r="r" b="b"/>
              <a:pathLst>
                <a:path w="168" h="143" extrusionOk="0">
                  <a:moveTo>
                    <a:pt x="1" y="1"/>
                  </a:moveTo>
                  <a:cubicBezTo>
                    <a:pt x="5" y="54"/>
                    <a:pt x="37" y="104"/>
                    <a:pt x="85" y="133"/>
                  </a:cubicBezTo>
                  <a:cubicBezTo>
                    <a:pt x="98" y="139"/>
                    <a:pt x="110" y="142"/>
                    <a:pt x="121" y="142"/>
                  </a:cubicBezTo>
                  <a:cubicBezTo>
                    <a:pt x="146" y="142"/>
                    <a:pt x="164" y="126"/>
                    <a:pt x="167" y="9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7586;p55">
              <a:extLst>
                <a:ext uri="{FF2B5EF4-FFF2-40B4-BE49-F238E27FC236}">
                  <a16:creationId xmlns:a16="http://schemas.microsoft.com/office/drawing/2014/main" id="{90FCDEEF-AEFE-44F9-87C5-77724F0EA7AE}"/>
                </a:ext>
              </a:extLst>
            </p:cNvPr>
            <p:cNvSpPr/>
            <p:nvPr/>
          </p:nvSpPr>
          <p:spPr>
            <a:xfrm>
              <a:off x="7254000" y="1127850"/>
              <a:ext cx="4200" cy="3600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1" y="1"/>
                  </a:moveTo>
                  <a:cubicBezTo>
                    <a:pt x="5" y="56"/>
                    <a:pt x="37" y="105"/>
                    <a:pt x="85" y="132"/>
                  </a:cubicBezTo>
                  <a:cubicBezTo>
                    <a:pt x="98" y="140"/>
                    <a:pt x="111" y="143"/>
                    <a:pt x="122" y="143"/>
                  </a:cubicBezTo>
                  <a:cubicBezTo>
                    <a:pt x="147" y="143"/>
                    <a:pt x="164" y="126"/>
                    <a:pt x="167" y="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7587;p55">
              <a:extLst>
                <a:ext uri="{FF2B5EF4-FFF2-40B4-BE49-F238E27FC236}">
                  <a16:creationId xmlns:a16="http://schemas.microsoft.com/office/drawing/2014/main" id="{92124045-EF79-4724-B6A6-F80D29A086C0}"/>
                </a:ext>
              </a:extLst>
            </p:cNvPr>
            <p:cNvSpPr/>
            <p:nvPr/>
          </p:nvSpPr>
          <p:spPr>
            <a:xfrm>
              <a:off x="7245625" y="1123000"/>
              <a:ext cx="4225" cy="3550"/>
            </a:xfrm>
            <a:custGeom>
              <a:avLst/>
              <a:gdLst/>
              <a:ahLst/>
              <a:cxnLst/>
              <a:rect l="l" t="t" r="r" b="b"/>
              <a:pathLst>
                <a:path w="169" h="142" extrusionOk="0">
                  <a:moveTo>
                    <a:pt x="1" y="0"/>
                  </a:moveTo>
                  <a:cubicBezTo>
                    <a:pt x="6" y="55"/>
                    <a:pt x="37" y="103"/>
                    <a:pt x="85" y="132"/>
                  </a:cubicBezTo>
                  <a:cubicBezTo>
                    <a:pt x="98" y="139"/>
                    <a:pt x="110" y="142"/>
                    <a:pt x="121" y="142"/>
                  </a:cubicBezTo>
                  <a:cubicBezTo>
                    <a:pt x="147" y="142"/>
                    <a:pt x="165" y="125"/>
                    <a:pt x="169" y="9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7588;p55">
              <a:extLst>
                <a:ext uri="{FF2B5EF4-FFF2-40B4-BE49-F238E27FC236}">
                  <a16:creationId xmlns:a16="http://schemas.microsoft.com/office/drawing/2014/main" id="{62EFFEDE-530D-4778-9E2D-DB774ADB54DA}"/>
                </a:ext>
              </a:extLst>
            </p:cNvPr>
            <p:cNvSpPr/>
            <p:nvPr/>
          </p:nvSpPr>
          <p:spPr>
            <a:xfrm>
              <a:off x="7237225" y="1118125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0" y="1"/>
                  </a:moveTo>
                  <a:lnTo>
                    <a:pt x="0" y="1"/>
                  </a:lnTo>
                  <a:cubicBezTo>
                    <a:pt x="6" y="56"/>
                    <a:pt x="38" y="105"/>
                    <a:pt x="86" y="133"/>
                  </a:cubicBezTo>
                  <a:cubicBezTo>
                    <a:pt x="99" y="140"/>
                    <a:pt x="111" y="143"/>
                    <a:pt x="123" y="143"/>
                  </a:cubicBezTo>
                  <a:cubicBezTo>
                    <a:pt x="147" y="143"/>
                    <a:pt x="165" y="127"/>
                    <a:pt x="168" y="9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7589;p55">
              <a:extLst>
                <a:ext uri="{FF2B5EF4-FFF2-40B4-BE49-F238E27FC236}">
                  <a16:creationId xmlns:a16="http://schemas.microsoft.com/office/drawing/2014/main" id="{EB73C298-D82F-4322-AB8B-3412AABE1A8D}"/>
                </a:ext>
              </a:extLst>
            </p:cNvPr>
            <p:cNvSpPr/>
            <p:nvPr/>
          </p:nvSpPr>
          <p:spPr>
            <a:xfrm>
              <a:off x="7266550" y="1135125"/>
              <a:ext cx="4225" cy="3575"/>
            </a:xfrm>
            <a:custGeom>
              <a:avLst/>
              <a:gdLst/>
              <a:ahLst/>
              <a:cxnLst/>
              <a:rect l="l" t="t" r="r" b="b"/>
              <a:pathLst>
                <a:path w="169" h="143" extrusionOk="0">
                  <a:moveTo>
                    <a:pt x="0" y="1"/>
                  </a:moveTo>
                  <a:lnTo>
                    <a:pt x="0" y="1"/>
                  </a:lnTo>
                  <a:cubicBezTo>
                    <a:pt x="6" y="56"/>
                    <a:pt x="38" y="105"/>
                    <a:pt x="84" y="133"/>
                  </a:cubicBezTo>
                  <a:cubicBezTo>
                    <a:pt x="98" y="140"/>
                    <a:pt x="110" y="143"/>
                    <a:pt x="121" y="143"/>
                  </a:cubicBezTo>
                  <a:cubicBezTo>
                    <a:pt x="147" y="143"/>
                    <a:pt x="166" y="126"/>
                    <a:pt x="169" y="9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7590;p55">
              <a:extLst>
                <a:ext uri="{FF2B5EF4-FFF2-40B4-BE49-F238E27FC236}">
                  <a16:creationId xmlns:a16="http://schemas.microsoft.com/office/drawing/2014/main" id="{5F6758A9-D54A-46D0-94FC-F8F519F5747A}"/>
                </a:ext>
              </a:extLst>
            </p:cNvPr>
            <p:cNvSpPr/>
            <p:nvPr/>
          </p:nvSpPr>
          <p:spPr>
            <a:xfrm>
              <a:off x="7258175" y="1130250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55"/>
                    <a:pt x="37" y="105"/>
                    <a:pt x="85" y="134"/>
                  </a:cubicBezTo>
                  <a:cubicBezTo>
                    <a:pt x="98" y="140"/>
                    <a:pt x="110" y="143"/>
                    <a:pt x="121" y="143"/>
                  </a:cubicBezTo>
                  <a:cubicBezTo>
                    <a:pt x="146" y="143"/>
                    <a:pt x="165" y="127"/>
                    <a:pt x="169" y="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7591;p55">
              <a:extLst>
                <a:ext uri="{FF2B5EF4-FFF2-40B4-BE49-F238E27FC236}">
                  <a16:creationId xmlns:a16="http://schemas.microsoft.com/office/drawing/2014/main" id="{B6979EDC-BB33-40F9-AB9B-EEF4CDE8B1A4}"/>
                </a:ext>
              </a:extLst>
            </p:cNvPr>
            <p:cNvSpPr/>
            <p:nvPr/>
          </p:nvSpPr>
          <p:spPr>
            <a:xfrm>
              <a:off x="7249800" y="1125425"/>
              <a:ext cx="4225" cy="3575"/>
            </a:xfrm>
            <a:custGeom>
              <a:avLst/>
              <a:gdLst/>
              <a:ahLst/>
              <a:cxnLst/>
              <a:rect l="l" t="t" r="r" b="b"/>
              <a:pathLst>
                <a:path w="169" h="143" extrusionOk="0">
                  <a:moveTo>
                    <a:pt x="0" y="0"/>
                  </a:moveTo>
                  <a:cubicBezTo>
                    <a:pt x="6" y="55"/>
                    <a:pt x="37" y="105"/>
                    <a:pt x="85" y="132"/>
                  </a:cubicBezTo>
                  <a:cubicBezTo>
                    <a:pt x="98" y="140"/>
                    <a:pt x="111" y="143"/>
                    <a:pt x="122" y="143"/>
                  </a:cubicBezTo>
                  <a:cubicBezTo>
                    <a:pt x="147" y="143"/>
                    <a:pt x="165" y="126"/>
                    <a:pt x="169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7592;p55">
              <a:extLst>
                <a:ext uri="{FF2B5EF4-FFF2-40B4-BE49-F238E27FC236}">
                  <a16:creationId xmlns:a16="http://schemas.microsoft.com/office/drawing/2014/main" id="{7C373AA9-D2FB-4B05-AE77-19574C3A5D1D}"/>
                </a:ext>
              </a:extLst>
            </p:cNvPr>
            <p:cNvSpPr/>
            <p:nvPr/>
          </p:nvSpPr>
          <p:spPr>
            <a:xfrm>
              <a:off x="7241425" y="1120575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55"/>
                    <a:pt x="37" y="104"/>
                    <a:pt x="85" y="133"/>
                  </a:cubicBezTo>
                  <a:cubicBezTo>
                    <a:pt x="98" y="140"/>
                    <a:pt x="110" y="143"/>
                    <a:pt x="121" y="143"/>
                  </a:cubicBezTo>
                  <a:cubicBezTo>
                    <a:pt x="146" y="143"/>
                    <a:pt x="165" y="127"/>
                    <a:pt x="169" y="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7593;p55">
              <a:extLst>
                <a:ext uri="{FF2B5EF4-FFF2-40B4-BE49-F238E27FC236}">
                  <a16:creationId xmlns:a16="http://schemas.microsoft.com/office/drawing/2014/main" id="{8E9AAD1A-F3B8-4024-B9FB-D022FA47B531}"/>
                </a:ext>
              </a:extLst>
            </p:cNvPr>
            <p:cNvSpPr/>
            <p:nvPr/>
          </p:nvSpPr>
          <p:spPr>
            <a:xfrm>
              <a:off x="7344825" y="1124975"/>
              <a:ext cx="42525" cy="53500"/>
            </a:xfrm>
            <a:custGeom>
              <a:avLst/>
              <a:gdLst/>
              <a:ahLst/>
              <a:cxnLst/>
              <a:rect l="l" t="t" r="r" b="b"/>
              <a:pathLst>
                <a:path w="1701" h="2140" extrusionOk="0">
                  <a:moveTo>
                    <a:pt x="1698" y="1"/>
                  </a:moveTo>
                  <a:lnTo>
                    <a:pt x="1423" y="160"/>
                  </a:lnTo>
                  <a:lnTo>
                    <a:pt x="0" y="984"/>
                  </a:lnTo>
                  <a:lnTo>
                    <a:pt x="3" y="1824"/>
                  </a:lnTo>
                  <a:lnTo>
                    <a:pt x="4" y="2140"/>
                  </a:lnTo>
                  <a:lnTo>
                    <a:pt x="1701" y="1155"/>
                  </a:lnTo>
                  <a:lnTo>
                    <a:pt x="169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7594;p55">
              <a:extLst>
                <a:ext uri="{FF2B5EF4-FFF2-40B4-BE49-F238E27FC236}">
                  <a16:creationId xmlns:a16="http://schemas.microsoft.com/office/drawing/2014/main" id="{87D47F59-0E4F-42CA-86C1-E8D181BD78B6}"/>
                </a:ext>
              </a:extLst>
            </p:cNvPr>
            <p:cNvSpPr/>
            <p:nvPr/>
          </p:nvSpPr>
          <p:spPr>
            <a:xfrm>
              <a:off x="7387275" y="1122375"/>
              <a:ext cx="4625" cy="34150"/>
            </a:xfrm>
            <a:custGeom>
              <a:avLst/>
              <a:gdLst/>
              <a:ahLst/>
              <a:cxnLst/>
              <a:rect l="l" t="t" r="r" b="b"/>
              <a:pathLst>
                <a:path w="185" h="1366" extrusionOk="0">
                  <a:moveTo>
                    <a:pt x="181" y="1"/>
                  </a:moveTo>
                  <a:lnTo>
                    <a:pt x="0" y="105"/>
                  </a:lnTo>
                  <a:lnTo>
                    <a:pt x="3" y="1259"/>
                  </a:lnTo>
                  <a:lnTo>
                    <a:pt x="184" y="1365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7595;p55">
              <a:extLst>
                <a:ext uri="{FF2B5EF4-FFF2-40B4-BE49-F238E27FC236}">
                  <a16:creationId xmlns:a16="http://schemas.microsoft.com/office/drawing/2014/main" id="{27E64BF2-2BC3-4529-8939-92A05746CFD5}"/>
                </a:ext>
              </a:extLst>
            </p:cNvPr>
            <p:cNvSpPr/>
            <p:nvPr/>
          </p:nvSpPr>
          <p:spPr>
            <a:xfrm>
              <a:off x="7344925" y="1153850"/>
              <a:ext cx="46975" cy="29900"/>
            </a:xfrm>
            <a:custGeom>
              <a:avLst/>
              <a:gdLst/>
              <a:ahLst/>
              <a:cxnLst/>
              <a:rect l="l" t="t" r="r" b="b"/>
              <a:pathLst>
                <a:path w="1879" h="1196" extrusionOk="0">
                  <a:moveTo>
                    <a:pt x="1697" y="0"/>
                  </a:moveTo>
                  <a:lnTo>
                    <a:pt x="0" y="985"/>
                  </a:lnTo>
                  <a:lnTo>
                    <a:pt x="0" y="1195"/>
                  </a:lnTo>
                  <a:lnTo>
                    <a:pt x="1878" y="106"/>
                  </a:lnTo>
                  <a:lnTo>
                    <a:pt x="169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7596;p55">
              <a:extLst>
                <a:ext uri="{FF2B5EF4-FFF2-40B4-BE49-F238E27FC236}">
                  <a16:creationId xmlns:a16="http://schemas.microsoft.com/office/drawing/2014/main" id="{A7686995-BACF-4DCA-895A-DC7B2B0F9DC4}"/>
                </a:ext>
              </a:extLst>
            </p:cNvPr>
            <p:cNvSpPr/>
            <p:nvPr/>
          </p:nvSpPr>
          <p:spPr>
            <a:xfrm>
              <a:off x="7289025" y="1127150"/>
              <a:ext cx="42500" cy="53475"/>
            </a:xfrm>
            <a:custGeom>
              <a:avLst/>
              <a:gdLst/>
              <a:ahLst/>
              <a:cxnLst/>
              <a:rect l="l" t="t" r="r" b="b"/>
              <a:pathLst>
                <a:path w="1700" h="2139" extrusionOk="0">
                  <a:moveTo>
                    <a:pt x="3" y="1"/>
                  </a:moveTo>
                  <a:lnTo>
                    <a:pt x="0" y="1155"/>
                  </a:lnTo>
                  <a:lnTo>
                    <a:pt x="1697" y="2138"/>
                  </a:lnTo>
                  <a:lnTo>
                    <a:pt x="1698" y="1824"/>
                  </a:lnTo>
                  <a:lnTo>
                    <a:pt x="1700" y="984"/>
                  </a:lnTo>
                  <a:lnTo>
                    <a:pt x="279" y="16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7597;p55">
              <a:extLst>
                <a:ext uri="{FF2B5EF4-FFF2-40B4-BE49-F238E27FC236}">
                  <a16:creationId xmlns:a16="http://schemas.microsoft.com/office/drawing/2014/main" id="{63204009-4ECE-443A-B6B2-BDCAFB2B3996}"/>
                </a:ext>
              </a:extLst>
            </p:cNvPr>
            <p:cNvSpPr/>
            <p:nvPr/>
          </p:nvSpPr>
          <p:spPr>
            <a:xfrm>
              <a:off x="7284500" y="1124550"/>
              <a:ext cx="4625" cy="34150"/>
            </a:xfrm>
            <a:custGeom>
              <a:avLst/>
              <a:gdLst/>
              <a:ahLst/>
              <a:cxnLst/>
              <a:rect l="l" t="t" r="r" b="b"/>
              <a:pathLst>
                <a:path w="185" h="1366" extrusionOk="0">
                  <a:moveTo>
                    <a:pt x="3" y="1"/>
                  </a:moveTo>
                  <a:lnTo>
                    <a:pt x="0" y="1365"/>
                  </a:lnTo>
                  <a:lnTo>
                    <a:pt x="181" y="1259"/>
                  </a:lnTo>
                  <a:lnTo>
                    <a:pt x="184" y="10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7598;p55">
              <a:extLst>
                <a:ext uri="{FF2B5EF4-FFF2-40B4-BE49-F238E27FC236}">
                  <a16:creationId xmlns:a16="http://schemas.microsoft.com/office/drawing/2014/main" id="{FA1EB2D7-41A4-40B8-8F79-F9264FCD33D5}"/>
                </a:ext>
              </a:extLst>
            </p:cNvPr>
            <p:cNvSpPr/>
            <p:nvPr/>
          </p:nvSpPr>
          <p:spPr>
            <a:xfrm>
              <a:off x="7284500" y="1156025"/>
              <a:ext cx="46950" cy="29850"/>
            </a:xfrm>
            <a:custGeom>
              <a:avLst/>
              <a:gdLst/>
              <a:ahLst/>
              <a:cxnLst/>
              <a:rect l="l" t="t" r="r" b="b"/>
              <a:pathLst>
                <a:path w="1878" h="1194" extrusionOk="0">
                  <a:moveTo>
                    <a:pt x="181" y="0"/>
                  </a:moveTo>
                  <a:lnTo>
                    <a:pt x="0" y="106"/>
                  </a:lnTo>
                  <a:lnTo>
                    <a:pt x="1878" y="1194"/>
                  </a:lnTo>
                  <a:lnTo>
                    <a:pt x="1878" y="983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7599;p55">
              <a:extLst>
                <a:ext uri="{FF2B5EF4-FFF2-40B4-BE49-F238E27FC236}">
                  <a16:creationId xmlns:a16="http://schemas.microsoft.com/office/drawing/2014/main" id="{06BBFF36-9CB2-4619-BCCA-69AB5CF04E8C}"/>
                </a:ext>
              </a:extLst>
            </p:cNvPr>
            <p:cNvSpPr/>
            <p:nvPr/>
          </p:nvSpPr>
          <p:spPr>
            <a:xfrm>
              <a:off x="7282575" y="1085800"/>
              <a:ext cx="19300" cy="30325"/>
            </a:xfrm>
            <a:custGeom>
              <a:avLst/>
              <a:gdLst/>
              <a:ahLst/>
              <a:cxnLst/>
              <a:rect l="l" t="t" r="r" b="b"/>
              <a:pathLst>
                <a:path w="772" h="1213" extrusionOk="0">
                  <a:moveTo>
                    <a:pt x="3" y="0"/>
                  </a:moveTo>
                  <a:lnTo>
                    <a:pt x="0" y="766"/>
                  </a:lnTo>
                  <a:lnTo>
                    <a:pt x="770" y="1213"/>
                  </a:lnTo>
                  <a:lnTo>
                    <a:pt x="770" y="1004"/>
                  </a:lnTo>
                  <a:lnTo>
                    <a:pt x="772" y="447"/>
                  </a:lnTo>
                  <a:lnTo>
                    <a:pt x="186" y="10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7600;p55">
              <a:extLst>
                <a:ext uri="{FF2B5EF4-FFF2-40B4-BE49-F238E27FC236}">
                  <a16:creationId xmlns:a16="http://schemas.microsoft.com/office/drawing/2014/main" id="{BE92B9D2-BBC9-4DE1-B20C-6F336AD7571F}"/>
                </a:ext>
              </a:extLst>
            </p:cNvPr>
            <p:cNvSpPr/>
            <p:nvPr/>
          </p:nvSpPr>
          <p:spPr>
            <a:xfrm>
              <a:off x="7279600" y="1084050"/>
              <a:ext cx="3075" cy="22650"/>
            </a:xfrm>
            <a:custGeom>
              <a:avLst/>
              <a:gdLst/>
              <a:ahLst/>
              <a:cxnLst/>
              <a:rect l="l" t="t" r="r" b="b"/>
              <a:pathLst>
                <a:path w="123" h="906" extrusionOk="0">
                  <a:moveTo>
                    <a:pt x="2" y="1"/>
                  </a:moveTo>
                  <a:lnTo>
                    <a:pt x="0" y="906"/>
                  </a:lnTo>
                  <a:lnTo>
                    <a:pt x="121" y="836"/>
                  </a:lnTo>
                  <a:lnTo>
                    <a:pt x="122" y="69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7601;p55">
              <a:extLst>
                <a:ext uri="{FF2B5EF4-FFF2-40B4-BE49-F238E27FC236}">
                  <a16:creationId xmlns:a16="http://schemas.microsoft.com/office/drawing/2014/main" id="{8B7F0F24-8D08-41C7-94A4-DACC2CCEFBEC}"/>
                </a:ext>
              </a:extLst>
            </p:cNvPr>
            <p:cNvSpPr/>
            <p:nvPr/>
          </p:nvSpPr>
          <p:spPr>
            <a:xfrm>
              <a:off x="7279600" y="1104950"/>
              <a:ext cx="22250" cy="14650"/>
            </a:xfrm>
            <a:custGeom>
              <a:avLst/>
              <a:gdLst/>
              <a:ahLst/>
              <a:cxnLst/>
              <a:rect l="l" t="t" r="r" b="b"/>
              <a:pathLst>
                <a:path w="890" h="586" extrusionOk="0">
                  <a:moveTo>
                    <a:pt x="119" y="0"/>
                  </a:moveTo>
                  <a:lnTo>
                    <a:pt x="0" y="70"/>
                  </a:lnTo>
                  <a:lnTo>
                    <a:pt x="889" y="586"/>
                  </a:lnTo>
                  <a:lnTo>
                    <a:pt x="889" y="44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7602;p55">
              <a:extLst>
                <a:ext uri="{FF2B5EF4-FFF2-40B4-BE49-F238E27FC236}">
                  <a16:creationId xmlns:a16="http://schemas.microsoft.com/office/drawing/2014/main" id="{CD01018D-0176-4298-895A-0B709C25D95A}"/>
                </a:ext>
              </a:extLst>
            </p:cNvPr>
            <p:cNvSpPr/>
            <p:nvPr/>
          </p:nvSpPr>
          <p:spPr>
            <a:xfrm>
              <a:off x="7237225" y="1102875"/>
              <a:ext cx="53525" cy="37100"/>
            </a:xfrm>
            <a:custGeom>
              <a:avLst/>
              <a:gdLst/>
              <a:ahLst/>
              <a:cxnLst/>
              <a:rect l="l" t="t" r="r" b="b"/>
              <a:pathLst>
                <a:path w="2141" h="1484" extrusionOk="0">
                  <a:moveTo>
                    <a:pt x="637" y="0"/>
                  </a:moveTo>
                  <a:lnTo>
                    <a:pt x="0" y="609"/>
                  </a:lnTo>
                  <a:lnTo>
                    <a:pt x="1508" y="1484"/>
                  </a:lnTo>
                  <a:lnTo>
                    <a:pt x="2141" y="870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7603;p55">
              <a:extLst>
                <a:ext uri="{FF2B5EF4-FFF2-40B4-BE49-F238E27FC236}">
                  <a16:creationId xmlns:a16="http://schemas.microsoft.com/office/drawing/2014/main" id="{20C8C3D7-23A4-4C7F-8BE0-A5FACB2C71E7}"/>
                </a:ext>
              </a:extLst>
            </p:cNvPr>
            <p:cNvSpPr/>
            <p:nvPr/>
          </p:nvSpPr>
          <p:spPr>
            <a:xfrm>
              <a:off x="7266775" y="1119950"/>
              <a:ext cx="19775" cy="17600"/>
            </a:xfrm>
            <a:custGeom>
              <a:avLst/>
              <a:gdLst/>
              <a:ahLst/>
              <a:cxnLst/>
              <a:rect l="l" t="t" r="r" b="b"/>
              <a:pathLst>
                <a:path w="791" h="704" extrusionOk="0">
                  <a:moveTo>
                    <a:pt x="634" y="0"/>
                  </a:moveTo>
                  <a:lnTo>
                    <a:pt x="0" y="615"/>
                  </a:lnTo>
                  <a:lnTo>
                    <a:pt x="158" y="704"/>
                  </a:lnTo>
                  <a:lnTo>
                    <a:pt x="790" y="90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7604;p55">
              <a:extLst>
                <a:ext uri="{FF2B5EF4-FFF2-40B4-BE49-F238E27FC236}">
                  <a16:creationId xmlns:a16="http://schemas.microsoft.com/office/drawing/2014/main" id="{5219F436-6EA6-4EE3-A746-6F91907895A6}"/>
                </a:ext>
              </a:extLst>
            </p:cNvPr>
            <p:cNvSpPr/>
            <p:nvPr/>
          </p:nvSpPr>
          <p:spPr>
            <a:xfrm>
              <a:off x="7266550" y="1119725"/>
              <a:ext cx="20000" cy="17825"/>
            </a:xfrm>
            <a:custGeom>
              <a:avLst/>
              <a:gdLst/>
              <a:ahLst/>
              <a:cxnLst/>
              <a:rect l="l" t="t" r="r" b="b"/>
              <a:pathLst>
                <a:path w="800" h="713" extrusionOk="0">
                  <a:moveTo>
                    <a:pt x="634" y="1"/>
                  </a:moveTo>
                  <a:lnTo>
                    <a:pt x="0" y="616"/>
                  </a:lnTo>
                  <a:lnTo>
                    <a:pt x="167" y="713"/>
                  </a:lnTo>
                  <a:lnTo>
                    <a:pt x="799" y="9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7605;p55">
              <a:extLst>
                <a:ext uri="{FF2B5EF4-FFF2-40B4-BE49-F238E27FC236}">
                  <a16:creationId xmlns:a16="http://schemas.microsoft.com/office/drawing/2014/main" id="{6622F846-F9CA-42BA-A92A-7B49B8E4FCD9}"/>
                </a:ext>
              </a:extLst>
            </p:cNvPr>
            <p:cNvSpPr/>
            <p:nvPr/>
          </p:nvSpPr>
          <p:spPr>
            <a:xfrm>
              <a:off x="7258175" y="1114950"/>
              <a:ext cx="20025" cy="17750"/>
            </a:xfrm>
            <a:custGeom>
              <a:avLst/>
              <a:gdLst/>
              <a:ahLst/>
              <a:cxnLst/>
              <a:rect l="l" t="t" r="r" b="b"/>
              <a:pathLst>
                <a:path w="801" h="710" extrusionOk="0">
                  <a:moveTo>
                    <a:pt x="633" y="0"/>
                  </a:moveTo>
                  <a:lnTo>
                    <a:pt x="0" y="612"/>
                  </a:lnTo>
                  <a:lnTo>
                    <a:pt x="169" y="709"/>
                  </a:lnTo>
                  <a:lnTo>
                    <a:pt x="801" y="96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7606;p55">
              <a:extLst>
                <a:ext uri="{FF2B5EF4-FFF2-40B4-BE49-F238E27FC236}">
                  <a16:creationId xmlns:a16="http://schemas.microsoft.com/office/drawing/2014/main" id="{D869370A-1ADD-4AB7-B7DD-0E3935F46B31}"/>
                </a:ext>
              </a:extLst>
            </p:cNvPr>
            <p:cNvSpPr/>
            <p:nvPr/>
          </p:nvSpPr>
          <p:spPr>
            <a:xfrm>
              <a:off x="7249800" y="1110025"/>
              <a:ext cx="20025" cy="17825"/>
            </a:xfrm>
            <a:custGeom>
              <a:avLst/>
              <a:gdLst/>
              <a:ahLst/>
              <a:cxnLst/>
              <a:rect l="l" t="t" r="r" b="b"/>
              <a:pathLst>
                <a:path w="801" h="713" extrusionOk="0">
                  <a:moveTo>
                    <a:pt x="636" y="0"/>
                  </a:moveTo>
                  <a:lnTo>
                    <a:pt x="0" y="616"/>
                  </a:lnTo>
                  <a:lnTo>
                    <a:pt x="169" y="712"/>
                  </a:lnTo>
                  <a:lnTo>
                    <a:pt x="801" y="99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7607;p55">
              <a:extLst>
                <a:ext uri="{FF2B5EF4-FFF2-40B4-BE49-F238E27FC236}">
                  <a16:creationId xmlns:a16="http://schemas.microsoft.com/office/drawing/2014/main" id="{AB4B2109-4599-4311-97EE-30B0F8C0658B}"/>
                </a:ext>
              </a:extLst>
            </p:cNvPr>
            <p:cNvSpPr/>
            <p:nvPr/>
          </p:nvSpPr>
          <p:spPr>
            <a:xfrm>
              <a:off x="7241425" y="1105225"/>
              <a:ext cx="20025" cy="17750"/>
            </a:xfrm>
            <a:custGeom>
              <a:avLst/>
              <a:gdLst/>
              <a:ahLst/>
              <a:cxnLst/>
              <a:rect l="l" t="t" r="r" b="b"/>
              <a:pathLst>
                <a:path w="801" h="710" extrusionOk="0">
                  <a:moveTo>
                    <a:pt x="633" y="1"/>
                  </a:moveTo>
                  <a:lnTo>
                    <a:pt x="0" y="614"/>
                  </a:lnTo>
                  <a:lnTo>
                    <a:pt x="169" y="710"/>
                  </a:lnTo>
                  <a:lnTo>
                    <a:pt x="801" y="96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7608;p55">
              <a:extLst>
                <a:ext uri="{FF2B5EF4-FFF2-40B4-BE49-F238E27FC236}">
                  <a16:creationId xmlns:a16="http://schemas.microsoft.com/office/drawing/2014/main" id="{33FEC6E6-5335-47A0-99C0-7C1ABCC1A479}"/>
                </a:ext>
              </a:extLst>
            </p:cNvPr>
            <p:cNvSpPr/>
            <p:nvPr/>
          </p:nvSpPr>
          <p:spPr>
            <a:xfrm>
              <a:off x="7443125" y="1120775"/>
              <a:ext cx="78575" cy="142875"/>
            </a:xfrm>
            <a:custGeom>
              <a:avLst/>
              <a:gdLst/>
              <a:ahLst/>
              <a:cxnLst/>
              <a:rect l="l" t="t" r="r" b="b"/>
              <a:pathLst>
                <a:path w="3143" h="5715" extrusionOk="0">
                  <a:moveTo>
                    <a:pt x="3143" y="1"/>
                  </a:moveTo>
                  <a:lnTo>
                    <a:pt x="12" y="1828"/>
                  </a:lnTo>
                  <a:lnTo>
                    <a:pt x="1" y="5714"/>
                  </a:lnTo>
                  <a:lnTo>
                    <a:pt x="3134" y="3901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7609;p55">
              <a:extLst>
                <a:ext uri="{FF2B5EF4-FFF2-40B4-BE49-F238E27FC236}">
                  <a16:creationId xmlns:a16="http://schemas.microsoft.com/office/drawing/2014/main" id="{3432D67A-C6D9-4954-8526-BF32A7691EB9}"/>
                </a:ext>
              </a:extLst>
            </p:cNvPr>
            <p:cNvSpPr/>
            <p:nvPr/>
          </p:nvSpPr>
          <p:spPr>
            <a:xfrm>
              <a:off x="7319175" y="1058325"/>
              <a:ext cx="202575" cy="205325"/>
            </a:xfrm>
            <a:custGeom>
              <a:avLst/>
              <a:gdLst/>
              <a:ahLst/>
              <a:cxnLst/>
              <a:rect l="l" t="t" r="r" b="b"/>
              <a:pathLst>
                <a:path w="8103" h="8213" extrusionOk="0">
                  <a:moveTo>
                    <a:pt x="3683" y="0"/>
                  </a:moveTo>
                  <a:lnTo>
                    <a:pt x="11" y="1737"/>
                  </a:lnTo>
                  <a:lnTo>
                    <a:pt x="1" y="5306"/>
                  </a:lnTo>
                  <a:lnTo>
                    <a:pt x="4960" y="8212"/>
                  </a:lnTo>
                  <a:lnTo>
                    <a:pt x="4970" y="4329"/>
                  </a:lnTo>
                  <a:lnTo>
                    <a:pt x="4983" y="4337"/>
                  </a:lnTo>
                  <a:lnTo>
                    <a:pt x="8102" y="2499"/>
                  </a:lnTo>
                  <a:lnTo>
                    <a:pt x="3683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7610;p55">
              <a:extLst>
                <a:ext uri="{FF2B5EF4-FFF2-40B4-BE49-F238E27FC236}">
                  <a16:creationId xmlns:a16="http://schemas.microsoft.com/office/drawing/2014/main" id="{B7C4DC96-0F74-4DC2-9277-66F797F8ECDA}"/>
                </a:ext>
              </a:extLst>
            </p:cNvPr>
            <p:cNvSpPr/>
            <p:nvPr/>
          </p:nvSpPr>
          <p:spPr>
            <a:xfrm>
              <a:off x="7386325" y="1051350"/>
              <a:ext cx="136800" cy="116225"/>
            </a:xfrm>
            <a:custGeom>
              <a:avLst/>
              <a:gdLst/>
              <a:ahLst/>
              <a:cxnLst/>
              <a:rect l="l" t="t" r="r" b="b"/>
              <a:pathLst>
                <a:path w="5472" h="4649" extrusionOk="0">
                  <a:moveTo>
                    <a:pt x="3224" y="1"/>
                  </a:moveTo>
                  <a:lnTo>
                    <a:pt x="0" y="1813"/>
                  </a:lnTo>
                  <a:lnTo>
                    <a:pt x="2284" y="4648"/>
                  </a:lnTo>
                  <a:lnTo>
                    <a:pt x="5472" y="2786"/>
                  </a:lnTo>
                  <a:lnTo>
                    <a:pt x="322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7611;p55">
              <a:extLst>
                <a:ext uri="{FF2B5EF4-FFF2-40B4-BE49-F238E27FC236}">
                  <a16:creationId xmlns:a16="http://schemas.microsoft.com/office/drawing/2014/main" id="{5E2080F0-84A4-4888-867F-65B5595D1C19}"/>
                </a:ext>
              </a:extLst>
            </p:cNvPr>
            <p:cNvSpPr/>
            <p:nvPr/>
          </p:nvSpPr>
          <p:spPr>
            <a:xfrm>
              <a:off x="7316725" y="1051350"/>
              <a:ext cx="150200" cy="51375"/>
            </a:xfrm>
            <a:custGeom>
              <a:avLst/>
              <a:gdLst/>
              <a:ahLst/>
              <a:cxnLst/>
              <a:rect l="l" t="t" r="r" b="b"/>
              <a:pathLst>
                <a:path w="6008" h="2055" extrusionOk="0">
                  <a:moveTo>
                    <a:pt x="6008" y="1"/>
                  </a:moveTo>
                  <a:lnTo>
                    <a:pt x="3234" y="291"/>
                  </a:lnTo>
                  <a:lnTo>
                    <a:pt x="0" y="2054"/>
                  </a:lnTo>
                  <a:lnTo>
                    <a:pt x="0" y="2054"/>
                  </a:lnTo>
                  <a:lnTo>
                    <a:pt x="2784" y="1813"/>
                  </a:lnTo>
                  <a:lnTo>
                    <a:pt x="600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7612;p55">
              <a:extLst>
                <a:ext uri="{FF2B5EF4-FFF2-40B4-BE49-F238E27FC236}">
                  <a16:creationId xmlns:a16="http://schemas.microsoft.com/office/drawing/2014/main" id="{762B08E9-2EE8-49A3-A944-FAEC8F7685A7}"/>
                </a:ext>
              </a:extLst>
            </p:cNvPr>
            <p:cNvSpPr/>
            <p:nvPr/>
          </p:nvSpPr>
          <p:spPr>
            <a:xfrm>
              <a:off x="7367400" y="1138725"/>
              <a:ext cx="17175" cy="11150"/>
            </a:xfrm>
            <a:custGeom>
              <a:avLst/>
              <a:gdLst/>
              <a:ahLst/>
              <a:cxnLst/>
              <a:rect l="l" t="t" r="r" b="b"/>
              <a:pathLst>
                <a:path w="687" h="446" extrusionOk="0">
                  <a:moveTo>
                    <a:pt x="95" y="1"/>
                  </a:moveTo>
                  <a:lnTo>
                    <a:pt x="0" y="44"/>
                  </a:lnTo>
                  <a:lnTo>
                    <a:pt x="685" y="446"/>
                  </a:lnTo>
                  <a:lnTo>
                    <a:pt x="686" y="346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7613;p55">
              <a:extLst>
                <a:ext uri="{FF2B5EF4-FFF2-40B4-BE49-F238E27FC236}">
                  <a16:creationId xmlns:a16="http://schemas.microsoft.com/office/drawing/2014/main" id="{E73D1FD6-0BAB-42AA-82C8-93AFFF0416BB}"/>
                </a:ext>
              </a:extLst>
            </p:cNvPr>
            <p:cNvSpPr/>
            <p:nvPr/>
          </p:nvSpPr>
          <p:spPr>
            <a:xfrm>
              <a:off x="7369750" y="1121550"/>
              <a:ext cx="14925" cy="25825"/>
            </a:xfrm>
            <a:custGeom>
              <a:avLst/>
              <a:gdLst/>
              <a:ahLst/>
              <a:cxnLst/>
              <a:rect l="l" t="t" r="r" b="b"/>
              <a:pathLst>
                <a:path w="597" h="1033" extrusionOk="0">
                  <a:moveTo>
                    <a:pt x="5" y="0"/>
                  </a:moveTo>
                  <a:lnTo>
                    <a:pt x="1" y="688"/>
                  </a:lnTo>
                  <a:lnTo>
                    <a:pt x="589" y="1033"/>
                  </a:lnTo>
                  <a:lnTo>
                    <a:pt x="597" y="34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7614;p55">
              <a:extLst>
                <a:ext uri="{FF2B5EF4-FFF2-40B4-BE49-F238E27FC236}">
                  <a16:creationId xmlns:a16="http://schemas.microsoft.com/office/drawing/2014/main" id="{48D4C246-3A05-4E36-9D95-440BA94BBBDE}"/>
                </a:ext>
              </a:extLst>
            </p:cNvPr>
            <p:cNvSpPr/>
            <p:nvPr/>
          </p:nvSpPr>
          <p:spPr>
            <a:xfrm>
              <a:off x="7367400" y="1120125"/>
              <a:ext cx="2500" cy="19725"/>
            </a:xfrm>
            <a:custGeom>
              <a:avLst/>
              <a:gdLst/>
              <a:ahLst/>
              <a:cxnLst/>
              <a:rect l="l" t="t" r="r" b="b"/>
              <a:pathLst>
                <a:path w="100" h="789" extrusionOk="0">
                  <a:moveTo>
                    <a:pt x="9" y="1"/>
                  </a:moveTo>
                  <a:lnTo>
                    <a:pt x="0" y="788"/>
                  </a:lnTo>
                  <a:lnTo>
                    <a:pt x="95" y="745"/>
                  </a:lnTo>
                  <a:lnTo>
                    <a:pt x="99" y="5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7615;p55">
              <a:extLst>
                <a:ext uri="{FF2B5EF4-FFF2-40B4-BE49-F238E27FC236}">
                  <a16:creationId xmlns:a16="http://schemas.microsoft.com/office/drawing/2014/main" id="{857C6DD1-34E8-4547-867B-48557079E7E2}"/>
                </a:ext>
              </a:extLst>
            </p:cNvPr>
            <p:cNvSpPr/>
            <p:nvPr/>
          </p:nvSpPr>
          <p:spPr>
            <a:xfrm>
              <a:off x="7334050" y="1153775"/>
              <a:ext cx="26200" cy="63200"/>
            </a:xfrm>
            <a:custGeom>
              <a:avLst/>
              <a:gdLst/>
              <a:ahLst/>
              <a:cxnLst/>
              <a:rect l="l" t="t" r="r" b="b"/>
              <a:pathLst>
                <a:path w="1048" h="2528" extrusionOk="0">
                  <a:moveTo>
                    <a:pt x="6" y="0"/>
                  </a:moveTo>
                  <a:lnTo>
                    <a:pt x="0" y="1927"/>
                  </a:lnTo>
                  <a:lnTo>
                    <a:pt x="114" y="1993"/>
                  </a:lnTo>
                  <a:lnTo>
                    <a:pt x="942" y="2470"/>
                  </a:lnTo>
                  <a:lnTo>
                    <a:pt x="1042" y="2528"/>
                  </a:lnTo>
                  <a:lnTo>
                    <a:pt x="1047" y="60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7616;p55">
              <a:extLst>
                <a:ext uri="{FF2B5EF4-FFF2-40B4-BE49-F238E27FC236}">
                  <a16:creationId xmlns:a16="http://schemas.microsoft.com/office/drawing/2014/main" id="{2066F1F5-05A6-475D-900D-15728031FF04}"/>
                </a:ext>
              </a:extLst>
            </p:cNvPr>
            <p:cNvSpPr/>
            <p:nvPr/>
          </p:nvSpPr>
          <p:spPr>
            <a:xfrm>
              <a:off x="7360075" y="1167825"/>
              <a:ext cx="1950" cy="49150"/>
            </a:xfrm>
            <a:custGeom>
              <a:avLst/>
              <a:gdLst/>
              <a:ahLst/>
              <a:cxnLst/>
              <a:rect l="l" t="t" r="r" b="b"/>
              <a:pathLst>
                <a:path w="78" h="1966" extrusionOk="0">
                  <a:moveTo>
                    <a:pt x="77" y="1"/>
                  </a:moveTo>
                  <a:lnTo>
                    <a:pt x="6" y="39"/>
                  </a:lnTo>
                  <a:lnTo>
                    <a:pt x="1" y="1966"/>
                  </a:lnTo>
                  <a:lnTo>
                    <a:pt x="72" y="1928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7617;p55">
              <a:extLst>
                <a:ext uri="{FF2B5EF4-FFF2-40B4-BE49-F238E27FC236}">
                  <a16:creationId xmlns:a16="http://schemas.microsoft.com/office/drawing/2014/main" id="{B25B48D8-4ADE-4126-85B4-B5E034488491}"/>
                </a:ext>
              </a:extLst>
            </p:cNvPr>
            <p:cNvSpPr/>
            <p:nvPr/>
          </p:nvSpPr>
          <p:spPr>
            <a:xfrm>
              <a:off x="7336875" y="1158800"/>
              <a:ext cx="2200" cy="44775"/>
            </a:xfrm>
            <a:custGeom>
              <a:avLst/>
              <a:gdLst/>
              <a:ahLst/>
              <a:cxnLst/>
              <a:rect l="l" t="t" r="r" b="b"/>
              <a:pathLst>
                <a:path w="88" h="1791" extrusionOk="0">
                  <a:moveTo>
                    <a:pt x="3" y="1"/>
                  </a:moveTo>
                  <a:lnTo>
                    <a:pt x="1" y="1790"/>
                  </a:lnTo>
                  <a:lnTo>
                    <a:pt x="85" y="1745"/>
                  </a:lnTo>
                  <a:lnTo>
                    <a:pt x="88" y="52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7618;p55">
              <a:extLst>
                <a:ext uri="{FF2B5EF4-FFF2-40B4-BE49-F238E27FC236}">
                  <a16:creationId xmlns:a16="http://schemas.microsoft.com/office/drawing/2014/main" id="{EA5D26BC-3F84-47E2-B667-233A57F11C38}"/>
                </a:ext>
              </a:extLst>
            </p:cNvPr>
            <p:cNvSpPr/>
            <p:nvPr/>
          </p:nvSpPr>
          <p:spPr>
            <a:xfrm>
              <a:off x="7338500" y="1159750"/>
              <a:ext cx="19250" cy="54250"/>
            </a:xfrm>
            <a:custGeom>
              <a:avLst/>
              <a:gdLst/>
              <a:ahLst/>
              <a:cxnLst/>
              <a:rect l="l" t="t" r="r" b="b"/>
              <a:pathLst>
                <a:path w="770" h="2170" extrusionOk="0">
                  <a:moveTo>
                    <a:pt x="2" y="1"/>
                  </a:moveTo>
                  <a:lnTo>
                    <a:pt x="1" y="1729"/>
                  </a:lnTo>
                  <a:lnTo>
                    <a:pt x="764" y="2170"/>
                  </a:lnTo>
                  <a:lnTo>
                    <a:pt x="769" y="44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7619;p55">
              <a:extLst>
                <a:ext uri="{FF2B5EF4-FFF2-40B4-BE49-F238E27FC236}">
                  <a16:creationId xmlns:a16="http://schemas.microsoft.com/office/drawing/2014/main" id="{F41F4324-329A-4F2B-A7C9-4A966B79505B}"/>
                </a:ext>
              </a:extLst>
            </p:cNvPr>
            <p:cNvSpPr/>
            <p:nvPr/>
          </p:nvSpPr>
          <p:spPr>
            <a:xfrm>
              <a:off x="7311675" y="1143550"/>
              <a:ext cx="65350" cy="45325"/>
            </a:xfrm>
            <a:custGeom>
              <a:avLst/>
              <a:gdLst/>
              <a:ahLst/>
              <a:cxnLst/>
              <a:rect l="l" t="t" r="r" b="b"/>
              <a:pathLst>
                <a:path w="2614" h="1813" extrusionOk="0">
                  <a:moveTo>
                    <a:pt x="777" y="0"/>
                  </a:moveTo>
                  <a:lnTo>
                    <a:pt x="1" y="746"/>
                  </a:lnTo>
                  <a:lnTo>
                    <a:pt x="1842" y="1813"/>
                  </a:lnTo>
                  <a:lnTo>
                    <a:pt x="2614" y="1063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7620;p55">
              <a:extLst>
                <a:ext uri="{FF2B5EF4-FFF2-40B4-BE49-F238E27FC236}">
                  <a16:creationId xmlns:a16="http://schemas.microsoft.com/office/drawing/2014/main" id="{84598C54-12C7-4972-ABAF-A3A3D4D3A336}"/>
                </a:ext>
              </a:extLst>
            </p:cNvPr>
            <p:cNvSpPr/>
            <p:nvPr/>
          </p:nvSpPr>
          <p:spPr>
            <a:xfrm>
              <a:off x="7347750" y="1164425"/>
              <a:ext cx="24175" cy="21525"/>
            </a:xfrm>
            <a:custGeom>
              <a:avLst/>
              <a:gdLst/>
              <a:ahLst/>
              <a:cxnLst/>
              <a:rect l="l" t="t" r="r" b="b"/>
              <a:pathLst>
                <a:path w="967" h="861" extrusionOk="0">
                  <a:moveTo>
                    <a:pt x="775" y="1"/>
                  </a:moveTo>
                  <a:lnTo>
                    <a:pt x="1" y="752"/>
                  </a:lnTo>
                  <a:lnTo>
                    <a:pt x="193" y="861"/>
                  </a:lnTo>
                  <a:lnTo>
                    <a:pt x="966" y="111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7621;p55">
              <a:extLst>
                <a:ext uri="{FF2B5EF4-FFF2-40B4-BE49-F238E27FC236}">
                  <a16:creationId xmlns:a16="http://schemas.microsoft.com/office/drawing/2014/main" id="{B26DE0EF-2392-45A8-9B2A-AB1191840FA2}"/>
                </a:ext>
              </a:extLst>
            </p:cNvPr>
            <p:cNvSpPr/>
            <p:nvPr/>
          </p:nvSpPr>
          <p:spPr>
            <a:xfrm>
              <a:off x="7347500" y="1164150"/>
              <a:ext cx="24425" cy="21800"/>
            </a:xfrm>
            <a:custGeom>
              <a:avLst/>
              <a:gdLst/>
              <a:ahLst/>
              <a:cxnLst/>
              <a:rect l="l" t="t" r="r" b="b"/>
              <a:pathLst>
                <a:path w="977" h="872" extrusionOk="0">
                  <a:moveTo>
                    <a:pt x="775" y="0"/>
                  </a:moveTo>
                  <a:lnTo>
                    <a:pt x="0" y="753"/>
                  </a:lnTo>
                  <a:lnTo>
                    <a:pt x="203" y="872"/>
                  </a:lnTo>
                  <a:lnTo>
                    <a:pt x="976" y="122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7622;p55">
              <a:extLst>
                <a:ext uri="{FF2B5EF4-FFF2-40B4-BE49-F238E27FC236}">
                  <a16:creationId xmlns:a16="http://schemas.microsoft.com/office/drawing/2014/main" id="{5D160A03-B0D1-4B2B-B341-724AD5962B2B}"/>
                </a:ext>
              </a:extLst>
            </p:cNvPr>
            <p:cNvSpPr/>
            <p:nvPr/>
          </p:nvSpPr>
          <p:spPr>
            <a:xfrm>
              <a:off x="7337250" y="1158300"/>
              <a:ext cx="24450" cy="21700"/>
            </a:xfrm>
            <a:custGeom>
              <a:avLst/>
              <a:gdLst/>
              <a:ahLst/>
              <a:cxnLst/>
              <a:rect l="l" t="t" r="r" b="b"/>
              <a:pathLst>
                <a:path w="978" h="868" extrusionOk="0">
                  <a:moveTo>
                    <a:pt x="773" y="1"/>
                  </a:moveTo>
                  <a:lnTo>
                    <a:pt x="0" y="749"/>
                  </a:lnTo>
                  <a:lnTo>
                    <a:pt x="206" y="868"/>
                  </a:lnTo>
                  <a:lnTo>
                    <a:pt x="977" y="118"/>
                  </a:lnTo>
                  <a:lnTo>
                    <a:pt x="77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7623;p55">
              <a:extLst>
                <a:ext uri="{FF2B5EF4-FFF2-40B4-BE49-F238E27FC236}">
                  <a16:creationId xmlns:a16="http://schemas.microsoft.com/office/drawing/2014/main" id="{A0EE1986-9175-4F29-A93F-67133272B91A}"/>
                </a:ext>
              </a:extLst>
            </p:cNvPr>
            <p:cNvSpPr/>
            <p:nvPr/>
          </p:nvSpPr>
          <p:spPr>
            <a:xfrm>
              <a:off x="7327025" y="1152275"/>
              <a:ext cx="24450" cy="21775"/>
            </a:xfrm>
            <a:custGeom>
              <a:avLst/>
              <a:gdLst/>
              <a:ahLst/>
              <a:cxnLst/>
              <a:rect l="l" t="t" r="r" b="b"/>
              <a:pathLst>
                <a:path w="978" h="871" extrusionOk="0">
                  <a:moveTo>
                    <a:pt x="776" y="1"/>
                  </a:moveTo>
                  <a:lnTo>
                    <a:pt x="0" y="753"/>
                  </a:lnTo>
                  <a:lnTo>
                    <a:pt x="205" y="871"/>
                  </a:lnTo>
                  <a:lnTo>
                    <a:pt x="977" y="121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7624;p55">
              <a:extLst>
                <a:ext uri="{FF2B5EF4-FFF2-40B4-BE49-F238E27FC236}">
                  <a16:creationId xmlns:a16="http://schemas.microsoft.com/office/drawing/2014/main" id="{8FD3A04C-B309-4BC8-A817-52CDFE3AE848}"/>
                </a:ext>
              </a:extLst>
            </p:cNvPr>
            <p:cNvSpPr/>
            <p:nvPr/>
          </p:nvSpPr>
          <p:spPr>
            <a:xfrm>
              <a:off x="7316800" y="1146450"/>
              <a:ext cx="24450" cy="21700"/>
            </a:xfrm>
            <a:custGeom>
              <a:avLst/>
              <a:gdLst/>
              <a:ahLst/>
              <a:cxnLst/>
              <a:rect l="l" t="t" r="r" b="b"/>
              <a:pathLst>
                <a:path w="978" h="868" extrusionOk="0">
                  <a:moveTo>
                    <a:pt x="773" y="0"/>
                  </a:moveTo>
                  <a:lnTo>
                    <a:pt x="0" y="749"/>
                  </a:lnTo>
                  <a:lnTo>
                    <a:pt x="205" y="868"/>
                  </a:lnTo>
                  <a:lnTo>
                    <a:pt x="978" y="118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7625;p55">
              <a:extLst>
                <a:ext uri="{FF2B5EF4-FFF2-40B4-BE49-F238E27FC236}">
                  <a16:creationId xmlns:a16="http://schemas.microsoft.com/office/drawing/2014/main" id="{32082925-E20E-487D-9BC2-7B496ACF1B64}"/>
                </a:ext>
              </a:extLst>
            </p:cNvPr>
            <p:cNvSpPr/>
            <p:nvPr/>
          </p:nvSpPr>
          <p:spPr>
            <a:xfrm>
              <a:off x="7388500" y="1216750"/>
              <a:ext cx="34400" cy="20825"/>
            </a:xfrm>
            <a:custGeom>
              <a:avLst/>
              <a:gdLst/>
              <a:ahLst/>
              <a:cxnLst/>
              <a:rect l="l" t="t" r="r" b="b"/>
              <a:pathLst>
                <a:path w="1376" h="833" extrusionOk="0">
                  <a:moveTo>
                    <a:pt x="85" y="0"/>
                  </a:moveTo>
                  <a:lnTo>
                    <a:pt x="0" y="39"/>
                  </a:lnTo>
                  <a:lnTo>
                    <a:pt x="1374" y="832"/>
                  </a:lnTo>
                  <a:lnTo>
                    <a:pt x="1375" y="743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7626;p55">
              <a:extLst>
                <a:ext uri="{FF2B5EF4-FFF2-40B4-BE49-F238E27FC236}">
                  <a16:creationId xmlns:a16="http://schemas.microsoft.com/office/drawing/2014/main" id="{F1448C29-6228-4D2E-B72A-EDDA0A1407A1}"/>
                </a:ext>
              </a:extLst>
            </p:cNvPr>
            <p:cNvSpPr/>
            <p:nvPr/>
          </p:nvSpPr>
          <p:spPr>
            <a:xfrm>
              <a:off x="7390600" y="1177775"/>
              <a:ext cx="32400" cy="57550"/>
            </a:xfrm>
            <a:custGeom>
              <a:avLst/>
              <a:gdLst/>
              <a:ahLst/>
              <a:cxnLst/>
              <a:rect l="l" t="t" r="r" b="b"/>
              <a:pathLst>
                <a:path w="1296" h="2302" extrusionOk="0">
                  <a:moveTo>
                    <a:pt x="5" y="0"/>
                  </a:moveTo>
                  <a:lnTo>
                    <a:pt x="1" y="1559"/>
                  </a:lnTo>
                  <a:lnTo>
                    <a:pt x="1288" y="2302"/>
                  </a:lnTo>
                  <a:lnTo>
                    <a:pt x="1295" y="7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7627;p55">
              <a:extLst>
                <a:ext uri="{FF2B5EF4-FFF2-40B4-BE49-F238E27FC236}">
                  <a16:creationId xmlns:a16="http://schemas.microsoft.com/office/drawing/2014/main" id="{6F0EFF22-0F48-4807-AAE6-C64E39104651}"/>
                </a:ext>
              </a:extLst>
            </p:cNvPr>
            <p:cNvSpPr/>
            <p:nvPr/>
          </p:nvSpPr>
          <p:spPr>
            <a:xfrm>
              <a:off x="7388500" y="1176500"/>
              <a:ext cx="2225" cy="41250"/>
            </a:xfrm>
            <a:custGeom>
              <a:avLst/>
              <a:gdLst/>
              <a:ahLst/>
              <a:cxnLst/>
              <a:rect l="l" t="t" r="r" b="b"/>
              <a:pathLst>
                <a:path w="89" h="1650" extrusionOk="0">
                  <a:moveTo>
                    <a:pt x="8" y="1"/>
                  </a:moveTo>
                  <a:lnTo>
                    <a:pt x="0" y="1649"/>
                  </a:lnTo>
                  <a:lnTo>
                    <a:pt x="85" y="1610"/>
                  </a:lnTo>
                  <a:lnTo>
                    <a:pt x="89" y="51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7628;p55">
              <a:extLst>
                <a:ext uri="{FF2B5EF4-FFF2-40B4-BE49-F238E27FC236}">
                  <a16:creationId xmlns:a16="http://schemas.microsoft.com/office/drawing/2014/main" id="{371987A0-4674-4FE4-ABE3-098FF4377D41}"/>
                </a:ext>
              </a:extLst>
            </p:cNvPr>
            <p:cNvSpPr/>
            <p:nvPr/>
          </p:nvSpPr>
          <p:spPr>
            <a:xfrm>
              <a:off x="7467375" y="1208500"/>
              <a:ext cx="34400" cy="20875"/>
            </a:xfrm>
            <a:custGeom>
              <a:avLst/>
              <a:gdLst/>
              <a:ahLst/>
              <a:cxnLst/>
              <a:rect l="l" t="t" r="r" b="b"/>
              <a:pathLst>
                <a:path w="1376" h="835" extrusionOk="0">
                  <a:moveTo>
                    <a:pt x="1291" y="1"/>
                  </a:moveTo>
                  <a:lnTo>
                    <a:pt x="1" y="745"/>
                  </a:lnTo>
                  <a:lnTo>
                    <a:pt x="2" y="835"/>
                  </a:lnTo>
                  <a:lnTo>
                    <a:pt x="1375" y="40"/>
                  </a:lnTo>
                  <a:lnTo>
                    <a:pt x="129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7629;p55">
              <a:extLst>
                <a:ext uri="{FF2B5EF4-FFF2-40B4-BE49-F238E27FC236}">
                  <a16:creationId xmlns:a16="http://schemas.microsoft.com/office/drawing/2014/main" id="{6D6FE4E4-6EA0-46F0-8642-6500E877A34F}"/>
                </a:ext>
              </a:extLst>
            </p:cNvPr>
            <p:cNvSpPr/>
            <p:nvPr/>
          </p:nvSpPr>
          <p:spPr>
            <a:xfrm>
              <a:off x="7467275" y="1169575"/>
              <a:ext cx="32400" cy="57550"/>
            </a:xfrm>
            <a:custGeom>
              <a:avLst/>
              <a:gdLst/>
              <a:ahLst/>
              <a:cxnLst/>
              <a:rect l="l" t="t" r="r" b="b"/>
              <a:pathLst>
                <a:path w="1296" h="2302" extrusionOk="0">
                  <a:moveTo>
                    <a:pt x="1291" y="1"/>
                  </a:moveTo>
                  <a:lnTo>
                    <a:pt x="0" y="743"/>
                  </a:lnTo>
                  <a:lnTo>
                    <a:pt x="8" y="2302"/>
                  </a:lnTo>
                  <a:lnTo>
                    <a:pt x="1295" y="1558"/>
                  </a:lnTo>
                  <a:lnTo>
                    <a:pt x="129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7630;p55">
              <a:extLst>
                <a:ext uri="{FF2B5EF4-FFF2-40B4-BE49-F238E27FC236}">
                  <a16:creationId xmlns:a16="http://schemas.microsoft.com/office/drawing/2014/main" id="{63212FC9-FFCC-41C2-960E-349F3F522B8C}"/>
                </a:ext>
              </a:extLst>
            </p:cNvPr>
            <p:cNvSpPr/>
            <p:nvPr/>
          </p:nvSpPr>
          <p:spPr>
            <a:xfrm>
              <a:off x="7499525" y="1168275"/>
              <a:ext cx="2250" cy="41250"/>
            </a:xfrm>
            <a:custGeom>
              <a:avLst/>
              <a:gdLst/>
              <a:ahLst/>
              <a:cxnLst/>
              <a:rect l="l" t="t" r="r" b="b"/>
              <a:pathLst>
                <a:path w="90" h="1650" extrusionOk="0">
                  <a:moveTo>
                    <a:pt x="82" y="0"/>
                  </a:moveTo>
                  <a:lnTo>
                    <a:pt x="1" y="53"/>
                  </a:lnTo>
                  <a:lnTo>
                    <a:pt x="5" y="1610"/>
                  </a:lnTo>
                  <a:lnTo>
                    <a:pt x="89" y="164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7631;p55">
              <a:extLst>
                <a:ext uri="{FF2B5EF4-FFF2-40B4-BE49-F238E27FC236}">
                  <a16:creationId xmlns:a16="http://schemas.microsoft.com/office/drawing/2014/main" id="{3326D01A-992E-4777-A8E6-151D97144356}"/>
                </a:ext>
              </a:extLst>
            </p:cNvPr>
            <p:cNvSpPr/>
            <p:nvPr/>
          </p:nvSpPr>
          <p:spPr>
            <a:xfrm>
              <a:off x="7133500" y="1237600"/>
              <a:ext cx="200400" cy="108300"/>
            </a:xfrm>
            <a:custGeom>
              <a:avLst/>
              <a:gdLst/>
              <a:ahLst/>
              <a:cxnLst/>
              <a:rect l="l" t="t" r="r" b="b"/>
              <a:pathLst>
                <a:path w="8016" h="4332" extrusionOk="0">
                  <a:moveTo>
                    <a:pt x="5723" y="0"/>
                  </a:moveTo>
                  <a:cubicBezTo>
                    <a:pt x="5531" y="0"/>
                    <a:pt x="5340" y="42"/>
                    <a:pt x="5195" y="126"/>
                  </a:cubicBezTo>
                  <a:lnTo>
                    <a:pt x="178" y="3052"/>
                  </a:lnTo>
                  <a:lnTo>
                    <a:pt x="125" y="3084"/>
                  </a:lnTo>
                  <a:cubicBezTo>
                    <a:pt x="79" y="3112"/>
                    <a:pt x="35" y="3147"/>
                    <a:pt x="1" y="3189"/>
                  </a:cubicBezTo>
                  <a:cubicBezTo>
                    <a:pt x="37" y="3220"/>
                    <a:pt x="77" y="3248"/>
                    <a:pt x="121" y="3273"/>
                  </a:cubicBezTo>
                  <a:lnTo>
                    <a:pt x="1693" y="4183"/>
                  </a:lnTo>
                  <a:cubicBezTo>
                    <a:pt x="1855" y="4278"/>
                    <a:pt x="2080" y="4331"/>
                    <a:pt x="2316" y="4331"/>
                  </a:cubicBezTo>
                  <a:cubicBezTo>
                    <a:pt x="2557" y="4331"/>
                    <a:pt x="2777" y="4278"/>
                    <a:pt x="2946" y="4183"/>
                  </a:cubicBezTo>
                  <a:lnTo>
                    <a:pt x="8009" y="1231"/>
                  </a:lnTo>
                  <a:cubicBezTo>
                    <a:pt x="8012" y="1231"/>
                    <a:pt x="8015" y="1228"/>
                    <a:pt x="8015" y="1225"/>
                  </a:cubicBezTo>
                  <a:cubicBezTo>
                    <a:pt x="7993" y="1173"/>
                    <a:pt x="7947" y="1121"/>
                    <a:pt x="7883" y="1079"/>
                  </a:cubicBezTo>
                  <a:cubicBezTo>
                    <a:pt x="7869" y="1064"/>
                    <a:pt x="7850" y="1051"/>
                    <a:pt x="7831" y="1042"/>
                  </a:cubicBezTo>
                  <a:lnTo>
                    <a:pt x="6263" y="130"/>
                  </a:lnTo>
                  <a:cubicBezTo>
                    <a:pt x="6113" y="44"/>
                    <a:pt x="5918" y="0"/>
                    <a:pt x="5723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7632;p55">
              <a:extLst>
                <a:ext uri="{FF2B5EF4-FFF2-40B4-BE49-F238E27FC236}">
                  <a16:creationId xmlns:a16="http://schemas.microsoft.com/office/drawing/2014/main" id="{3C5FC6C0-63B3-48A5-8631-7C76D0A3E0D6}"/>
                </a:ext>
              </a:extLst>
            </p:cNvPr>
            <p:cNvSpPr/>
            <p:nvPr/>
          </p:nvSpPr>
          <p:spPr>
            <a:xfrm>
              <a:off x="7129300" y="1226600"/>
              <a:ext cx="212450" cy="122275"/>
            </a:xfrm>
            <a:custGeom>
              <a:avLst/>
              <a:gdLst/>
              <a:ahLst/>
              <a:cxnLst/>
              <a:rect l="l" t="t" r="r" b="b"/>
              <a:pathLst>
                <a:path w="8498" h="4891" extrusionOk="0">
                  <a:moveTo>
                    <a:pt x="6099" y="1"/>
                  </a:moveTo>
                  <a:cubicBezTo>
                    <a:pt x="5921" y="1"/>
                    <a:pt x="5759" y="40"/>
                    <a:pt x="5631" y="118"/>
                  </a:cubicBezTo>
                  <a:lnTo>
                    <a:pt x="241" y="3262"/>
                  </a:lnTo>
                  <a:cubicBezTo>
                    <a:pt x="45" y="3373"/>
                    <a:pt x="0" y="3546"/>
                    <a:pt x="106" y="3685"/>
                  </a:cubicBezTo>
                  <a:cubicBezTo>
                    <a:pt x="140" y="3736"/>
                    <a:pt x="186" y="3775"/>
                    <a:pt x="240" y="3803"/>
                  </a:cubicBezTo>
                  <a:lnTo>
                    <a:pt x="1907" y="4773"/>
                  </a:lnTo>
                  <a:cubicBezTo>
                    <a:pt x="2051" y="4850"/>
                    <a:pt x="2211" y="4890"/>
                    <a:pt x="2373" y="4890"/>
                  </a:cubicBezTo>
                  <a:cubicBezTo>
                    <a:pt x="2376" y="4890"/>
                    <a:pt x="2379" y="4890"/>
                    <a:pt x="2381" y="4890"/>
                  </a:cubicBezTo>
                  <a:cubicBezTo>
                    <a:pt x="2555" y="4890"/>
                    <a:pt x="2728" y="4845"/>
                    <a:pt x="2851" y="4773"/>
                  </a:cubicBezTo>
                  <a:lnTo>
                    <a:pt x="8241" y="1630"/>
                  </a:lnTo>
                  <a:cubicBezTo>
                    <a:pt x="8264" y="1617"/>
                    <a:pt x="8288" y="1603"/>
                    <a:pt x="8308" y="1585"/>
                  </a:cubicBezTo>
                  <a:cubicBezTo>
                    <a:pt x="8498" y="1435"/>
                    <a:pt x="8469" y="1223"/>
                    <a:pt x="8241" y="1090"/>
                  </a:cubicBezTo>
                  <a:lnTo>
                    <a:pt x="6574" y="118"/>
                  </a:lnTo>
                  <a:cubicBezTo>
                    <a:pt x="6450" y="45"/>
                    <a:pt x="6278" y="1"/>
                    <a:pt x="609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7633;p55">
              <a:extLst>
                <a:ext uri="{FF2B5EF4-FFF2-40B4-BE49-F238E27FC236}">
                  <a16:creationId xmlns:a16="http://schemas.microsoft.com/office/drawing/2014/main" id="{B3D2718D-DA14-4FE0-A8BC-FB51A512F9B7}"/>
                </a:ext>
              </a:extLst>
            </p:cNvPr>
            <p:cNvSpPr/>
            <p:nvPr/>
          </p:nvSpPr>
          <p:spPr>
            <a:xfrm>
              <a:off x="7114400" y="1259325"/>
              <a:ext cx="225750" cy="156575"/>
            </a:xfrm>
            <a:custGeom>
              <a:avLst/>
              <a:gdLst/>
              <a:ahLst/>
              <a:cxnLst/>
              <a:rect l="l" t="t" r="r" b="b"/>
              <a:pathLst>
                <a:path w="9030" h="6263" extrusionOk="0">
                  <a:moveTo>
                    <a:pt x="9030" y="1"/>
                  </a:moveTo>
                  <a:lnTo>
                    <a:pt x="9030" y="6"/>
                  </a:lnTo>
                  <a:lnTo>
                    <a:pt x="9030" y="6"/>
                  </a:lnTo>
                  <a:cubicBezTo>
                    <a:pt x="9030" y="4"/>
                    <a:pt x="9030" y="2"/>
                    <a:pt x="9030" y="1"/>
                  </a:cubicBezTo>
                  <a:close/>
                  <a:moveTo>
                    <a:pt x="9030" y="6"/>
                  </a:moveTo>
                  <a:lnTo>
                    <a:pt x="9030" y="6"/>
                  </a:lnTo>
                  <a:cubicBezTo>
                    <a:pt x="9028" y="134"/>
                    <a:pt x="8942" y="262"/>
                    <a:pt x="8773" y="359"/>
                  </a:cubicBezTo>
                  <a:lnTo>
                    <a:pt x="3708" y="3314"/>
                  </a:lnTo>
                  <a:cubicBezTo>
                    <a:pt x="3543" y="3410"/>
                    <a:pt x="3320" y="3464"/>
                    <a:pt x="3079" y="3464"/>
                  </a:cubicBezTo>
                  <a:cubicBezTo>
                    <a:pt x="2845" y="3464"/>
                    <a:pt x="2622" y="3410"/>
                    <a:pt x="2454" y="3314"/>
                  </a:cubicBezTo>
                  <a:lnTo>
                    <a:pt x="885" y="2401"/>
                  </a:lnTo>
                  <a:cubicBezTo>
                    <a:pt x="849" y="2380"/>
                    <a:pt x="820" y="2372"/>
                    <a:pt x="797" y="2372"/>
                  </a:cubicBezTo>
                  <a:cubicBezTo>
                    <a:pt x="737" y="2372"/>
                    <a:pt x="715" y="2422"/>
                    <a:pt x="707" y="2422"/>
                  </a:cubicBezTo>
                  <a:cubicBezTo>
                    <a:pt x="703" y="2422"/>
                    <a:pt x="702" y="2410"/>
                    <a:pt x="702" y="2376"/>
                  </a:cubicBezTo>
                  <a:lnTo>
                    <a:pt x="0" y="4837"/>
                  </a:lnTo>
                  <a:cubicBezTo>
                    <a:pt x="0" y="4969"/>
                    <a:pt x="86" y="5101"/>
                    <a:pt x="259" y="5199"/>
                  </a:cubicBezTo>
                  <a:lnTo>
                    <a:pt x="1829" y="6114"/>
                  </a:lnTo>
                  <a:cubicBezTo>
                    <a:pt x="1996" y="6210"/>
                    <a:pt x="2219" y="6262"/>
                    <a:pt x="2452" y="6262"/>
                  </a:cubicBezTo>
                  <a:cubicBezTo>
                    <a:pt x="2693" y="6262"/>
                    <a:pt x="2917" y="6210"/>
                    <a:pt x="3083" y="6114"/>
                  </a:cubicBezTo>
                  <a:lnTo>
                    <a:pt x="8756" y="2816"/>
                  </a:lnTo>
                  <a:cubicBezTo>
                    <a:pt x="8926" y="2717"/>
                    <a:pt x="9011" y="2586"/>
                    <a:pt x="9011" y="2456"/>
                  </a:cubicBezTo>
                  <a:lnTo>
                    <a:pt x="9030" y="6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7634;p55">
              <a:extLst>
                <a:ext uri="{FF2B5EF4-FFF2-40B4-BE49-F238E27FC236}">
                  <a16:creationId xmlns:a16="http://schemas.microsoft.com/office/drawing/2014/main" id="{C71AD016-5481-4E1A-8F37-B6E57D27CC16}"/>
                </a:ext>
              </a:extLst>
            </p:cNvPr>
            <p:cNvSpPr/>
            <p:nvPr/>
          </p:nvSpPr>
          <p:spPr>
            <a:xfrm>
              <a:off x="7211200" y="1386000"/>
              <a:ext cx="10600" cy="8825"/>
            </a:xfrm>
            <a:custGeom>
              <a:avLst/>
              <a:gdLst/>
              <a:ahLst/>
              <a:cxnLst/>
              <a:rect l="l" t="t" r="r" b="b"/>
              <a:pathLst>
                <a:path w="424" h="353" extrusionOk="0">
                  <a:moveTo>
                    <a:pt x="244" y="1"/>
                  </a:moveTo>
                  <a:cubicBezTo>
                    <a:pt x="223" y="1"/>
                    <a:pt x="200" y="4"/>
                    <a:pt x="177" y="11"/>
                  </a:cubicBezTo>
                  <a:cubicBezTo>
                    <a:pt x="173" y="11"/>
                    <a:pt x="168" y="14"/>
                    <a:pt x="164" y="14"/>
                  </a:cubicBezTo>
                  <a:cubicBezTo>
                    <a:pt x="138" y="24"/>
                    <a:pt x="112" y="35"/>
                    <a:pt x="89" y="50"/>
                  </a:cubicBezTo>
                  <a:cubicBezTo>
                    <a:pt x="81" y="53"/>
                    <a:pt x="73" y="57"/>
                    <a:pt x="67" y="63"/>
                  </a:cubicBezTo>
                  <a:cubicBezTo>
                    <a:pt x="42" y="77"/>
                    <a:pt x="20" y="95"/>
                    <a:pt x="0" y="115"/>
                  </a:cubicBezTo>
                  <a:lnTo>
                    <a:pt x="54" y="145"/>
                  </a:lnTo>
                  <a:lnTo>
                    <a:pt x="405" y="353"/>
                  </a:lnTo>
                  <a:cubicBezTo>
                    <a:pt x="418" y="314"/>
                    <a:pt x="424" y="275"/>
                    <a:pt x="424" y="234"/>
                  </a:cubicBezTo>
                  <a:cubicBezTo>
                    <a:pt x="424" y="87"/>
                    <a:pt x="352" y="1"/>
                    <a:pt x="244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7635;p55">
              <a:extLst>
                <a:ext uri="{FF2B5EF4-FFF2-40B4-BE49-F238E27FC236}">
                  <a16:creationId xmlns:a16="http://schemas.microsoft.com/office/drawing/2014/main" id="{06C84891-9DC5-41C4-995F-FC9C8E985E45}"/>
                </a:ext>
              </a:extLst>
            </p:cNvPr>
            <p:cNvSpPr/>
            <p:nvPr/>
          </p:nvSpPr>
          <p:spPr>
            <a:xfrm>
              <a:off x="7205125" y="1386225"/>
              <a:ext cx="13925" cy="19925"/>
            </a:xfrm>
            <a:custGeom>
              <a:avLst/>
              <a:gdLst/>
              <a:ahLst/>
              <a:cxnLst/>
              <a:rect l="l" t="t" r="r" b="b"/>
              <a:pathLst>
                <a:path w="557" h="797" extrusionOk="0">
                  <a:moveTo>
                    <a:pt x="555" y="79"/>
                  </a:moveTo>
                  <a:lnTo>
                    <a:pt x="556" y="80"/>
                  </a:lnTo>
                  <a:cubicBezTo>
                    <a:pt x="556" y="80"/>
                    <a:pt x="555" y="79"/>
                    <a:pt x="555" y="79"/>
                  </a:cubicBezTo>
                  <a:close/>
                  <a:moveTo>
                    <a:pt x="420" y="0"/>
                  </a:moveTo>
                  <a:cubicBezTo>
                    <a:pt x="416" y="0"/>
                    <a:pt x="411" y="5"/>
                    <a:pt x="406" y="5"/>
                  </a:cubicBezTo>
                  <a:cubicBezTo>
                    <a:pt x="379" y="13"/>
                    <a:pt x="355" y="25"/>
                    <a:pt x="332" y="39"/>
                  </a:cubicBezTo>
                  <a:cubicBezTo>
                    <a:pt x="323" y="42"/>
                    <a:pt x="316" y="47"/>
                    <a:pt x="310" y="52"/>
                  </a:cubicBezTo>
                  <a:cubicBezTo>
                    <a:pt x="285" y="68"/>
                    <a:pt x="263" y="86"/>
                    <a:pt x="243" y="106"/>
                  </a:cubicBezTo>
                  <a:cubicBezTo>
                    <a:pt x="232" y="113"/>
                    <a:pt x="221" y="125"/>
                    <a:pt x="213" y="136"/>
                  </a:cubicBezTo>
                  <a:cubicBezTo>
                    <a:pt x="102" y="251"/>
                    <a:pt x="15" y="422"/>
                    <a:pt x="7" y="567"/>
                  </a:cubicBezTo>
                  <a:cubicBezTo>
                    <a:pt x="2" y="580"/>
                    <a:pt x="1" y="593"/>
                    <a:pt x="2" y="608"/>
                  </a:cubicBezTo>
                  <a:cubicBezTo>
                    <a:pt x="1" y="651"/>
                    <a:pt x="10" y="695"/>
                    <a:pt x="29" y="734"/>
                  </a:cubicBezTo>
                  <a:lnTo>
                    <a:pt x="139" y="796"/>
                  </a:lnTo>
                  <a:cubicBezTo>
                    <a:pt x="85" y="766"/>
                    <a:pt x="55" y="699"/>
                    <a:pt x="55" y="606"/>
                  </a:cubicBezTo>
                  <a:cubicBezTo>
                    <a:pt x="50" y="440"/>
                    <a:pt x="156" y="242"/>
                    <a:pt x="297" y="136"/>
                  </a:cubicBezTo>
                  <a:cubicBezTo>
                    <a:pt x="310" y="122"/>
                    <a:pt x="327" y="110"/>
                    <a:pt x="345" y="102"/>
                  </a:cubicBezTo>
                  <a:cubicBezTo>
                    <a:pt x="393" y="73"/>
                    <a:pt x="439" y="60"/>
                    <a:pt x="479" y="60"/>
                  </a:cubicBezTo>
                  <a:cubicBezTo>
                    <a:pt x="507" y="60"/>
                    <a:pt x="533" y="66"/>
                    <a:pt x="555" y="79"/>
                  </a:cubicBezTo>
                  <a:lnTo>
                    <a:pt x="555" y="79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7636;p55">
              <a:extLst>
                <a:ext uri="{FF2B5EF4-FFF2-40B4-BE49-F238E27FC236}">
                  <a16:creationId xmlns:a16="http://schemas.microsoft.com/office/drawing/2014/main" id="{6EA0FEE0-3B04-45A7-8584-F1248DBA3B3F}"/>
                </a:ext>
              </a:extLst>
            </p:cNvPr>
            <p:cNvSpPr/>
            <p:nvPr/>
          </p:nvSpPr>
          <p:spPr>
            <a:xfrm>
              <a:off x="7206400" y="1387725"/>
              <a:ext cx="14750" cy="18900"/>
            </a:xfrm>
            <a:custGeom>
              <a:avLst/>
              <a:gdLst/>
              <a:ahLst/>
              <a:cxnLst/>
              <a:rect l="l" t="t" r="r" b="b"/>
              <a:pathLst>
                <a:path w="590" h="756" extrusionOk="0">
                  <a:moveTo>
                    <a:pt x="426" y="0"/>
                  </a:moveTo>
                  <a:cubicBezTo>
                    <a:pt x="386" y="0"/>
                    <a:pt x="341" y="13"/>
                    <a:pt x="294" y="40"/>
                  </a:cubicBezTo>
                  <a:cubicBezTo>
                    <a:pt x="133" y="134"/>
                    <a:pt x="1" y="361"/>
                    <a:pt x="2" y="548"/>
                  </a:cubicBezTo>
                  <a:cubicBezTo>
                    <a:pt x="2" y="679"/>
                    <a:pt x="69" y="756"/>
                    <a:pt x="165" y="756"/>
                  </a:cubicBezTo>
                  <a:cubicBezTo>
                    <a:pt x="205" y="756"/>
                    <a:pt x="249" y="743"/>
                    <a:pt x="297" y="716"/>
                  </a:cubicBezTo>
                  <a:cubicBezTo>
                    <a:pt x="459" y="622"/>
                    <a:pt x="589" y="395"/>
                    <a:pt x="589" y="208"/>
                  </a:cubicBezTo>
                  <a:cubicBezTo>
                    <a:pt x="589" y="76"/>
                    <a:pt x="523" y="0"/>
                    <a:pt x="42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7637;p55">
              <a:extLst>
                <a:ext uri="{FF2B5EF4-FFF2-40B4-BE49-F238E27FC236}">
                  <a16:creationId xmlns:a16="http://schemas.microsoft.com/office/drawing/2014/main" id="{BB7B7A22-EF58-40FC-8111-DBE0FA481F14}"/>
                </a:ext>
              </a:extLst>
            </p:cNvPr>
            <p:cNvSpPr/>
            <p:nvPr/>
          </p:nvSpPr>
          <p:spPr>
            <a:xfrm>
              <a:off x="7303050" y="1332975"/>
              <a:ext cx="10575" cy="8825"/>
            </a:xfrm>
            <a:custGeom>
              <a:avLst/>
              <a:gdLst/>
              <a:ahLst/>
              <a:cxnLst/>
              <a:rect l="l" t="t" r="r" b="b"/>
              <a:pathLst>
                <a:path w="423" h="353" extrusionOk="0">
                  <a:moveTo>
                    <a:pt x="242" y="1"/>
                  </a:moveTo>
                  <a:cubicBezTo>
                    <a:pt x="221" y="1"/>
                    <a:pt x="199" y="4"/>
                    <a:pt x="176" y="10"/>
                  </a:cubicBezTo>
                  <a:cubicBezTo>
                    <a:pt x="172" y="10"/>
                    <a:pt x="167" y="15"/>
                    <a:pt x="163" y="15"/>
                  </a:cubicBezTo>
                  <a:cubicBezTo>
                    <a:pt x="137" y="23"/>
                    <a:pt x="112" y="35"/>
                    <a:pt x="89" y="49"/>
                  </a:cubicBezTo>
                  <a:cubicBezTo>
                    <a:pt x="80" y="52"/>
                    <a:pt x="73" y="57"/>
                    <a:pt x="67" y="62"/>
                  </a:cubicBezTo>
                  <a:cubicBezTo>
                    <a:pt x="43" y="77"/>
                    <a:pt x="19" y="96"/>
                    <a:pt x="1" y="116"/>
                  </a:cubicBezTo>
                  <a:lnTo>
                    <a:pt x="53" y="146"/>
                  </a:lnTo>
                  <a:lnTo>
                    <a:pt x="405" y="352"/>
                  </a:lnTo>
                  <a:cubicBezTo>
                    <a:pt x="417" y="315"/>
                    <a:pt x="423" y="274"/>
                    <a:pt x="423" y="233"/>
                  </a:cubicBezTo>
                  <a:cubicBezTo>
                    <a:pt x="423" y="86"/>
                    <a:pt x="351" y="1"/>
                    <a:pt x="242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7638;p55">
              <a:extLst>
                <a:ext uri="{FF2B5EF4-FFF2-40B4-BE49-F238E27FC236}">
                  <a16:creationId xmlns:a16="http://schemas.microsoft.com/office/drawing/2014/main" id="{B4821113-A465-4AF1-831B-96F25F972301}"/>
                </a:ext>
              </a:extLst>
            </p:cNvPr>
            <p:cNvSpPr/>
            <p:nvPr/>
          </p:nvSpPr>
          <p:spPr>
            <a:xfrm>
              <a:off x="7296950" y="1333175"/>
              <a:ext cx="13925" cy="19925"/>
            </a:xfrm>
            <a:custGeom>
              <a:avLst/>
              <a:gdLst/>
              <a:ahLst/>
              <a:cxnLst/>
              <a:rect l="l" t="t" r="r" b="b"/>
              <a:pathLst>
                <a:path w="557" h="797" extrusionOk="0">
                  <a:moveTo>
                    <a:pt x="420" y="1"/>
                  </a:moveTo>
                  <a:cubicBezTo>
                    <a:pt x="416" y="1"/>
                    <a:pt x="411" y="5"/>
                    <a:pt x="407" y="5"/>
                  </a:cubicBezTo>
                  <a:cubicBezTo>
                    <a:pt x="381" y="15"/>
                    <a:pt x="355" y="27"/>
                    <a:pt x="332" y="41"/>
                  </a:cubicBezTo>
                  <a:cubicBezTo>
                    <a:pt x="324" y="44"/>
                    <a:pt x="316" y="49"/>
                    <a:pt x="310" y="54"/>
                  </a:cubicBezTo>
                  <a:cubicBezTo>
                    <a:pt x="285" y="69"/>
                    <a:pt x="263" y="86"/>
                    <a:pt x="245" y="107"/>
                  </a:cubicBezTo>
                  <a:cubicBezTo>
                    <a:pt x="232" y="115"/>
                    <a:pt x="221" y="125"/>
                    <a:pt x="213" y="137"/>
                  </a:cubicBezTo>
                  <a:cubicBezTo>
                    <a:pt x="104" y="252"/>
                    <a:pt x="15" y="423"/>
                    <a:pt x="7" y="568"/>
                  </a:cubicBezTo>
                  <a:cubicBezTo>
                    <a:pt x="4" y="581"/>
                    <a:pt x="1" y="595"/>
                    <a:pt x="2" y="608"/>
                  </a:cubicBezTo>
                  <a:cubicBezTo>
                    <a:pt x="1" y="652"/>
                    <a:pt x="10" y="695"/>
                    <a:pt x="29" y="736"/>
                  </a:cubicBezTo>
                  <a:lnTo>
                    <a:pt x="139" y="797"/>
                  </a:lnTo>
                  <a:cubicBezTo>
                    <a:pt x="87" y="766"/>
                    <a:pt x="55" y="700"/>
                    <a:pt x="55" y="608"/>
                  </a:cubicBezTo>
                  <a:cubicBezTo>
                    <a:pt x="50" y="442"/>
                    <a:pt x="156" y="243"/>
                    <a:pt x="297" y="137"/>
                  </a:cubicBezTo>
                  <a:cubicBezTo>
                    <a:pt x="311" y="124"/>
                    <a:pt x="327" y="111"/>
                    <a:pt x="345" y="102"/>
                  </a:cubicBezTo>
                  <a:cubicBezTo>
                    <a:pt x="394" y="74"/>
                    <a:pt x="439" y="61"/>
                    <a:pt x="480" y="61"/>
                  </a:cubicBezTo>
                  <a:cubicBezTo>
                    <a:pt x="508" y="61"/>
                    <a:pt x="534" y="68"/>
                    <a:pt x="556" y="80"/>
                  </a:cubicBezTo>
                  <a:lnTo>
                    <a:pt x="42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7639;p55">
              <a:extLst>
                <a:ext uri="{FF2B5EF4-FFF2-40B4-BE49-F238E27FC236}">
                  <a16:creationId xmlns:a16="http://schemas.microsoft.com/office/drawing/2014/main" id="{49D45C9C-1E23-43E9-BC44-CA2A58078147}"/>
                </a:ext>
              </a:extLst>
            </p:cNvPr>
            <p:cNvSpPr/>
            <p:nvPr/>
          </p:nvSpPr>
          <p:spPr>
            <a:xfrm>
              <a:off x="7298275" y="1334725"/>
              <a:ext cx="14725" cy="18900"/>
            </a:xfrm>
            <a:custGeom>
              <a:avLst/>
              <a:gdLst/>
              <a:ahLst/>
              <a:cxnLst/>
              <a:rect l="l" t="t" r="r" b="b"/>
              <a:pathLst>
                <a:path w="589" h="756" extrusionOk="0">
                  <a:moveTo>
                    <a:pt x="425" y="0"/>
                  </a:moveTo>
                  <a:cubicBezTo>
                    <a:pt x="385" y="0"/>
                    <a:pt x="341" y="13"/>
                    <a:pt x="293" y="40"/>
                  </a:cubicBezTo>
                  <a:cubicBezTo>
                    <a:pt x="131" y="133"/>
                    <a:pt x="0" y="361"/>
                    <a:pt x="0" y="548"/>
                  </a:cubicBezTo>
                  <a:cubicBezTo>
                    <a:pt x="0" y="680"/>
                    <a:pt x="66" y="756"/>
                    <a:pt x="163" y="756"/>
                  </a:cubicBezTo>
                  <a:cubicBezTo>
                    <a:pt x="202" y="756"/>
                    <a:pt x="247" y="743"/>
                    <a:pt x="295" y="716"/>
                  </a:cubicBezTo>
                  <a:cubicBezTo>
                    <a:pt x="457" y="623"/>
                    <a:pt x="589" y="395"/>
                    <a:pt x="587" y="208"/>
                  </a:cubicBezTo>
                  <a:cubicBezTo>
                    <a:pt x="587" y="76"/>
                    <a:pt x="521" y="0"/>
                    <a:pt x="425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7640;p55">
              <a:extLst>
                <a:ext uri="{FF2B5EF4-FFF2-40B4-BE49-F238E27FC236}">
                  <a16:creationId xmlns:a16="http://schemas.microsoft.com/office/drawing/2014/main" id="{303CCB9E-3769-423D-B437-ED769B6E83F7}"/>
                </a:ext>
              </a:extLst>
            </p:cNvPr>
            <p:cNvSpPr/>
            <p:nvPr/>
          </p:nvSpPr>
          <p:spPr>
            <a:xfrm>
              <a:off x="7113175" y="1311725"/>
              <a:ext cx="77800" cy="104200"/>
            </a:xfrm>
            <a:custGeom>
              <a:avLst/>
              <a:gdLst/>
              <a:ahLst/>
              <a:cxnLst/>
              <a:rect l="l" t="t" r="r" b="b"/>
              <a:pathLst>
                <a:path w="3112" h="4168" extrusionOk="0">
                  <a:moveTo>
                    <a:pt x="731" y="0"/>
                  </a:moveTo>
                  <a:cubicBezTo>
                    <a:pt x="722" y="14"/>
                    <a:pt x="716" y="27"/>
                    <a:pt x="711" y="40"/>
                  </a:cubicBezTo>
                  <a:lnTo>
                    <a:pt x="711" y="40"/>
                  </a:lnTo>
                  <a:lnTo>
                    <a:pt x="731" y="0"/>
                  </a:lnTo>
                  <a:close/>
                  <a:moveTo>
                    <a:pt x="711" y="40"/>
                  </a:moveTo>
                  <a:lnTo>
                    <a:pt x="595" y="267"/>
                  </a:lnTo>
                  <a:lnTo>
                    <a:pt x="33" y="2742"/>
                  </a:lnTo>
                  <a:cubicBezTo>
                    <a:pt x="0" y="2873"/>
                    <a:pt x="119" y="3005"/>
                    <a:pt x="292" y="3105"/>
                  </a:cubicBezTo>
                  <a:lnTo>
                    <a:pt x="1861" y="4018"/>
                  </a:lnTo>
                  <a:cubicBezTo>
                    <a:pt x="2029" y="4116"/>
                    <a:pt x="2252" y="4168"/>
                    <a:pt x="2486" y="4168"/>
                  </a:cubicBezTo>
                  <a:lnTo>
                    <a:pt x="3112" y="1368"/>
                  </a:lnTo>
                  <a:cubicBezTo>
                    <a:pt x="2890" y="1366"/>
                    <a:pt x="2671" y="1310"/>
                    <a:pt x="2477" y="1202"/>
                  </a:cubicBezTo>
                  <a:lnTo>
                    <a:pt x="912" y="292"/>
                  </a:lnTo>
                  <a:cubicBezTo>
                    <a:pt x="730" y="190"/>
                    <a:pt x="680" y="122"/>
                    <a:pt x="711" y="4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7641;p55">
              <a:extLst>
                <a:ext uri="{FF2B5EF4-FFF2-40B4-BE49-F238E27FC236}">
                  <a16:creationId xmlns:a16="http://schemas.microsoft.com/office/drawing/2014/main" id="{D76F0294-7F86-489B-B5EA-BF426B1EFC2C}"/>
                </a:ext>
              </a:extLst>
            </p:cNvPr>
            <p:cNvSpPr/>
            <p:nvPr/>
          </p:nvSpPr>
          <p:spPr>
            <a:xfrm>
              <a:off x="7307850" y="1280800"/>
              <a:ext cx="29750" cy="31125"/>
            </a:xfrm>
            <a:custGeom>
              <a:avLst/>
              <a:gdLst/>
              <a:ahLst/>
              <a:cxnLst/>
              <a:rect l="l" t="t" r="r" b="b"/>
              <a:pathLst>
                <a:path w="1190" h="1245" extrusionOk="0">
                  <a:moveTo>
                    <a:pt x="1131" y="1"/>
                  </a:moveTo>
                  <a:cubicBezTo>
                    <a:pt x="1119" y="1"/>
                    <a:pt x="1107" y="4"/>
                    <a:pt x="1093" y="12"/>
                  </a:cubicBezTo>
                  <a:lnTo>
                    <a:pt x="96" y="588"/>
                  </a:lnTo>
                  <a:cubicBezTo>
                    <a:pt x="44" y="618"/>
                    <a:pt x="0" y="699"/>
                    <a:pt x="0" y="770"/>
                  </a:cubicBezTo>
                  <a:lnTo>
                    <a:pt x="0" y="1162"/>
                  </a:lnTo>
                  <a:cubicBezTo>
                    <a:pt x="0" y="1214"/>
                    <a:pt x="24" y="1244"/>
                    <a:pt x="58" y="1244"/>
                  </a:cubicBezTo>
                  <a:cubicBezTo>
                    <a:pt x="69" y="1244"/>
                    <a:pt x="82" y="1241"/>
                    <a:pt x="96" y="1233"/>
                  </a:cubicBezTo>
                  <a:lnTo>
                    <a:pt x="1093" y="657"/>
                  </a:lnTo>
                  <a:cubicBezTo>
                    <a:pt x="1146" y="627"/>
                    <a:pt x="1189" y="546"/>
                    <a:pt x="1189" y="475"/>
                  </a:cubicBezTo>
                  <a:lnTo>
                    <a:pt x="1189" y="84"/>
                  </a:lnTo>
                  <a:cubicBezTo>
                    <a:pt x="1189" y="32"/>
                    <a:pt x="1165" y="1"/>
                    <a:pt x="1131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7642;p55">
              <a:extLst>
                <a:ext uri="{FF2B5EF4-FFF2-40B4-BE49-F238E27FC236}">
                  <a16:creationId xmlns:a16="http://schemas.microsoft.com/office/drawing/2014/main" id="{3482C314-3B3B-4849-B1AD-8A178982A79C}"/>
                </a:ext>
              </a:extLst>
            </p:cNvPr>
            <p:cNvSpPr/>
            <p:nvPr/>
          </p:nvSpPr>
          <p:spPr>
            <a:xfrm>
              <a:off x="7273950" y="1300325"/>
              <a:ext cx="29700" cy="31200"/>
            </a:xfrm>
            <a:custGeom>
              <a:avLst/>
              <a:gdLst/>
              <a:ahLst/>
              <a:cxnLst/>
              <a:rect l="l" t="t" r="r" b="b"/>
              <a:pathLst>
                <a:path w="1188" h="1248" extrusionOk="0">
                  <a:moveTo>
                    <a:pt x="1135" y="1"/>
                  </a:moveTo>
                  <a:cubicBezTo>
                    <a:pt x="1122" y="1"/>
                    <a:pt x="1108" y="5"/>
                    <a:pt x="1092" y="14"/>
                  </a:cubicBezTo>
                  <a:lnTo>
                    <a:pt x="96" y="590"/>
                  </a:lnTo>
                  <a:cubicBezTo>
                    <a:pt x="39" y="627"/>
                    <a:pt x="3" y="688"/>
                    <a:pt x="0" y="755"/>
                  </a:cubicBezTo>
                  <a:lnTo>
                    <a:pt x="0" y="1180"/>
                  </a:lnTo>
                  <a:cubicBezTo>
                    <a:pt x="0" y="1223"/>
                    <a:pt x="21" y="1248"/>
                    <a:pt x="53" y="1248"/>
                  </a:cubicBezTo>
                  <a:cubicBezTo>
                    <a:pt x="66" y="1248"/>
                    <a:pt x="80" y="1244"/>
                    <a:pt x="96" y="1235"/>
                  </a:cubicBezTo>
                  <a:lnTo>
                    <a:pt x="1092" y="659"/>
                  </a:lnTo>
                  <a:cubicBezTo>
                    <a:pt x="1149" y="623"/>
                    <a:pt x="1183" y="561"/>
                    <a:pt x="1188" y="494"/>
                  </a:cubicBezTo>
                  <a:lnTo>
                    <a:pt x="1188" y="69"/>
                  </a:lnTo>
                  <a:cubicBezTo>
                    <a:pt x="1188" y="26"/>
                    <a:pt x="1167" y="1"/>
                    <a:pt x="1135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7643;p55">
              <a:extLst>
                <a:ext uri="{FF2B5EF4-FFF2-40B4-BE49-F238E27FC236}">
                  <a16:creationId xmlns:a16="http://schemas.microsoft.com/office/drawing/2014/main" id="{9475250E-8A9F-4968-B87A-3ED9D261DCA7}"/>
                </a:ext>
              </a:extLst>
            </p:cNvPr>
            <p:cNvSpPr/>
            <p:nvPr/>
          </p:nvSpPr>
          <p:spPr>
            <a:xfrm>
              <a:off x="7240000" y="1319950"/>
              <a:ext cx="29750" cy="31175"/>
            </a:xfrm>
            <a:custGeom>
              <a:avLst/>
              <a:gdLst/>
              <a:ahLst/>
              <a:cxnLst/>
              <a:rect l="l" t="t" r="r" b="b"/>
              <a:pathLst>
                <a:path w="1190" h="1247" extrusionOk="0">
                  <a:moveTo>
                    <a:pt x="1137" y="0"/>
                  </a:moveTo>
                  <a:cubicBezTo>
                    <a:pt x="1124" y="0"/>
                    <a:pt x="1109" y="5"/>
                    <a:pt x="1094" y="13"/>
                  </a:cubicBezTo>
                  <a:lnTo>
                    <a:pt x="97" y="589"/>
                  </a:lnTo>
                  <a:cubicBezTo>
                    <a:pt x="40" y="625"/>
                    <a:pt x="5" y="688"/>
                    <a:pt x="1" y="754"/>
                  </a:cubicBezTo>
                  <a:lnTo>
                    <a:pt x="1" y="1179"/>
                  </a:lnTo>
                  <a:cubicBezTo>
                    <a:pt x="1" y="1221"/>
                    <a:pt x="23" y="1246"/>
                    <a:pt x="54" y="1246"/>
                  </a:cubicBezTo>
                  <a:cubicBezTo>
                    <a:pt x="67" y="1246"/>
                    <a:pt x="81" y="1242"/>
                    <a:pt x="97" y="1233"/>
                  </a:cubicBezTo>
                  <a:lnTo>
                    <a:pt x="1094" y="657"/>
                  </a:lnTo>
                  <a:cubicBezTo>
                    <a:pt x="1149" y="621"/>
                    <a:pt x="1186" y="559"/>
                    <a:pt x="1190" y="492"/>
                  </a:cubicBezTo>
                  <a:lnTo>
                    <a:pt x="1190" y="69"/>
                  </a:lnTo>
                  <a:cubicBezTo>
                    <a:pt x="1190" y="25"/>
                    <a:pt x="1168" y="0"/>
                    <a:pt x="1137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7644;p55">
              <a:extLst>
                <a:ext uri="{FF2B5EF4-FFF2-40B4-BE49-F238E27FC236}">
                  <a16:creationId xmlns:a16="http://schemas.microsoft.com/office/drawing/2014/main" id="{68C76814-E702-4CCB-AE1A-A3AE2DAC3B55}"/>
                </a:ext>
              </a:extLst>
            </p:cNvPr>
            <p:cNvSpPr/>
            <p:nvPr/>
          </p:nvSpPr>
          <p:spPr>
            <a:xfrm>
              <a:off x="7206125" y="1339525"/>
              <a:ext cx="29700" cy="31175"/>
            </a:xfrm>
            <a:custGeom>
              <a:avLst/>
              <a:gdLst/>
              <a:ahLst/>
              <a:cxnLst/>
              <a:rect l="l" t="t" r="r" b="b"/>
              <a:pathLst>
                <a:path w="1188" h="1247" extrusionOk="0">
                  <a:moveTo>
                    <a:pt x="1135" y="0"/>
                  </a:moveTo>
                  <a:cubicBezTo>
                    <a:pt x="1122" y="0"/>
                    <a:pt x="1108" y="5"/>
                    <a:pt x="1092" y="14"/>
                  </a:cubicBezTo>
                  <a:lnTo>
                    <a:pt x="96" y="589"/>
                  </a:lnTo>
                  <a:cubicBezTo>
                    <a:pt x="39" y="625"/>
                    <a:pt x="3" y="688"/>
                    <a:pt x="0" y="755"/>
                  </a:cubicBezTo>
                  <a:lnTo>
                    <a:pt x="0" y="1179"/>
                  </a:lnTo>
                  <a:cubicBezTo>
                    <a:pt x="0" y="1221"/>
                    <a:pt x="21" y="1246"/>
                    <a:pt x="53" y="1246"/>
                  </a:cubicBezTo>
                  <a:cubicBezTo>
                    <a:pt x="65" y="1246"/>
                    <a:pt x="80" y="1242"/>
                    <a:pt x="96" y="1233"/>
                  </a:cubicBezTo>
                  <a:lnTo>
                    <a:pt x="1092" y="657"/>
                  </a:lnTo>
                  <a:cubicBezTo>
                    <a:pt x="1149" y="621"/>
                    <a:pt x="1183" y="560"/>
                    <a:pt x="1188" y="492"/>
                  </a:cubicBezTo>
                  <a:lnTo>
                    <a:pt x="1188" y="69"/>
                  </a:lnTo>
                  <a:cubicBezTo>
                    <a:pt x="1188" y="25"/>
                    <a:pt x="1167" y="0"/>
                    <a:pt x="1135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7645;p55">
              <a:extLst>
                <a:ext uri="{FF2B5EF4-FFF2-40B4-BE49-F238E27FC236}">
                  <a16:creationId xmlns:a16="http://schemas.microsoft.com/office/drawing/2014/main" id="{B545E6B9-5B80-480D-9B8E-EF2FA8F2BC28}"/>
                </a:ext>
              </a:extLst>
            </p:cNvPr>
            <p:cNvSpPr/>
            <p:nvPr/>
          </p:nvSpPr>
          <p:spPr>
            <a:xfrm>
              <a:off x="7187225" y="1359100"/>
              <a:ext cx="14700" cy="22425"/>
            </a:xfrm>
            <a:custGeom>
              <a:avLst/>
              <a:gdLst/>
              <a:ahLst/>
              <a:cxnLst/>
              <a:rect l="l" t="t" r="r" b="b"/>
              <a:pathLst>
                <a:path w="588" h="897" extrusionOk="0">
                  <a:moveTo>
                    <a:pt x="530" y="1"/>
                  </a:moveTo>
                  <a:cubicBezTo>
                    <a:pt x="519" y="1"/>
                    <a:pt x="506" y="4"/>
                    <a:pt x="492" y="12"/>
                  </a:cubicBezTo>
                  <a:lnTo>
                    <a:pt x="192" y="193"/>
                  </a:lnTo>
                  <a:cubicBezTo>
                    <a:pt x="138" y="224"/>
                    <a:pt x="114" y="276"/>
                    <a:pt x="96" y="376"/>
                  </a:cubicBezTo>
                  <a:lnTo>
                    <a:pt x="2" y="813"/>
                  </a:lnTo>
                  <a:cubicBezTo>
                    <a:pt x="1" y="865"/>
                    <a:pt x="24" y="897"/>
                    <a:pt x="58" y="897"/>
                  </a:cubicBezTo>
                  <a:cubicBezTo>
                    <a:pt x="70" y="897"/>
                    <a:pt x="83" y="893"/>
                    <a:pt x="96" y="885"/>
                  </a:cubicBezTo>
                  <a:lnTo>
                    <a:pt x="492" y="657"/>
                  </a:lnTo>
                  <a:cubicBezTo>
                    <a:pt x="546" y="627"/>
                    <a:pt x="588" y="546"/>
                    <a:pt x="588" y="475"/>
                  </a:cubicBezTo>
                  <a:lnTo>
                    <a:pt x="588" y="85"/>
                  </a:lnTo>
                  <a:cubicBezTo>
                    <a:pt x="588" y="33"/>
                    <a:pt x="564" y="1"/>
                    <a:pt x="530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7646;p55">
              <a:extLst>
                <a:ext uri="{FF2B5EF4-FFF2-40B4-BE49-F238E27FC236}">
                  <a16:creationId xmlns:a16="http://schemas.microsoft.com/office/drawing/2014/main" id="{F020C848-5E42-4C52-90EA-E9C9C0DC4CAA}"/>
                </a:ext>
              </a:extLst>
            </p:cNvPr>
            <p:cNvSpPr/>
            <p:nvPr/>
          </p:nvSpPr>
          <p:spPr>
            <a:xfrm>
              <a:off x="7121750" y="1338650"/>
              <a:ext cx="54800" cy="55025"/>
            </a:xfrm>
            <a:custGeom>
              <a:avLst/>
              <a:gdLst/>
              <a:ahLst/>
              <a:cxnLst/>
              <a:rect l="l" t="t" r="r" b="b"/>
              <a:pathLst>
                <a:path w="2192" h="2201" extrusionOk="0">
                  <a:moveTo>
                    <a:pt x="277" y="0"/>
                  </a:moveTo>
                  <a:cubicBezTo>
                    <a:pt x="244" y="0"/>
                    <a:pt x="215" y="20"/>
                    <a:pt x="198" y="66"/>
                  </a:cubicBezTo>
                  <a:lnTo>
                    <a:pt x="1" y="971"/>
                  </a:lnTo>
                  <a:cubicBezTo>
                    <a:pt x="1" y="1040"/>
                    <a:pt x="43" y="1123"/>
                    <a:pt x="96" y="1153"/>
                  </a:cubicBezTo>
                  <a:lnTo>
                    <a:pt x="1889" y="2189"/>
                  </a:lnTo>
                  <a:cubicBezTo>
                    <a:pt x="1902" y="2197"/>
                    <a:pt x="1914" y="2200"/>
                    <a:pt x="1923" y="2200"/>
                  </a:cubicBezTo>
                  <a:cubicBezTo>
                    <a:pt x="1952" y="2200"/>
                    <a:pt x="1967" y="2168"/>
                    <a:pt x="1984" y="2116"/>
                  </a:cubicBezTo>
                  <a:lnTo>
                    <a:pt x="2182" y="1211"/>
                  </a:lnTo>
                  <a:cubicBezTo>
                    <a:pt x="2192" y="1136"/>
                    <a:pt x="2154" y="1064"/>
                    <a:pt x="2087" y="1029"/>
                  </a:cubicBezTo>
                  <a:lnTo>
                    <a:pt x="333" y="17"/>
                  </a:lnTo>
                  <a:cubicBezTo>
                    <a:pt x="314" y="6"/>
                    <a:pt x="295" y="0"/>
                    <a:pt x="277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7647;p55">
            <a:extLst>
              <a:ext uri="{FF2B5EF4-FFF2-40B4-BE49-F238E27FC236}">
                <a16:creationId xmlns:a16="http://schemas.microsoft.com/office/drawing/2014/main" id="{C48B464D-1080-4832-9D98-29140FD95DB7}"/>
              </a:ext>
            </a:extLst>
          </p:cNvPr>
          <p:cNvGrpSpPr/>
          <p:nvPr/>
        </p:nvGrpSpPr>
        <p:grpSpPr>
          <a:xfrm flipH="1">
            <a:off x="720132" y="537900"/>
            <a:ext cx="4010166" cy="2627337"/>
            <a:chOff x="4230215" y="407085"/>
            <a:chExt cx="4537927" cy="4243800"/>
          </a:xfrm>
        </p:grpSpPr>
        <p:sp>
          <p:nvSpPr>
            <p:cNvPr id="424" name="Google Shape;7648;p55">
              <a:extLst>
                <a:ext uri="{FF2B5EF4-FFF2-40B4-BE49-F238E27FC236}">
                  <a16:creationId xmlns:a16="http://schemas.microsoft.com/office/drawing/2014/main" id="{EBB1A385-8F69-47AA-B287-C9FE289638B5}"/>
                </a:ext>
              </a:extLst>
            </p:cNvPr>
            <p:cNvSpPr/>
            <p:nvPr/>
          </p:nvSpPr>
          <p:spPr>
            <a:xfrm>
              <a:off x="4983043" y="407085"/>
              <a:ext cx="3785100" cy="4243800"/>
            </a:xfrm>
            <a:prstGeom prst="rect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7649;p55">
              <a:extLst>
                <a:ext uri="{FF2B5EF4-FFF2-40B4-BE49-F238E27FC236}">
                  <a16:creationId xmlns:a16="http://schemas.microsoft.com/office/drawing/2014/main" id="{EE2E5919-1C8C-43FB-8343-99B573E0A957}"/>
                </a:ext>
              </a:extLst>
            </p:cNvPr>
            <p:cNvSpPr/>
            <p:nvPr/>
          </p:nvSpPr>
          <p:spPr>
            <a:xfrm rot="10800000">
              <a:off x="4230215" y="1068373"/>
              <a:ext cx="758400" cy="1297200"/>
            </a:xfrm>
            <a:prstGeom prst="rtTriangle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" name="Google Shape;7650;p55">
            <a:extLst>
              <a:ext uri="{FF2B5EF4-FFF2-40B4-BE49-F238E27FC236}">
                <a16:creationId xmlns:a16="http://schemas.microsoft.com/office/drawing/2014/main" id="{160EAFE1-A2D6-4661-AFC9-3C07F3D754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8278" y="1156716"/>
            <a:ext cx="3072300" cy="11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E42524"/>
                </a:solidFill>
              </a:rPr>
              <a:t>THANKS</a:t>
            </a:r>
            <a:endParaRPr sz="5200">
              <a:solidFill>
                <a:srgbClr val="E42524"/>
              </a:solidFill>
            </a:endParaRPr>
          </a:p>
        </p:txBody>
      </p:sp>
      <p:pic>
        <p:nvPicPr>
          <p:cNvPr id="4" name="오디오 3">
            <a:hlinkClick r:id="" action="ppaction://media"/>
            <a:extLst>
              <a:ext uri="{FF2B5EF4-FFF2-40B4-BE49-F238E27FC236}">
                <a16:creationId xmlns:a16="http://schemas.microsoft.com/office/drawing/2014/main" id="{91F95295-203B-4A4C-88BB-0E457654232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4318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4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73"/>
    </mc:Choice>
    <mc:Fallback xmlns="">
      <p:transition spd="slow" advTm="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29"/>
          <p:cNvGrpSpPr/>
          <p:nvPr/>
        </p:nvGrpSpPr>
        <p:grpSpPr>
          <a:xfrm>
            <a:off x="-1245327" y="922822"/>
            <a:ext cx="2500846" cy="3750376"/>
            <a:chOff x="1267275" y="726675"/>
            <a:chExt cx="420600" cy="630750"/>
          </a:xfrm>
        </p:grpSpPr>
        <p:sp>
          <p:nvSpPr>
            <p:cNvPr id="356" name="Google Shape;356;p29"/>
            <p:cNvSpPr/>
            <p:nvPr/>
          </p:nvSpPr>
          <p:spPr>
            <a:xfrm>
              <a:off x="1267275" y="847550"/>
              <a:ext cx="9125" cy="389000"/>
            </a:xfrm>
            <a:custGeom>
              <a:avLst/>
              <a:gdLst/>
              <a:ahLst/>
              <a:cxnLst/>
              <a:rect l="l" t="t" r="r" b="b"/>
              <a:pathLst>
                <a:path w="365" h="15560" extrusionOk="0">
                  <a:moveTo>
                    <a:pt x="0" y="0"/>
                  </a:moveTo>
                  <a:lnTo>
                    <a:pt x="0" y="15560"/>
                  </a:lnTo>
                  <a:lnTo>
                    <a:pt x="364" y="15355"/>
                  </a:lnTo>
                  <a:lnTo>
                    <a:pt x="364" y="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1267675" y="1231450"/>
              <a:ext cx="209925" cy="125975"/>
            </a:xfrm>
            <a:custGeom>
              <a:avLst/>
              <a:gdLst/>
              <a:ahLst/>
              <a:cxnLst/>
              <a:rect l="l" t="t" r="r" b="b"/>
              <a:pathLst>
                <a:path w="8397" h="5039" extrusionOk="0">
                  <a:moveTo>
                    <a:pt x="332" y="1"/>
                  </a:moveTo>
                  <a:lnTo>
                    <a:pt x="0" y="204"/>
                  </a:lnTo>
                  <a:lnTo>
                    <a:pt x="8396" y="5038"/>
                  </a:lnTo>
                  <a:lnTo>
                    <a:pt x="8396" y="4642"/>
                  </a:lnTo>
                  <a:lnTo>
                    <a:pt x="332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1275975" y="736575"/>
              <a:ext cx="201625" cy="494875"/>
            </a:xfrm>
            <a:custGeom>
              <a:avLst/>
              <a:gdLst/>
              <a:ahLst/>
              <a:cxnLst/>
              <a:rect l="l" t="t" r="r" b="b"/>
              <a:pathLst>
                <a:path w="8065" h="19795" extrusionOk="0">
                  <a:moveTo>
                    <a:pt x="8064" y="1"/>
                  </a:moveTo>
                  <a:lnTo>
                    <a:pt x="0" y="4642"/>
                  </a:lnTo>
                  <a:lnTo>
                    <a:pt x="0" y="19794"/>
                  </a:lnTo>
                  <a:lnTo>
                    <a:pt x="8064" y="15151"/>
                  </a:lnTo>
                  <a:lnTo>
                    <a:pt x="80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1267675" y="726675"/>
              <a:ext cx="419800" cy="125975"/>
            </a:xfrm>
            <a:custGeom>
              <a:avLst/>
              <a:gdLst/>
              <a:ahLst/>
              <a:cxnLst/>
              <a:rect l="l" t="t" r="r" b="b"/>
              <a:pathLst>
                <a:path w="16792" h="5039" extrusionOk="0">
                  <a:moveTo>
                    <a:pt x="8396" y="1"/>
                  </a:moveTo>
                  <a:lnTo>
                    <a:pt x="0" y="4835"/>
                  </a:lnTo>
                  <a:lnTo>
                    <a:pt x="332" y="5038"/>
                  </a:lnTo>
                  <a:lnTo>
                    <a:pt x="8396" y="397"/>
                  </a:lnTo>
                  <a:lnTo>
                    <a:pt x="16458" y="5038"/>
                  </a:lnTo>
                  <a:lnTo>
                    <a:pt x="16792" y="4835"/>
                  </a:lnTo>
                  <a:lnTo>
                    <a:pt x="8396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1311025" y="1033600"/>
              <a:ext cx="86525" cy="99275"/>
            </a:xfrm>
            <a:custGeom>
              <a:avLst/>
              <a:gdLst/>
              <a:ahLst/>
              <a:cxnLst/>
              <a:rect l="l" t="t" r="r" b="b"/>
              <a:pathLst>
                <a:path w="3461" h="3971" extrusionOk="0">
                  <a:moveTo>
                    <a:pt x="3460" y="0"/>
                  </a:moveTo>
                  <a:lnTo>
                    <a:pt x="0" y="1977"/>
                  </a:lnTo>
                  <a:lnTo>
                    <a:pt x="0" y="3970"/>
                  </a:lnTo>
                  <a:lnTo>
                    <a:pt x="3460" y="1994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1317800" y="1044725"/>
              <a:ext cx="72825" cy="77025"/>
            </a:xfrm>
            <a:custGeom>
              <a:avLst/>
              <a:gdLst/>
              <a:ahLst/>
              <a:cxnLst/>
              <a:rect l="l" t="t" r="r" b="b"/>
              <a:pathLst>
                <a:path w="2913" h="3081" extrusionOk="0">
                  <a:moveTo>
                    <a:pt x="2912" y="0"/>
                  </a:moveTo>
                  <a:lnTo>
                    <a:pt x="1" y="1681"/>
                  </a:lnTo>
                  <a:lnTo>
                    <a:pt x="1" y="3080"/>
                  </a:lnTo>
                  <a:lnTo>
                    <a:pt x="2912" y="1398"/>
                  </a:lnTo>
                  <a:lnTo>
                    <a:pt x="291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1317400" y="1077175"/>
              <a:ext cx="73625" cy="44575"/>
            </a:xfrm>
            <a:custGeom>
              <a:avLst/>
              <a:gdLst/>
              <a:ahLst/>
              <a:cxnLst/>
              <a:rect l="l" t="t" r="r" b="b"/>
              <a:pathLst>
                <a:path w="2945" h="1783" extrusionOk="0">
                  <a:moveTo>
                    <a:pt x="1517" y="0"/>
                  </a:moveTo>
                  <a:lnTo>
                    <a:pt x="1" y="1782"/>
                  </a:lnTo>
                  <a:lnTo>
                    <a:pt x="1" y="1782"/>
                  </a:lnTo>
                  <a:lnTo>
                    <a:pt x="2944" y="100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1678750" y="847550"/>
              <a:ext cx="9125" cy="389000"/>
            </a:xfrm>
            <a:custGeom>
              <a:avLst/>
              <a:gdLst/>
              <a:ahLst/>
              <a:cxnLst/>
              <a:rect l="l" t="t" r="r" b="b"/>
              <a:pathLst>
                <a:path w="365" h="15560" extrusionOk="0">
                  <a:moveTo>
                    <a:pt x="365" y="0"/>
                  </a:moveTo>
                  <a:lnTo>
                    <a:pt x="1" y="203"/>
                  </a:lnTo>
                  <a:lnTo>
                    <a:pt x="1" y="15355"/>
                  </a:lnTo>
                  <a:lnTo>
                    <a:pt x="365" y="1556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1477575" y="1231450"/>
              <a:ext cx="209900" cy="125975"/>
            </a:xfrm>
            <a:custGeom>
              <a:avLst/>
              <a:gdLst/>
              <a:ahLst/>
              <a:cxnLst/>
              <a:rect l="l" t="t" r="r" b="b"/>
              <a:pathLst>
                <a:path w="8396" h="5039" extrusionOk="0">
                  <a:moveTo>
                    <a:pt x="8062" y="1"/>
                  </a:moveTo>
                  <a:lnTo>
                    <a:pt x="0" y="4642"/>
                  </a:lnTo>
                  <a:lnTo>
                    <a:pt x="0" y="5038"/>
                  </a:lnTo>
                  <a:lnTo>
                    <a:pt x="8396" y="204"/>
                  </a:lnTo>
                  <a:lnTo>
                    <a:pt x="806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1275975" y="1115350"/>
              <a:ext cx="403175" cy="232175"/>
            </a:xfrm>
            <a:custGeom>
              <a:avLst/>
              <a:gdLst/>
              <a:ahLst/>
              <a:cxnLst/>
              <a:rect l="l" t="t" r="r" b="b"/>
              <a:pathLst>
                <a:path w="16127" h="9287" extrusionOk="0">
                  <a:moveTo>
                    <a:pt x="8064" y="0"/>
                  </a:moveTo>
                  <a:lnTo>
                    <a:pt x="0" y="4643"/>
                  </a:lnTo>
                  <a:lnTo>
                    <a:pt x="8064" y="9286"/>
                  </a:lnTo>
                  <a:lnTo>
                    <a:pt x="16126" y="4645"/>
                  </a:lnTo>
                  <a:lnTo>
                    <a:pt x="8064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1477575" y="736575"/>
              <a:ext cx="201575" cy="494875"/>
            </a:xfrm>
            <a:custGeom>
              <a:avLst/>
              <a:gdLst/>
              <a:ahLst/>
              <a:cxnLst/>
              <a:rect l="l" t="t" r="r" b="b"/>
              <a:pathLst>
                <a:path w="8063" h="19795" extrusionOk="0">
                  <a:moveTo>
                    <a:pt x="0" y="1"/>
                  </a:moveTo>
                  <a:lnTo>
                    <a:pt x="0" y="15151"/>
                  </a:lnTo>
                  <a:lnTo>
                    <a:pt x="8062" y="19794"/>
                  </a:lnTo>
                  <a:lnTo>
                    <a:pt x="8062" y="46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1354275" y="1157575"/>
              <a:ext cx="101175" cy="82925"/>
            </a:xfrm>
            <a:custGeom>
              <a:avLst/>
              <a:gdLst/>
              <a:ahLst/>
              <a:cxnLst/>
              <a:rect l="l" t="t" r="r" b="b"/>
              <a:pathLst>
                <a:path w="4047" h="3317" extrusionOk="0">
                  <a:moveTo>
                    <a:pt x="4046" y="0"/>
                  </a:moveTo>
                  <a:lnTo>
                    <a:pt x="0" y="2310"/>
                  </a:lnTo>
                  <a:lnTo>
                    <a:pt x="0" y="3317"/>
                  </a:lnTo>
                  <a:lnTo>
                    <a:pt x="4046" y="973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1312975" y="1103050"/>
              <a:ext cx="108600" cy="121400"/>
            </a:xfrm>
            <a:custGeom>
              <a:avLst/>
              <a:gdLst/>
              <a:ahLst/>
              <a:cxnLst/>
              <a:rect l="l" t="t" r="r" b="b"/>
              <a:pathLst>
                <a:path w="4344" h="4856" extrusionOk="0">
                  <a:moveTo>
                    <a:pt x="4344" y="1"/>
                  </a:moveTo>
                  <a:lnTo>
                    <a:pt x="1" y="2524"/>
                  </a:lnTo>
                  <a:lnTo>
                    <a:pt x="1" y="4855"/>
                  </a:lnTo>
                  <a:lnTo>
                    <a:pt x="4344" y="2332"/>
                  </a:lnTo>
                  <a:lnTo>
                    <a:pt x="434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1300700" y="1095575"/>
              <a:ext cx="120875" cy="70575"/>
            </a:xfrm>
            <a:custGeom>
              <a:avLst/>
              <a:gdLst/>
              <a:ahLst/>
              <a:cxnLst/>
              <a:rect l="l" t="t" r="r" b="b"/>
              <a:pathLst>
                <a:path w="4835" h="2823" extrusionOk="0">
                  <a:moveTo>
                    <a:pt x="4343" y="1"/>
                  </a:moveTo>
                  <a:lnTo>
                    <a:pt x="0" y="2524"/>
                  </a:lnTo>
                  <a:lnTo>
                    <a:pt x="492" y="2823"/>
                  </a:lnTo>
                  <a:lnTo>
                    <a:pt x="4835" y="300"/>
                  </a:lnTo>
                  <a:lnTo>
                    <a:pt x="4343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1300625" y="1158650"/>
              <a:ext cx="54350" cy="89950"/>
            </a:xfrm>
            <a:custGeom>
              <a:avLst/>
              <a:gdLst/>
              <a:ahLst/>
              <a:cxnLst/>
              <a:rect l="l" t="t" r="r" b="b"/>
              <a:pathLst>
                <a:path w="2174" h="3598" extrusionOk="0">
                  <a:moveTo>
                    <a:pt x="0" y="1"/>
                  </a:moveTo>
                  <a:lnTo>
                    <a:pt x="0" y="2333"/>
                  </a:lnTo>
                  <a:lnTo>
                    <a:pt x="2174" y="3597"/>
                  </a:lnTo>
                  <a:lnTo>
                    <a:pt x="2174" y="3597"/>
                  </a:lnTo>
                  <a:lnTo>
                    <a:pt x="2170" y="2267"/>
                  </a:lnTo>
                  <a:lnTo>
                    <a:pt x="527" y="1271"/>
                  </a:lnTo>
                  <a:lnTo>
                    <a:pt x="527" y="3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1319250" y="1136475"/>
              <a:ext cx="136200" cy="78875"/>
            </a:xfrm>
            <a:custGeom>
              <a:avLst/>
              <a:gdLst/>
              <a:ahLst/>
              <a:cxnLst/>
              <a:rect l="l" t="t" r="r" b="b"/>
              <a:pathLst>
                <a:path w="5448" h="3155" extrusionOk="0">
                  <a:moveTo>
                    <a:pt x="4065" y="0"/>
                  </a:moveTo>
                  <a:lnTo>
                    <a:pt x="1" y="2299"/>
                  </a:lnTo>
                  <a:lnTo>
                    <a:pt x="1401" y="3154"/>
                  </a:lnTo>
                  <a:lnTo>
                    <a:pt x="5447" y="844"/>
                  </a:lnTo>
                  <a:lnTo>
                    <a:pt x="4065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1313275" y="1183100"/>
              <a:ext cx="55025" cy="32250"/>
            </a:xfrm>
            <a:custGeom>
              <a:avLst/>
              <a:gdLst/>
              <a:ahLst/>
              <a:cxnLst/>
              <a:rect l="l" t="t" r="r" b="b"/>
              <a:pathLst>
                <a:path w="2201" h="1290" extrusionOk="0">
                  <a:moveTo>
                    <a:pt x="512" y="0"/>
                  </a:moveTo>
                  <a:lnTo>
                    <a:pt x="0" y="293"/>
                  </a:lnTo>
                  <a:lnTo>
                    <a:pt x="1640" y="1289"/>
                  </a:lnTo>
                  <a:lnTo>
                    <a:pt x="2200" y="970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1354275" y="1207350"/>
              <a:ext cx="14200" cy="41250"/>
            </a:xfrm>
            <a:custGeom>
              <a:avLst/>
              <a:gdLst/>
              <a:ahLst/>
              <a:cxnLst/>
              <a:rect l="l" t="t" r="r" b="b"/>
              <a:pathLst>
                <a:path w="568" h="1650" extrusionOk="0">
                  <a:moveTo>
                    <a:pt x="560" y="0"/>
                  </a:moveTo>
                  <a:lnTo>
                    <a:pt x="0" y="319"/>
                  </a:lnTo>
                  <a:lnTo>
                    <a:pt x="25" y="1649"/>
                  </a:lnTo>
                  <a:lnTo>
                    <a:pt x="567" y="1321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1354275" y="1207350"/>
              <a:ext cx="14200" cy="41250"/>
            </a:xfrm>
            <a:custGeom>
              <a:avLst/>
              <a:gdLst/>
              <a:ahLst/>
              <a:cxnLst/>
              <a:rect l="l" t="t" r="r" b="b"/>
              <a:pathLst>
                <a:path w="568" h="1650" extrusionOk="0">
                  <a:moveTo>
                    <a:pt x="560" y="0"/>
                  </a:moveTo>
                  <a:lnTo>
                    <a:pt x="0" y="319"/>
                  </a:lnTo>
                  <a:lnTo>
                    <a:pt x="25" y="1649"/>
                  </a:lnTo>
                  <a:lnTo>
                    <a:pt x="567" y="1321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1408350" y="1127850"/>
              <a:ext cx="55025" cy="32250"/>
            </a:xfrm>
            <a:custGeom>
              <a:avLst/>
              <a:gdLst/>
              <a:ahLst/>
              <a:cxnLst/>
              <a:rect l="l" t="t" r="r" b="b"/>
              <a:pathLst>
                <a:path w="2201" h="1290" extrusionOk="0">
                  <a:moveTo>
                    <a:pt x="513" y="0"/>
                  </a:moveTo>
                  <a:lnTo>
                    <a:pt x="1" y="292"/>
                  </a:lnTo>
                  <a:lnTo>
                    <a:pt x="1641" y="1289"/>
                  </a:lnTo>
                  <a:lnTo>
                    <a:pt x="2201" y="969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1449150" y="1152075"/>
              <a:ext cx="14400" cy="41225"/>
            </a:xfrm>
            <a:custGeom>
              <a:avLst/>
              <a:gdLst/>
              <a:ahLst/>
              <a:cxnLst/>
              <a:rect l="l" t="t" r="r" b="b"/>
              <a:pathLst>
                <a:path w="576" h="1649" extrusionOk="0">
                  <a:moveTo>
                    <a:pt x="569" y="0"/>
                  </a:moveTo>
                  <a:lnTo>
                    <a:pt x="9" y="320"/>
                  </a:lnTo>
                  <a:lnTo>
                    <a:pt x="0" y="1649"/>
                  </a:lnTo>
                  <a:lnTo>
                    <a:pt x="576" y="1321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1449150" y="1152075"/>
              <a:ext cx="14400" cy="41225"/>
            </a:xfrm>
            <a:custGeom>
              <a:avLst/>
              <a:gdLst/>
              <a:ahLst/>
              <a:cxnLst/>
              <a:rect l="l" t="t" r="r" b="b"/>
              <a:pathLst>
                <a:path w="576" h="1649" extrusionOk="0">
                  <a:moveTo>
                    <a:pt x="569" y="0"/>
                  </a:moveTo>
                  <a:lnTo>
                    <a:pt x="9" y="320"/>
                  </a:lnTo>
                  <a:lnTo>
                    <a:pt x="0" y="1649"/>
                  </a:lnTo>
                  <a:lnTo>
                    <a:pt x="576" y="1321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1407775" y="1135125"/>
              <a:ext cx="41400" cy="58175"/>
            </a:xfrm>
            <a:custGeom>
              <a:avLst/>
              <a:gdLst/>
              <a:ahLst/>
              <a:cxnLst/>
              <a:rect l="l" t="t" r="r" b="b"/>
              <a:pathLst>
                <a:path w="1656" h="2327" extrusionOk="0">
                  <a:moveTo>
                    <a:pt x="1" y="1"/>
                  </a:moveTo>
                  <a:lnTo>
                    <a:pt x="1" y="318"/>
                  </a:lnTo>
                  <a:lnTo>
                    <a:pt x="1367" y="1097"/>
                  </a:lnTo>
                  <a:lnTo>
                    <a:pt x="1378" y="2173"/>
                  </a:lnTo>
                  <a:lnTo>
                    <a:pt x="1651" y="2327"/>
                  </a:lnTo>
                  <a:lnTo>
                    <a:pt x="1655" y="9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1560475" y="1035475"/>
              <a:ext cx="80900" cy="129225"/>
            </a:xfrm>
            <a:custGeom>
              <a:avLst/>
              <a:gdLst/>
              <a:ahLst/>
              <a:cxnLst/>
              <a:rect l="l" t="t" r="r" b="b"/>
              <a:pathLst>
                <a:path w="3236" h="5169" extrusionOk="0">
                  <a:moveTo>
                    <a:pt x="0" y="1"/>
                  </a:moveTo>
                  <a:lnTo>
                    <a:pt x="0" y="3315"/>
                  </a:lnTo>
                  <a:lnTo>
                    <a:pt x="3235" y="5169"/>
                  </a:lnTo>
                  <a:lnTo>
                    <a:pt x="3235" y="18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1566525" y="1046650"/>
              <a:ext cx="67775" cy="106900"/>
            </a:xfrm>
            <a:custGeom>
              <a:avLst/>
              <a:gdLst/>
              <a:ahLst/>
              <a:cxnLst/>
              <a:rect l="l" t="t" r="r" b="b"/>
              <a:pathLst>
                <a:path w="2711" h="4276" extrusionOk="0">
                  <a:moveTo>
                    <a:pt x="0" y="0"/>
                  </a:moveTo>
                  <a:lnTo>
                    <a:pt x="0" y="2719"/>
                  </a:lnTo>
                  <a:lnTo>
                    <a:pt x="2711" y="4275"/>
                  </a:lnTo>
                  <a:lnTo>
                    <a:pt x="2711" y="1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1563550" y="1040400"/>
              <a:ext cx="10175" cy="74250"/>
            </a:xfrm>
            <a:custGeom>
              <a:avLst/>
              <a:gdLst/>
              <a:ahLst/>
              <a:cxnLst/>
              <a:rect l="l" t="t" r="r" b="b"/>
              <a:pathLst>
                <a:path w="407" h="2970" extrusionOk="0">
                  <a:moveTo>
                    <a:pt x="1" y="1"/>
                  </a:moveTo>
                  <a:lnTo>
                    <a:pt x="105" y="2969"/>
                  </a:lnTo>
                  <a:lnTo>
                    <a:pt x="407" y="2795"/>
                  </a:lnTo>
                  <a:lnTo>
                    <a:pt x="405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1566150" y="1110275"/>
              <a:ext cx="72675" cy="45325"/>
            </a:xfrm>
            <a:custGeom>
              <a:avLst/>
              <a:gdLst/>
              <a:ahLst/>
              <a:cxnLst/>
              <a:rect l="l" t="t" r="r" b="b"/>
              <a:pathLst>
                <a:path w="2907" h="1813" extrusionOk="0">
                  <a:moveTo>
                    <a:pt x="303" y="0"/>
                  </a:moveTo>
                  <a:lnTo>
                    <a:pt x="1" y="174"/>
                  </a:lnTo>
                  <a:lnTo>
                    <a:pt x="2782" y="1813"/>
                  </a:lnTo>
                  <a:lnTo>
                    <a:pt x="2907" y="145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1555400" y="1027750"/>
              <a:ext cx="90000" cy="91275"/>
            </a:xfrm>
            <a:custGeom>
              <a:avLst/>
              <a:gdLst/>
              <a:ahLst/>
              <a:cxnLst/>
              <a:rect l="l" t="t" r="r" b="b"/>
              <a:pathLst>
                <a:path w="3600" h="3651" extrusionOk="0">
                  <a:moveTo>
                    <a:pt x="0" y="1"/>
                  </a:moveTo>
                  <a:lnTo>
                    <a:pt x="0" y="1577"/>
                  </a:lnTo>
                  <a:lnTo>
                    <a:pt x="3599" y="3651"/>
                  </a:lnTo>
                  <a:lnTo>
                    <a:pt x="3599" y="20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1555400" y="1027750"/>
              <a:ext cx="90000" cy="64600"/>
            </a:xfrm>
            <a:custGeom>
              <a:avLst/>
              <a:gdLst/>
              <a:ahLst/>
              <a:cxnLst/>
              <a:rect l="l" t="t" r="r" b="b"/>
              <a:pathLst>
                <a:path w="3600" h="2584" extrusionOk="0">
                  <a:moveTo>
                    <a:pt x="0" y="1"/>
                  </a:moveTo>
                  <a:lnTo>
                    <a:pt x="0" y="510"/>
                  </a:lnTo>
                  <a:lnTo>
                    <a:pt x="3599" y="2583"/>
                  </a:lnTo>
                  <a:lnTo>
                    <a:pt x="3599" y="20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1494850" y="1155150"/>
              <a:ext cx="53475" cy="56200"/>
            </a:xfrm>
            <a:custGeom>
              <a:avLst/>
              <a:gdLst/>
              <a:ahLst/>
              <a:cxnLst/>
              <a:rect l="l" t="t" r="r" b="b"/>
              <a:pathLst>
                <a:path w="2139" h="2248" extrusionOk="0">
                  <a:moveTo>
                    <a:pt x="1" y="0"/>
                  </a:moveTo>
                  <a:lnTo>
                    <a:pt x="1" y="973"/>
                  </a:lnTo>
                  <a:lnTo>
                    <a:pt x="2138" y="2248"/>
                  </a:lnTo>
                  <a:lnTo>
                    <a:pt x="2138" y="12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1528725" y="1100625"/>
              <a:ext cx="60850" cy="94700"/>
            </a:xfrm>
            <a:custGeom>
              <a:avLst/>
              <a:gdLst/>
              <a:ahLst/>
              <a:cxnLst/>
              <a:rect l="l" t="t" r="r" b="b"/>
              <a:pathLst>
                <a:path w="2434" h="3788" extrusionOk="0">
                  <a:moveTo>
                    <a:pt x="0" y="0"/>
                  </a:moveTo>
                  <a:lnTo>
                    <a:pt x="0" y="2332"/>
                  </a:lnTo>
                  <a:lnTo>
                    <a:pt x="2433" y="3788"/>
                  </a:lnTo>
                  <a:lnTo>
                    <a:pt x="2433" y="14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1528725" y="1093150"/>
              <a:ext cx="73125" cy="43900"/>
            </a:xfrm>
            <a:custGeom>
              <a:avLst/>
              <a:gdLst/>
              <a:ahLst/>
              <a:cxnLst/>
              <a:rect l="l" t="t" r="r" b="b"/>
              <a:pathLst>
                <a:path w="2925" h="1756" extrusionOk="0">
                  <a:moveTo>
                    <a:pt x="490" y="1"/>
                  </a:moveTo>
                  <a:lnTo>
                    <a:pt x="0" y="299"/>
                  </a:lnTo>
                  <a:lnTo>
                    <a:pt x="2433" y="1755"/>
                  </a:lnTo>
                  <a:lnTo>
                    <a:pt x="2925" y="1457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1547575" y="1129550"/>
              <a:ext cx="54350" cy="89925"/>
            </a:xfrm>
            <a:custGeom>
              <a:avLst/>
              <a:gdLst/>
              <a:ahLst/>
              <a:cxnLst/>
              <a:rect l="l" t="t" r="r" b="b"/>
              <a:pathLst>
                <a:path w="2174" h="3597" extrusionOk="0">
                  <a:moveTo>
                    <a:pt x="2174" y="1"/>
                  </a:moveTo>
                  <a:lnTo>
                    <a:pt x="1649" y="299"/>
                  </a:lnTo>
                  <a:lnTo>
                    <a:pt x="1649" y="1269"/>
                  </a:lnTo>
                  <a:lnTo>
                    <a:pt x="4" y="2267"/>
                  </a:lnTo>
                  <a:lnTo>
                    <a:pt x="0" y="3597"/>
                  </a:lnTo>
                  <a:lnTo>
                    <a:pt x="0" y="3597"/>
                  </a:lnTo>
                  <a:lnTo>
                    <a:pt x="2174" y="2332"/>
                  </a:lnTo>
                  <a:lnTo>
                    <a:pt x="217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1494850" y="1134050"/>
              <a:ext cx="88475" cy="52175"/>
            </a:xfrm>
            <a:custGeom>
              <a:avLst/>
              <a:gdLst/>
              <a:ahLst/>
              <a:cxnLst/>
              <a:rect l="l" t="t" r="r" b="b"/>
              <a:pathLst>
                <a:path w="3539" h="2087" extrusionOk="0">
                  <a:moveTo>
                    <a:pt x="1383" y="0"/>
                  </a:moveTo>
                  <a:lnTo>
                    <a:pt x="1" y="844"/>
                  </a:lnTo>
                  <a:lnTo>
                    <a:pt x="2138" y="2087"/>
                  </a:lnTo>
                  <a:lnTo>
                    <a:pt x="3539" y="1231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1534250" y="1153975"/>
              <a:ext cx="55025" cy="32250"/>
            </a:xfrm>
            <a:custGeom>
              <a:avLst/>
              <a:gdLst/>
              <a:ahLst/>
              <a:cxnLst/>
              <a:rect l="l" t="t" r="r" b="b"/>
              <a:pathLst>
                <a:path w="2201" h="1290" extrusionOk="0">
                  <a:moveTo>
                    <a:pt x="1689" y="1"/>
                  </a:moveTo>
                  <a:lnTo>
                    <a:pt x="1" y="971"/>
                  </a:lnTo>
                  <a:lnTo>
                    <a:pt x="562" y="1290"/>
                  </a:lnTo>
                  <a:lnTo>
                    <a:pt x="2201" y="292"/>
                  </a:lnTo>
                  <a:lnTo>
                    <a:pt x="1689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1534075" y="1178225"/>
              <a:ext cx="14250" cy="41250"/>
            </a:xfrm>
            <a:custGeom>
              <a:avLst/>
              <a:gdLst/>
              <a:ahLst/>
              <a:cxnLst/>
              <a:rect l="l" t="t" r="r" b="b"/>
              <a:pathLst>
                <a:path w="570" h="1650" extrusionOk="0">
                  <a:moveTo>
                    <a:pt x="8" y="1"/>
                  </a:moveTo>
                  <a:lnTo>
                    <a:pt x="1" y="1321"/>
                  </a:lnTo>
                  <a:lnTo>
                    <a:pt x="544" y="1650"/>
                  </a:lnTo>
                  <a:lnTo>
                    <a:pt x="569" y="320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1534075" y="1178225"/>
              <a:ext cx="14250" cy="41250"/>
            </a:xfrm>
            <a:custGeom>
              <a:avLst/>
              <a:gdLst/>
              <a:ahLst/>
              <a:cxnLst/>
              <a:rect l="l" t="t" r="r" b="b"/>
              <a:pathLst>
                <a:path w="570" h="1650" extrusionOk="0">
                  <a:moveTo>
                    <a:pt x="8" y="1"/>
                  </a:moveTo>
                  <a:lnTo>
                    <a:pt x="1" y="1321"/>
                  </a:lnTo>
                  <a:lnTo>
                    <a:pt x="544" y="1650"/>
                  </a:lnTo>
                  <a:lnTo>
                    <a:pt x="569" y="320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1486925" y="1125425"/>
              <a:ext cx="55000" cy="32250"/>
            </a:xfrm>
            <a:custGeom>
              <a:avLst/>
              <a:gdLst/>
              <a:ahLst/>
              <a:cxnLst/>
              <a:rect l="l" t="t" r="r" b="b"/>
              <a:pathLst>
                <a:path w="2200" h="1290" extrusionOk="0">
                  <a:moveTo>
                    <a:pt x="1687" y="0"/>
                  </a:moveTo>
                  <a:lnTo>
                    <a:pt x="0" y="969"/>
                  </a:lnTo>
                  <a:lnTo>
                    <a:pt x="560" y="1289"/>
                  </a:lnTo>
                  <a:lnTo>
                    <a:pt x="2200" y="292"/>
                  </a:lnTo>
                  <a:lnTo>
                    <a:pt x="168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1486700" y="1149625"/>
              <a:ext cx="14450" cy="41250"/>
            </a:xfrm>
            <a:custGeom>
              <a:avLst/>
              <a:gdLst/>
              <a:ahLst/>
              <a:cxnLst/>
              <a:rect l="l" t="t" r="r" b="b"/>
              <a:pathLst>
                <a:path w="578" h="1650" extrusionOk="0">
                  <a:moveTo>
                    <a:pt x="9" y="1"/>
                  </a:moveTo>
                  <a:lnTo>
                    <a:pt x="0" y="1322"/>
                  </a:lnTo>
                  <a:lnTo>
                    <a:pt x="578" y="1650"/>
                  </a:lnTo>
                  <a:lnTo>
                    <a:pt x="569" y="321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1486700" y="1149625"/>
              <a:ext cx="14450" cy="41250"/>
            </a:xfrm>
            <a:custGeom>
              <a:avLst/>
              <a:gdLst/>
              <a:ahLst/>
              <a:cxnLst/>
              <a:rect l="l" t="t" r="r" b="b"/>
              <a:pathLst>
                <a:path w="578" h="1650" extrusionOk="0">
                  <a:moveTo>
                    <a:pt x="9" y="1"/>
                  </a:moveTo>
                  <a:lnTo>
                    <a:pt x="0" y="1322"/>
                  </a:lnTo>
                  <a:lnTo>
                    <a:pt x="578" y="1650"/>
                  </a:lnTo>
                  <a:lnTo>
                    <a:pt x="569" y="321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1501025" y="1132700"/>
              <a:ext cx="41275" cy="58175"/>
            </a:xfrm>
            <a:custGeom>
              <a:avLst/>
              <a:gdLst/>
              <a:ahLst/>
              <a:cxnLst/>
              <a:rect l="l" t="t" r="r" b="b"/>
              <a:pathLst>
                <a:path w="1651" h="2327" extrusionOk="0">
                  <a:moveTo>
                    <a:pt x="1650" y="1"/>
                  </a:moveTo>
                  <a:lnTo>
                    <a:pt x="0" y="998"/>
                  </a:lnTo>
                  <a:lnTo>
                    <a:pt x="6" y="2327"/>
                  </a:lnTo>
                  <a:lnTo>
                    <a:pt x="279" y="2173"/>
                  </a:lnTo>
                  <a:lnTo>
                    <a:pt x="289" y="1097"/>
                  </a:lnTo>
                  <a:lnTo>
                    <a:pt x="1650" y="31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1275975" y="921250"/>
              <a:ext cx="403175" cy="232175"/>
            </a:xfrm>
            <a:custGeom>
              <a:avLst/>
              <a:gdLst/>
              <a:ahLst/>
              <a:cxnLst/>
              <a:rect l="l" t="t" r="r" b="b"/>
              <a:pathLst>
                <a:path w="16127" h="9287" extrusionOk="0">
                  <a:moveTo>
                    <a:pt x="8064" y="0"/>
                  </a:moveTo>
                  <a:lnTo>
                    <a:pt x="0" y="4642"/>
                  </a:lnTo>
                  <a:lnTo>
                    <a:pt x="8064" y="9287"/>
                  </a:lnTo>
                  <a:lnTo>
                    <a:pt x="16126" y="4644"/>
                  </a:lnTo>
                  <a:lnTo>
                    <a:pt x="806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1267675" y="1037325"/>
              <a:ext cx="209925" cy="125975"/>
            </a:xfrm>
            <a:custGeom>
              <a:avLst/>
              <a:gdLst/>
              <a:ahLst/>
              <a:cxnLst/>
              <a:rect l="l" t="t" r="r" b="b"/>
              <a:pathLst>
                <a:path w="8397" h="5039" extrusionOk="0">
                  <a:moveTo>
                    <a:pt x="332" y="1"/>
                  </a:moveTo>
                  <a:lnTo>
                    <a:pt x="0" y="204"/>
                  </a:lnTo>
                  <a:lnTo>
                    <a:pt x="8396" y="5038"/>
                  </a:lnTo>
                  <a:lnTo>
                    <a:pt x="8396" y="4644"/>
                  </a:lnTo>
                  <a:lnTo>
                    <a:pt x="332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1477575" y="1037325"/>
              <a:ext cx="209900" cy="125975"/>
            </a:xfrm>
            <a:custGeom>
              <a:avLst/>
              <a:gdLst/>
              <a:ahLst/>
              <a:cxnLst/>
              <a:rect l="l" t="t" r="r" b="b"/>
              <a:pathLst>
                <a:path w="8396" h="5039" extrusionOk="0">
                  <a:moveTo>
                    <a:pt x="8062" y="1"/>
                  </a:moveTo>
                  <a:lnTo>
                    <a:pt x="0" y="4644"/>
                  </a:lnTo>
                  <a:lnTo>
                    <a:pt x="0" y="5038"/>
                  </a:lnTo>
                  <a:lnTo>
                    <a:pt x="8396" y="204"/>
                  </a:lnTo>
                  <a:lnTo>
                    <a:pt x="806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1309675" y="959850"/>
              <a:ext cx="26600" cy="73700"/>
            </a:xfrm>
            <a:custGeom>
              <a:avLst/>
              <a:gdLst/>
              <a:ahLst/>
              <a:cxnLst/>
              <a:rect l="l" t="t" r="r" b="b"/>
              <a:pathLst>
                <a:path w="1064" h="2948" extrusionOk="0">
                  <a:moveTo>
                    <a:pt x="1" y="1"/>
                  </a:moveTo>
                  <a:lnTo>
                    <a:pt x="1" y="2332"/>
                  </a:lnTo>
                  <a:lnTo>
                    <a:pt x="1064" y="2947"/>
                  </a:lnTo>
                  <a:lnTo>
                    <a:pt x="1064" y="6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1336250" y="917475"/>
              <a:ext cx="101175" cy="116075"/>
            </a:xfrm>
            <a:custGeom>
              <a:avLst/>
              <a:gdLst/>
              <a:ahLst/>
              <a:cxnLst/>
              <a:rect l="l" t="t" r="r" b="b"/>
              <a:pathLst>
                <a:path w="4047" h="4643" extrusionOk="0">
                  <a:moveTo>
                    <a:pt x="4046" y="1"/>
                  </a:moveTo>
                  <a:lnTo>
                    <a:pt x="1" y="2312"/>
                  </a:lnTo>
                  <a:lnTo>
                    <a:pt x="1" y="4642"/>
                  </a:lnTo>
                  <a:lnTo>
                    <a:pt x="4046" y="2332"/>
                  </a:lnTo>
                  <a:lnTo>
                    <a:pt x="4046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1336250" y="941775"/>
              <a:ext cx="101175" cy="67525"/>
            </a:xfrm>
            <a:custGeom>
              <a:avLst/>
              <a:gdLst/>
              <a:ahLst/>
              <a:cxnLst/>
              <a:rect l="l" t="t" r="r" b="b"/>
              <a:pathLst>
                <a:path w="4047" h="2701" extrusionOk="0">
                  <a:moveTo>
                    <a:pt x="4046" y="0"/>
                  </a:moveTo>
                  <a:lnTo>
                    <a:pt x="1" y="2310"/>
                  </a:lnTo>
                  <a:lnTo>
                    <a:pt x="1" y="2700"/>
                  </a:lnTo>
                  <a:lnTo>
                    <a:pt x="4046" y="390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1310150" y="902075"/>
              <a:ext cx="127275" cy="73225"/>
            </a:xfrm>
            <a:custGeom>
              <a:avLst/>
              <a:gdLst/>
              <a:ahLst/>
              <a:cxnLst/>
              <a:rect l="l" t="t" r="r" b="b"/>
              <a:pathLst>
                <a:path w="5091" h="2929" extrusionOk="0">
                  <a:moveTo>
                    <a:pt x="4046" y="0"/>
                  </a:moveTo>
                  <a:lnTo>
                    <a:pt x="1" y="2312"/>
                  </a:lnTo>
                  <a:lnTo>
                    <a:pt x="1045" y="2928"/>
                  </a:lnTo>
                  <a:lnTo>
                    <a:pt x="5090" y="617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1319825" y="907700"/>
              <a:ext cx="107925" cy="61975"/>
            </a:xfrm>
            <a:custGeom>
              <a:avLst/>
              <a:gdLst/>
              <a:ahLst/>
              <a:cxnLst/>
              <a:rect l="l" t="t" r="r" b="b"/>
              <a:pathLst>
                <a:path w="4317" h="2479" extrusionOk="0">
                  <a:moveTo>
                    <a:pt x="3658" y="0"/>
                  </a:moveTo>
                  <a:lnTo>
                    <a:pt x="1" y="2090"/>
                  </a:lnTo>
                  <a:lnTo>
                    <a:pt x="659" y="2478"/>
                  </a:lnTo>
                  <a:lnTo>
                    <a:pt x="4316" y="389"/>
                  </a:lnTo>
                  <a:lnTo>
                    <a:pt x="3658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1330425" y="844150"/>
              <a:ext cx="61100" cy="78725"/>
            </a:xfrm>
            <a:custGeom>
              <a:avLst/>
              <a:gdLst/>
              <a:ahLst/>
              <a:cxnLst/>
              <a:rect l="l" t="t" r="r" b="b"/>
              <a:pathLst>
                <a:path w="2444" h="3149" extrusionOk="0">
                  <a:moveTo>
                    <a:pt x="1766" y="0"/>
                  </a:moveTo>
                  <a:cubicBezTo>
                    <a:pt x="1603" y="0"/>
                    <a:pt x="1419" y="53"/>
                    <a:pt x="1224" y="165"/>
                  </a:cubicBezTo>
                  <a:cubicBezTo>
                    <a:pt x="554" y="553"/>
                    <a:pt x="3" y="1504"/>
                    <a:pt x="2" y="2278"/>
                  </a:cubicBezTo>
                  <a:cubicBezTo>
                    <a:pt x="1" y="2829"/>
                    <a:pt x="278" y="3149"/>
                    <a:pt x="680" y="3149"/>
                  </a:cubicBezTo>
                  <a:cubicBezTo>
                    <a:pt x="843" y="3149"/>
                    <a:pt x="1027" y="3096"/>
                    <a:pt x="1221" y="2984"/>
                  </a:cubicBezTo>
                  <a:cubicBezTo>
                    <a:pt x="1893" y="2597"/>
                    <a:pt x="2442" y="1646"/>
                    <a:pt x="2444" y="870"/>
                  </a:cubicBezTo>
                  <a:cubicBezTo>
                    <a:pt x="2444" y="319"/>
                    <a:pt x="2167" y="0"/>
                    <a:pt x="1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1335300" y="849025"/>
              <a:ext cx="51375" cy="69700"/>
            </a:xfrm>
            <a:custGeom>
              <a:avLst/>
              <a:gdLst/>
              <a:ahLst/>
              <a:cxnLst/>
              <a:rect l="l" t="t" r="r" b="b"/>
              <a:pathLst>
                <a:path w="2055" h="2788" extrusionOk="0">
                  <a:moveTo>
                    <a:pt x="1571" y="1"/>
                  </a:moveTo>
                  <a:cubicBezTo>
                    <a:pt x="1439" y="1"/>
                    <a:pt x="1284" y="52"/>
                    <a:pt x="1128" y="142"/>
                  </a:cubicBezTo>
                  <a:cubicBezTo>
                    <a:pt x="517" y="494"/>
                    <a:pt x="1" y="1387"/>
                    <a:pt x="1" y="2090"/>
                  </a:cubicBezTo>
                  <a:cubicBezTo>
                    <a:pt x="1" y="2334"/>
                    <a:pt x="65" y="2539"/>
                    <a:pt x="179" y="2653"/>
                  </a:cubicBezTo>
                  <a:cubicBezTo>
                    <a:pt x="259" y="2737"/>
                    <a:pt x="369" y="2786"/>
                    <a:pt x="485" y="2788"/>
                  </a:cubicBezTo>
                  <a:cubicBezTo>
                    <a:pt x="617" y="2788"/>
                    <a:pt x="771" y="2726"/>
                    <a:pt x="929" y="2634"/>
                  </a:cubicBezTo>
                  <a:cubicBezTo>
                    <a:pt x="1538" y="2285"/>
                    <a:pt x="2054" y="1380"/>
                    <a:pt x="2054" y="675"/>
                  </a:cubicBezTo>
                  <a:cubicBezTo>
                    <a:pt x="2054" y="455"/>
                    <a:pt x="2005" y="275"/>
                    <a:pt x="1909" y="156"/>
                  </a:cubicBezTo>
                  <a:cubicBezTo>
                    <a:pt x="1827" y="52"/>
                    <a:pt x="1713" y="1"/>
                    <a:pt x="15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1335300" y="849000"/>
              <a:ext cx="45450" cy="55275"/>
            </a:xfrm>
            <a:custGeom>
              <a:avLst/>
              <a:gdLst/>
              <a:ahLst/>
              <a:cxnLst/>
              <a:rect l="l" t="t" r="r" b="b"/>
              <a:pathLst>
                <a:path w="1818" h="2211" extrusionOk="0">
                  <a:moveTo>
                    <a:pt x="1579" y="0"/>
                  </a:moveTo>
                  <a:cubicBezTo>
                    <a:pt x="1576" y="0"/>
                    <a:pt x="1574" y="0"/>
                    <a:pt x="1571" y="0"/>
                  </a:cubicBezTo>
                  <a:cubicBezTo>
                    <a:pt x="1438" y="0"/>
                    <a:pt x="1284" y="50"/>
                    <a:pt x="1126" y="141"/>
                  </a:cubicBezTo>
                  <a:cubicBezTo>
                    <a:pt x="517" y="492"/>
                    <a:pt x="2" y="1385"/>
                    <a:pt x="1" y="2087"/>
                  </a:cubicBezTo>
                  <a:cubicBezTo>
                    <a:pt x="1" y="2131"/>
                    <a:pt x="2" y="2171"/>
                    <a:pt x="7" y="2210"/>
                  </a:cubicBezTo>
                  <a:cubicBezTo>
                    <a:pt x="320" y="1295"/>
                    <a:pt x="967" y="531"/>
                    <a:pt x="1818" y="72"/>
                  </a:cubicBezTo>
                  <a:cubicBezTo>
                    <a:pt x="1747" y="25"/>
                    <a:pt x="1663" y="0"/>
                    <a:pt x="1579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1355325" y="858275"/>
              <a:ext cx="31375" cy="58075"/>
            </a:xfrm>
            <a:custGeom>
              <a:avLst/>
              <a:gdLst/>
              <a:ahLst/>
              <a:cxnLst/>
              <a:rect l="l" t="t" r="r" b="b"/>
              <a:pathLst>
                <a:path w="1255" h="2323" extrusionOk="0">
                  <a:moveTo>
                    <a:pt x="1214" y="1"/>
                  </a:moveTo>
                  <a:cubicBezTo>
                    <a:pt x="1081" y="888"/>
                    <a:pt x="653" y="1706"/>
                    <a:pt x="0" y="2322"/>
                  </a:cubicBezTo>
                  <a:cubicBezTo>
                    <a:pt x="42" y="2303"/>
                    <a:pt x="86" y="2282"/>
                    <a:pt x="128" y="2257"/>
                  </a:cubicBezTo>
                  <a:cubicBezTo>
                    <a:pt x="737" y="1906"/>
                    <a:pt x="1252" y="1010"/>
                    <a:pt x="1253" y="305"/>
                  </a:cubicBezTo>
                  <a:cubicBezTo>
                    <a:pt x="1255" y="202"/>
                    <a:pt x="1242" y="99"/>
                    <a:pt x="1214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1560475" y="817900"/>
              <a:ext cx="80900" cy="129225"/>
            </a:xfrm>
            <a:custGeom>
              <a:avLst/>
              <a:gdLst/>
              <a:ahLst/>
              <a:cxnLst/>
              <a:rect l="l" t="t" r="r" b="b"/>
              <a:pathLst>
                <a:path w="3236" h="5169" extrusionOk="0">
                  <a:moveTo>
                    <a:pt x="0" y="0"/>
                  </a:moveTo>
                  <a:lnTo>
                    <a:pt x="0" y="3317"/>
                  </a:lnTo>
                  <a:lnTo>
                    <a:pt x="3235" y="5168"/>
                  </a:lnTo>
                  <a:lnTo>
                    <a:pt x="3235" y="1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1566525" y="829050"/>
              <a:ext cx="67775" cy="106950"/>
            </a:xfrm>
            <a:custGeom>
              <a:avLst/>
              <a:gdLst/>
              <a:ahLst/>
              <a:cxnLst/>
              <a:rect l="l" t="t" r="r" b="b"/>
              <a:pathLst>
                <a:path w="2711" h="4278" extrusionOk="0">
                  <a:moveTo>
                    <a:pt x="0" y="1"/>
                  </a:moveTo>
                  <a:lnTo>
                    <a:pt x="0" y="2720"/>
                  </a:lnTo>
                  <a:lnTo>
                    <a:pt x="2711" y="4277"/>
                  </a:lnTo>
                  <a:lnTo>
                    <a:pt x="2711" y="15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1563550" y="822850"/>
              <a:ext cx="10175" cy="74200"/>
            </a:xfrm>
            <a:custGeom>
              <a:avLst/>
              <a:gdLst/>
              <a:ahLst/>
              <a:cxnLst/>
              <a:rect l="l" t="t" r="r" b="b"/>
              <a:pathLst>
                <a:path w="407" h="2968" extrusionOk="0">
                  <a:moveTo>
                    <a:pt x="1" y="1"/>
                  </a:moveTo>
                  <a:lnTo>
                    <a:pt x="105" y="2968"/>
                  </a:lnTo>
                  <a:lnTo>
                    <a:pt x="407" y="2794"/>
                  </a:lnTo>
                  <a:lnTo>
                    <a:pt x="405" y="1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1566150" y="892675"/>
              <a:ext cx="72675" cy="45350"/>
            </a:xfrm>
            <a:custGeom>
              <a:avLst/>
              <a:gdLst/>
              <a:ahLst/>
              <a:cxnLst/>
              <a:rect l="l" t="t" r="r" b="b"/>
              <a:pathLst>
                <a:path w="2907" h="1814" extrusionOk="0">
                  <a:moveTo>
                    <a:pt x="303" y="1"/>
                  </a:moveTo>
                  <a:lnTo>
                    <a:pt x="1" y="175"/>
                  </a:lnTo>
                  <a:lnTo>
                    <a:pt x="2782" y="1813"/>
                  </a:lnTo>
                  <a:lnTo>
                    <a:pt x="2907" y="145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1555400" y="810175"/>
              <a:ext cx="90000" cy="91300"/>
            </a:xfrm>
            <a:custGeom>
              <a:avLst/>
              <a:gdLst/>
              <a:ahLst/>
              <a:cxnLst/>
              <a:rect l="l" t="t" r="r" b="b"/>
              <a:pathLst>
                <a:path w="3600" h="3652" extrusionOk="0">
                  <a:moveTo>
                    <a:pt x="0" y="0"/>
                  </a:moveTo>
                  <a:lnTo>
                    <a:pt x="0" y="1577"/>
                  </a:lnTo>
                  <a:lnTo>
                    <a:pt x="3599" y="3652"/>
                  </a:lnTo>
                  <a:lnTo>
                    <a:pt x="3599" y="2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1555400" y="810175"/>
              <a:ext cx="90000" cy="64625"/>
            </a:xfrm>
            <a:custGeom>
              <a:avLst/>
              <a:gdLst/>
              <a:ahLst/>
              <a:cxnLst/>
              <a:rect l="l" t="t" r="r" b="b"/>
              <a:pathLst>
                <a:path w="3600" h="2585" extrusionOk="0">
                  <a:moveTo>
                    <a:pt x="0" y="0"/>
                  </a:moveTo>
                  <a:lnTo>
                    <a:pt x="0" y="509"/>
                  </a:lnTo>
                  <a:lnTo>
                    <a:pt x="3599" y="2584"/>
                  </a:lnTo>
                  <a:lnTo>
                    <a:pt x="3599" y="2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1356700" y="1028200"/>
              <a:ext cx="170625" cy="97975"/>
            </a:xfrm>
            <a:custGeom>
              <a:avLst/>
              <a:gdLst/>
              <a:ahLst/>
              <a:cxnLst/>
              <a:rect l="l" t="t" r="r" b="b"/>
              <a:pathLst>
                <a:path w="6825" h="3919" extrusionOk="0">
                  <a:moveTo>
                    <a:pt x="1042" y="0"/>
                  </a:moveTo>
                  <a:lnTo>
                    <a:pt x="0" y="615"/>
                  </a:lnTo>
                  <a:lnTo>
                    <a:pt x="5783" y="3918"/>
                  </a:lnTo>
                  <a:lnTo>
                    <a:pt x="6825" y="3303"/>
                  </a:lnTo>
                  <a:lnTo>
                    <a:pt x="104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1639600" y="961450"/>
              <a:ext cx="8550" cy="63750"/>
            </a:xfrm>
            <a:custGeom>
              <a:avLst/>
              <a:gdLst/>
              <a:ahLst/>
              <a:cxnLst/>
              <a:rect l="l" t="t" r="r" b="b"/>
              <a:pathLst>
                <a:path w="342" h="2550" extrusionOk="0">
                  <a:moveTo>
                    <a:pt x="342" y="1"/>
                  </a:moveTo>
                  <a:lnTo>
                    <a:pt x="1" y="218"/>
                  </a:lnTo>
                  <a:lnTo>
                    <a:pt x="1" y="2550"/>
                  </a:lnTo>
                  <a:lnTo>
                    <a:pt x="342" y="2332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1538475" y="909150"/>
              <a:ext cx="101150" cy="116050"/>
            </a:xfrm>
            <a:custGeom>
              <a:avLst/>
              <a:gdLst/>
              <a:ahLst/>
              <a:cxnLst/>
              <a:rect l="l" t="t" r="r" b="b"/>
              <a:pathLst>
                <a:path w="4046" h="4642" extrusionOk="0">
                  <a:moveTo>
                    <a:pt x="0" y="0"/>
                  </a:moveTo>
                  <a:lnTo>
                    <a:pt x="0" y="2332"/>
                  </a:lnTo>
                  <a:lnTo>
                    <a:pt x="4046" y="4642"/>
                  </a:lnTo>
                  <a:lnTo>
                    <a:pt x="4046" y="2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1538475" y="903700"/>
              <a:ext cx="109200" cy="63225"/>
            </a:xfrm>
            <a:custGeom>
              <a:avLst/>
              <a:gdLst/>
              <a:ahLst/>
              <a:cxnLst/>
              <a:rect l="l" t="t" r="r" b="b"/>
              <a:pathLst>
                <a:path w="4368" h="2529" extrusionOk="0">
                  <a:moveTo>
                    <a:pt x="322" y="1"/>
                  </a:moveTo>
                  <a:lnTo>
                    <a:pt x="0" y="218"/>
                  </a:lnTo>
                  <a:lnTo>
                    <a:pt x="4046" y="2528"/>
                  </a:lnTo>
                  <a:lnTo>
                    <a:pt x="4368" y="231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1531725" y="991175"/>
              <a:ext cx="107900" cy="96275"/>
            </a:xfrm>
            <a:custGeom>
              <a:avLst/>
              <a:gdLst/>
              <a:ahLst/>
              <a:cxnLst/>
              <a:rect l="l" t="t" r="r" b="b"/>
              <a:pathLst>
                <a:path w="4316" h="3851" extrusionOk="0">
                  <a:moveTo>
                    <a:pt x="4316" y="1"/>
                  </a:moveTo>
                  <a:lnTo>
                    <a:pt x="0" y="2522"/>
                  </a:lnTo>
                  <a:lnTo>
                    <a:pt x="0" y="3851"/>
                  </a:lnTo>
                  <a:lnTo>
                    <a:pt x="4316" y="1361"/>
                  </a:lnTo>
                  <a:lnTo>
                    <a:pt x="43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1430575" y="996475"/>
              <a:ext cx="101175" cy="90975"/>
            </a:xfrm>
            <a:custGeom>
              <a:avLst/>
              <a:gdLst/>
              <a:ahLst/>
              <a:cxnLst/>
              <a:rect l="l" t="t" r="r" b="b"/>
              <a:pathLst>
                <a:path w="4047" h="3639" extrusionOk="0">
                  <a:moveTo>
                    <a:pt x="1" y="0"/>
                  </a:moveTo>
                  <a:lnTo>
                    <a:pt x="1" y="1360"/>
                  </a:lnTo>
                  <a:lnTo>
                    <a:pt x="4046" y="3639"/>
                  </a:lnTo>
                  <a:lnTo>
                    <a:pt x="4046" y="23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1430575" y="933400"/>
              <a:ext cx="208575" cy="120850"/>
            </a:xfrm>
            <a:custGeom>
              <a:avLst/>
              <a:gdLst/>
              <a:ahLst/>
              <a:cxnLst/>
              <a:rect l="l" t="t" r="r" b="b"/>
              <a:pathLst>
                <a:path w="8343" h="4834" extrusionOk="0">
                  <a:moveTo>
                    <a:pt x="4297" y="0"/>
                  </a:moveTo>
                  <a:lnTo>
                    <a:pt x="1" y="2523"/>
                  </a:lnTo>
                  <a:lnTo>
                    <a:pt x="4046" y="4833"/>
                  </a:lnTo>
                  <a:lnTo>
                    <a:pt x="8343" y="2312"/>
                  </a:lnTo>
                  <a:lnTo>
                    <a:pt x="429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1523675" y="1044725"/>
              <a:ext cx="8550" cy="47575"/>
            </a:xfrm>
            <a:custGeom>
              <a:avLst/>
              <a:gdLst/>
              <a:ahLst/>
              <a:cxnLst/>
              <a:rect l="l" t="t" r="r" b="b"/>
              <a:pathLst>
                <a:path w="342" h="1903" extrusionOk="0">
                  <a:moveTo>
                    <a:pt x="341" y="0"/>
                  </a:moveTo>
                  <a:lnTo>
                    <a:pt x="1" y="218"/>
                  </a:lnTo>
                  <a:lnTo>
                    <a:pt x="1" y="1903"/>
                  </a:lnTo>
                  <a:lnTo>
                    <a:pt x="341" y="1697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1422575" y="992400"/>
              <a:ext cx="101125" cy="99900"/>
            </a:xfrm>
            <a:custGeom>
              <a:avLst/>
              <a:gdLst/>
              <a:ahLst/>
              <a:cxnLst/>
              <a:rect l="l" t="t" r="r" b="b"/>
              <a:pathLst>
                <a:path w="4045" h="3996" extrusionOk="0">
                  <a:moveTo>
                    <a:pt x="0" y="1"/>
                  </a:moveTo>
                  <a:lnTo>
                    <a:pt x="0" y="1684"/>
                  </a:lnTo>
                  <a:lnTo>
                    <a:pt x="4045" y="3996"/>
                  </a:lnTo>
                  <a:lnTo>
                    <a:pt x="4045" y="23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1422575" y="986975"/>
              <a:ext cx="109175" cy="63200"/>
            </a:xfrm>
            <a:custGeom>
              <a:avLst/>
              <a:gdLst/>
              <a:ahLst/>
              <a:cxnLst/>
              <a:rect l="l" t="t" r="r" b="b"/>
              <a:pathLst>
                <a:path w="4367" h="2528" extrusionOk="0">
                  <a:moveTo>
                    <a:pt x="321" y="0"/>
                  </a:moveTo>
                  <a:lnTo>
                    <a:pt x="0" y="218"/>
                  </a:lnTo>
                  <a:lnTo>
                    <a:pt x="4045" y="2528"/>
                  </a:lnTo>
                  <a:lnTo>
                    <a:pt x="4366" y="231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1532275" y="991175"/>
              <a:ext cx="107075" cy="73900"/>
            </a:xfrm>
            <a:custGeom>
              <a:avLst/>
              <a:gdLst/>
              <a:ahLst/>
              <a:cxnLst/>
              <a:rect l="l" t="t" r="r" b="b"/>
              <a:pathLst>
                <a:path w="4283" h="2956" extrusionOk="0">
                  <a:moveTo>
                    <a:pt x="4282" y="1"/>
                  </a:moveTo>
                  <a:lnTo>
                    <a:pt x="0" y="2515"/>
                  </a:lnTo>
                  <a:lnTo>
                    <a:pt x="0" y="2956"/>
                  </a:lnTo>
                  <a:lnTo>
                    <a:pt x="4282" y="450"/>
                  </a:lnTo>
                  <a:lnTo>
                    <a:pt x="428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1519625" y="929500"/>
              <a:ext cx="119725" cy="70675"/>
            </a:xfrm>
            <a:custGeom>
              <a:avLst/>
              <a:gdLst/>
              <a:ahLst/>
              <a:cxnLst/>
              <a:rect l="l" t="t" r="r" b="b"/>
              <a:pathLst>
                <a:path w="4789" h="2827" extrusionOk="0">
                  <a:moveTo>
                    <a:pt x="286" y="1"/>
                  </a:moveTo>
                  <a:cubicBezTo>
                    <a:pt x="272" y="1"/>
                    <a:pt x="257" y="5"/>
                    <a:pt x="245" y="13"/>
                  </a:cubicBezTo>
                  <a:cubicBezTo>
                    <a:pt x="94" y="105"/>
                    <a:pt x="2" y="269"/>
                    <a:pt x="0" y="446"/>
                  </a:cubicBezTo>
                  <a:lnTo>
                    <a:pt x="0" y="581"/>
                  </a:lnTo>
                  <a:cubicBezTo>
                    <a:pt x="0" y="610"/>
                    <a:pt x="16" y="636"/>
                    <a:pt x="41" y="651"/>
                  </a:cubicBezTo>
                  <a:lnTo>
                    <a:pt x="3702" y="2739"/>
                  </a:lnTo>
                  <a:cubicBezTo>
                    <a:pt x="3805" y="2797"/>
                    <a:pt x="3920" y="2827"/>
                    <a:pt x="4035" y="2827"/>
                  </a:cubicBezTo>
                  <a:cubicBezTo>
                    <a:pt x="4153" y="2827"/>
                    <a:pt x="4271" y="2796"/>
                    <a:pt x="4376" y="2733"/>
                  </a:cubicBezTo>
                  <a:lnTo>
                    <a:pt x="4749" y="2510"/>
                  </a:lnTo>
                  <a:cubicBezTo>
                    <a:pt x="4774" y="2494"/>
                    <a:pt x="4788" y="2468"/>
                    <a:pt x="4788" y="2440"/>
                  </a:cubicBezTo>
                  <a:lnTo>
                    <a:pt x="4788" y="2125"/>
                  </a:lnTo>
                  <a:cubicBezTo>
                    <a:pt x="4788" y="2079"/>
                    <a:pt x="4751" y="2045"/>
                    <a:pt x="4709" y="2045"/>
                  </a:cubicBezTo>
                  <a:cubicBezTo>
                    <a:pt x="4702" y="2045"/>
                    <a:pt x="4695" y="2045"/>
                    <a:pt x="4688" y="2047"/>
                  </a:cubicBezTo>
                  <a:lnTo>
                    <a:pt x="4044" y="2212"/>
                  </a:lnTo>
                  <a:lnTo>
                    <a:pt x="4044" y="2237"/>
                  </a:lnTo>
                  <a:lnTo>
                    <a:pt x="326" y="13"/>
                  </a:lnTo>
                  <a:cubicBezTo>
                    <a:pt x="314" y="5"/>
                    <a:pt x="300" y="1"/>
                    <a:pt x="286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1620975" y="980000"/>
              <a:ext cx="18375" cy="20125"/>
            </a:xfrm>
            <a:custGeom>
              <a:avLst/>
              <a:gdLst/>
              <a:ahLst/>
              <a:cxnLst/>
              <a:rect l="l" t="t" r="r" b="b"/>
              <a:pathLst>
                <a:path w="735" h="805" extrusionOk="0">
                  <a:moveTo>
                    <a:pt x="734" y="1"/>
                  </a:moveTo>
                  <a:lnTo>
                    <a:pt x="0" y="190"/>
                  </a:lnTo>
                  <a:lnTo>
                    <a:pt x="0" y="804"/>
                  </a:lnTo>
                  <a:cubicBezTo>
                    <a:pt x="114" y="801"/>
                    <a:pt x="224" y="770"/>
                    <a:pt x="321" y="712"/>
                  </a:cubicBezTo>
                  <a:lnTo>
                    <a:pt x="695" y="490"/>
                  </a:lnTo>
                  <a:cubicBezTo>
                    <a:pt x="720" y="474"/>
                    <a:pt x="734" y="448"/>
                    <a:pt x="734" y="420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1522400" y="922275"/>
              <a:ext cx="116750" cy="67375"/>
            </a:xfrm>
            <a:custGeom>
              <a:avLst/>
              <a:gdLst/>
              <a:ahLst/>
              <a:cxnLst/>
              <a:rect l="l" t="t" r="r" b="b"/>
              <a:pathLst>
                <a:path w="4670" h="2695" extrusionOk="0">
                  <a:moveTo>
                    <a:pt x="624" y="0"/>
                  </a:moveTo>
                  <a:lnTo>
                    <a:pt x="83" y="336"/>
                  </a:lnTo>
                  <a:cubicBezTo>
                    <a:pt x="1" y="387"/>
                    <a:pt x="4" y="509"/>
                    <a:pt x="88" y="557"/>
                  </a:cubicBezTo>
                  <a:lnTo>
                    <a:pt x="3749" y="2645"/>
                  </a:lnTo>
                  <a:cubicBezTo>
                    <a:pt x="3806" y="2678"/>
                    <a:pt x="3870" y="2694"/>
                    <a:pt x="3934" y="2694"/>
                  </a:cubicBezTo>
                  <a:cubicBezTo>
                    <a:pt x="4001" y="2694"/>
                    <a:pt x="4069" y="2676"/>
                    <a:pt x="4129" y="2639"/>
                  </a:cubicBezTo>
                  <a:lnTo>
                    <a:pt x="4670" y="2310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1449725" y="969975"/>
              <a:ext cx="127775" cy="72875"/>
            </a:xfrm>
            <a:custGeom>
              <a:avLst/>
              <a:gdLst/>
              <a:ahLst/>
              <a:cxnLst/>
              <a:rect l="l" t="t" r="r" b="b"/>
              <a:pathLst>
                <a:path w="5111" h="2915" extrusionOk="0">
                  <a:moveTo>
                    <a:pt x="1042" y="0"/>
                  </a:moveTo>
                  <a:lnTo>
                    <a:pt x="0" y="615"/>
                  </a:lnTo>
                  <a:lnTo>
                    <a:pt x="4068" y="2915"/>
                  </a:lnTo>
                  <a:lnTo>
                    <a:pt x="5110" y="2300"/>
                  </a:lnTo>
                  <a:lnTo>
                    <a:pt x="10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1551375" y="1027475"/>
              <a:ext cx="26300" cy="26725"/>
            </a:xfrm>
            <a:custGeom>
              <a:avLst/>
              <a:gdLst/>
              <a:ahLst/>
              <a:cxnLst/>
              <a:rect l="l" t="t" r="r" b="b"/>
              <a:pathLst>
                <a:path w="1052" h="1069" extrusionOk="0">
                  <a:moveTo>
                    <a:pt x="1052" y="0"/>
                  </a:moveTo>
                  <a:lnTo>
                    <a:pt x="0" y="615"/>
                  </a:lnTo>
                  <a:lnTo>
                    <a:pt x="0" y="1069"/>
                  </a:lnTo>
                  <a:lnTo>
                    <a:pt x="1052" y="445"/>
                  </a:lnTo>
                  <a:lnTo>
                    <a:pt x="105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1451325" y="884375"/>
              <a:ext cx="49875" cy="69825"/>
            </a:xfrm>
            <a:custGeom>
              <a:avLst/>
              <a:gdLst/>
              <a:ahLst/>
              <a:cxnLst/>
              <a:rect l="l" t="t" r="r" b="b"/>
              <a:pathLst>
                <a:path w="1995" h="2793" extrusionOk="0">
                  <a:moveTo>
                    <a:pt x="0" y="1"/>
                  </a:moveTo>
                  <a:lnTo>
                    <a:pt x="0" y="2299"/>
                  </a:lnTo>
                  <a:cubicBezTo>
                    <a:pt x="0" y="2572"/>
                    <a:pt x="453" y="2792"/>
                    <a:pt x="996" y="2792"/>
                  </a:cubicBezTo>
                  <a:cubicBezTo>
                    <a:pt x="1542" y="2792"/>
                    <a:pt x="1994" y="2572"/>
                    <a:pt x="1994" y="2299"/>
                  </a:cubicBezTo>
                  <a:cubicBezTo>
                    <a:pt x="1994" y="2286"/>
                    <a:pt x="1985" y="4"/>
                    <a:pt x="1985" y="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1465425" y="884375"/>
              <a:ext cx="35775" cy="69825"/>
            </a:xfrm>
            <a:custGeom>
              <a:avLst/>
              <a:gdLst/>
              <a:ahLst/>
              <a:cxnLst/>
              <a:rect l="l" t="t" r="r" b="b"/>
              <a:pathLst>
                <a:path w="1431" h="2793" extrusionOk="0">
                  <a:moveTo>
                    <a:pt x="0" y="1"/>
                  </a:moveTo>
                  <a:lnTo>
                    <a:pt x="0" y="2746"/>
                  </a:lnTo>
                  <a:cubicBezTo>
                    <a:pt x="134" y="2776"/>
                    <a:pt x="270" y="2792"/>
                    <a:pt x="406" y="2792"/>
                  </a:cubicBezTo>
                  <a:cubicBezTo>
                    <a:pt x="412" y="2792"/>
                    <a:pt x="418" y="2792"/>
                    <a:pt x="424" y="2792"/>
                  </a:cubicBezTo>
                  <a:cubicBezTo>
                    <a:pt x="969" y="2792"/>
                    <a:pt x="1430" y="2572"/>
                    <a:pt x="1430" y="2299"/>
                  </a:cubicBezTo>
                  <a:cubicBezTo>
                    <a:pt x="1430" y="2286"/>
                    <a:pt x="1411" y="4"/>
                    <a:pt x="1411" y="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1477575" y="884425"/>
              <a:ext cx="23625" cy="69775"/>
            </a:xfrm>
            <a:custGeom>
              <a:avLst/>
              <a:gdLst/>
              <a:ahLst/>
              <a:cxnLst/>
              <a:rect l="l" t="t" r="r" b="b"/>
              <a:pathLst>
                <a:path w="945" h="2791" extrusionOk="0">
                  <a:moveTo>
                    <a:pt x="0" y="0"/>
                  </a:moveTo>
                  <a:lnTo>
                    <a:pt x="0" y="2790"/>
                  </a:lnTo>
                  <a:cubicBezTo>
                    <a:pt x="518" y="2774"/>
                    <a:pt x="944" y="2560"/>
                    <a:pt x="944" y="2297"/>
                  </a:cubicBezTo>
                  <a:cubicBezTo>
                    <a:pt x="944" y="2284"/>
                    <a:pt x="925" y="2"/>
                    <a:pt x="925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1490500" y="884450"/>
              <a:ext cx="10700" cy="67450"/>
            </a:xfrm>
            <a:custGeom>
              <a:avLst/>
              <a:gdLst/>
              <a:ahLst/>
              <a:cxnLst/>
              <a:rect l="l" t="t" r="r" b="b"/>
              <a:pathLst>
                <a:path w="428" h="2698" extrusionOk="0">
                  <a:moveTo>
                    <a:pt x="1" y="1"/>
                  </a:moveTo>
                  <a:lnTo>
                    <a:pt x="1" y="2698"/>
                  </a:lnTo>
                  <a:cubicBezTo>
                    <a:pt x="256" y="2608"/>
                    <a:pt x="427" y="2463"/>
                    <a:pt x="427" y="2296"/>
                  </a:cubicBezTo>
                  <a:cubicBezTo>
                    <a:pt x="427" y="2283"/>
                    <a:pt x="408" y="1"/>
                    <a:pt x="408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1450850" y="871800"/>
              <a:ext cx="49875" cy="25050"/>
            </a:xfrm>
            <a:custGeom>
              <a:avLst/>
              <a:gdLst/>
              <a:ahLst/>
              <a:cxnLst/>
              <a:rect l="l" t="t" r="r" b="b"/>
              <a:pathLst>
                <a:path w="1995" h="1002" extrusionOk="0">
                  <a:moveTo>
                    <a:pt x="1994" y="501"/>
                  </a:moveTo>
                  <a:cubicBezTo>
                    <a:pt x="1994" y="776"/>
                    <a:pt x="1549" y="1001"/>
                    <a:pt x="998" y="1001"/>
                  </a:cubicBezTo>
                  <a:cubicBezTo>
                    <a:pt x="447" y="1001"/>
                    <a:pt x="0" y="776"/>
                    <a:pt x="0" y="501"/>
                  </a:cubicBezTo>
                  <a:cubicBezTo>
                    <a:pt x="0" y="224"/>
                    <a:pt x="447" y="1"/>
                    <a:pt x="998" y="1"/>
                  </a:cubicBezTo>
                  <a:cubicBezTo>
                    <a:pt x="1549" y="1"/>
                    <a:pt x="1994" y="224"/>
                    <a:pt x="1994" y="50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1462600" y="874400"/>
              <a:ext cx="26450" cy="13350"/>
            </a:xfrm>
            <a:custGeom>
              <a:avLst/>
              <a:gdLst/>
              <a:ahLst/>
              <a:cxnLst/>
              <a:rect l="l" t="t" r="r" b="b"/>
              <a:pathLst>
                <a:path w="1058" h="534" extrusionOk="0">
                  <a:moveTo>
                    <a:pt x="1057" y="266"/>
                  </a:moveTo>
                  <a:cubicBezTo>
                    <a:pt x="1057" y="414"/>
                    <a:pt x="821" y="533"/>
                    <a:pt x="528" y="533"/>
                  </a:cubicBezTo>
                  <a:cubicBezTo>
                    <a:pt x="236" y="533"/>
                    <a:pt x="0" y="414"/>
                    <a:pt x="0" y="266"/>
                  </a:cubicBezTo>
                  <a:cubicBezTo>
                    <a:pt x="0" y="120"/>
                    <a:pt x="236" y="1"/>
                    <a:pt x="528" y="1"/>
                  </a:cubicBezTo>
                  <a:cubicBezTo>
                    <a:pt x="821" y="1"/>
                    <a:pt x="1057" y="120"/>
                    <a:pt x="1057" y="266"/>
                  </a:cubicBezTo>
                  <a:close/>
                </a:path>
              </a:pathLst>
            </a:custGeom>
            <a:solidFill>
              <a:srgbClr val="F0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1472475" y="864650"/>
              <a:ext cx="6125" cy="16575"/>
            </a:xfrm>
            <a:custGeom>
              <a:avLst/>
              <a:gdLst/>
              <a:ahLst/>
              <a:cxnLst/>
              <a:rect l="l" t="t" r="r" b="b"/>
              <a:pathLst>
                <a:path w="245" h="663" extrusionOk="0">
                  <a:moveTo>
                    <a:pt x="1" y="1"/>
                  </a:moveTo>
                  <a:lnTo>
                    <a:pt x="1" y="600"/>
                  </a:lnTo>
                  <a:cubicBezTo>
                    <a:pt x="1" y="635"/>
                    <a:pt x="55" y="662"/>
                    <a:pt x="123" y="662"/>
                  </a:cubicBezTo>
                  <a:cubicBezTo>
                    <a:pt x="191" y="662"/>
                    <a:pt x="245" y="635"/>
                    <a:pt x="245" y="600"/>
                  </a:cubicBezTo>
                  <a:lnTo>
                    <a:pt x="245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1457375" y="835375"/>
              <a:ext cx="36850" cy="31950"/>
            </a:xfrm>
            <a:custGeom>
              <a:avLst/>
              <a:gdLst/>
              <a:ahLst/>
              <a:cxnLst/>
              <a:rect l="l" t="t" r="r" b="b"/>
              <a:pathLst>
                <a:path w="1474" h="1278" extrusionOk="0">
                  <a:moveTo>
                    <a:pt x="383" y="0"/>
                  </a:moveTo>
                  <a:cubicBezTo>
                    <a:pt x="196" y="358"/>
                    <a:pt x="0" y="912"/>
                    <a:pt x="0" y="921"/>
                  </a:cubicBezTo>
                  <a:cubicBezTo>
                    <a:pt x="0" y="1118"/>
                    <a:pt x="334" y="1278"/>
                    <a:pt x="737" y="1278"/>
                  </a:cubicBezTo>
                  <a:cubicBezTo>
                    <a:pt x="1142" y="1278"/>
                    <a:pt x="1474" y="1118"/>
                    <a:pt x="1474" y="921"/>
                  </a:cubicBezTo>
                  <a:cubicBezTo>
                    <a:pt x="1474" y="917"/>
                    <a:pt x="1266" y="360"/>
                    <a:pt x="10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1466975" y="832000"/>
              <a:ext cx="17075" cy="7550"/>
            </a:xfrm>
            <a:custGeom>
              <a:avLst/>
              <a:gdLst/>
              <a:ahLst/>
              <a:cxnLst/>
              <a:rect l="l" t="t" r="r" b="b"/>
              <a:pathLst>
                <a:path w="683" h="302" extrusionOk="0">
                  <a:moveTo>
                    <a:pt x="341" y="0"/>
                  </a:moveTo>
                  <a:cubicBezTo>
                    <a:pt x="154" y="0"/>
                    <a:pt x="1" y="69"/>
                    <a:pt x="1" y="151"/>
                  </a:cubicBezTo>
                  <a:cubicBezTo>
                    <a:pt x="1" y="234"/>
                    <a:pt x="154" y="302"/>
                    <a:pt x="341" y="302"/>
                  </a:cubicBezTo>
                  <a:cubicBezTo>
                    <a:pt x="530" y="302"/>
                    <a:pt x="682" y="234"/>
                    <a:pt x="682" y="151"/>
                  </a:cubicBezTo>
                  <a:cubicBezTo>
                    <a:pt x="682" y="69"/>
                    <a:pt x="530" y="0"/>
                    <a:pt x="341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1366425" y="1191575"/>
              <a:ext cx="171425" cy="98825"/>
            </a:xfrm>
            <a:custGeom>
              <a:avLst/>
              <a:gdLst/>
              <a:ahLst/>
              <a:cxnLst/>
              <a:rect l="l" t="t" r="r" b="b"/>
              <a:pathLst>
                <a:path w="6857" h="3953" extrusionOk="0">
                  <a:moveTo>
                    <a:pt x="4437" y="1"/>
                  </a:moveTo>
                  <a:lnTo>
                    <a:pt x="0" y="2557"/>
                  </a:lnTo>
                  <a:lnTo>
                    <a:pt x="2419" y="3952"/>
                  </a:lnTo>
                  <a:lnTo>
                    <a:pt x="6856" y="1396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1397050" y="1234025"/>
              <a:ext cx="26600" cy="38125"/>
            </a:xfrm>
            <a:custGeom>
              <a:avLst/>
              <a:gdLst/>
              <a:ahLst/>
              <a:cxnLst/>
              <a:rect l="l" t="t" r="r" b="b"/>
              <a:pathLst>
                <a:path w="1064" h="1525" extrusionOk="0">
                  <a:moveTo>
                    <a:pt x="0" y="1"/>
                  </a:moveTo>
                  <a:lnTo>
                    <a:pt x="0" y="908"/>
                  </a:lnTo>
                  <a:lnTo>
                    <a:pt x="1063" y="1525"/>
                  </a:lnTo>
                  <a:lnTo>
                    <a:pt x="1063" y="6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1423625" y="1201375"/>
              <a:ext cx="81725" cy="70775"/>
            </a:xfrm>
            <a:custGeom>
              <a:avLst/>
              <a:gdLst/>
              <a:ahLst/>
              <a:cxnLst/>
              <a:rect l="l" t="t" r="r" b="b"/>
              <a:pathLst>
                <a:path w="3269" h="2831" extrusionOk="0">
                  <a:moveTo>
                    <a:pt x="3269" y="0"/>
                  </a:moveTo>
                  <a:lnTo>
                    <a:pt x="0" y="1923"/>
                  </a:lnTo>
                  <a:lnTo>
                    <a:pt x="0" y="2831"/>
                  </a:lnTo>
                  <a:lnTo>
                    <a:pt x="3269" y="909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1397525" y="1186000"/>
              <a:ext cx="107825" cy="63450"/>
            </a:xfrm>
            <a:custGeom>
              <a:avLst/>
              <a:gdLst/>
              <a:ahLst/>
              <a:cxnLst/>
              <a:rect l="l" t="t" r="r" b="b"/>
              <a:pathLst>
                <a:path w="4313" h="2538" extrusionOk="0">
                  <a:moveTo>
                    <a:pt x="3269" y="0"/>
                  </a:moveTo>
                  <a:lnTo>
                    <a:pt x="0" y="1922"/>
                  </a:lnTo>
                  <a:lnTo>
                    <a:pt x="1044" y="2538"/>
                  </a:lnTo>
                  <a:lnTo>
                    <a:pt x="4313" y="615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1407200" y="1191575"/>
              <a:ext cx="88475" cy="52275"/>
            </a:xfrm>
            <a:custGeom>
              <a:avLst/>
              <a:gdLst/>
              <a:ahLst/>
              <a:cxnLst/>
              <a:rect l="l" t="t" r="r" b="b"/>
              <a:pathLst>
                <a:path w="3539" h="2091" extrusionOk="0">
                  <a:moveTo>
                    <a:pt x="2880" y="1"/>
                  </a:moveTo>
                  <a:lnTo>
                    <a:pt x="0" y="1702"/>
                  </a:lnTo>
                  <a:lnTo>
                    <a:pt x="657" y="2090"/>
                  </a:lnTo>
                  <a:lnTo>
                    <a:pt x="3539" y="391"/>
                  </a:lnTo>
                  <a:lnTo>
                    <a:pt x="28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1329875" y="950500"/>
              <a:ext cx="9950" cy="14300"/>
            </a:xfrm>
            <a:custGeom>
              <a:avLst/>
              <a:gdLst/>
              <a:ahLst/>
              <a:cxnLst/>
              <a:rect l="l" t="t" r="r" b="b"/>
              <a:pathLst>
                <a:path w="398" h="572" extrusionOk="0">
                  <a:moveTo>
                    <a:pt x="0" y="1"/>
                  </a:moveTo>
                  <a:lnTo>
                    <a:pt x="0" y="341"/>
                  </a:lnTo>
                  <a:lnTo>
                    <a:pt x="398" y="572"/>
                  </a:lnTo>
                  <a:lnTo>
                    <a:pt x="398" y="2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1339800" y="946725"/>
              <a:ext cx="16225" cy="18075"/>
            </a:xfrm>
            <a:custGeom>
              <a:avLst/>
              <a:gdLst/>
              <a:ahLst/>
              <a:cxnLst/>
              <a:rect l="l" t="t" r="r" b="b"/>
              <a:pathLst>
                <a:path w="649" h="723" extrusionOk="0">
                  <a:moveTo>
                    <a:pt x="649" y="1"/>
                  </a:moveTo>
                  <a:lnTo>
                    <a:pt x="1" y="382"/>
                  </a:lnTo>
                  <a:lnTo>
                    <a:pt x="1" y="723"/>
                  </a:lnTo>
                  <a:lnTo>
                    <a:pt x="649" y="340"/>
                  </a:lnTo>
                  <a:lnTo>
                    <a:pt x="64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1330050" y="940975"/>
              <a:ext cx="25975" cy="15325"/>
            </a:xfrm>
            <a:custGeom>
              <a:avLst/>
              <a:gdLst/>
              <a:ahLst/>
              <a:cxnLst/>
              <a:rect l="l" t="t" r="r" b="b"/>
              <a:pathLst>
                <a:path w="1039" h="613" extrusionOk="0">
                  <a:moveTo>
                    <a:pt x="647" y="0"/>
                  </a:moveTo>
                  <a:lnTo>
                    <a:pt x="1" y="382"/>
                  </a:lnTo>
                  <a:lnTo>
                    <a:pt x="391" y="612"/>
                  </a:lnTo>
                  <a:lnTo>
                    <a:pt x="1039" y="231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1582700" y="1221200"/>
              <a:ext cx="40725" cy="13350"/>
            </a:xfrm>
            <a:custGeom>
              <a:avLst/>
              <a:gdLst/>
              <a:ahLst/>
              <a:cxnLst/>
              <a:rect l="l" t="t" r="r" b="b"/>
              <a:pathLst>
                <a:path w="1629" h="534" extrusionOk="0">
                  <a:moveTo>
                    <a:pt x="0" y="0"/>
                  </a:moveTo>
                  <a:lnTo>
                    <a:pt x="0" y="134"/>
                  </a:lnTo>
                  <a:cubicBezTo>
                    <a:pt x="0" y="354"/>
                    <a:pt x="371" y="534"/>
                    <a:pt x="815" y="534"/>
                  </a:cubicBezTo>
                  <a:cubicBezTo>
                    <a:pt x="1257" y="534"/>
                    <a:pt x="1629" y="354"/>
                    <a:pt x="1629" y="134"/>
                  </a:cubicBezTo>
                  <a:cubicBezTo>
                    <a:pt x="1629" y="122"/>
                    <a:pt x="1617" y="3"/>
                    <a:pt x="1617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1582575" y="1210975"/>
              <a:ext cx="40500" cy="20350"/>
            </a:xfrm>
            <a:custGeom>
              <a:avLst/>
              <a:gdLst/>
              <a:ahLst/>
              <a:cxnLst/>
              <a:rect l="l" t="t" r="r" b="b"/>
              <a:pathLst>
                <a:path w="1620" h="814" extrusionOk="0">
                  <a:moveTo>
                    <a:pt x="1619" y="408"/>
                  </a:moveTo>
                  <a:cubicBezTo>
                    <a:pt x="1619" y="631"/>
                    <a:pt x="1257" y="814"/>
                    <a:pt x="810" y="814"/>
                  </a:cubicBezTo>
                  <a:cubicBezTo>
                    <a:pt x="363" y="814"/>
                    <a:pt x="1" y="633"/>
                    <a:pt x="1" y="408"/>
                  </a:cubicBezTo>
                  <a:cubicBezTo>
                    <a:pt x="1" y="182"/>
                    <a:pt x="363" y="0"/>
                    <a:pt x="810" y="0"/>
                  </a:cubicBezTo>
                  <a:cubicBezTo>
                    <a:pt x="1257" y="0"/>
                    <a:pt x="1619" y="183"/>
                    <a:pt x="1619" y="408"/>
                  </a:cubicBezTo>
                  <a:close/>
                </a:path>
              </a:pathLst>
            </a:custGeom>
            <a:solidFill>
              <a:srgbClr val="C6B3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1597875" y="1197275"/>
              <a:ext cx="9125" cy="25275"/>
            </a:xfrm>
            <a:custGeom>
              <a:avLst/>
              <a:gdLst/>
              <a:ahLst/>
              <a:cxnLst/>
              <a:rect l="l" t="t" r="r" b="b"/>
              <a:pathLst>
                <a:path w="365" h="1011" extrusionOk="0">
                  <a:moveTo>
                    <a:pt x="1" y="0"/>
                  </a:moveTo>
                  <a:lnTo>
                    <a:pt x="1" y="915"/>
                  </a:lnTo>
                  <a:cubicBezTo>
                    <a:pt x="1" y="967"/>
                    <a:pt x="79" y="1011"/>
                    <a:pt x="184" y="1011"/>
                  </a:cubicBezTo>
                  <a:cubicBezTo>
                    <a:pt x="288" y="1011"/>
                    <a:pt x="365" y="967"/>
                    <a:pt x="365" y="915"/>
                  </a:cubicBezTo>
                  <a:lnTo>
                    <a:pt x="365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1577650" y="1192525"/>
              <a:ext cx="50525" cy="19700"/>
            </a:xfrm>
            <a:custGeom>
              <a:avLst/>
              <a:gdLst/>
              <a:ahLst/>
              <a:cxnLst/>
              <a:rect l="l" t="t" r="r" b="b"/>
              <a:pathLst>
                <a:path w="2021" h="788" extrusionOk="0">
                  <a:moveTo>
                    <a:pt x="1" y="0"/>
                  </a:moveTo>
                  <a:lnTo>
                    <a:pt x="1" y="293"/>
                  </a:lnTo>
                  <a:cubicBezTo>
                    <a:pt x="1" y="566"/>
                    <a:pt x="465" y="788"/>
                    <a:pt x="1010" y="788"/>
                  </a:cubicBezTo>
                  <a:cubicBezTo>
                    <a:pt x="1555" y="788"/>
                    <a:pt x="2021" y="566"/>
                    <a:pt x="2021" y="293"/>
                  </a:cubicBezTo>
                  <a:cubicBezTo>
                    <a:pt x="2021" y="280"/>
                    <a:pt x="1997" y="3"/>
                    <a:pt x="1997" y="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1577825" y="1179950"/>
              <a:ext cx="49875" cy="25075"/>
            </a:xfrm>
            <a:custGeom>
              <a:avLst/>
              <a:gdLst/>
              <a:ahLst/>
              <a:cxnLst/>
              <a:rect l="l" t="t" r="r" b="b"/>
              <a:pathLst>
                <a:path w="1995" h="1003" extrusionOk="0">
                  <a:moveTo>
                    <a:pt x="1995" y="500"/>
                  </a:moveTo>
                  <a:cubicBezTo>
                    <a:pt x="1995" y="777"/>
                    <a:pt x="1548" y="1002"/>
                    <a:pt x="999" y="1002"/>
                  </a:cubicBezTo>
                  <a:cubicBezTo>
                    <a:pt x="448" y="1002"/>
                    <a:pt x="1" y="777"/>
                    <a:pt x="1" y="500"/>
                  </a:cubicBezTo>
                  <a:cubicBezTo>
                    <a:pt x="1" y="225"/>
                    <a:pt x="448" y="0"/>
                    <a:pt x="999" y="0"/>
                  </a:cubicBezTo>
                  <a:cubicBezTo>
                    <a:pt x="1548" y="0"/>
                    <a:pt x="1995" y="225"/>
                    <a:pt x="1995" y="500"/>
                  </a:cubicBezTo>
                  <a:close/>
                </a:path>
              </a:pathLst>
            </a:custGeom>
            <a:solidFill>
              <a:srgbClr val="C6B3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1596025" y="1168300"/>
              <a:ext cx="9925" cy="4375"/>
            </a:xfrm>
            <a:custGeom>
              <a:avLst/>
              <a:gdLst/>
              <a:ahLst/>
              <a:cxnLst/>
              <a:rect l="l" t="t" r="r" b="b"/>
              <a:pathLst>
                <a:path w="397" h="175" extrusionOk="0">
                  <a:moveTo>
                    <a:pt x="198" y="1"/>
                  </a:moveTo>
                  <a:cubicBezTo>
                    <a:pt x="89" y="1"/>
                    <a:pt x="1" y="40"/>
                    <a:pt x="1" y="88"/>
                  </a:cubicBezTo>
                  <a:cubicBezTo>
                    <a:pt x="1" y="136"/>
                    <a:pt x="89" y="175"/>
                    <a:pt x="198" y="175"/>
                  </a:cubicBezTo>
                  <a:cubicBezTo>
                    <a:pt x="308" y="175"/>
                    <a:pt x="397" y="136"/>
                    <a:pt x="397" y="88"/>
                  </a:cubicBezTo>
                  <a:cubicBezTo>
                    <a:pt x="397" y="40"/>
                    <a:pt x="308" y="1"/>
                    <a:pt x="19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1577475" y="1142275"/>
              <a:ext cx="25625" cy="34325"/>
            </a:xfrm>
            <a:custGeom>
              <a:avLst/>
              <a:gdLst/>
              <a:ahLst/>
              <a:cxnLst/>
              <a:rect l="l" t="t" r="r" b="b"/>
              <a:pathLst>
                <a:path w="1025" h="1373" extrusionOk="0">
                  <a:moveTo>
                    <a:pt x="1024" y="1372"/>
                  </a:moveTo>
                  <a:cubicBezTo>
                    <a:pt x="1024" y="1372"/>
                    <a:pt x="865" y="3"/>
                    <a:pt x="0" y="1"/>
                  </a:cubicBezTo>
                  <a:cubicBezTo>
                    <a:pt x="0" y="1"/>
                    <a:pt x="622" y="657"/>
                    <a:pt x="1024" y="1372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1589325" y="1124700"/>
              <a:ext cx="24450" cy="51850"/>
            </a:xfrm>
            <a:custGeom>
              <a:avLst/>
              <a:gdLst/>
              <a:ahLst/>
              <a:cxnLst/>
              <a:rect l="l" t="t" r="r" b="b"/>
              <a:pathLst>
                <a:path w="978" h="2074" extrusionOk="0">
                  <a:moveTo>
                    <a:pt x="463" y="2074"/>
                  </a:moveTo>
                  <a:cubicBezTo>
                    <a:pt x="463" y="2074"/>
                    <a:pt x="978" y="442"/>
                    <a:pt x="1" y="0"/>
                  </a:cubicBezTo>
                  <a:cubicBezTo>
                    <a:pt x="1" y="0"/>
                    <a:pt x="372" y="1060"/>
                    <a:pt x="463" y="2074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1595500" y="1137025"/>
              <a:ext cx="20900" cy="39650"/>
            </a:xfrm>
            <a:custGeom>
              <a:avLst/>
              <a:gdLst/>
              <a:ahLst/>
              <a:cxnLst/>
              <a:rect l="l" t="t" r="r" b="b"/>
              <a:pathLst>
                <a:path w="836" h="1586" extrusionOk="0">
                  <a:moveTo>
                    <a:pt x="190" y="1585"/>
                  </a:moveTo>
                  <a:cubicBezTo>
                    <a:pt x="190" y="1585"/>
                    <a:pt x="0" y="221"/>
                    <a:pt x="835" y="0"/>
                  </a:cubicBezTo>
                  <a:cubicBezTo>
                    <a:pt x="835" y="0"/>
                    <a:pt x="735" y="860"/>
                    <a:pt x="190" y="1585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1590850" y="1170125"/>
              <a:ext cx="20800" cy="27750"/>
            </a:xfrm>
            <a:custGeom>
              <a:avLst/>
              <a:gdLst/>
              <a:ahLst/>
              <a:cxnLst/>
              <a:rect l="l" t="t" r="r" b="b"/>
              <a:pathLst>
                <a:path w="832" h="1110" extrusionOk="0">
                  <a:moveTo>
                    <a:pt x="217" y="0"/>
                  </a:moveTo>
                  <a:cubicBezTo>
                    <a:pt x="111" y="334"/>
                    <a:pt x="0" y="851"/>
                    <a:pt x="0" y="859"/>
                  </a:cubicBezTo>
                  <a:cubicBezTo>
                    <a:pt x="0" y="1043"/>
                    <a:pt x="189" y="1109"/>
                    <a:pt x="417" y="1109"/>
                  </a:cubicBezTo>
                  <a:cubicBezTo>
                    <a:pt x="644" y="1109"/>
                    <a:pt x="831" y="1043"/>
                    <a:pt x="831" y="859"/>
                  </a:cubicBezTo>
                  <a:cubicBezTo>
                    <a:pt x="831" y="854"/>
                    <a:pt x="715" y="335"/>
                    <a:pt x="604" y="0"/>
                  </a:cubicBezTo>
                  <a:cubicBezTo>
                    <a:pt x="604" y="0"/>
                    <a:pt x="556" y="102"/>
                    <a:pt x="405" y="102"/>
                  </a:cubicBezTo>
                  <a:cubicBezTo>
                    <a:pt x="256" y="102"/>
                    <a:pt x="217" y="0"/>
                    <a:pt x="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1401800" y="891700"/>
              <a:ext cx="10350" cy="2350"/>
            </a:xfrm>
            <a:custGeom>
              <a:avLst/>
              <a:gdLst/>
              <a:ahLst/>
              <a:cxnLst/>
              <a:rect l="l" t="t" r="r" b="b"/>
              <a:pathLst>
                <a:path w="414" h="94" extrusionOk="0">
                  <a:moveTo>
                    <a:pt x="208" y="1"/>
                  </a:moveTo>
                  <a:cubicBezTo>
                    <a:pt x="93" y="1"/>
                    <a:pt x="0" y="21"/>
                    <a:pt x="0" y="47"/>
                  </a:cubicBezTo>
                  <a:cubicBezTo>
                    <a:pt x="0" y="72"/>
                    <a:pt x="93" y="93"/>
                    <a:pt x="208" y="93"/>
                  </a:cubicBezTo>
                  <a:cubicBezTo>
                    <a:pt x="322" y="93"/>
                    <a:pt x="414" y="72"/>
                    <a:pt x="414" y="47"/>
                  </a:cubicBezTo>
                  <a:cubicBezTo>
                    <a:pt x="414" y="21"/>
                    <a:pt x="322" y="1"/>
                    <a:pt x="20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1382550" y="859125"/>
              <a:ext cx="24700" cy="39025"/>
            </a:xfrm>
            <a:custGeom>
              <a:avLst/>
              <a:gdLst/>
              <a:ahLst/>
              <a:cxnLst/>
              <a:rect l="l" t="t" r="r" b="b"/>
              <a:pathLst>
                <a:path w="988" h="1561" extrusionOk="0">
                  <a:moveTo>
                    <a:pt x="988" y="1560"/>
                  </a:moveTo>
                  <a:cubicBezTo>
                    <a:pt x="988" y="1560"/>
                    <a:pt x="611" y="297"/>
                    <a:pt x="0" y="145"/>
                  </a:cubicBezTo>
                  <a:cubicBezTo>
                    <a:pt x="2" y="145"/>
                    <a:pt x="817" y="0"/>
                    <a:pt x="988" y="1560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1404875" y="858925"/>
              <a:ext cx="20725" cy="39225"/>
            </a:xfrm>
            <a:custGeom>
              <a:avLst/>
              <a:gdLst/>
              <a:ahLst/>
              <a:cxnLst/>
              <a:rect l="l" t="t" r="r" b="b"/>
              <a:pathLst>
                <a:path w="829" h="1569" extrusionOk="0">
                  <a:moveTo>
                    <a:pt x="95" y="1568"/>
                  </a:moveTo>
                  <a:cubicBezTo>
                    <a:pt x="95" y="1568"/>
                    <a:pt x="254" y="260"/>
                    <a:pt x="829" y="5"/>
                  </a:cubicBezTo>
                  <a:cubicBezTo>
                    <a:pt x="829" y="5"/>
                    <a:pt x="1" y="1"/>
                    <a:pt x="95" y="1568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1393100" y="846100"/>
              <a:ext cx="16725" cy="52050"/>
            </a:xfrm>
            <a:custGeom>
              <a:avLst/>
              <a:gdLst/>
              <a:ahLst/>
              <a:cxnLst/>
              <a:rect l="l" t="t" r="r" b="b"/>
              <a:pathLst>
                <a:path w="669" h="2082" extrusionOk="0">
                  <a:moveTo>
                    <a:pt x="576" y="2013"/>
                  </a:moveTo>
                  <a:cubicBezTo>
                    <a:pt x="576" y="2013"/>
                    <a:pt x="569" y="683"/>
                    <a:pt x="0" y="0"/>
                  </a:cubicBezTo>
                  <a:cubicBezTo>
                    <a:pt x="0" y="0"/>
                    <a:pt x="447" y="259"/>
                    <a:pt x="557" y="914"/>
                  </a:cubicBezTo>
                  <a:cubicBezTo>
                    <a:pt x="669" y="1568"/>
                    <a:pt x="566" y="2081"/>
                    <a:pt x="566" y="2081"/>
                  </a:cubicBezTo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1401825" y="892975"/>
              <a:ext cx="10375" cy="28725"/>
            </a:xfrm>
            <a:custGeom>
              <a:avLst/>
              <a:gdLst/>
              <a:ahLst/>
              <a:cxnLst/>
              <a:rect l="l" t="t" r="r" b="b"/>
              <a:pathLst>
                <a:path w="415" h="1149" extrusionOk="0">
                  <a:moveTo>
                    <a:pt x="4" y="0"/>
                  </a:moveTo>
                  <a:cubicBezTo>
                    <a:pt x="4" y="3"/>
                    <a:pt x="2" y="6"/>
                    <a:pt x="1" y="9"/>
                  </a:cubicBezTo>
                  <a:lnTo>
                    <a:pt x="1" y="1085"/>
                  </a:lnTo>
                  <a:cubicBezTo>
                    <a:pt x="46" y="1127"/>
                    <a:pt x="146" y="1149"/>
                    <a:pt x="228" y="1149"/>
                  </a:cubicBezTo>
                  <a:cubicBezTo>
                    <a:pt x="294" y="1149"/>
                    <a:pt x="414" y="1111"/>
                    <a:pt x="414" y="1059"/>
                  </a:cubicBezTo>
                  <a:lnTo>
                    <a:pt x="414" y="3"/>
                  </a:lnTo>
                  <a:cubicBezTo>
                    <a:pt x="372" y="28"/>
                    <a:pt x="321" y="42"/>
                    <a:pt x="217" y="42"/>
                  </a:cubicBezTo>
                  <a:cubicBezTo>
                    <a:pt x="49" y="42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463" name="Google Shape;463;p29"/>
          <p:cNvGrpSpPr/>
          <p:nvPr/>
        </p:nvGrpSpPr>
        <p:grpSpPr>
          <a:xfrm>
            <a:off x="7889770" y="922822"/>
            <a:ext cx="2500846" cy="3750376"/>
            <a:chOff x="1766175" y="726675"/>
            <a:chExt cx="420600" cy="630750"/>
          </a:xfrm>
        </p:grpSpPr>
        <p:sp>
          <p:nvSpPr>
            <p:cNvPr id="464" name="Google Shape;464;p29"/>
            <p:cNvSpPr/>
            <p:nvPr/>
          </p:nvSpPr>
          <p:spPr>
            <a:xfrm>
              <a:off x="2083850" y="1108150"/>
              <a:ext cx="25075" cy="14000"/>
            </a:xfrm>
            <a:custGeom>
              <a:avLst/>
              <a:gdLst/>
              <a:ahLst/>
              <a:cxnLst/>
              <a:rect l="l" t="t" r="r" b="b"/>
              <a:pathLst>
                <a:path w="1003" h="560" extrusionOk="0">
                  <a:moveTo>
                    <a:pt x="502" y="1"/>
                  </a:moveTo>
                  <a:cubicBezTo>
                    <a:pt x="225" y="1"/>
                    <a:pt x="0" y="126"/>
                    <a:pt x="0" y="281"/>
                  </a:cubicBezTo>
                  <a:cubicBezTo>
                    <a:pt x="0" y="435"/>
                    <a:pt x="225" y="559"/>
                    <a:pt x="502" y="559"/>
                  </a:cubicBezTo>
                  <a:cubicBezTo>
                    <a:pt x="779" y="559"/>
                    <a:pt x="1002" y="435"/>
                    <a:pt x="1002" y="281"/>
                  </a:cubicBezTo>
                  <a:cubicBezTo>
                    <a:pt x="1002" y="126"/>
                    <a:pt x="779" y="1"/>
                    <a:pt x="50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2083850" y="1107625"/>
              <a:ext cx="25075" cy="13975"/>
            </a:xfrm>
            <a:custGeom>
              <a:avLst/>
              <a:gdLst/>
              <a:ahLst/>
              <a:cxnLst/>
              <a:rect l="l" t="t" r="r" b="b"/>
              <a:pathLst>
                <a:path w="1003" h="559" extrusionOk="0">
                  <a:moveTo>
                    <a:pt x="502" y="0"/>
                  </a:moveTo>
                  <a:cubicBezTo>
                    <a:pt x="225" y="0"/>
                    <a:pt x="0" y="125"/>
                    <a:pt x="0" y="279"/>
                  </a:cubicBezTo>
                  <a:cubicBezTo>
                    <a:pt x="0" y="434"/>
                    <a:pt x="225" y="559"/>
                    <a:pt x="502" y="559"/>
                  </a:cubicBezTo>
                  <a:cubicBezTo>
                    <a:pt x="779" y="559"/>
                    <a:pt x="1002" y="434"/>
                    <a:pt x="1002" y="279"/>
                  </a:cubicBezTo>
                  <a:cubicBezTo>
                    <a:pt x="1002" y="125"/>
                    <a:pt x="779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2095450" y="1039925"/>
              <a:ext cx="1900" cy="75125"/>
            </a:xfrm>
            <a:custGeom>
              <a:avLst/>
              <a:gdLst/>
              <a:ahLst/>
              <a:cxnLst/>
              <a:rect l="l" t="t" r="r" b="b"/>
              <a:pathLst>
                <a:path w="76" h="3005" extrusionOk="0">
                  <a:moveTo>
                    <a:pt x="13" y="1"/>
                  </a:moveTo>
                  <a:cubicBezTo>
                    <a:pt x="6" y="1"/>
                    <a:pt x="0" y="7"/>
                    <a:pt x="0" y="14"/>
                  </a:cubicBezTo>
                  <a:lnTo>
                    <a:pt x="0" y="2991"/>
                  </a:lnTo>
                  <a:cubicBezTo>
                    <a:pt x="0" y="2998"/>
                    <a:pt x="6" y="3004"/>
                    <a:pt x="13" y="3004"/>
                  </a:cubicBezTo>
                  <a:lnTo>
                    <a:pt x="62" y="3004"/>
                  </a:lnTo>
                  <a:cubicBezTo>
                    <a:pt x="70" y="3004"/>
                    <a:pt x="75" y="2998"/>
                    <a:pt x="75" y="2991"/>
                  </a:cubicBezTo>
                  <a:lnTo>
                    <a:pt x="75" y="14"/>
                  </a:lnTo>
                  <a:cubicBezTo>
                    <a:pt x="75" y="7"/>
                    <a:pt x="70" y="1"/>
                    <a:pt x="6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2079850" y="1010675"/>
              <a:ext cx="33075" cy="40150"/>
            </a:xfrm>
            <a:custGeom>
              <a:avLst/>
              <a:gdLst/>
              <a:ahLst/>
              <a:cxnLst/>
              <a:rect l="l" t="t" r="r" b="b"/>
              <a:pathLst>
                <a:path w="1323" h="1606" extrusionOk="0">
                  <a:moveTo>
                    <a:pt x="1194" y="1"/>
                  </a:moveTo>
                  <a:lnTo>
                    <a:pt x="128" y="21"/>
                  </a:lnTo>
                  <a:lnTo>
                    <a:pt x="3" y="1204"/>
                  </a:lnTo>
                  <a:cubicBezTo>
                    <a:pt x="1" y="1216"/>
                    <a:pt x="1" y="1228"/>
                    <a:pt x="1" y="1238"/>
                  </a:cubicBezTo>
                  <a:cubicBezTo>
                    <a:pt x="1" y="1442"/>
                    <a:pt x="296" y="1606"/>
                    <a:pt x="662" y="1606"/>
                  </a:cubicBezTo>
                  <a:cubicBezTo>
                    <a:pt x="1026" y="1606"/>
                    <a:pt x="1323" y="1442"/>
                    <a:pt x="1323" y="1238"/>
                  </a:cubicBezTo>
                  <a:cubicBezTo>
                    <a:pt x="1323" y="1228"/>
                    <a:pt x="1322" y="1216"/>
                    <a:pt x="1320" y="1206"/>
                  </a:cubicBezTo>
                  <a:lnTo>
                    <a:pt x="1323" y="1204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083050" y="1003750"/>
              <a:ext cx="26650" cy="14850"/>
            </a:xfrm>
            <a:custGeom>
              <a:avLst/>
              <a:gdLst/>
              <a:ahLst/>
              <a:cxnLst/>
              <a:rect l="l" t="t" r="r" b="b"/>
              <a:pathLst>
                <a:path w="1066" h="594" extrusionOk="0">
                  <a:moveTo>
                    <a:pt x="534" y="1"/>
                  </a:moveTo>
                  <a:cubicBezTo>
                    <a:pt x="239" y="1"/>
                    <a:pt x="0" y="134"/>
                    <a:pt x="0" y="298"/>
                  </a:cubicBezTo>
                  <a:cubicBezTo>
                    <a:pt x="0" y="462"/>
                    <a:pt x="239" y="594"/>
                    <a:pt x="534" y="594"/>
                  </a:cubicBezTo>
                  <a:cubicBezTo>
                    <a:pt x="828" y="594"/>
                    <a:pt x="1066" y="462"/>
                    <a:pt x="1066" y="298"/>
                  </a:cubicBezTo>
                  <a:cubicBezTo>
                    <a:pt x="1066" y="134"/>
                    <a:pt x="828" y="1"/>
                    <a:pt x="534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2084925" y="1004800"/>
              <a:ext cx="22900" cy="12750"/>
            </a:xfrm>
            <a:custGeom>
              <a:avLst/>
              <a:gdLst/>
              <a:ahLst/>
              <a:cxnLst/>
              <a:rect l="l" t="t" r="r" b="b"/>
              <a:pathLst>
                <a:path w="916" h="510" extrusionOk="0">
                  <a:moveTo>
                    <a:pt x="459" y="1"/>
                  </a:moveTo>
                  <a:cubicBezTo>
                    <a:pt x="206" y="1"/>
                    <a:pt x="1" y="115"/>
                    <a:pt x="1" y="256"/>
                  </a:cubicBezTo>
                  <a:cubicBezTo>
                    <a:pt x="1" y="397"/>
                    <a:pt x="206" y="510"/>
                    <a:pt x="459" y="510"/>
                  </a:cubicBezTo>
                  <a:cubicBezTo>
                    <a:pt x="711" y="510"/>
                    <a:pt x="916" y="397"/>
                    <a:pt x="916" y="256"/>
                  </a:cubicBezTo>
                  <a:cubicBezTo>
                    <a:pt x="916" y="115"/>
                    <a:pt x="711" y="1"/>
                    <a:pt x="45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1766175" y="847550"/>
              <a:ext cx="9125" cy="389000"/>
            </a:xfrm>
            <a:custGeom>
              <a:avLst/>
              <a:gdLst/>
              <a:ahLst/>
              <a:cxnLst/>
              <a:rect l="l" t="t" r="r" b="b"/>
              <a:pathLst>
                <a:path w="365" h="15560" extrusionOk="0">
                  <a:moveTo>
                    <a:pt x="0" y="0"/>
                  </a:moveTo>
                  <a:lnTo>
                    <a:pt x="0" y="15560"/>
                  </a:lnTo>
                  <a:lnTo>
                    <a:pt x="364" y="15355"/>
                  </a:lnTo>
                  <a:lnTo>
                    <a:pt x="364" y="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1766550" y="1231450"/>
              <a:ext cx="209925" cy="125975"/>
            </a:xfrm>
            <a:custGeom>
              <a:avLst/>
              <a:gdLst/>
              <a:ahLst/>
              <a:cxnLst/>
              <a:rect l="l" t="t" r="r" b="b"/>
              <a:pathLst>
                <a:path w="8397" h="5039" extrusionOk="0">
                  <a:moveTo>
                    <a:pt x="335" y="1"/>
                  </a:moveTo>
                  <a:lnTo>
                    <a:pt x="1" y="204"/>
                  </a:lnTo>
                  <a:lnTo>
                    <a:pt x="8397" y="5038"/>
                  </a:lnTo>
                  <a:lnTo>
                    <a:pt x="8397" y="4642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1774900" y="736575"/>
              <a:ext cx="201575" cy="494875"/>
            </a:xfrm>
            <a:custGeom>
              <a:avLst/>
              <a:gdLst/>
              <a:ahLst/>
              <a:cxnLst/>
              <a:rect l="l" t="t" r="r" b="b"/>
              <a:pathLst>
                <a:path w="8063" h="19795" extrusionOk="0">
                  <a:moveTo>
                    <a:pt x="8063" y="1"/>
                  </a:moveTo>
                  <a:lnTo>
                    <a:pt x="1" y="4642"/>
                  </a:lnTo>
                  <a:lnTo>
                    <a:pt x="1" y="19794"/>
                  </a:lnTo>
                  <a:lnTo>
                    <a:pt x="8063" y="15151"/>
                  </a:lnTo>
                  <a:lnTo>
                    <a:pt x="806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1766550" y="726675"/>
              <a:ext cx="419825" cy="125975"/>
            </a:xfrm>
            <a:custGeom>
              <a:avLst/>
              <a:gdLst/>
              <a:ahLst/>
              <a:cxnLst/>
              <a:rect l="l" t="t" r="r" b="b"/>
              <a:pathLst>
                <a:path w="16793" h="5039" extrusionOk="0">
                  <a:moveTo>
                    <a:pt x="8397" y="1"/>
                  </a:moveTo>
                  <a:lnTo>
                    <a:pt x="1" y="4835"/>
                  </a:lnTo>
                  <a:lnTo>
                    <a:pt x="335" y="5038"/>
                  </a:lnTo>
                  <a:lnTo>
                    <a:pt x="8397" y="397"/>
                  </a:lnTo>
                  <a:lnTo>
                    <a:pt x="16461" y="5038"/>
                  </a:lnTo>
                  <a:lnTo>
                    <a:pt x="16793" y="4835"/>
                  </a:lnTo>
                  <a:lnTo>
                    <a:pt x="8397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2177650" y="847550"/>
              <a:ext cx="9125" cy="389000"/>
            </a:xfrm>
            <a:custGeom>
              <a:avLst/>
              <a:gdLst/>
              <a:ahLst/>
              <a:cxnLst/>
              <a:rect l="l" t="t" r="r" b="b"/>
              <a:pathLst>
                <a:path w="365" h="15560" extrusionOk="0">
                  <a:moveTo>
                    <a:pt x="365" y="0"/>
                  </a:moveTo>
                  <a:lnTo>
                    <a:pt x="1" y="203"/>
                  </a:lnTo>
                  <a:lnTo>
                    <a:pt x="1" y="15355"/>
                  </a:lnTo>
                  <a:lnTo>
                    <a:pt x="365" y="1556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1976450" y="1231450"/>
              <a:ext cx="209925" cy="125975"/>
            </a:xfrm>
            <a:custGeom>
              <a:avLst/>
              <a:gdLst/>
              <a:ahLst/>
              <a:cxnLst/>
              <a:rect l="l" t="t" r="r" b="b"/>
              <a:pathLst>
                <a:path w="8397" h="5039" extrusionOk="0">
                  <a:moveTo>
                    <a:pt x="8065" y="1"/>
                  </a:moveTo>
                  <a:lnTo>
                    <a:pt x="1" y="4642"/>
                  </a:lnTo>
                  <a:lnTo>
                    <a:pt x="1" y="5038"/>
                  </a:lnTo>
                  <a:lnTo>
                    <a:pt x="8397" y="204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1774900" y="1115350"/>
              <a:ext cx="403175" cy="232175"/>
            </a:xfrm>
            <a:custGeom>
              <a:avLst/>
              <a:gdLst/>
              <a:ahLst/>
              <a:cxnLst/>
              <a:rect l="l" t="t" r="r" b="b"/>
              <a:pathLst>
                <a:path w="16127" h="9287" extrusionOk="0">
                  <a:moveTo>
                    <a:pt x="8063" y="0"/>
                  </a:moveTo>
                  <a:lnTo>
                    <a:pt x="1" y="4643"/>
                  </a:lnTo>
                  <a:lnTo>
                    <a:pt x="8063" y="9286"/>
                  </a:lnTo>
                  <a:lnTo>
                    <a:pt x="16127" y="4645"/>
                  </a:lnTo>
                  <a:lnTo>
                    <a:pt x="8063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1976450" y="736575"/>
              <a:ext cx="201625" cy="494875"/>
            </a:xfrm>
            <a:custGeom>
              <a:avLst/>
              <a:gdLst/>
              <a:ahLst/>
              <a:cxnLst/>
              <a:rect l="l" t="t" r="r" b="b"/>
              <a:pathLst>
                <a:path w="8065" h="19795" extrusionOk="0">
                  <a:moveTo>
                    <a:pt x="1" y="1"/>
                  </a:moveTo>
                  <a:lnTo>
                    <a:pt x="1" y="15151"/>
                  </a:lnTo>
                  <a:lnTo>
                    <a:pt x="8065" y="19794"/>
                  </a:lnTo>
                  <a:lnTo>
                    <a:pt x="8065" y="4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2059375" y="1035475"/>
              <a:ext cx="80900" cy="129225"/>
            </a:xfrm>
            <a:custGeom>
              <a:avLst/>
              <a:gdLst/>
              <a:ahLst/>
              <a:cxnLst/>
              <a:rect l="l" t="t" r="r" b="b"/>
              <a:pathLst>
                <a:path w="3236" h="5169" extrusionOk="0">
                  <a:moveTo>
                    <a:pt x="0" y="1"/>
                  </a:moveTo>
                  <a:lnTo>
                    <a:pt x="0" y="3315"/>
                  </a:lnTo>
                  <a:lnTo>
                    <a:pt x="3235" y="5169"/>
                  </a:lnTo>
                  <a:lnTo>
                    <a:pt x="3235" y="18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2065450" y="1046650"/>
              <a:ext cx="67750" cy="106900"/>
            </a:xfrm>
            <a:custGeom>
              <a:avLst/>
              <a:gdLst/>
              <a:ahLst/>
              <a:cxnLst/>
              <a:rect l="l" t="t" r="r" b="b"/>
              <a:pathLst>
                <a:path w="2710" h="4276" extrusionOk="0">
                  <a:moveTo>
                    <a:pt x="1" y="0"/>
                  </a:moveTo>
                  <a:lnTo>
                    <a:pt x="1" y="2719"/>
                  </a:lnTo>
                  <a:lnTo>
                    <a:pt x="2710" y="4275"/>
                  </a:lnTo>
                  <a:lnTo>
                    <a:pt x="2710" y="15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2062475" y="1040400"/>
              <a:ext cx="10175" cy="74250"/>
            </a:xfrm>
            <a:custGeom>
              <a:avLst/>
              <a:gdLst/>
              <a:ahLst/>
              <a:cxnLst/>
              <a:rect l="l" t="t" r="r" b="b"/>
              <a:pathLst>
                <a:path w="407" h="2970" extrusionOk="0">
                  <a:moveTo>
                    <a:pt x="1" y="1"/>
                  </a:moveTo>
                  <a:lnTo>
                    <a:pt x="105" y="2969"/>
                  </a:lnTo>
                  <a:lnTo>
                    <a:pt x="407" y="2795"/>
                  </a:lnTo>
                  <a:lnTo>
                    <a:pt x="406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2065100" y="1110275"/>
              <a:ext cx="72675" cy="45325"/>
            </a:xfrm>
            <a:custGeom>
              <a:avLst/>
              <a:gdLst/>
              <a:ahLst/>
              <a:cxnLst/>
              <a:rect l="l" t="t" r="r" b="b"/>
              <a:pathLst>
                <a:path w="2907" h="1813" extrusionOk="0">
                  <a:moveTo>
                    <a:pt x="302" y="0"/>
                  </a:moveTo>
                  <a:lnTo>
                    <a:pt x="0" y="174"/>
                  </a:lnTo>
                  <a:lnTo>
                    <a:pt x="2780" y="1813"/>
                  </a:lnTo>
                  <a:lnTo>
                    <a:pt x="2906" y="145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2054325" y="1027750"/>
              <a:ext cx="90000" cy="91275"/>
            </a:xfrm>
            <a:custGeom>
              <a:avLst/>
              <a:gdLst/>
              <a:ahLst/>
              <a:cxnLst/>
              <a:rect l="l" t="t" r="r" b="b"/>
              <a:pathLst>
                <a:path w="3600" h="3651" extrusionOk="0">
                  <a:moveTo>
                    <a:pt x="1" y="1"/>
                  </a:moveTo>
                  <a:lnTo>
                    <a:pt x="1" y="1577"/>
                  </a:lnTo>
                  <a:lnTo>
                    <a:pt x="3600" y="3651"/>
                  </a:lnTo>
                  <a:lnTo>
                    <a:pt x="3600" y="20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2054325" y="1027750"/>
              <a:ext cx="90000" cy="64600"/>
            </a:xfrm>
            <a:custGeom>
              <a:avLst/>
              <a:gdLst/>
              <a:ahLst/>
              <a:cxnLst/>
              <a:rect l="l" t="t" r="r" b="b"/>
              <a:pathLst>
                <a:path w="3600" h="2584" extrusionOk="0">
                  <a:moveTo>
                    <a:pt x="1" y="1"/>
                  </a:moveTo>
                  <a:lnTo>
                    <a:pt x="1" y="510"/>
                  </a:lnTo>
                  <a:lnTo>
                    <a:pt x="3600" y="2583"/>
                  </a:lnTo>
                  <a:lnTo>
                    <a:pt x="3600" y="20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2082900" y="1206950"/>
              <a:ext cx="7275" cy="18150"/>
            </a:xfrm>
            <a:custGeom>
              <a:avLst/>
              <a:gdLst/>
              <a:ahLst/>
              <a:cxnLst/>
              <a:rect l="l" t="t" r="r" b="b"/>
              <a:pathLst>
                <a:path w="291" h="726" extrusionOk="0">
                  <a:moveTo>
                    <a:pt x="19" y="1"/>
                  </a:moveTo>
                  <a:cubicBezTo>
                    <a:pt x="7" y="1"/>
                    <a:pt x="0" y="10"/>
                    <a:pt x="0" y="35"/>
                  </a:cubicBezTo>
                  <a:lnTo>
                    <a:pt x="0" y="580"/>
                  </a:lnTo>
                  <a:cubicBezTo>
                    <a:pt x="0" y="660"/>
                    <a:pt x="64" y="725"/>
                    <a:pt x="145" y="725"/>
                  </a:cubicBezTo>
                  <a:cubicBezTo>
                    <a:pt x="146" y="725"/>
                    <a:pt x="147" y="725"/>
                    <a:pt x="148" y="725"/>
                  </a:cubicBezTo>
                  <a:cubicBezTo>
                    <a:pt x="225" y="725"/>
                    <a:pt x="289" y="661"/>
                    <a:pt x="290" y="583"/>
                  </a:cubicBezTo>
                  <a:lnTo>
                    <a:pt x="290" y="37"/>
                  </a:lnTo>
                  <a:cubicBezTo>
                    <a:pt x="290" y="11"/>
                    <a:pt x="283" y="2"/>
                    <a:pt x="271" y="2"/>
                  </a:cubicBezTo>
                  <a:cubicBezTo>
                    <a:pt x="246" y="2"/>
                    <a:pt x="198" y="41"/>
                    <a:pt x="145" y="41"/>
                  </a:cubicBezTo>
                  <a:cubicBezTo>
                    <a:pt x="91" y="40"/>
                    <a:pt x="44" y="1"/>
                    <a:pt x="19" y="1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1961825" y="1138300"/>
              <a:ext cx="7275" cy="14075"/>
            </a:xfrm>
            <a:custGeom>
              <a:avLst/>
              <a:gdLst/>
              <a:ahLst/>
              <a:cxnLst/>
              <a:rect l="l" t="t" r="r" b="b"/>
              <a:pathLst>
                <a:path w="291" h="563" extrusionOk="0">
                  <a:moveTo>
                    <a:pt x="7" y="0"/>
                  </a:moveTo>
                  <a:cubicBezTo>
                    <a:pt x="3" y="0"/>
                    <a:pt x="0" y="6"/>
                    <a:pt x="0" y="22"/>
                  </a:cubicBezTo>
                  <a:lnTo>
                    <a:pt x="0" y="418"/>
                  </a:lnTo>
                  <a:cubicBezTo>
                    <a:pt x="0" y="497"/>
                    <a:pt x="64" y="561"/>
                    <a:pt x="145" y="563"/>
                  </a:cubicBezTo>
                  <a:cubicBezTo>
                    <a:pt x="223" y="563"/>
                    <a:pt x="289" y="499"/>
                    <a:pt x="290" y="421"/>
                  </a:cubicBezTo>
                  <a:lnTo>
                    <a:pt x="290" y="23"/>
                  </a:lnTo>
                  <a:cubicBezTo>
                    <a:pt x="290" y="8"/>
                    <a:pt x="288" y="2"/>
                    <a:pt x="283" y="2"/>
                  </a:cubicBezTo>
                  <a:cubicBezTo>
                    <a:pt x="264" y="2"/>
                    <a:pt x="208" y="107"/>
                    <a:pt x="145" y="107"/>
                  </a:cubicBezTo>
                  <a:cubicBezTo>
                    <a:pt x="81" y="107"/>
                    <a:pt x="26" y="0"/>
                    <a:pt x="7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2116825" y="1192150"/>
              <a:ext cx="7275" cy="17625"/>
            </a:xfrm>
            <a:custGeom>
              <a:avLst/>
              <a:gdLst/>
              <a:ahLst/>
              <a:cxnLst/>
              <a:rect l="l" t="t" r="r" b="b"/>
              <a:pathLst>
                <a:path w="291" h="705" extrusionOk="0">
                  <a:moveTo>
                    <a:pt x="3" y="1"/>
                  </a:moveTo>
                  <a:cubicBezTo>
                    <a:pt x="1" y="1"/>
                    <a:pt x="1" y="5"/>
                    <a:pt x="1" y="14"/>
                  </a:cubicBezTo>
                  <a:lnTo>
                    <a:pt x="1" y="559"/>
                  </a:lnTo>
                  <a:cubicBezTo>
                    <a:pt x="1" y="639"/>
                    <a:pt x="66" y="704"/>
                    <a:pt x="146" y="704"/>
                  </a:cubicBezTo>
                  <a:cubicBezTo>
                    <a:pt x="147" y="704"/>
                    <a:pt x="147" y="704"/>
                    <a:pt x="148" y="704"/>
                  </a:cubicBezTo>
                  <a:cubicBezTo>
                    <a:pt x="227" y="704"/>
                    <a:pt x="291" y="641"/>
                    <a:pt x="291" y="562"/>
                  </a:cubicBezTo>
                  <a:lnTo>
                    <a:pt x="291" y="17"/>
                  </a:lnTo>
                  <a:cubicBezTo>
                    <a:pt x="291" y="8"/>
                    <a:pt x="290" y="4"/>
                    <a:pt x="288" y="4"/>
                  </a:cubicBezTo>
                  <a:cubicBezTo>
                    <a:pt x="276" y="4"/>
                    <a:pt x="216" y="250"/>
                    <a:pt x="146" y="250"/>
                  </a:cubicBezTo>
                  <a:cubicBezTo>
                    <a:pt x="75" y="250"/>
                    <a:pt x="15" y="1"/>
                    <a:pt x="3" y="1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1966425" y="1114500"/>
              <a:ext cx="134225" cy="82650"/>
            </a:xfrm>
            <a:custGeom>
              <a:avLst/>
              <a:gdLst/>
              <a:ahLst/>
              <a:cxnLst/>
              <a:rect l="l" t="t" r="r" b="b"/>
              <a:pathLst>
                <a:path w="5369" h="3306" extrusionOk="0">
                  <a:moveTo>
                    <a:pt x="1054" y="1"/>
                  </a:moveTo>
                  <a:lnTo>
                    <a:pt x="71" y="555"/>
                  </a:lnTo>
                  <a:lnTo>
                    <a:pt x="39" y="572"/>
                  </a:lnTo>
                  <a:lnTo>
                    <a:pt x="0" y="621"/>
                  </a:lnTo>
                  <a:lnTo>
                    <a:pt x="4678" y="3305"/>
                  </a:lnTo>
                  <a:lnTo>
                    <a:pt x="5368" y="2515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1959125" y="1124125"/>
              <a:ext cx="132275" cy="85825"/>
            </a:xfrm>
            <a:custGeom>
              <a:avLst/>
              <a:gdLst/>
              <a:ahLst/>
              <a:cxnLst/>
              <a:rect l="l" t="t" r="r" b="b"/>
              <a:pathLst>
                <a:path w="5291" h="3433" extrusionOk="0">
                  <a:moveTo>
                    <a:pt x="1" y="0"/>
                  </a:moveTo>
                  <a:lnTo>
                    <a:pt x="1" y="479"/>
                  </a:lnTo>
                  <a:lnTo>
                    <a:pt x="5291" y="3432"/>
                  </a:lnTo>
                  <a:lnTo>
                    <a:pt x="5291" y="30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1959125" y="1131250"/>
              <a:ext cx="132275" cy="85825"/>
            </a:xfrm>
            <a:custGeom>
              <a:avLst/>
              <a:gdLst/>
              <a:ahLst/>
              <a:cxnLst/>
              <a:rect l="l" t="t" r="r" b="b"/>
              <a:pathLst>
                <a:path w="5291" h="3433" extrusionOk="0">
                  <a:moveTo>
                    <a:pt x="1" y="1"/>
                  </a:moveTo>
                  <a:lnTo>
                    <a:pt x="1" y="330"/>
                  </a:lnTo>
                  <a:lnTo>
                    <a:pt x="5291" y="3433"/>
                  </a:lnTo>
                  <a:lnTo>
                    <a:pt x="5291" y="30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1959050" y="1063150"/>
              <a:ext cx="43525" cy="81250"/>
            </a:xfrm>
            <a:custGeom>
              <a:avLst/>
              <a:gdLst/>
              <a:ahLst/>
              <a:cxnLst/>
              <a:rect l="l" t="t" r="r" b="b"/>
              <a:pathLst>
                <a:path w="1741" h="3250" extrusionOk="0">
                  <a:moveTo>
                    <a:pt x="1407" y="0"/>
                  </a:moveTo>
                  <a:lnTo>
                    <a:pt x="1020" y="233"/>
                  </a:lnTo>
                  <a:lnTo>
                    <a:pt x="1020" y="1044"/>
                  </a:lnTo>
                  <a:lnTo>
                    <a:pt x="198" y="1508"/>
                  </a:lnTo>
                  <a:cubicBezTo>
                    <a:pt x="76" y="1576"/>
                    <a:pt x="1" y="1705"/>
                    <a:pt x="1" y="1844"/>
                  </a:cubicBezTo>
                  <a:lnTo>
                    <a:pt x="1" y="3054"/>
                  </a:lnTo>
                  <a:lnTo>
                    <a:pt x="334" y="3250"/>
                  </a:lnTo>
                  <a:lnTo>
                    <a:pt x="334" y="2047"/>
                  </a:lnTo>
                  <a:lnTo>
                    <a:pt x="1354" y="1689"/>
                  </a:lnTo>
                  <a:lnTo>
                    <a:pt x="1354" y="429"/>
                  </a:lnTo>
                  <a:lnTo>
                    <a:pt x="1741" y="196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1992875" y="1068025"/>
              <a:ext cx="125400" cy="72650"/>
            </a:xfrm>
            <a:custGeom>
              <a:avLst/>
              <a:gdLst/>
              <a:ahLst/>
              <a:cxnLst/>
              <a:rect l="l" t="t" r="r" b="b"/>
              <a:pathLst>
                <a:path w="5016" h="2906" extrusionOk="0">
                  <a:moveTo>
                    <a:pt x="388" y="1"/>
                  </a:moveTo>
                  <a:lnTo>
                    <a:pt x="1" y="234"/>
                  </a:lnTo>
                  <a:lnTo>
                    <a:pt x="4628" y="2905"/>
                  </a:lnTo>
                  <a:lnTo>
                    <a:pt x="5015" y="2672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1992875" y="1073875"/>
              <a:ext cx="115700" cy="108400"/>
            </a:xfrm>
            <a:custGeom>
              <a:avLst/>
              <a:gdLst/>
              <a:ahLst/>
              <a:cxnLst/>
              <a:rect l="l" t="t" r="r" b="b"/>
              <a:pathLst>
                <a:path w="4628" h="4336" extrusionOk="0">
                  <a:moveTo>
                    <a:pt x="1" y="0"/>
                  </a:moveTo>
                  <a:lnTo>
                    <a:pt x="1" y="1624"/>
                  </a:lnTo>
                  <a:lnTo>
                    <a:pt x="4628" y="4336"/>
                  </a:lnTo>
                  <a:lnTo>
                    <a:pt x="4628" y="26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1967400" y="1094175"/>
              <a:ext cx="25500" cy="34650"/>
            </a:xfrm>
            <a:custGeom>
              <a:avLst/>
              <a:gdLst/>
              <a:ahLst/>
              <a:cxnLst/>
              <a:rect l="l" t="t" r="r" b="b"/>
              <a:pathLst>
                <a:path w="1020" h="1386" extrusionOk="0">
                  <a:moveTo>
                    <a:pt x="1020" y="0"/>
                  </a:moveTo>
                  <a:lnTo>
                    <a:pt x="164" y="482"/>
                  </a:lnTo>
                  <a:cubicBezTo>
                    <a:pt x="63" y="538"/>
                    <a:pt x="0" y="647"/>
                    <a:pt x="0" y="763"/>
                  </a:cubicBezTo>
                  <a:lnTo>
                    <a:pt x="0" y="1385"/>
                  </a:lnTo>
                  <a:lnTo>
                    <a:pt x="1020" y="812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2083075" y="1134775"/>
              <a:ext cx="43500" cy="82300"/>
            </a:xfrm>
            <a:custGeom>
              <a:avLst/>
              <a:gdLst/>
              <a:ahLst/>
              <a:cxnLst/>
              <a:rect l="l" t="t" r="r" b="b"/>
              <a:pathLst>
                <a:path w="1740" h="3292" extrusionOk="0">
                  <a:moveTo>
                    <a:pt x="1406" y="0"/>
                  </a:moveTo>
                  <a:lnTo>
                    <a:pt x="1019" y="234"/>
                  </a:lnTo>
                  <a:lnTo>
                    <a:pt x="1019" y="1086"/>
                  </a:lnTo>
                  <a:lnTo>
                    <a:pt x="185" y="1558"/>
                  </a:lnTo>
                  <a:cubicBezTo>
                    <a:pt x="70" y="1622"/>
                    <a:pt x="1" y="1743"/>
                    <a:pt x="1" y="1875"/>
                  </a:cubicBezTo>
                  <a:lnTo>
                    <a:pt x="1" y="3096"/>
                  </a:lnTo>
                  <a:lnTo>
                    <a:pt x="333" y="3292"/>
                  </a:lnTo>
                  <a:lnTo>
                    <a:pt x="1407" y="2419"/>
                  </a:lnTo>
                  <a:lnTo>
                    <a:pt x="1739" y="196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2091375" y="1139700"/>
              <a:ext cx="35200" cy="77375"/>
            </a:xfrm>
            <a:custGeom>
              <a:avLst/>
              <a:gdLst/>
              <a:ahLst/>
              <a:cxnLst/>
              <a:rect l="l" t="t" r="r" b="b"/>
              <a:pathLst>
                <a:path w="1408" h="3095" extrusionOk="0">
                  <a:moveTo>
                    <a:pt x="1407" y="1"/>
                  </a:moveTo>
                  <a:lnTo>
                    <a:pt x="1020" y="234"/>
                  </a:lnTo>
                  <a:lnTo>
                    <a:pt x="1020" y="1087"/>
                  </a:lnTo>
                  <a:lnTo>
                    <a:pt x="205" y="1546"/>
                  </a:lnTo>
                  <a:cubicBezTo>
                    <a:pt x="79" y="1617"/>
                    <a:pt x="1" y="1751"/>
                    <a:pt x="1" y="1897"/>
                  </a:cubicBezTo>
                  <a:lnTo>
                    <a:pt x="1" y="3095"/>
                  </a:lnTo>
                  <a:lnTo>
                    <a:pt x="1407" y="2418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2023525" y="1139050"/>
              <a:ext cx="25150" cy="19850"/>
            </a:xfrm>
            <a:custGeom>
              <a:avLst/>
              <a:gdLst/>
              <a:ahLst/>
              <a:cxnLst/>
              <a:rect l="l" t="t" r="r" b="b"/>
              <a:pathLst>
                <a:path w="1006" h="794" extrusionOk="0">
                  <a:moveTo>
                    <a:pt x="1005" y="0"/>
                  </a:moveTo>
                  <a:lnTo>
                    <a:pt x="988" y="28"/>
                  </a:lnTo>
                  <a:lnTo>
                    <a:pt x="61" y="576"/>
                  </a:lnTo>
                  <a:lnTo>
                    <a:pt x="0" y="557"/>
                  </a:lnTo>
                  <a:lnTo>
                    <a:pt x="0" y="794"/>
                  </a:lnTo>
                  <a:cubicBezTo>
                    <a:pt x="18" y="792"/>
                    <a:pt x="35" y="788"/>
                    <a:pt x="49" y="779"/>
                  </a:cubicBezTo>
                  <a:lnTo>
                    <a:pt x="985" y="225"/>
                  </a:lnTo>
                  <a:cubicBezTo>
                    <a:pt x="998" y="218"/>
                    <a:pt x="1005" y="203"/>
                    <a:pt x="1005" y="189"/>
                  </a:cubicBezTo>
                  <a:lnTo>
                    <a:pt x="100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1970400" y="1123675"/>
              <a:ext cx="53150" cy="35200"/>
            </a:xfrm>
            <a:custGeom>
              <a:avLst/>
              <a:gdLst/>
              <a:ahLst/>
              <a:cxnLst/>
              <a:rect l="l" t="t" r="r" b="b"/>
              <a:pathLst>
                <a:path w="2126" h="1408" extrusionOk="0">
                  <a:moveTo>
                    <a:pt x="2" y="1"/>
                  </a:moveTo>
                  <a:lnTo>
                    <a:pt x="2" y="189"/>
                  </a:lnTo>
                  <a:cubicBezTo>
                    <a:pt x="1" y="204"/>
                    <a:pt x="9" y="217"/>
                    <a:pt x="23" y="225"/>
                  </a:cubicBezTo>
                  <a:lnTo>
                    <a:pt x="2076" y="1391"/>
                  </a:lnTo>
                  <a:lnTo>
                    <a:pt x="2077" y="1393"/>
                  </a:lnTo>
                  <a:lnTo>
                    <a:pt x="2092" y="1400"/>
                  </a:lnTo>
                  <a:cubicBezTo>
                    <a:pt x="2102" y="1406"/>
                    <a:pt x="2114" y="1407"/>
                    <a:pt x="2125" y="1407"/>
                  </a:cubicBezTo>
                  <a:lnTo>
                    <a:pt x="2125" y="1185"/>
                  </a:lnTo>
                  <a:lnTo>
                    <a:pt x="2058" y="1185"/>
                  </a:lnTo>
                  <a:lnTo>
                    <a:pt x="20" y="28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1970300" y="1108825"/>
              <a:ext cx="78550" cy="44950"/>
            </a:xfrm>
            <a:custGeom>
              <a:avLst/>
              <a:gdLst/>
              <a:ahLst/>
              <a:cxnLst/>
              <a:rect l="l" t="t" r="r" b="b"/>
              <a:pathLst>
                <a:path w="3142" h="1798" extrusionOk="0">
                  <a:moveTo>
                    <a:pt x="1012" y="1"/>
                  </a:moveTo>
                  <a:cubicBezTo>
                    <a:pt x="987" y="1"/>
                    <a:pt x="962" y="8"/>
                    <a:pt x="940" y="20"/>
                  </a:cubicBezTo>
                  <a:lnTo>
                    <a:pt x="28" y="554"/>
                  </a:lnTo>
                  <a:cubicBezTo>
                    <a:pt x="0" y="570"/>
                    <a:pt x="0" y="608"/>
                    <a:pt x="28" y="624"/>
                  </a:cubicBezTo>
                  <a:lnTo>
                    <a:pt x="2058" y="1776"/>
                  </a:lnTo>
                  <a:cubicBezTo>
                    <a:pt x="2080" y="1790"/>
                    <a:pt x="2106" y="1797"/>
                    <a:pt x="2131" y="1797"/>
                  </a:cubicBezTo>
                  <a:cubicBezTo>
                    <a:pt x="2156" y="1797"/>
                    <a:pt x="2181" y="1791"/>
                    <a:pt x="2203" y="1778"/>
                  </a:cubicBezTo>
                  <a:lnTo>
                    <a:pt x="3114" y="1238"/>
                  </a:lnTo>
                  <a:cubicBezTo>
                    <a:pt x="3140" y="1222"/>
                    <a:pt x="3141" y="1185"/>
                    <a:pt x="3115" y="1169"/>
                  </a:cubicBezTo>
                  <a:lnTo>
                    <a:pt x="1085" y="22"/>
                  </a:lnTo>
                  <a:cubicBezTo>
                    <a:pt x="1062" y="8"/>
                    <a:pt x="1037" y="1"/>
                    <a:pt x="101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2081600" y="1185475"/>
              <a:ext cx="1500" cy="5900"/>
            </a:xfrm>
            <a:custGeom>
              <a:avLst/>
              <a:gdLst/>
              <a:ahLst/>
              <a:cxnLst/>
              <a:rect l="l" t="t" r="r" b="b"/>
              <a:pathLst>
                <a:path w="60" h="236" extrusionOk="0">
                  <a:moveTo>
                    <a:pt x="0" y="1"/>
                  </a:moveTo>
                  <a:lnTo>
                    <a:pt x="0" y="236"/>
                  </a:lnTo>
                  <a:cubicBezTo>
                    <a:pt x="18" y="236"/>
                    <a:pt x="35" y="230"/>
                    <a:pt x="49" y="221"/>
                  </a:cubicBezTo>
                  <a:lnTo>
                    <a:pt x="60" y="216"/>
                  </a:lnTo>
                  <a:lnTo>
                    <a:pt x="60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2026450" y="1155000"/>
              <a:ext cx="55175" cy="36375"/>
            </a:xfrm>
            <a:custGeom>
              <a:avLst/>
              <a:gdLst/>
              <a:ahLst/>
              <a:cxnLst/>
              <a:rect l="l" t="t" r="r" b="b"/>
              <a:pathLst>
                <a:path w="2207" h="1455" extrusionOk="0">
                  <a:moveTo>
                    <a:pt x="1" y="0"/>
                  </a:moveTo>
                  <a:lnTo>
                    <a:pt x="1" y="189"/>
                  </a:lnTo>
                  <a:cubicBezTo>
                    <a:pt x="1" y="203"/>
                    <a:pt x="9" y="217"/>
                    <a:pt x="21" y="225"/>
                  </a:cubicBezTo>
                  <a:lnTo>
                    <a:pt x="2157" y="1439"/>
                  </a:lnTo>
                  <a:lnTo>
                    <a:pt x="2171" y="1448"/>
                  </a:lnTo>
                  <a:cubicBezTo>
                    <a:pt x="2183" y="1452"/>
                    <a:pt x="2195" y="1455"/>
                    <a:pt x="2206" y="1455"/>
                  </a:cubicBezTo>
                  <a:lnTo>
                    <a:pt x="2206" y="1233"/>
                  </a:lnTo>
                  <a:lnTo>
                    <a:pt x="2139" y="1233"/>
                  </a:lnTo>
                  <a:lnTo>
                    <a:pt x="19" y="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2026350" y="1140150"/>
              <a:ext cx="73350" cy="46100"/>
            </a:xfrm>
            <a:custGeom>
              <a:avLst/>
              <a:gdLst/>
              <a:ahLst/>
              <a:cxnLst/>
              <a:rect l="l" t="t" r="r" b="b"/>
              <a:pathLst>
                <a:path w="2934" h="1844" extrusionOk="0">
                  <a:moveTo>
                    <a:pt x="1011" y="1"/>
                  </a:moveTo>
                  <a:cubicBezTo>
                    <a:pt x="987" y="1"/>
                    <a:pt x="962" y="7"/>
                    <a:pt x="940" y="20"/>
                  </a:cubicBezTo>
                  <a:lnTo>
                    <a:pt x="28" y="554"/>
                  </a:lnTo>
                  <a:cubicBezTo>
                    <a:pt x="0" y="570"/>
                    <a:pt x="0" y="608"/>
                    <a:pt x="28" y="625"/>
                  </a:cubicBezTo>
                  <a:lnTo>
                    <a:pt x="2138" y="1824"/>
                  </a:lnTo>
                  <a:cubicBezTo>
                    <a:pt x="2160" y="1837"/>
                    <a:pt x="2186" y="1844"/>
                    <a:pt x="2211" y="1844"/>
                  </a:cubicBezTo>
                  <a:cubicBezTo>
                    <a:pt x="2231" y="1844"/>
                    <a:pt x="2251" y="1840"/>
                    <a:pt x="2270" y="1831"/>
                  </a:cubicBezTo>
                  <a:lnTo>
                    <a:pt x="2270" y="1697"/>
                  </a:lnTo>
                  <a:lnTo>
                    <a:pt x="2270" y="1660"/>
                  </a:lnTo>
                  <a:cubicBezTo>
                    <a:pt x="2270" y="1528"/>
                    <a:pt x="2339" y="1407"/>
                    <a:pt x="2454" y="1343"/>
                  </a:cubicBezTo>
                  <a:lnTo>
                    <a:pt x="2934" y="1072"/>
                  </a:lnTo>
                  <a:lnTo>
                    <a:pt x="1085" y="22"/>
                  </a:lnTo>
                  <a:cubicBezTo>
                    <a:pt x="1062" y="8"/>
                    <a:pt x="1037" y="1"/>
                    <a:pt x="101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1994550" y="1091450"/>
              <a:ext cx="20350" cy="35850"/>
            </a:xfrm>
            <a:custGeom>
              <a:avLst/>
              <a:gdLst/>
              <a:ahLst/>
              <a:cxnLst/>
              <a:rect l="l" t="t" r="r" b="b"/>
              <a:pathLst>
                <a:path w="814" h="1434" extrusionOk="0">
                  <a:moveTo>
                    <a:pt x="1" y="1"/>
                  </a:moveTo>
                  <a:lnTo>
                    <a:pt x="1" y="982"/>
                  </a:lnTo>
                  <a:lnTo>
                    <a:pt x="814" y="1433"/>
                  </a:lnTo>
                  <a:lnTo>
                    <a:pt x="814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2014875" y="1098950"/>
              <a:ext cx="6375" cy="28350"/>
            </a:xfrm>
            <a:custGeom>
              <a:avLst/>
              <a:gdLst/>
              <a:ahLst/>
              <a:cxnLst/>
              <a:rect l="l" t="t" r="r" b="b"/>
              <a:pathLst>
                <a:path w="255" h="1134" extrusionOk="0">
                  <a:moveTo>
                    <a:pt x="255" y="1"/>
                  </a:moveTo>
                  <a:lnTo>
                    <a:pt x="1" y="151"/>
                  </a:lnTo>
                  <a:lnTo>
                    <a:pt x="1" y="1133"/>
                  </a:lnTo>
                  <a:lnTo>
                    <a:pt x="255" y="982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1994550" y="1087800"/>
              <a:ext cx="26675" cy="14950"/>
            </a:xfrm>
            <a:custGeom>
              <a:avLst/>
              <a:gdLst/>
              <a:ahLst/>
              <a:cxnLst/>
              <a:rect l="l" t="t" r="r" b="b"/>
              <a:pathLst>
                <a:path w="1067" h="598" extrusionOk="0">
                  <a:moveTo>
                    <a:pt x="254" y="0"/>
                  </a:moveTo>
                  <a:lnTo>
                    <a:pt x="1" y="147"/>
                  </a:lnTo>
                  <a:lnTo>
                    <a:pt x="814" y="597"/>
                  </a:lnTo>
                  <a:lnTo>
                    <a:pt x="1066" y="447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035300" y="1114225"/>
              <a:ext cx="20350" cy="35825"/>
            </a:xfrm>
            <a:custGeom>
              <a:avLst/>
              <a:gdLst/>
              <a:ahLst/>
              <a:cxnLst/>
              <a:rect l="l" t="t" r="r" b="b"/>
              <a:pathLst>
                <a:path w="814" h="1433" extrusionOk="0">
                  <a:moveTo>
                    <a:pt x="0" y="0"/>
                  </a:moveTo>
                  <a:lnTo>
                    <a:pt x="0" y="980"/>
                  </a:lnTo>
                  <a:lnTo>
                    <a:pt x="814" y="1433"/>
                  </a:lnTo>
                  <a:lnTo>
                    <a:pt x="814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055625" y="1121725"/>
              <a:ext cx="6375" cy="28325"/>
            </a:xfrm>
            <a:custGeom>
              <a:avLst/>
              <a:gdLst/>
              <a:ahLst/>
              <a:cxnLst/>
              <a:rect l="l" t="t" r="r" b="b"/>
              <a:pathLst>
                <a:path w="255" h="1133" extrusionOk="0">
                  <a:moveTo>
                    <a:pt x="255" y="0"/>
                  </a:moveTo>
                  <a:lnTo>
                    <a:pt x="1" y="151"/>
                  </a:lnTo>
                  <a:lnTo>
                    <a:pt x="1" y="1133"/>
                  </a:lnTo>
                  <a:lnTo>
                    <a:pt x="255" y="982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2035300" y="1110550"/>
              <a:ext cx="26675" cy="14975"/>
            </a:xfrm>
            <a:custGeom>
              <a:avLst/>
              <a:gdLst/>
              <a:ahLst/>
              <a:cxnLst/>
              <a:rect l="l" t="t" r="r" b="b"/>
              <a:pathLst>
                <a:path w="1067" h="599" extrusionOk="0">
                  <a:moveTo>
                    <a:pt x="254" y="1"/>
                  </a:moveTo>
                  <a:lnTo>
                    <a:pt x="0" y="146"/>
                  </a:lnTo>
                  <a:lnTo>
                    <a:pt x="814" y="598"/>
                  </a:lnTo>
                  <a:lnTo>
                    <a:pt x="1066" y="447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2069550" y="1133200"/>
              <a:ext cx="20325" cy="35900"/>
            </a:xfrm>
            <a:custGeom>
              <a:avLst/>
              <a:gdLst/>
              <a:ahLst/>
              <a:cxnLst/>
              <a:rect l="l" t="t" r="r" b="b"/>
              <a:pathLst>
                <a:path w="813" h="1436" extrusionOk="0">
                  <a:moveTo>
                    <a:pt x="1" y="1"/>
                  </a:moveTo>
                  <a:lnTo>
                    <a:pt x="1" y="983"/>
                  </a:lnTo>
                  <a:lnTo>
                    <a:pt x="813" y="1435"/>
                  </a:lnTo>
                  <a:lnTo>
                    <a:pt x="813" y="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2089850" y="1140750"/>
              <a:ext cx="6375" cy="28350"/>
            </a:xfrm>
            <a:custGeom>
              <a:avLst/>
              <a:gdLst/>
              <a:ahLst/>
              <a:cxnLst/>
              <a:rect l="l" t="t" r="r" b="b"/>
              <a:pathLst>
                <a:path w="255" h="1134" extrusionOk="0">
                  <a:moveTo>
                    <a:pt x="255" y="1"/>
                  </a:moveTo>
                  <a:lnTo>
                    <a:pt x="1" y="151"/>
                  </a:lnTo>
                  <a:lnTo>
                    <a:pt x="1" y="1133"/>
                  </a:lnTo>
                  <a:lnTo>
                    <a:pt x="255" y="982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2069550" y="1129550"/>
              <a:ext cx="26675" cy="15000"/>
            </a:xfrm>
            <a:custGeom>
              <a:avLst/>
              <a:gdLst/>
              <a:ahLst/>
              <a:cxnLst/>
              <a:rect l="l" t="t" r="r" b="b"/>
              <a:pathLst>
                <a:path w="1067" h="600" extrusionOk="0">
                  <a:moveTo>
                    <a:pt x="254" y="1"/>
                  </a:moveTo>
                  <a:lnTo>
                    <a:pt x="1" y="147"/>
                  </a:lnTo>
                  <a:lnTo>
                    <a:pt x="813" y="599"/>
                  </a:lnTo>
                  <a:lnTo>
                    <a:pt x="1067" y="449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1819575" y="1139550"/>
              <a:ext cx="40225" cy="23925"/>
            </a:xfrm>
            <a:custGeom>
              <a:avLst/>
              <a:gdLst/>
              <a:ahLst/>
              <a:cxnLst/>
              <a:rect l="l" t="t" r="r" b="b"/>
              <a:pathLst>
                <a:path w="1609" h="957" extrusionOk="0">
                  <a:moveTo>
                    <a:pt x="1011" y="1"/>
                  </a:moveTo>
                  <a:lnTo>
                    <a:pt x="0" y="534"/>
                  </a:lnTo>
                  <a:lnTo>
                    <a:pt x="0" y="614"/>
                  </a:lnTo>
                  <a:lnTo>
                    <a:pt x="596" y="956"/>
                  </a:lnTo>
                  <a:lnTo>
                    <a:pt x="1608" y="375"/>
                  </a:lnTo>
                  <a:lnTo>
                    <a:pt x="1608" y="297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1819575" y="1138400"/>
              <a:ext cx="40225" cy="23075"/>
            </a:xfrm>
            <a:custGeom>
              <a:avLst/>
              <a:gdLst/>
              <a:ahLst/>
              <a:cxnLst/>
              <a:rect l="l" t="t" r="r" b="b"/>
              <a:pathLst>
                <a:path w="1609" h="923" extrusionOk="0">
                  <a:moveTo>
                    <a:pt x="1011" y="0"/>
                  </a:moveTo>
                  <a:lnTo>
                    <a:pt x="0" y="580"/>
                  </a:lnTo>
                  <a:lnTo>
                    <a:pt x="596" y="923"/>
                  </a:lnTo>
                  <a:lnTo>
                    <a:pt x="1608" y="343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1819575" y="1082375"/>
              <a:ext cx="40225" cy="23925"/>
            </a:xfrm>
            <a:custGeom>
              <a:avLst/>
              <a:gdLst/>
              <a:ahLst/>
              <a:cxnLst/>
              <a:rect l="l" t="t" r="r" b="b"/>
              <a:pathLst>
                <a:path w="1609" h="957" extrusionOk="0">
                  <a:moveTo>
                    <a:pt x="1011" y="1"/>
                  </a:moveTo>
                  <a:lnTo>
                    <a:pt x="0" y="535"/>
                  </a:lnTo>
                  <a:lnTo>
                    <a:pt x="0" y="614"/>
                  </a:lnTo>
                  <a:lnTo>
                    <a:pt x="596" y="957"/>
                  </a:lnTo>
                  <a:lnTo>
                    <a:pt x="1608" y="375"/>
                  </a:lnTo>
                  <a:lnTo>
                    <a:pt x="1608" y="297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1819575" y="1081200"/>
              <a:ext cx="40225" cy="23100"/>
            </a:xfrm>
            <a:custGeom>
              <a:avLst/>
              <a:gdLst/>
              <a:ahLst/>
              <a:cxnLst/>
              <a:rect l="l" t="t" r="r" b="b"/>
              <a:pathLst>
                <a:path w="1609" h="924" extrusionOk="0">
                  <a:moveTo>
                    <a:pt x="1011" y="0"/>
                  </a:moveTo>
                  <a:lnTo>
                    <a:pt x="0" y="582"/>
                  </a:lnTo>
                  <a:lnTo>
                    <a:pt x="596" y="924"/>
                  </a:lnTo>
                  <a:lnTo>
                    <a:pt x="1608" y="34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1823725" y="1065050"/>
              <a:ext cx="6700" cy="32200"/>
            </a:xfrm>
            <a:custGeom>
              <a:avLst/>
              <a:gdLst/>
              <a:ahLst/>
              <a:cxnLst/>
              <a:rect l="l" t="t" r="r" b="b"/>
              <a:pathLst>
                <a:path w="268" h="1288" extrusionOk="0">
                  <a:moveTo>
                    <a:pt x="1" y="1"/>
                  </a:moveTo>
                  <a:lnTo>
                    <a:pt x="1" y="1126"/>
                  </a:lnTo>
                  <a:lnTo>
                    <a:pt x="268" y="1287"/>
                  </a:lnTo>
                  <a:lnTo>
                    <a:pt x="268" y="1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1824575" y="1067600"/>
              <a:ext cx="5025" cy="21150"/>
            </a:xfrm>
            <a:custGeom>
              <a:avLst/>
              <a:gdLst/>
              <a:ahLst/>
              <a:cxnLst/>
              <a:rect l="l" t="t" r="r" b="b"/>
              <a:pathLst>
                <a:path w="201" h="846" extrusionOk="0">
                  <a:moveTo>
                    <a:pt x="0" y="0"/>
                  </a:moveTo>
                  <a:lnTo>
                    <a:pt x="0" y="725"/>
                  </a:lnTo>
                  <a:lnTo>
                    <a:pt x="200" y="846"/>
                  </a:lnTo>
                  <a:lnTo>
                    <a:pt x="20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1824575" y="1087025"/>
              <a:ext cx="5025" cy="8300"/>
            </a:xfrm>
            <a:custGeom>
              <a:avLst/>
              <a:gdLst/>
              <a:ahLst/>
              <a:cxnLst/>
              <a:rect l="l" t="t" r="r" b="b"/>
              <a:pathLst>
                <a:path w="201" h="332" extrusionOk="0">
                  <a:moveTo>
                    <a:pt x="0" y="1"/>
                  </a:moveTo>
                  <a:lnTo>
                    <a:pt x="0" y="211"/>
                  </a:lnTo>
                  <a:lnTo>
                    <a:pt x="200" y="331"/>
                  </a:lnTo>
                  <a:lnTo>
                    <a:pt x="200" y="1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1825425" y="1055300"/>
              <a:ext cx="17550" cy="11750"/>
            </a:xfrm>
            <a:custGeom>
              <a:avLst/>
              <a:gdLst/>
              <a:ahLst/>
              <a:cxnLst/>
              <a:rect l="l" t="t" r="r" b="b"/>
              <a:pathLst>
                <a:path w="702" h="470" extrusionOk="0">
                  <a:moveTo>
                    <a:pt x="701" y="1"/>
                  </a:moveTo>
                  <a:lnTo>
                    <a:pt x="1" y="391"/>
                  </a:lnTo>
                  <a:lnTo>
                    <a:pt x="39" y="433"/>
                  </a:lnTo>
                  <a:lnTo>
                    <a:pt x="111" y="469"/>
                  </a:lnTo>
                  <a:lnTo>
                    <a:pt x="590" y="175"/>
                  </a:lnTo>
                  <a:lnTo>
                    <a:pt x="701" y="107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1826200" y="1057050"/>
              <a:ext cx="20400" cy="11525"/>
            </a:xfrm>
            <a:custGeom>
              <a:avLst/>
              <a:gdLst/>
              <a:ahLst/>
              <a:cxnLst/>
              <a:rect l="l" t="t" r="r" b="b"/>
              <a:pathLst>
                <a:path w="816" h="461" extrusionOk="0">
                  <a:moveTo>
                    <a:pt x="627" y="0"/>
                  </a:moveTo>
                  <a:lnTo>
                    <a:pt x="0" y="359"/>
                  </a:lnTo>
                  <a:lnTo>
                    <a:pt x="170" y="460"/>
                  </a:lnTo>
                  <a:lnTo>
                    <a:pt x="815" y="98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1830400" y="1058775"/>
              <a:ext cx="18375" cy="38475"/>
            </a:xfrm>
            <a:custGeom>
              <a:avLst/>
              <a:gdLst/>
              <a:ahLst/>
              <a:cxnLst/>
              <a:rect l="l" t="t" r="r" b="b"/>
              <a:pathLst>
                <a:path w="735" h="1539" extrusionOk="0">
                  <a:moveTo>
                    <a:pt x="734" y="1"/>
                  </a:moveTo>
                  <a:lnTo>
                    <a:pt x="1" y="414"/>
                  </a:lnTo>
                  <a:lnTo>
                    <a:pt x="1" y="1538"/>
                  </a:lnTo>
                  <a:lnTo>
                    <a:pt x="734" y="1126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1830400" y="1064225"/>
              <a:ext cx="18375" cy="24525"/>
            </a:xfrm>
            <a:custGeom>
              <a:avLst/>
              <a:gdLst/>
              <a:ahLst/>
              <a:cxnLst/>
              <a:rect l="l" t="t" r="r" b="b"/>
              <a:pathLst>
                <a:path w="735" h="981" extrusionOk="0">
                  <a:moveTo>
                    <a:pt x="734" y="1"/>
                  </a:moveTo>
                  <a:lnTo>
                    <a:pt x="1" y="415"/>
                  </a:lnTo>
                  <a:lnTo>
                    <a:pt x="1" y="981"/>
                  </a:lnTo>
                  <a:lnTo>
                    <a:pt x="734" y="566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1830400" y="1080200"/>
              <a:ext cx="18375" cy="12900"/>
            </a:xfrm>
            <a:custGeom>
              <a:avLst/>
              <a:gdLst/>
              <a:ahLst/>
              <a:cxnLst/>
              <a:rect l="l" t="t" r="r" b="b"/>
              <a:pathLst>
                <a:path w="735" h="516" extrusionOk="0">
                  <a:moveTo>
                    <a:pt x="734" y="1"/>
                  </a:moveTo>
                  <a:lnTo>
                    <a:pt x="1" y="416"/>
                  </a:lnTo>
                  <a:lnTo>
                    <a:pt x="1" y="516"/>
                  </a:lnTo>
                  <a:lnTo>
                    <a:pt x="734" y="100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1823725" y="1054550"/>
              <a:ext cx="25050" cy="14600"/>
            </a:xfrm>
            <a:custGeom>
              <a:avLst/>
              <a:gdLst/>
              <a:ahLst/>
              <a:cxnLst/>
              <a:rect l="l" t="t" r="r" b="b"/>
              <a:pathLst>
                <a:path w="1002" h="584" extrusionOk="0">
                  <a:moveTo>
                    <a:pt x="720" y="0"/>
                  </a:moveTo>
                  <a:lnTo>
                    <a:pt x="1" y="421"/>
                  </a:lnTo>
                  <a:lnTo>
                    <a:pt x="268" y="583"/>
                  </a:lnTo>
                  <a:lnTo>
                    <a:pt x="1001" y="171"/>
                  </a:lnTo>
                  <a:lnTo>
                    <a:pt x="952" y="141"/>
                  </a:lnTo>
                  <a:lnTo>
                    <a:pt x="269" y="525"/>
                  </a:lnTo>
                  <a:lnTo>
                    <a:pt x="99" y="422"/>
                  </a:lnTo>
                  <a:lnTo>
                    <a:pt x="769" y="31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1832325" y="1076250"/>
              <a:ext cx="5250" cy="25200"/>
            </a:xfrm>
            <a:custGeom>
              <a:avLst/>
              <a:gdLst/>
              <a:ahLst/>
              <a:cxnLst/>
              <a:rect l="l" t="t" r="r" b="b"/>
              <a:pathLst>
                <a:path w="210" h="1008" extrusionOk="0">
                  <a:moveTo>
                    <a:pt x="0" y="1"/>
                  </a:moveTo>
                  <a:lnTo>
                    <a:pt x="0" y="881"/>
                  </a:lnTo>
                  <a:lnTo>
                    <a:pt x="209" y="1007"/>
                  </a:lnTo>
                  <a:lnTo>
                    <a:pt x="209" y="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1833675" y="1068650"/>
              <a:ext cx="13675" cy="9150"/>
            </a:xfrm>
            <a:custGeom>
              <a:avLst/>
              <a:gdLst/>
              <a:ahLst/>
              <a:cxnLst/>
              <a:rect l="l" t="t" r="r" b="b"/>
              <a:pathLst>
                <a:path w="547" h="366" extrusionOk="0">
                  <a:moveTo>
                    <a:pt x="547" y="0"/>
                  </a:moveTo>
                  <a:lnTo>
                    <a:pt x="0" y="305"/>
                  </a:lnTo>
                  <a:lnTo>
                    <a:pt x="29" y="338"/>
                  </a:lnTo>
                  <a:lnTo>
                    <a:pt x="87" y="366"/>
                  </a:lnTo>
                  <a:lnTo>
                    <a:pt x="460" y="137"/>
                  </a:lnTo>
                  <a:lnTo>
                    <a:pt x="547" y="83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1834250" y="1070000"/>
              <a:ext cx="15975" cy="9050"/>
            </a:xfrm>
            <a:custGeom>
              <a:avLst/>
              <a:gdLst/>
              <a:ahLst/>
              <a:cxnLst/>
              <a:rect l="l" t="t" r="r" b="b"/>
              <a:pathLst>
                <a:path w="639" h="362" extrusionOk="0">
                  <a:moveTo>
                    <a:pt x="490" y="0"/>
                  </a:moveTo>
                  <a:lnTo>
                    <a:pt x="0" y="280"/>
                  </a:lnTo>
                  <a:lnTo>
                    <a:pt x="134" y="361"/>
                  </a:lnTo>
                  <a:lnTo>
                    <a:pt x="638" y="77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1837550" y="1071375"/>
              <a:ext cx="14375" cy="30075"/>
            </a:xfrm>
            <a:custGeom>
              <a:avLst/>
              <a:gdLst/>
              <a:ahLst/>
              <a:cxnLst/>
              <a:rect l="l" t="t" r="r" b="b"/>
              <a:pathLst>
                <a:path w="575" h="1203" extrusionOk="0">
                  <a:moveTo>
                    <a:pt x="574" y="0"/>
                  </a:moveTo>
                  <a:lnTo>
                    <a:pt x="0" y="322"/>
                  </a:lnTo>
                  <a:lnTo>
                    <a:pt x="0" y="1202"/>
                  </a:lnTo>
                  <a:lnTo>
                    <a:pt x="574" y="880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1837550" y="1075600"/>
              <a:ext cx="14375" cy="19200"/>
            </a:xfrm>
            <a:custGeom>
              <a:avLst/>
              <a:gdLst/>
              <a:ahLst/>
              <a:cxnLst/>
              <a:rect l="l" t="t" r="r" b="b"/>
              <a:pathLst>
                <a:path w="575" h="768" extrusionOk="0">
                  <a:moveTo>
                    <a:pt x="574" y="1"/>
                  </a:moveTo>
                  <a:lnTo>
                    <a:pt x="0" y="326"/>
                  </a:lnTo>
                  <a:lnTo>
                    <a:pt x="0" y="768"/>
                  </a:lnTo>
                  <a:lnTo>
                    <a:pt x="574" y="443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1832325" y="1068075"/>
              <a:ext cx="19600" cy="11400"/>
            </a:xfrm>
            <a:custGeom>
              <a:avLst/>
              <a:gdLst/>
              <a:ahLst/>
              <a:cxnLst/>
              <a:rect l="l" t="t" r="r" b="b"/>
              <a:pathLst>
                <a:path w="784" h="456" extrusionOk="0">
                  <a:moveTo>
                    <a:pt x="563" y="0"/>
                  </a:moveTo>
                  <a:lnTo>
                    <a:pt x="0" y="328"/>
                  </a:lnTo>
                  <a:lnTo>
                    <a:pt x="209" y="456"/>
                  </a:lnTo>
                  <a:lnTo>
                    <a:pt x="783" y="132"/>
                  </a:lnTo>
                  <a:lnTo>
                    <a:pt x="744" y="109"/>
                  </a:lnTo>
                  <a:lnTo>
                    <a:pt x="211" y="409"/>
                  </a:lnTo>
                  <a:lnTo>
                    <a:pt x="77" y="329"/>
                  </a:lnTo>
                  <a:lnTo>
                    <a:pt x="601" y="2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1823925" y="1124775"/>
              <a:ext cx="6175" cy="29625"/>
            </a:xfrm>
            <a:custGeom>
              <a:avLst/>
              <a:gdLst/>
              <a:ahLst/>
              <a:cxnLst/>
              <a:rect l="l" t="t" r="r" b="b"/>
              <a:pathLst>
                <a:path w="247" h="1185" extrusionOk="0">
                  <a:moveTo>
                    <a:pt x="0" y="0"/>
                  </a:moveTo>
                  <a:lnTo>
                    <a:pt x="0" y="1035"/>
                  </a:lnTo>
                  <a:lnTo>
                    <a:pt x="247" y="1185"/>
                  </a:lnTo>
                  <a:lnTo>
                    <a:pt x="247" y="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1825475" y="1115775"/>
              <a:ext cx="16150" cy="10825"/>
            </a:xfrm>
            <a:custGeom>
              <a:avLst/>
              <a:gdLst/>
              <a:ahLst/>
              <a:cxnLst/>
              <a:rect l="l" t="t" r="r" b="b"/>
              <a:pathLst>
                <a:path w="646" h="433" extrusionOk="0">
                  <a:moveTo>
                    <a:pt x="646" y="1"/>
                  </a:moveTo>
                  <a:lnTo>
                    <a:pt x="0" y="360"/>
                  </a:lnTo>
                  <a:lnTo>
                    <a:pt x="35" y="399"/>
                  </a:lnTo>
                  <a:lnTo>
                    <a:pt x="103" y="433"/>
                  </a:lnTo>
                  <a:lnTo>
                    <a:pt x="543" y="161"/>
                  </a:lnTo>
                  <a:lnTo>
                    <a:pt x="646" y="98"/>
                  </a:lnTo>
                  <a:lnTo>
                    <a:pt x="646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1826200" y="1117375"/>
              <a:ext cx="18800" cy="10650"/>
            </a:xfrm>
            <a:custGeom>
              <a:avLst/>
              <a:gdLst/>
              <a:ahLst/>
              <a:cxnLst/>
              <a:rect l="l" t="t" r="r" b="b"/>
              <a:pathLst>
                <a:path w="752" h="426" extrusionOk="0">
                  <a:moveTo>
                    <a:pt x="577" y="0"/>
                  </a:moveTo>
                  <a:lnTo>
                    <a:pt x="0" y="329"/>
                  </a:lnTo>
                  <a:lnTo>
                    <a:pt x="157" y="425"/>
                  </a:lnTo>
                  <a:lnTo>
                    <a:pt x="752" y="9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1830075" y="1119000"/>
              <a:ext cx="16925" cy="35400"/>
            </a:xfrm>
            <a:custGeom>
              <a:avLst/>
              <a:gdLst/>
              <a:ahLst/>
              <a:cxnLst/>
              <a:rect l="l" t="t" r="r" b="b"/>
              <a:pathLst>
                <a:path w="677" h="1416" extrusionOk="0">
                  <a:moveTo>
                    <a:pt x="676" y="1"/>
                  </a:moveTo>
                  <a:lnTo>
                    <a:pt x="1" y="380"/>
                  </a:lnTo>
                  <a:lnTo>
                    <a:pt x="1" y="1416"/>
                  </a:lnTo>
                  <a:lnTo>
                    <a:pt x="676" y="1036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1830075" y="1138725"/>
              <a:ext cx="16925" cy="11875"/>
            </a:xfrm>
            <a:custGeom>
              <a:avLst/>
              <a:gdLst/>
              <a:ahLst/>
              <a:cxnLst/>
              <a:rect l="l" t="t" r="r" b="b"/>
              <a:pathLst>
                <a:path w="677" h="475" extrusionOk="0">
                  <a:moveTo>
                    <a:pt x="676" y="0"/>
                  </a:moveTo>
                  <a:lnTo>
                    <a:pt x="1" y="383"/>
                  </a:lnTo>
                  <a:lnTo>
                    <a:pt x="1" y="475"/>
                  </a:lnTo>
                  <a:lnTo>
                    <a:pt x="676" y="92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1830075" y="1134625"/>
              <a:ext cx="16925" cy="11875"/>
            </a:xfrm>
            <a:custGeom>
              <a:avLst/>
              <a:gdLst/>
              <a:ahLst/>
              <a:cxnLst/>
              <a:rect l="l" t="t" r="r" b="b"/>
              <a:pathLst>
                <a:path w="677" h="475" extrusionOk="0">
                  <a:moveTo>
                    <a:pt x="676" y="1"/>
                  </a:moveTo>
                  <a:lnTo>
                    <a:pt x="1" y="383"/>
                  </a:lnTo>
                  <a:lnTo>
                    <a:pt x="1" y="475"/>
                  </a:lnTo>
                  <a:lnTo>
                    <a:pt x="676" y="92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1830075" y="1130525"/>
              <a:ext cx="16925" cy="11875"/>
            </a:xfrm>
            <a:custGeom>
              <a:avLst/>
              <a:gdLst/>
              <a:ahLst/>
              <a:cxnLst/>
              <a:rect l="l" t="t" r="r" b="b"/>
              <a:pathLst>
                <a:path w="677" h="475" extrusionOk="0">
                  <a:moveTo>
                    <a:pt x="676" y="1"/>
                  </a:moveTo>
                  <a:lnTo>
                    <a:pt x="1" y="383"/>
                  </a:lnTo>
                  <a:lnTo>
                    <a:pt x="1" y="475"/>
                  </a:lnTo>
                  <a:lnTo>
                    <a:pt x="676" y="92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1823925" y="1115075"/>
              <a:ext cx="23075" cy="13450"/>
            </a:xfrm>
            <a:custGeom>
              <a:avLst/>
              <a:gdLst/>
              <a:ahLst/>
              <a:cxnLst/>
              <a:rect l="l" t="t" r="r" b="b"/>
              <a:pathLst>
                <a:path w="923" h="538" extrusionOk="0">
                  <a:moveTo>
                    <a:pt x="663" y="1"/>
                  </a:moveTo>
                  <a:lnTo>
                    <a:pt x="0" y="388"/>
                  </a:lnTo>
                  <a:lnTo>
                    <a:pt x="247" y="537"/>
                  </a:lnTo>
                  <a:lnTo>
                    <a:pt x="922" y="158"/>
                  </a:lnTo>
                  <a:lnTo>
                    <a:pt x="877" y="130"/>
                  </a:lnTo>
                  <a:lnTo>
                    <a:pt x="248" y="484"/>
                  </a:lnTo>
                  <a:lnTo>
                    <a:pt x="91" y="390"/>
                  </a:lnTo>
                  <a:lnTo>
                    <a:pt x="708" y="29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1825000" y="1127200"/>
              <a:ext cx="3400" cy="5600"/>
            </a:xfrm>
            <a:custGeom>
              <a:avLst/>
              <a:gdLst/>
              <a:ahLst/>
              <a:cxnLst/>
              <a:rect l="l" t="t" r="r" b="b"/>
              <a:pathLst>
                <a:path w="136" h="224" extrusionOk="0">
                  <a:moveTo>
                    <a:pt x="1" y="0"/>
                  </a:moveTo>
                  <a:lnTo>
                    <a:pt x="1" y="142"/>
                  </a:lnTo>
                  <a:lnTo>
                    <a:pt x="135" y="224"/>
                  </a:lnTo>
                  <a:lnTo>
                    <a:pt x="135" y="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1825000" y="1149525"/>
              <a:ext cx="3400" cy="2575"/>
            </a:xfrm>
            <a:custGeom>
              <a:avLst/>
              <a:gdLst/>
              <a:ahLst/>
              <a:cxnLst/>
              <a:rect l="l" t="t" r="r" b="b"/>
              <a:pathLst>
                <a:path w="136" h="103" extrusionOk="0">
                  <a:moveTo>
                    <a:pt x="1" y="1"/>
                  </a:moveTo>
                  <a:lnTo>
                    <a:pt x="1" y="21"/>
                  </a:lnTo>
                  <a:lnTo>
                    <a:pt x="135" y="102"/>
                  </a:lnTo>
                  <a:lnTo>
                    <a:pt x="135" y="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1774900" y="921250"/>
              <a:ext cx="403175" cy="232175"/>
            </a:xfrm>
            <a:custGeom>
              <a:avLst/>
              <a:gdLst/>
              <a:ahLst/>
              <a:cxnLst/>
              <a:rect l="l" t="t" r="r" b="b"/>
              <a:pathLst>
                <a:path w="16127" h="9287" extrusionOk="0">
                  <a:moveTo>
                    <a:pt x="8063" y="0"/>
                  </a:moveTo>
                  <a:lnTo>
                    <a:pt x="1" y="4642"/>
                  </a:lnTo>
                  <a:lnTo>
                    <a:pt x="8063" y="9287"/>
                  </a:lnTo>
                  <a:lnTo>
                    <a:pt x="16127" y="4644"/>
                  </a:lnTo>
                  <a:lnTo>
                    <a:pt x="8063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1766550" y="1037325"/>
              <a:ext cx="209925" cy="125975"/>
            </a:xfrm>
            <a:custGeom>
              <a:avLst/>
              <a:gdLst/>
              <a:ahLst/>
              <a:cxnLst/>
              <a:rect l="l" t="t" r="r" b="b"/>
              <a:pathLst>
                <a:path w="8397" h="5039" extrusionOk="0">
                  <a:moveTo>
                    <a:pt x="335" y="1"/>
                  </a:moveTo>
                  <a:lnTo>
                    <a:pt x="1" y="204"/>
                  </a:lnTo>
                  <a:lnTo>
                    <a:pt x="8397" y="5038"/>
                  </a:lnTo>
                  <a:lnTo>
                    <a:pt x="8397" y="4644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1976450" y="1037325"/>
              <a:ext cx="209925" cy="125975"/>
            </a:xfrm>
            <a:custGeom>
              <a:avLst/>
              <a:gdLst/>
              <a:ahLst/>
              <a:cxnLst/>
              <a:rect l="l" t="t" r="r" b="b"/>
              <a:pathLst>
                <a:path w="8397" h="5039" extrusionOk="0">
                  <a:moveTo>
                    <a:pt x="8065" y="1"/>
                  </a:moveTo>
                  <a:lnTo>
                    <a:pt x="1" y="4644"/>
                  </a:lnTo>
                  <a:lnTo>
                    <a:pt x="1" y="5038"/>
                  </a:lnTo>
                  <a:lnTo>
                    <a:pt x="8397" y="204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2059375" y="817900"/>
              <a:ext cx="80900" cy="129225"/>
            </a:xfrm>
            <a:custGeom>
              <a:avLst/>
              <a:gdLst/>
              <a:ahLst/>
              <a:cxnLst/>
              <a:rect l="l" t="t" r="r" b="b"/>
              <a:pathLst>
                <a:path w="3236" h="5169" extrusionOk="0">
                  <a:moveTo>
                    <a:pt x="0" y="0"/>
                  </a:moveTo>
                  <a:lnTo>
                    <a:pt x="0" y="3317"/>
                  </a:lnTo>
                  <a:lnTo>
                    <a:pt x="3235" y="5168"/>
                  </a:lnTo>
                  <a:lnTo>
                    <a:pt x="3235" y="1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2065450" y="829050"/>
              <a:ext cx="67750" cy="106950"/>
            </a:xfrm>
            <a:custGeom>
              <a:avLst/>
              <a:gdLst/>
              <a:ahLst/>
              <a:cxnLst/>
              <a:rect l="l" t="t" r="r" b="b"/>
              <a:pathLst>
                <a:path w="2710" h="4278" extrusionOk="0">
                  <a:moveTo>
                    <a:pt x="1" y="1"/>
                  </a:moveTo>
                  <a:lnTo>
                    <a:pt x="1" y="2720"/>
                  </a:lnTo>
                  <a:lnTo>
                    <a:pt x="2710" y="4277"/>
                  </a:lnTo>
                  <a:lnTo>
                    <a:pt x="2710" y="15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2062475" y="822850"/>
              <a:ext cx="10175" cy="74200"/>
            </a:xfrm>
            <a:custGeom>
              <a:avLst/>
              <a:gdLst/>
              <a:ahLst/>
              <a:cxnLst/>
              <a:rect l="l" t="t" r="r" b="b"/>
              <a:pathLst>
                <a:path w="407" h="2968" extrusionOk="0">
                  <a:moveTo>
                    <a:pt x="1" y="1"/>
                  </a:moveTo>
                  <a:lnTo>
                    <a:pt x="105" y="2968"/>
                  </a:lnTo>
                  <a:lnTo>
                    <a:pt x="407" y="2794"/>
                  </a:lnTo>
                  <a:lnTo>
                    <a:pt x="406" y="1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2065100" y="892675"/>
              <a:ext cx="72675" cy="45350"/>
            </a:xfrm>
            <a:custGeom>
              <a:avLst/>
              <a:gdLst/>
              <a:ahLst/>
              <a:cxnLst/>
              <a:rect l="l" t="t" r="r" b="b"/>
              <a:pathLst>
                <a:path w="2907" h="1814" extrusionOk="0">
                  <a:moveTo>
                    <a:pt x="302" y="1"/>
                  </a:moveTo>
                  <a:lnTo>
                    <a:pt x="0" y="175"/>
                  </a:lnTo>
                  <a:lnTo>
                    <a:pt x="2780" y="1813"/>
                  </a:lnTo>
                  <a:lnTo>
                    <a:pt x="2906" y="145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2054325" y="810175"/>
              <a:ext cx="90000" cy="91300"/>
            </a:xfrm>
            <a:custGeom>
              <a:avLst/>
              <a:gdLst/>
              <a:ahLst/>
              <a:cxnLst/>
              <a:rect l="l" t="t" r="r" b="b"/>
              <a:pathLst>
                <a:path w="3600" h="3652" extrusionOk="0">
                  <a:moveTo>
                    <a:pt x="1" y="0"/>
                  </a:moveTo>
                  <a:lnTo>
                    <a:pt x="1" y="1577"/>
                  </a:lnTo>
                  <a:lnTo>
                    <a:pt x="3600" y="3652"/>
                  </a:lnTo>
                  <a:lnTo>
                    <a:pt x="3600" y="20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2054325" y="810175"/>
              <a:ext cx="90000" cy="64625"/>
            </a:xfrm>
            <a:custGeom>
              <a:avLst/>
              <a:gdLst/>
              <a:ahLst/>
              <a:cxnLst/>
              <a:rect l="l" t="t" r="r" b="b"/>
              <a:pathLst>
                <a:path w="3600" h="2585" extrusionOk="0">
                  <a:moveTo>
                    <a:pt x="1" y="0"/>
                  </a:moveTo>
                  <a:lnTo>
                    <a:pt x="1" y="509"/>
                  </a:lnTo>
                  <a:lnTo>
                    <a:pt x="3600" y="2584"/>
                  </a:lnTo>
                  <a:lnTo>
                    <a:pt x="3600" y="20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1931500" y="1294650"/>
              <a:ext cx="1150" cy="14875"/>
            </a:xfrm>
            <a:custGeom>
              <a:avLst/>
              <a:gdLst/>
              <a:ahLst/>
              <a:cxnLst/>
              <a:rect l="l" t="t" r="r" b="b"/>
              <a:pathLst>
                <a:path w="46" h="595" extrusionOk="0">
                  <a:moveTo>
                    <a:pt x="8" y="0"/>
                  </a:moveTo>
                  <a:cubicBezTo>
                    <a:pt x="4" y="0"/>
                    <a:pt x="1" y="3"/>
                    <a:pt x="1" y="7"/>
                  </a:cubicBezTo>
                  <a:lnTo>
                    <a:pt x="1" y="587"/>
                  </a:lnTo>
                  <a:cubicBezTo>
                    <a:pt x="1" y="592"/>
                    <a:pt x="4" y="595"/>
                    <a:pt x="8" y="595"/>
                  </a:cubicBezTo>
                  <a:lnTo>
                    <a:pt x="37" y="595"/>
                  </a:lnTo>
                  <a:cubicBezTo>
                    <a:pt x="43" y="595"/>
                    <a:pt x="46" y="592"/>
                    <a:pt x="46" y="587"/>
                  </a:cubicBezTo>
                  <a:lnTo>
                    <a:pt x="46" y="7"/>
                  </a:lnTo>
                  <a:cubicBezTo>
                    <a:pt x="46" y="3"/>
                    <a:pt x="43" y="0"/>
                    <a:pt x="3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1952025" y="1285175"/>
              <a:ext cx="1175" cy="14900"/>
            </a:xfrm>
            <a:custGeom>
              <a:avLst/>
              <a:gdLst/>
              <a:ahLst/>
              <a:cxnLst/>
              <a:rect l="l" t="t" r="r" b="b"/>
              <a:pathLst>
                <a:path w="47" h="596" extrusionOk="0">
                  <a:moveTo>
                    <a:pt x="9" y="1"/>
                  </a:moveTo>
                  <a:cubicBezTo>
                    <a:pt x="5" y="1"/>
                    <a:pt x="1" y="4"/>
                    <a:pt x="1" y="8"/>
                  </a:cubicBezTo>
                  <a:lnTo>
                    <a:pt x="1" y="586"/>
                  </a:lnTo>
                  <a:cubicBezTo>
                    <a:pt x="1" y="592"/>
                    <a:pt x="5" y="595"/>
                    <a:pt x="9" y="595"/>
                  </a:cubicBezTo>
                  <a:lnTo>
                    <a:pt x="38" y="595"/>
                  </a:lnTo>
                  <a:cubicBezTo>
                    <a:pt x="43" y="595"/>
                    <a:pt x="47" y="592"/>
                    <a:pt x="47" y="586"/>
                  </a:cubicBezTo>
                  <a:lnTo>
                    <a:pt x="47" y="8"/>
                  </a:lnTo>
                  <a:cubicBezTo>
                    <a:pt x="47" y="4"/>
                    <a:pt x="43" y="1"/>
                    <a:pt x="3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1816000" y="1228050"/>
              <a:ext cx="1150" cy="14875"/>
            </a:xfrm>
            <a:custGeom>
              <a:avLst/>
              <a:gdLst/>
              <a:ahLst/>
              <a:cxnLst/>
              <a:rect l="l" t="t" r="r" b="b"/>
              <a:pathLst>
                <a:path w="46" h="595" extrusionOk="0">
                  <a:moveTo>
                    <a:pt x="8" y="0"/>
                  </a:moveTo>
                  <a:cubicBezTo>
                    <a:pt x="4" y="0"/>
                    <a:pt x="1" y="3"/>
                    <a:pt x="1" y="8"/>
                  </a:cubicBezTo>
                  <a:lnTo>
                    <a:pt x="1" y="588"/>
                  </a:lnTo>
                  <a:cubicBezTo>
                    <a:pt x="1" y="592"/>
                    <a:pt x="4" y="595"/>
                    <a:pt x="8" y="595"/>
                  </a:cubicBezTo>
                  <a:lnTo>
                    <a:pt x="37" y="595"/>
                  </a:lnTo>
                  <a:cubicBezTo>
                    <a:pt x="41" y="595"/>
                    <a:pt x="46" y="592"/>
                    <a:pt x="46" y="588"/>
                  </a:cubicBezTo>
                  <a:lnTo>
                    <a:pt x="46" y="8"/>
                  </a:lnTo>
                  <a:cubicBezTo>
                    <a:pt x="46" y="3"/>
                    <a:pt x="41" y="0"/>
                    <a:pt x="3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1836525" y="1218575"/>
              <a:ext cx="1150" cy="14900"/>
            </a:xfrm>
            <a:custGeom>
              <a:avLst/>
              <a:gdLst/>
              <a:ahLst/>
              <a:cxnLst/>
              <a:rect l="l" t="t" r="r" b="b"/>
              <a:pathLst>
                <a:path w="46" h="596" extrusionOk="0">
                  <a:moveTo>
                    <a:pt x="9" y="1"/>
                  </a:moveTo>
                  <a:cubicBezTo>
                    <a:pt x="5" y="1"/>
                    <a:pt x="1" y="4"/>
                    <a:pt x="1" y="8"/>
                  </a:cubicBezTo>
                  <a:lnTo>
                    <a:pt x="1" y="588"/>
                  </a:lnTo>
                  <a:cubicBezTo>
                    <a:pt x="1" y="593"/>
                    <a:pt x="5" y="595"/>
                    <a:pt x="9" y="595"/>
                  </a:cubicBezTo>
                  <a:lnTo>
                    <a:pt x="38" y="595"/>
                  </a:lnTo>
                  <a:cubicBezTo>
                    <a:pt x="43" y="595"/>
                    <a:pt x="46" y="593"/>
                    <a:pt x="46" y="588"/>
                  </a:cubicBezTo>
                  <a:lnTo>
                    <a:pt x="46" y="8"/>
                  </a:lnTo>
                  <a:cubicBezTo>
                    <a:pt x="46" y="4"/>
                    <a:pt x="43" y="1"/>
                    <a:pt x="3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1814925" y="1215500"/>
              <a:ext cx="139000" cy="82075"/>
            </a:xfrm>
            <a:custGeom>
              <a:avLst/>
              <a:gdLst/>
              <a:ahLst/>
              <a:cxnLst/>
              <a:rect l="l" t="t" r="r" b="b"/>
              <a:pathLst>
                <a:path w="5560" h="3283" extrusionOk="0">
                  <a:moveTo>
                    <a:pt x="876" y="1"/>
                  </a:moveTo>
                  <a:lnTo>
                    <a:pt x="0" y="456"/>
                  </a:lnTo>
                  <a:lnTo>
                    <a:pt x="0" y="530"/>
                  </a:lnTo>
                  <a:lnTo>
                    <a:pt x="4684" y="3282"/>
                  </a:lnTo>
                  <a:lnTo>
                    <a:pt x="5560" y="2780"/>
                  </a:lnTo>
                  <a:lnTo>
                    <a:pt x="5560" y="2706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1814925" y="1214350"/>
              <a:ext cx="139000" cy="81375"/>
            </a:xfrm>
            <a:custGeom>
              <a:avLst/>
              <a:gdLst/>
              <a:ahLst/>
              <a:cxnLst/>
              <a:rect l="l" t="t" r="r" b="b"/>
              <a:pathLst>
                <a:path w="5560" h="3255" extrusionOk="0">
                  <a:moveTo>
                    <a:pt x="876" y="0"/>
                  </a:moveTo>
                  <a:lnTo>
                    <a:pt x="0" y="502"/>
                  </a:lnTo>
                  <a:lnTo>
                    <a:pt x="4684" y="3254"/>
                  </a:lnTo>
                  <a:lnTo>
                    <a:pt x="5560" y="2752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1930650" y="1277500"/>
              <a:ext cx="15650" cy="11775"/>
            </a:xfrm>
            <a:custGeom>
              <a:avLst/>
              <a:gdLst/>
              <a:ahLst/>
              <a:cxnLst/>
              <a:rect l="l" t="t" r="r" b="b"/>
              <a:pathLst>
                <a:path w="626" h="471" fill="none" extrusionOk="0">
                  <a:moveTo>
                    <a:pt x="0" y="470"/>
                  </a:moveTo>
                  <a:cubicBezTo>
                    <a:pt x="0" y="470"/>
                    <a:pt x="171" y="0"/>
                    <a:pt x="625" y="92"/>
                  </a:cubicBezTo>
                </a:path>
              </a:pathLst>
            </a:custGeom>
            <a:noFill/>
            <a:ln w="900" cap="rnd" cmpd="sng">
              <a:solidFill>
                <a:srgbClr val="0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1822525" y="1215475"/>
              <a:ext cx="17150" cy="11725"/>
            </a:xfrm>
            <a:custGeom>
              <a:avLst/>
              <a:gdLst/>
              <a:ahLst/>
              <a:cxnLst/>
              <a:rect l="l" t="t" r="r" b="b"/>
              <a:pathLst>
                <a:path w="686" h="469" fill="none" extrusionOk="0">
                  <a:moveTo>
                    <a:pt x="1" y="469"/>
                  </a:moveTo>
                  <a:cubicBezTo>
                    <a:pt x="1" y="469"/>
                    <a:pt x="233" y="0"/>
                    <a:pt x="685" y="183"/>
                  </a:cubicBezTo>
                </a:path>
              </a:pathLst>
            </a:custGeom>
            <a:noFill/>
            <a:ln w="900" cap="rnd" cmpd="sng">
              <a:solidFill>
                <a:srgbClr val="0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1815000" y="1129550"/>
              <a:ext cx="144275" cy="164350"/>
            </a:xfrm>
            <a:custGeom>
              <a:avLst/>
              <a:gdLst/>
              <a:ahLst/>
              <a:cxnLst/>
              <a:rect l="l" t="t" r="r" b="b"/>
              <a:pathLst>
                <a:path w="5771" h="6574" extrusionOk="0">
                  <a:moveTo>
                    <a:pt x="0" y="1"/>
                  </a:moveTo>
                  <a:lnTo>
                    <a:pt x="0" y="3123"/>
                  </a:lnTo>
                  <a:lnTo>
                    <a:pt x="5770" y="6574"/>
                  </a:lnTo>
                  <a:lnTo>
                    <a:pt x="5770" y="34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1951525" y="1259350"/>
              <a:ext cx="1900" cy="2525"/>
            </a:xfrm>
            <a:custGeom>
              <a:avLst/>
              <a:gdLst/>
              <a:ahLst/>
              <a:cxnLst/>
              <a:rect l="l" t="t" r="r" b="b"/>
              <a:pathLst>
                <a:path w="76" h="101" extrusionOk="0">
                  <a:moveTo>
                    <a:pt x="22" y="1"/>
                  </a:moveTo>
                  <a:cubicBezTo>
                    <a:pt x="9" y="1"/>
                    <a:pt x="0" y="11"/>
                    <a:pt x="0" y="29"/>
                  </a:cubicBezTo>
                  <a:cubicBezTo>
                    <a:pt x="2" y="55"/>
                    <a:pt x="16" y="80"/>
                    <a:pt x="38" y="95"/>
                  </a:cubicBezTo>
                  <a:cubicBezTo>
                    <a:pt x="44" y="99"/>
                    <a:pt x="49" y="100"/>
                    <a:pt x="54" y="100"/>
                  </a:cubicBezTo>
                  <a:cubicBezTo>
                    <a:pt x="67" y="100"/>
                    <a:pt x="76" y="90"/>
                    <a:pt x="76" y="72"/>
                  </a:cubicBezTo>
                  <a:cubicBezTo>
                    <a:pt x="74" y="46"/>
                    <a:pt x="60" y="22"/>
                    <a:pt x="38" y="6"/>
                  </a:cubicBezTo>
                  <a:cubicBezTo>
                    <a:pt x="32" y="2"/>
                    <a:pt x="27" y="1"/>
                    <a:pt x="22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1951525" y="1262800"/>
              <a:ext cx="1900" cy="2500"/>
            </a:xfrm>
            <a:custGeom>
              <a:avLst/>
              <a:gdLst/>
              <a:ahLst/>
              <a:cxnLst/>
              <a:rect l="l" t="t" r="r" b="b"/>
              <a:pathLst>
                <a:path w="76" h="100" extrusionOk="0">
                  <a:moveTo>
                    <a:pt x="22" y="1"/>
                  </a:moveTo>
                  <a:cubicBezTo>
                    <a:pt x="9" y="1"/>
                    <a:pt x="0" y="11"/>
                    <a:pt x="0" y="29"/>
                  </a:cubicBezTo>
                  <a:cubicBezTo>
                    <a:pt x="2" y="55"/>
                    <a:pt x="16" y="79"/>
                    <a:pt x="38" y="94"/>
                  </a:cubicBezTo>
                  <a:cubicBezTo>
                    <a:pt x="44" y="98"/>
                    <a:pt x="50" y="99"/>
                    <a:pt x="55" y="99"/>
                  </a:cubicBezTo>
                  <a:cubicBezTo>
                    <a:pt x="67" y="99"/>
                    <a:pt x="76" y="89"/>
                    <a:pt x="76" y="72"/>
                  </a:cubicBezTo>
                  <a:cubicBezTo>
                    <a:pt x="74" y="46"/>
                    <a:pt x="60" y="21"/>
                    <a:pt x="38" y="5"/>
                  </a:cubicBezTo>
                  <a:cubicBezTo>
                    <a:pt x="32" y="2"/>
                    <a:pt x="27" y="1"/>
                    <a:pt x="22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1951525" y="1265950"/>
              <a:ext cx="1900" cy="2525"/>
            </a:xfrm>
            <a:custGeom>
              <a:avLst/>
              <a:gdLst/>
              <a:ahLst/>
              <a:cxnLst/>
              <a:rect l="l" t="t" r="r" b="b"/>
              <a:pathLst>
                <a:path w="76" h="101" extrusionOk="0">
                  <a:moveTo>
                    <a:pt x="22" y="1"/>
                  </a:moveTo>
                  <a:cubicBezTo>
                    <a:pt x="9" y="1"/>
                    <a:pt x="0" y="11"/>
                    <a:pt x="0" y="29"/>
                  </a:cubicBezTo>
                  <a:cubicBezTo>
                    <a:pt x="2" y="55"/>
                    <a:pt x="16" y="79"/>
                    <a:pt x="38" y="95"/>
                  </a:cubicBezTo>
                  <a:cubicBezTo>
                    <a:pt x="44" y="99"/>
                    <a:pt x="49" y="100"/>
                    <a:pt x="54" y="100"/>
                  </a:cubicBezTo>
                  <a:cubicBezTo>
                    <a:pt x="67" y="100"/>
                    <a:pt x="76" y="90"/>
                    <a:pt x="76" y="72"/>
                  </a:cubicBezTo>
                  <a:cubicBezTo>
                    <a:pt x="74" y="46"/>
                    <a:pt x="60" y="21"/>
                    <a:pt x="38" y="5"/>
                  </a:cubicBezTo>
                  <a:cubicBezTo>
                    <a:pt x="32" y="2"/>
                    <a:pt x="27" y="1"/>
                    <a:pt x="2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1815000" y="1129550"/>
              <a:ext cx="144275" cy="86550"/>
            </a:xfrm>
            <a:custGeom>
              <a:avLst/>
              <a:gdLst/>
              <a:ahLst/>
              <a:cxnLst/>
              <a:rect l="l" t="t" r="r" b="b"/>
              <a:pathLst>
                <a:path w="5771" h="3462" extrusionOk="0">
                  <a:moveTo>
                    <a:pt x="0" y="1"/>
                  </a:moveTo>
                  <a:lnTo>
                    <a:pt x="0" y="12"/>
                  </a:lnTo>
                  <a:lnTo>
                    <a:pt x="5770" y="3462"/>
                  </a:lnTo>
                  <a:lnTo>
                    <a:pt x="5770" y="34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1938400" y="1262675"/>
              <a:ext cx="14925" cy="10575"/>
            </a:xfrm>
            <a:custGeom>
              <a:avLst/>
              <a:gdLst/>
              <a:ahLst/>
              <a:cxnLst/>
              <a:rect l="l" t="t" r="r" b="b"/>
              <a:pathLst>
                <a:path w="597" h="423" extrusionOk="0">
                  <a:moveTo>
                    <a:pt x="0" y="0"/>
                  </a:moveTo>
                  <a:lnTo>
                    <a:pt x="0" y="67"/>
                  </a:lnTo>
                  <a:lnTo>
                    <a:pt x="596" y="422"/>
                  </a:lnTo>
                  <a:lnTo>
                    <a:pt x="596" y="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1938400" y="1268975"/>
              <a:ext cx="14925" cy="10575"/>
            </a:xfrm>
            <a:custGeom>
              <a:avLst/>
              <a:gdLst/>
              <a:ahLst/>
              <a:cxnLst/>
              <a:rect l="l" t="t" r="r" b="b"/>
              <a:pathLst>
                <a:path w="597" h="423" extrusionOk="0">
                  <a:moveTo>
                    <a:pt x="0" y="0"/>
                  </a:moveTo>
                  <a:lnTo>
                    <a:pt x="0" y="66"/>
                  </a:lnTo>
                  <a:lnTo>
                    <a:pt x="596" y="422"/>
                  </a:lnTo>
                  <a:lnTo>
                    <a:pt x="596" y="3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1938400" y="1275275"/>
              <a:ext cx="14925" cy="10550"/>
            </a:xfrm>
            <a:custGeom>
              <a:avLst/>
              <a:gdLst/>
              <a:ahLst/>
              <a:cxnLst/>
              <a:rect l="l" t="t" r="r" b="b"/>
              <a:pathLst>
                <a:path w="597" h="422" extrusionOk="0">
                  <a:moveTo>
                    <a:pt x="0" y="1"/>
                  </a:moveTo>
                  <a:lnTo>
                    <a:pt x="0" y="66"/>
                  </a:lnTo>
                  <a:lnTo>
                    <a:pt x="596" y="421"/>
                  </a:lnTo>
                  <a:lnTo>
                    <a:pt x="596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1938400" y="1272025"/>
              <a:ext cx="14925" cy="10575"/>
            </a:xfrm>
            <a:custGeom>
              <a:avLst/>
              <a:gdLst/>
              <a:ahLst/>
              <a:cxnLst/>
              <a:rect l="l" t="t" r="r" b="b"/>
              <a:pathLst>
                <a:path w="597" h="423" extrusionOk="0">
                  <a:moveTo>
                    <a:pt x="0" y="0"/>
                  </a:moveTo>
                  <a:lnTo>
                    <a:pt x="0" y="66"/>
                  </a:lnTo>
                  <a:lnTo>
                    <a:pt x="596" y="422"/>
                  </a:lnTo>
                  <a:lnTo>
                    <a:pt x="596" y="3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1938400" y="1265700"/>
              <a:ext cx="14925" cy="10575"/>
            </a:xfrm>
            <a:custGeom>
              <a:avLst/>
              <a:gdLst/>
              <a:ahLst/>
              <a:cxnLst/>
              <a:rect l="l" t="t" r="r" b="b"/>
              <a:pathLst>
                <a:path w="597" h="423" extrusionOk="0">
                  <a:moveTo>
                    <a:pt x="0" y="1"/>
                  </a:moveTo>
                  <a:lnTo>
                    <a:pt x="0" y="68"/>
                  </a:lnTo>
                  <a:lnTo>
                    <a:pt x="596" y="423"/>
                  </a:lnTo>
                  <a:lnTo>
                    <a:pt x="596" y="3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1852450" y="1188375"/>
              <a:ext cx="53925" cy="73875"/>
            </a:xfrm>
            <a:custGeom>
              <a:avLst/>
              <a:gdLst/>
              <a:ahLst/>
              <a:cxnLst/>
              <a:rect l="l" t="t" r="r" b="b"/>
              <a:pathLst>
                <a:path w="2157" h="2955" extrusionOk="0">
                  <a:moveTo>
                    <a:pt x="0" y="1"/>
                  </a:moveTo>
                  <a:lnTo>
                    <a:pt x="0" y="1666"/>
                  </a:lnTo>
                  <a:lnTo>
                    <a:pt x="2156" y="2955"/>
                  </a:lnTo>
                  <a:lnTo>
                    <a:pt x="2156" y="12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1852450" y="1188375"/>
              <a:ext cx="53925" cy="32400"/>
            </a:xfrm>
            <a:custGeom>
              <a:avLst/>
              <a:gdLst/>
              <a:ahLst/>
              <a:cxnLst/>
              <a:rect l="l" t="t" r="r" b="b"/>
              <a:pathLst>
                <a:path w="2157" h="1296" extrusionOk="0">
                  <a:moveTo>
                    <a:pt x="0" y="1"/>
                  </a:moveTo>
                  <a:lnTo>
                    <a:pt x="0" y="7"/>
                  </a:lnTo>
                  <a:lnTo>
                    <a:pt x="2156" y="1296"/>
                  </a:lnTo>
                  <a:lnTo>
                    <a:pt x="2156" y="12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1859725" y="1178950"/>
              <a:ext cx="39375" cy="31725"/>
            </a:xfrm>
            <a:custGeom>
              <a:avLst/>
              <a:gdLst/>
              <a:ahLst/>
              <a:cxnLst/>
              <a:rect l="l" t="t" r="r" b="b"/>
              <a:pathLst>
                <a:path w="1575" h="1269" extrusionOk="0">
                  <a:moveTo>
                    <a:pt x="1" y="1"/>
                  </a:moveTo>
                  <a:lnTo>
                    <a:pt x="1" y="327"/>
                  </a:lnTo>
                  <a:lnTo>
                    <a:pt x="1574" y="1268"/>
                  </a:lnTo>
                  <a:lnTo>
                    <a:pt x="1574" y="9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1959250" y="1214300"/>
              <a:ext cx="2150" cy="79600"/>
            </a:xfrm>
            <a:custGeom>
              <a:avLst/>
              <a:gdLst/>
              <a:ahLst/>
              <a:cxnLst/>
              <a:rect l="l" t="t" r="r" b="b"/>
              <a:pathLst>
                <a:path w="86" h="3184" extrusionOk="0">
                  <a:moveTo>
                    <a:pt x="86" y="1"/>
                  </a:moveTo>
                  <a:lnTo>
                    <a:pt x="0" y="62"/>
                  </a:lnTo>
                  <a:lnTo>
                    <a:pt x="0" y="3184"/>
                  </a:lnTo>
                  <a:lnTo>
                    <a:pt x="86" y="3123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1815000" y="1128400"/>
              <a:ext cx="146400" cy="87450"/>
            </a:xfrm>
            <a:custGeom>
              <a:avLst/>
              <a:gdLst/>
              <a:ahLst/>
              <a:cxnLst/>
              <a:rect l="l" t="t" r="r" b="b"/>
              <a:pathLst>
                <a:path w="5856" h="3498" extrusionOk="0">
                  <a:moveTo>
                    <a:pt x="89" y="0"/>
                  </a:moveTo>
                  <a:lnTo>
                    <a:pt x="0" y="47"/>
                  </a:lnTo>
                  <a:lnTo>
                    <a:pt x="5770" y="3498"/>
                  </a:lnTo>
                  <a:lnTo>
                    <a:pt x="5856" y="3437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2127600" y="1214450"/>
              <a:ext cx="25100" cy="13950"/>
            </a:xfrm>
            <a:custGeom>
              <a:avLst/>
              <a:gdLst/>
              <a:ahLst/>
              <a:cxnLst/>
              <a:rect l="l" t="t" r="r" b="b"/>
              <a:pathLst>
                <a:path w="1004" h="558" extrusionOk="0">
                  <a:moveTo>
                    <a:pt x="502" y="1"/>
                  </a:moveTo>
                  <a:cubicBezTo>
                    <a:pt x="225" y="1"/>
                    <a:pt x="0" y="125"/>
                    <a:pt x="0" y="279"/>
                  </a:cubicBezTo>
                  <a:cubicBezTo>
                    <a:pt x="0" y="433"/>
                    <a:pt x="225" y="557"/>
                    <a:pt x="502" y="557"/>
                  </a:cubicBezTo>
                  <a:cubicBezTo>
                    <a:pt x="779" y="557"/>
                    <a:pt x="1004" y="433"/>
                    <a:pt x="1004" y="279"/>
                  </a:cubicBezTo>
                  <a:cubicBezTo>
                    <a:pt x="1004" y="125"/>
                    <a:pt x="779" y="1"/>
                    <a:pt x="50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2127600" y="1213875"/>
              <a:ext cx="25100" cy="13975"/>
            </a:xfrm>
            <a:custGeom>
              <a:avLst/>
              <a:gdLst/>
              <a:ahLst/>
              <a:cxnLst/>
              <a:rect l="l" t="t" r="r" b="b"/>
              <a:pathLst>
                <a:path w="1004" h="559" extrusionOk="0">
                  <a:moveTo>
                    <a:pt x="502" y="0"/>
                  </a:moveTo>
                  <a:cubicBezTo>
                    <a:pt x="225" y="0"/>
                    <a:pt x="0" y="127"/>
                    <a:pt x="0" y="280"/>
                  </a:cubicBezTo>
                  <a:cubicBezTo>
                    <a:pt x="0" y="434"/>
                    <a:pt x="225" y="559"/>
                    <a:pt x="502" y="559"/>
                  </a:cubicBezTo>
                  <a:cubicBezTo>
                    <a:pt x="779" y="559"/>
                    <a:pt x="1004" y="434"/>
                    <a:pt x="1004" y="280"/>
                  </a:cubicBezTo>
                  <a:cubicBezTo>
                    <a:pt x="1004" y="127"/>
                    <a:pt x="779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2139200" y="1146200"/>
              <a:ext cx="1900" cy="75100"/>
            </a:xfrm>
            <a:custGeom>
              <a:avLst/>
              <a:gdLst/>
              <a:ahLst/>
              <a:cxnLst/>
              <a:rect l="l" t="t" r="r" b="b"/>
              <a:pathLst>
                <a:path w="76" h="3004" extrusionOk="0">
                  <a:moveTo>
                    <a:pt x="13" y="0"/>
                  </a:moveTo>
                  <a:cubicBezTo>
                    <a:pt x="6" y="0"/>
                    <a:pt x="0" y="7"/>
                    <a:pt x="0" y="15"/>
                  </a:cubicBezTo>
                  <a:lnTo>
                    <a:pt x="0" y="2990"/>
                  </a:lnTo>
                  <a:cubicBezTo>
                    <a:pt x="0" y="2997"/>
                    <a:pt x="6" y="3003"/>
                    <a:pt x="13" y="3003"/>
                  </a:cubicBezTo>
                  <a:lnTo>
                    <a:pt x="63" y="3003"/>
                  </a:lnTo>
                  <a:cubicBezTo>
                    <a:pt x="70" y="3003"/>
                    <a:pt x="76" y="2997"/>
                    <a:pt x="76" y="2990"/>
                  </a:cubicBezTo>
                  <a:lnTo>
                    <a:pt x="76" y="15"/>
                  </a:lnTo>
                  <a:cubicBezTo>
                    <a:pt x="76" y="7"/>
                    <a:pt x="70" y="0"/>
                    <a:pt x="6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2123600" y="1116975"/>
              <a:ext cx="33100" cy="40125"/>
            </a:xfrm>
            <a:custGeom>
              <a:avLst/>
              <a:gdLst/>
              <a:ahLst/>
              <a:cxnLst/>
              <a:rect l="l" t="t" r="r" b="b"/>
              <a:pathLst>
                <a:path w="1324" h="1605" extrusionOk="0">
                  <a:moveTo>
                    <a:pt x="1196" y="0"/>
                  </a:moveTo>
                  <a:lnTo>
                    <a:pt x="130" y="19"/>
                  </a:lnTo>
                  <a:lnTo>
                    <a:pt x="4" y="1204"/>
                  </a:lnTo>
                  <a:cubicBezTo>
                    <a:pt x="2" y="1214"/>
                    <a:pt x="1" y="1226"/>
                    <a:pt x="1" y="1237"/>
                  </a:cubicBezTo>
                  <a:cubicBezTo>
                    <a:pt x="1" y="1440"/>
                    <a:pt x="297" y="1604"/>
                    <a:pt x="662" y="1604"/>
                  </a:cubicBezTo>
                  <a:cubicBezTo>
                    <a:pt x="1027" y="1604"/>
                    <a:pt x="1323" y="1440"/>
                    <a:pt x="1323" y="1237"/>
                  </a:cubicBezTo>
                  <a:cubicBezTo>
                    <a:pt x="1323" y="1226"/>
                    <a:pt x="1322" y="1216"/>
                    <a:pt x="1320" y="1204"/>
                  </a:cubicBezTo>
                  <a:lnTo>
                    <a:pt x="1323" y="1204"/>
                  </a:lnTo>
                  <a:lnTo>
                    <a:pt x="119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2126800" y="1110050"/>
              <a:ext cx="26700" cy="14850"/>
            </a:xfrm>
            <a:custGeom>
              <a:avLst/>
              <a:gdLst/>
              <a:ahLst/>
              <a:cxnLst/>
              <a:rect l="l" t="t" r="r" b="b"/>
              <a:pathLst>
                <a:path w="1068" h="594" extrusionOk="0">
                  <a:moveTo>
                    <a:pt x="534" y="0"/>
                  </a:moveTo>
                  <a:cubicBezTo>
                    <a:pt x="240" y="0"/>
                    <a:pt x="0" y="132"/>
                    <a:pt x="0" y="296"/>
                  </a:cubicBezTo>
                  <a:cubicBezTo>
                    <a:pt x="0" y="460"/>
                    <a:pt x="240" y="593"/>
                    <a:pt x="534" y="593"/>
                  </a:cubicBezTo>
                  <a:cubicBezTo>
                    <a:pt x="828" y="593"/>
                    <a:pt x="1068" y="460"/>
                    <a:pt x="1068" y="296"/>
                  </a:cubicBezTo>
                  <a:cubicBezTo>
                    <a:pt x="1068" y="132"/>
                    <a:pt x="828" y="0"/>
                    <a:pt x="534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2128725" y="1111100"/>
              <a:ext cx="22850" cy="12750"/>
            </a:xfrm>
            <a:custGeom>
              <a:avLst/>
              <a:gdLst/>
              <a:ahLst/>
              <a:cxnLst/>
              <a:rect l="l" t="t" r="r" b="b"/>
              <a:pathLst>
                <a:path w="914" h="510" extrusionOk="0">
                  <a:moveTo>
                    <a:pt x="457" y="0"/>
                  </a:moveTo>
                  <a:cubicBezTo>
                    <a:pt x="205" y="0"/>
                    <a:pt x="0" y="114"/>
                    <a:pt x="0" y="254"/>
                  </a:cubicBezTo>
                  <a:cubicBezTo>
                    <a:pt x="0" y="395"/>
                    <a:pt x="205" y="509"/>
                    <a:pt x="457" y="509"/>
                  </a:cubicBezTo>
                  <a:cubicBezTo>
                    <a:pt x="709" y="509"/>
                    <a:pt x="914" y="395"/>
                    <a:pt x="914" y="254"/>
                  </a:cubicBezTo>
                  <a:cubicBezTo>
                    <a:pt x="914" y="114"/>
                    <a:pt x="709" y="0"/>
                    <a:pt x="457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1931250" y="1163875"/>
              <a:ext cx="131850" cy="77175"/>
            </a:xfrm>
            <a:custGeom>
              <a:avLst/>
              <a:gdLst/>
              <a:ahLst/>
              <a:cxnLst/>
              <a:rect l="l" t="t" r="r" b="b"/>
              <a:pathLst>
                <a:path w="5274" h="3087" extrusionOk="0">
                  <a:moveTo>
                    <a:pt x="1491" y="1"/>
                  </a:moveTo>
                  <a:lnTo>
                    <a:pt x="1" y="872"/>
                  </a:lnTo>
                  <a:lnTo>
                    <a:pt x="3781" y="3086"/>
                  </a:lnTo>
                  <a:lnTo>
                    <a:pt x="5273" y="2215"/>
                  </a:lnTo>
                  <a:lnTo>
                    <a:pt x="149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1893925" y="1056100"/>
              <a:ext cx="101450" cy="52275"/>
            </a:xfrm>
            <a:custGeom>
              <a:avLst/>
              <a:gdLst/>
              <a:ahLst/>
              <a:cxnLst/>
              <a:rect l="l" t="t" r="r" b="b"/>
              <a:pathLst>
                <a:path w="4058" h="2091" extrusionOk="0">
                  <a:moveTo>
                    <a:pt x="2029" y="1"/>
                  </a:moveTo>
                  <a:cubicBezTo>
                    <a:pt x="908" y="1"/>
                    <a:pt x="0" y="468"/>
                    <a:pt x="0" y="1045"/>
                  </a:cubicBezTo>
                  <a:cubicBezTo>
                    <a:pt x="0" y="1622"/>
                    <a:pt x="908" y="2090"/>
                    <a:pt x="2029" y="2090"/>
                  </a:cubicBezTo>
                  <a:cubicBezTo>
                    <a:pt x="3150" y="2090"/>
                    <a:pt x="4057" y="1622"/>
                    <a:pt x="4057" y="1045"/>
                  </a:cubicBezTo>
                  <a:cubicBezTo>
                    <a:pt x="4057" y="468"/>
                    <a:pt x="3150" y="1"/>
                    <a:pt x="202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1910300" y="1064525"/>
              <a:ext cx="68675" cy="35400"/>
            </a:xfrm>
            <a:custGeom>
              <a:avLst/>
              <a:gdLst/>
              <a:ahLst/>
              <a:cxnLst/>
              <a:rect l="l" t="t" r="r" b="b"/>
              <a:pathLst>
                <a:path w="2747" h="1416" extrusionOk="0">
                  <a:moveTo>
                    <a:pt x="1374" y="0"/>
                  </a:moveTo>
                  <a:cubicBezTo>
                    <a:pt x="615" y="0"/>
                    <a:pt x="1" y="318"/>
                    <a:pt x="1" y="708"/>
                  </a:cubicBezTo>
                  <a:cubicBezTo>
                    <a:pt x="1" y="1099"/>
                    <a:pt x="615" y="1415"/>
                    <a:pt x="1374" y="1415"/>
                  </a:cubicBezTo>
                  <a:cubicBezTo>
                    <a:pt x="2132" y="1415"/>
                    <a:pt x="2747" y="1099"/>
                    <a:pt x="2747" y="708"/>
                  </a:cubicBezTo>
                  <a:cubicBezTo>
                    <a:pt x="2747" y="318"/>
                    <a:pt x="2132" y="0"/>
                    <a:pt x="137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1927925" y="1073625"/>
              <a:ext cx="33450" cy="17200"/>
            </a:xfrm>
            <a:custGeom>
              <a:avLst/>
              <a:gdLst/>
              <a:ahLst/>
              <a:cxnLst/>
              <a:rect l="l" t="t" r="r" b="b"/>
              <a:pathLst>
                <a:path w="1338" h="688" extrusionOk="0">
                  <a:moveTo>
                    <a:pt x="669" y="0"/>
                  </a:moveTo>
                  <a:cubicBezTo>
                    <a:pt x="300" y="0"/>
                    <a:pt x="0" y="154"/>
                    <a:pt x="0" y="344"/>
                  </a:cubicBezTo>
                  <a:cubicBezTo>
                    <a:pt x="0" y="534"/>
                    <a:pt x="300" y="687"/>
                    <a:pt x="669" y="687"/>
                  </a:cubicBezTo>
                  <a:cubicBezTo>
                    <a:pt x="1039" y="687"/>
                    <a:pt x="1337" y="534"/>
                    <a:pt x="1337" y="344"/>
                  </a:cubicBezTo>
                  <a:cubicBezTo>
                    <a:pt x="1337" y="154"/>
                    <a:pt x="1039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1839575" y="946400"/>
              <a:ext cx="197950" cy="125800"/>
            </a:xfrm>
            <a:custGeom>
              <a:avLst/>
              <a:gdLst/>
              <a:ahLst/>
              <a:cxnLst/>
              <a:rect l="l" t="t" r="r" b="b"/>
              <a:pathLst>
                <a:path w="7918" h="5032" extrusionOk="0">
                  <a:moveTo>
                    <a:pt x="3370" y="1"/>
                  </a:moveTo>
                  <a:lnTo>
                    <a:pt x="0" y="1774"/>
                  </a:lnTo>
                  <a:lnTo>
                    <a:pt x="0" y="2408"/>
                  </a:lnTo>
                  <a:lnTo>
                    <a:pt x="4538" y="5031"/>
                  </a:lnTo>
                  <a:lnTo>
                    <a:pt x="7918" y="3087"/>
                  </a:lnTo>
                  <a:lnTo>
                    <a:pt x="7918" y="2554"/>
                  </a:lnTo>
                  <a:lnTo>
                    <a:pt x="3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1839575" y="994575"/>
              <a:ext cx="113600" cy="77625"/>
            </a:xfrm>
            <a:custGeom>
              <a:avLst/>
              <a:gdLst/>
              <a:ahLst/>
              <a:cxnLst/>
              <a:rect l="l" t="t" r="r" b="b"/>
              <a:pathLst>
                <a:path w="4544" h="3105" extrusionOk="0">
                  <a:moveTo>
                    <a:pt x="0" y="1"/>
                  </a:moveTo>
                  <a:lnTo>
                    <a:pt x="0" y="481"/>
                  </a:lnTo>
                  <a:lnTo>
                    <a:pt x="4538" y="3104"/>
                  </a:lnTo>
                  <a:lnTo>
                    <a:pt x="4544" y="25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1953000" y="1010250"/>
              <a:ext cx="84525" cy="61950"/>
            </a:xfrm>
            <a:custGeom>
              <a:avLst/>
              <a:gdLst/>
              <a:ahLst/>
              <a:cxnLst/>
              <a:rect l="l" t="t" r="r" b="b"/>
              <a:pathLst>
                <a:path w="3381" h="2478" extrusionOk="0">
                  <a:moveTo>
                    <a:pt x="3381" y="0"/>
                  </a:moveTo>
                  <a:lnTo>
                    <a:pt x="7" y="1925"/>
                  </a:lnTo>
                  <a:lnTo>
                    <a:pt x="1" y="2477"/>
                  </a:lnTo>
                  <a:lnTo>
                    <a:pt x="3381" y="533"/>
                  </a:lnTo>
                  <a:lnTo>
                    <a:pt x="338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1847150" y="874700"/>
              <a:ext cx="93200" cy="124375"/>
            </a:xfrm>
            <a:custGeom>
              <a:avLst/>
              <a:gdLst/>
              <a:ahLst/>
              <a:cxnLst/>
              <a:rect l="l" t="t" r="r" b="b"/>
              <a:pathLst>
                <a:path w="3728" h="4975" extrusionOk="0">
                  <a:moveTo>
                    <a:pt x="3727" y="1"/>
                  </a:moveTo>
                  <a:lnTo>
                    <a:pt x="1" y="2141"/>
                  </a:lnTo>
                  <a:lnTo>
                    <a:pt x="1" y="4974"/>
                  </a:lnTo>
                  <a:lnTo>
                    <a:pt x="3727" y="2856"/>
                  </a:lnTo>
                  <a:lnTo>
                    <a:pt x="3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1839575" y="870250"/>
              <a:ext cx="100775" cy="57975"/>
            </a:xfrm>
            <a:custGeom>
              <a:avLst/>
              <a:gdLst/>
              <a:ahLst/>
              <a:cxnLst/>
              <a:rect l="l" t="t" r="r" b="b"/>
              <a:pathLst>
                <a:path w="4031" h="2319" extrusionOk="0">
                  <a:moveTo>
                    <a:pt x="3724" y="0"/>
                  </a:moveTo>
                  <a:lnTo>
                    <a:pt x="0" y="2117"/>
                  </a:lnTo>
                  <a:lnTo>
                    <a:pt x="304" y="2319"/>
                  </a:lnTo>
                  <a:lnTo>
                    <a:pt x="4030" y="179"/>
                  </a:lnTo>
                  <a:lnTo>
                    <a:pt x="37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1839575" y="923175"/>
              <a:ext cx="7600" cy="75900"/>
            </a:xfrm>
            <a:custGeom>
              <a:avLst/>
              <a:gdLst/>
              <a:ahLst/>
              <a:cxnLst/>
              <a:rect l="l" t="t" r="r" b="b"/>
              <a:pathLst>
                <a:path w="304" h="3036" extrusionOk="0">
                  <a:moveTo>
                    <a:pt x="0" y="0"/>
                  </a:moveTo>
                  <a:lnTo>
                    <a:pt x="0" y="2854"/>
                  </a:lnTo>
                  <a:lnTo>
                    <a:pt x="304" y="3035"/>
                  </a:lnTo>
                  <a:lnTo>
                    <a:pt x="304" y="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1860600" y="953875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5" y="0"/>
                  </a:moveTo>
                  <a:lnTo>
                    <a:pt x="190" y="215"/>
                  </a:lnTo>
                  <a:lnTo>
                    <a:pt x="0" y="363"/>
                  </a:lnTo>
                  <a:lnTo>
                    <a:pt x="0" y="363"/>
                  </a:lnTo>
                  <a:lnTo>
                    <a:pt x="190" y="306"/>
                  </a:lnTo>
                  <a:lnTo>
                    <a:pt x="235" y="470"/>
                  </a:lnTo>
                  <a:lnTo>
                    <a:pt x="282" y="257"/>
                  </a:lnTo>
                  <a:lnTo>
                    <a:pt x="470" y="108"/>
                  </a:lnTo>
                  <a:lnTo>
                    <a:pt x="282" y="164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1878800" y="943900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5" y="1"/>
                  </a:moveTo>
                  <a:lnTo>
                    <a:pt x="189" y="214"/>
                  </a:lnTo>
                  <a:lnTo>
                    <a:pt x="0" y="363"/>
                  </a:lnTo>
                  <a:lnTo>
                    <a:pt x="0" y="363"/>
                  </a:lnTo>
                  <a:lnTo>
                    <a:pt x="189" y="307"/>
                  </a:lnTo>
                  <a:lnTo>
                    <a:pt x="235" y="471"/>
                  </a:lnTo>
                  <a:lnTo>
                    <a:pt x="282" y="256"/>
                  </a:lnTo>
                  <a:lnTo>
                    <a:pt x="470" y="107"/>
                  </a:lnTo>
                  <a:lnTo>
                    <a:pt x="282" y="165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1896950" y="933150"/>
              <a:ext cx="11775" cy="11750"/>
            </a:xfrm>
            <a:custGeom>
              <a:avLst/>
              <a:gdLst/>
              <a:ahLst/>
              <a:cxnLst/>
              <a:rect l="l" t="t" r="r" b="b"/>
              <a:pathLst>
                <a:path w="471" h="470" extrusionOk="0">
                  <a:moveTo>
                    <a:pt x="236" y="0"/>
                  </a:moveTo>
                  <a:lnTo>
                    <a:pt x="189" y="215"/>
                  </a:lnTo>
                  <a:lnTo>
                    <a:pt x="1" y="363"/>
                  </a:lnTo>
                  <a:lnTo>
                    <a:pt x="189" y="306"/>
                  </a:lnTo>
                  <a:lnTo>
                    <a:pt x="236" y="470"/>
                  </a:lnTo>
                  <a:lnTo>
                    <a:pt x="282" y="255"/>
                  </a:lnTo>
                  <a:lnTo>
                    <a:pt x="471" y="107"/>
                  </a:lnTo>
                  <a:lnTo>
                    <a:pt x="282" y="16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1915150" y="923175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6" y="0"/>
                  </a:moveTo>
                  <a:lnTo>
                    <a:pt x="189" y="213"/>
                  </a:lnTo>
                  <a:lnTo>
                    <a:pt x="1" y="363"/>
                  </a:lnTo>
                  <a:lnTo>
                    <a:pt x="189" y="306"/>
                  </a:lnTo>
                  <a:lnTo>
                    <a:pt x="236" y="470"/>
                  </a:lnTo>
                  <a:lnTo>
                    <a:pt x="281" y="256"/>
                  </a:lnTo>
                  <a:lnTo>
                    <a:pt x="471" y="106"/>
                  </a:lnTo>
                  <a:lnTo>
                    <a:pt x="471" y="106"/>
                  </a:lnTo>
                  <a:lnTo>
                    <a:pt x="281" y="16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1860600" y="932625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5" y="1"/>
                  </a:moveTo>
                  <a:lnTo>
                    <a:pt x="190" y="215"/>
                  </a:lnTo>
                  <a:lnTo>
                    <a:pt x="0" y="365"/>
                  </a:lnTo>
                  <a:lnTo>
                    <a:pt x="0" y="365"/>
                  </a:lnTo>
                  <a:lnTo>
                    <a:pt x="190" y="307"/>
                  </a:lnTo>
                  <a:lnTo>
                    <a:pt x="235" y="471"/>
                  </a:lnTo>
                  <a:lnTo>
                    <a:pt x="282" y="257"/>
                  </a:lnTo>
                  <a:lnTo>
                    <a:pt x="470" y="108"/>
                  </a:lnTo>
                  <a:lnTo>
                    <a:pt x="282" y="165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1878800" y="922650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5" y="1"/>
                  </a:moveTo>
                  <a:lnTo>
                    <a:pt x="189" y="214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189" y="307"/>
                  </a:lnTo>
                  <a:lnTo>
                    <a:pt x="235" y="471"/>
                  </a:lnTo>
                  <a:lnTo>
                    <a:pt x="282" y="256"/>
                  </a:lnTo>
                  <a:lnTo>
                    <a:pt x="470" y="108"/>
                  </a:lnTo>
                  <a:lnTo>
                    <a:pt x="282" y="165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1896950" y="911900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6" y="0"/>
                  </a:moveTo>
                  <a:lnTo>
                    <a:pt x="189" y="215"/>
                  </a:lnTo>
                  <a:lnTo>
                    <a:pt x="1" y="364"/>
                  </a:lnTo>
                  <a:lnTo>
                    <a:pt x="189" y="306"/>
                  </a:lnTo>
                  <a:lnTo>
                    <a:pt x="236" y="470"/>
                  </a:lnTo>
                  <a:lnTo>
                    <a:pt x="282" y="257"/>
                  </a:lnTo>
                  <a:lnTo>
                    <a:pt x="471" y="108"/>
                  </a:lnTo>
                  <a:lnTo>
                    <a:pt x="282" y="16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1915150" y="901925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6" y="1"/>
                  </a:moveTo>
                  <a:lnTo>
                    <a:pt x="189" y="214"/>
                  </a:lnTo>
                  <a:lnTo>
                    <a:pt x="1" y="363"/>
                  </a:lnTo>
                  <a:lnTo>
                    <a:pt x="189" y="307"/>
                  </a:lnTo>
                  <a:lnTo>
                    <a:pt x="236" y="470"/>
                  </a:lnTo>
                  <a:lnTo>
                    <a:pt x="281" y="256"/>
                  </a:lnTo>
                  <a:lnTo>
                    <a:pt x="471" y="108"/>
                  </a:lnTo>
                  <a:lnTo>
                    <a:pt x="281" y="16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1851900" y="933150"/>
              <a:ext cx="185625" cy="121375"/>
            </a:xfrm>
            <a:custGeom>
              <a:avLst/>
              <a:gdLst/>
              <a:ahLst/>
              <a:cxnLst/>
              <a:rect l="l" t="t" r="r" b="b"/>
              <a:pathLst>
                <a:path w="7425" h="4855" extrusionOk="0">
                  <a:moveTo>
                    <a:pt x="3369" y="0"/>
                  </a:moveTo>
                  <a:lnTo>
                    <a:pt x="0" y="1895"/>
                  </a:lnTo>
                  <a:lnTo>
                    <a:pt x="0" y="2529"/>
                  </a:lnTo>
                  <a:lnTo>
                    <a:pt x="4045" y="4855"/>
                  </a:lnTo>
                  <a:lnTo>
                    <a:pt x="7425" y="2909"/>
                  </a:lnTo>
                  <a:lnTo>
                    <a:pt x="7425" y="2253"/>
                  </a:lnTo>
                  <a:lnTo>
                    <a:pt x="33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1851900" y="980525"/>
              <a:ext cx="101275" cy="74000"/>
            </a:xfrm>
            <a:custGeom>
              <a:avLst/>
              <a:gdLst/>
              <a:ahLst/>
              <a:cxnLst/>
              <a:rect l="l" t="t" r="r" b="b"/>
              <a:pathLst>
                <a:path w="4051" h="2960" extrusionOk="0">
                  <a:moveTo>
                    <a:pt x="0" y="0"/>
                  </a:moveTo>
                  <a:lnTo>
                    <a:pt x="0" y="634"/>
                  </a:lnTo>
                  <a:lnTo>
                    <a:pt x="4045" y="2960"/>
                  </a:lnTo>
                  <a:lnTo>
                    <a:pt x="4051" y="2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1953000" y="989475"/>
              <a:ext cx="84525" cy="65050"/>
            </a:xfrm>
            <a:custGeom>
              <a:avLst/>
              <a:gdLst/>
              <a:ahLst/>
              <a:cxnLst/>
              <a:rect l="l" t="t" r="r" b="b"/>
              <a:pathLst>
                <a:path w="3381" h="2602" extrusionOk="0">
                  <a:moveTo>
                    <a:pt x="3381" y="0"/>
                  </a:moveTo>
                  <a:lnTo>
                    <a:pt x="7" y="1896"/>
                  </a:lnTo>
                  <a:lnTo>
                    <a:pt x="1" y="2602"/>
                  </a:lnTo>
                  <a:lnTo>
                    <a:pt x="1" y="2602"/>
                  </a:lnTo>
                  <a:lnTo>
                    <a:pt x="3381" y="656"/>
                  </a:lnTo>
                  <a:lnTo>
                    <a:pt x="338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1863075" y="955025"/>
              <a:ext cx="49800" cy="34700"/>
            </a:xfrm>
            <a:custGeom>
              <a:avLst/>
              <a:gdLst/>
              <a:ahLst/>
              <a:cxnLst/>
              <a:rect l="l" t="t" r="r" b="b"/>
              <a:pathLst>
                <a:path w="1992" h="1388" extrusionOk="0">
                  <a:moveTo>
                    <a:pt x="1246" y="1"/>
                  </a:moveTo>
                  <a:cubicBezTo>
                    <a:pt x="1205" y="1"/>
                    <a:pt x="1172" y="33"/>
                    <a:pt x="1172" y="33"/>
                  </a:cubicBezTo>
                  <a:cubicBezTo>
                    <a:pt x="902" y="368"/>
                    <a:pt x="104" y="700"/>
                    <a:pt x="104" y="700"/>
                  </a:cubicBezTo>
                  <a:cubicBezTo>
                    <a:pt x="0" y="756"/>
                    <a:pt x="75" y="843"/>
                    <a:pt x="75" y="843"/>
                  </a:cubicBezTo>
                  <a:cubicBezTo>
                    <a:pt x="75" y="843"/>
                    <a:pt x="660" y="1152"/>
                    <a:pt x="700" y="1315"/>
                  </a:cubicBezTo>
                  <a:cubicBezTo>
                    <a:pt x="714" y="1369"/>
                    <a:pt x="739" y="1387"/>
                    <a:pt x="766" y="1387"/>
                  </a:cubicBezTo>
                  <a:cubicBezTo>
                    <a:pt x="821" y="1387"/>
                    <a:pt x="885" y="1315"/>
                    <a:pt x="885" y="1315"/>
                  </a:cubicBezTo>
                  <a:cubicBezTo>
                    <a:pt x="1233" y="885"/>
                    <a:pt x="1765" y="803"/>
                    <a:pt x="1878" y="711"/>
                  </a:cubicBezTo>
                  <a:cubicBezTo>
                    <a:pt x="1991" y="622"/>
                    <a:pt x="1878" y="566"/>
                    <a:pt x="1878" y="566"/>
                  </a:cubicBezTo>
                  <a:cubicBezTo>
                    <a:pt x="1878" y="566"/>
                    <a:pt x="1437" y="362"/>
                    <a:pt x="1366" y="137"/>
                  </a:cubicBezTo>
                  <a:cubicBezTo>
                    <a:pt x="1332" y="29"/>
                    <a:pt x="1285" y="1"/>
                    <a:pt x="1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1861350" y="950150"/>
              <a:ext cx="49850" cy="34700"/>
            </a:xfrm>
            <a:custGeom>
              <a:avLst/>
              <a:gdLst/>
              <a:ahLst/>
              <a:cxnLst/>
              <a:rect l="l" t="t" r="r" b="b"/>
              <a:pathLst>
                <a:path w="1994" h="1388" extrusionOk="0">
                  <a:moveTo>
                    <a:pt x="1248" y="0"/>
                  </a:moveTo>
                  <a:cubicBezTo>
                    <a:pt x="1206" y="0"/>
                    <a:pt x="1174" y="32"/>
                    <a:pt x="1174" y="32"/>
                  </a:cubicBezTo>
                  <a:cubicBezTo>
                    <a:pt x="903" y="368"/>
                    <a:pt x="105" y="701"/>
                    <a:pt x="105" y="701"/>
                  </a:cubicBezTo>
                  <a:cubicBezTo>
                    <a:pt x="1" y="757"/>
                    <a:pt x="78" y="844"/>
                    <a:pt x="78" y="844"/>
                  </a:cubicBezTo>
                  <a:cubicBezTo>
                    <a:pt x="78" y="844"/>
                    <a:pt x="661" y="1151"/>
                    <a:pt x="701" y="1315"/>
                  </a:cubicBezTo>
                  <a:cubicBezTo>
                    <a:pt x="715" y="1369"/>
                    <a:pt x="741" y="1388"/>
                    <a:pt x="768" y="1388"/>
                  </a:cubicBezTo>
                  <a:cubicBezTo>
                    <a:pt x="823" y="1388"/>
                    <a:pt x="887" y="1315"/>
                    <a:pt x="887" y="1315"/>
                  </a:cubicBezTo>
                  <a:cubicBezTo>
                    <a:pt x="1235" y="886"/>
                    <a:pt x="1767" y="803"/>
                    <a:pt x="1880" y="712"/>
                  </a:cubicBezTo>
                  <a:cubicBezTo>
                    <a:pt x="1993" y="621"/>
                    <a:pt x="1880" y="567"/>
                    <a:pt x="1880" y="567"/>
                  </a:cubicBezTo>
                  <a:cubicBezTo>
                    <a:pt x="1880" y="567"/>
                    <a:pt x="1439" y="363"/>
                    <a:pt x="1368" y="138"/>
                  </a:cubicBezTo>
                  <a:cubicBezTo>
                    <a:pt x="1333" y="28"/>
                    <a:pt x="1287" y="0"/>
                    <a:pt x="1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1896450" y="934650"/>
              <a:ext cx="49850" cy="34725"/>
            </a:xfrm>
            <a:custGeom>
              <a:avLst/>
              <a:gdLst/>
              <a:ahLst/>
              <a:cxnLst/>
              <a:rect l="l" t="t" r="r" b="b"/>
              <a:pathLst>
                <a:path w="1994" h="1389" extrusionOk="0">
                  <a:moveTo>
                    <a:pt x="1247" y="1"/>
                  </a:moveTo>
                  <a:cubicBezTo>
                    <a:pt x="1205" y="1"/>
                    <a:pt x="1172" y="33"/>
                    <a:pt x="1172" y="33"/>
                  </a:cubicBezTo>
                  <a:cubicBezTo>
                    <a:pt x="903" y="369"/>
                    <a:pt x="105" y="701"/>
                    <a:pt x="105" y="701"/>
                  </a:cubicBezTo>
                  <a:cubicBezTo>
                    <a:pt x="1" y="758"/>
                    <a:pt x="77" y="845"/>
                    <a:pt x="77" y="845"/>
                  </a:cubicBezTo>
                  <a:cubicBezTo>
                    <a:pt x="77" y="845"/>
                    <a:pt x="660" y="1154"/>
                    <a:pt x="702" y="1316"/>
                  </a:cubicBezTo>
                  <a:cubicBezTo>
                    <a:pt x="716" y="1371"/>
                    <a:pt x="741" y="1389"/>
                    <a:pt x="768" y="1389"/>
                  </a:cubicBezTo>
                  <a:cubicBezTo>
                    <a:pt x="823" y="1389"/>
                    <a:pt x="887" y="1316"/>
                    <a:pt x="887" y="1316"/>
                  </a:cubicBezTo>
                  <a:cubicBezTo>
                    <a:pt x="1235" y="886"/>
                    <a:pt x="1767" y="804"/>
                    <a:pt x="1880" y="713"/>
                  </a:cubicBezTo>
                  <a:cubicBezTo>
                    <a:pt x="1993" y="623"/>
                    <a:pt x="1880" y="568"/>
                    <a:pt x="1880" y="568"/>
                  </a:cubicBezTo>
                  <a:cubicBezTo>
                    <a:pt x="1880" y="568"/>
                    <a:pt x="1439" y="363"/>
                    <a:pt x="1368" y="139"/>
                  </a:cubicBezTo>
                  <a:cubicBezTo>
                    <a:pt x="1333" y="29"/>
                    <a:pt x="1286" y="1"/>
                    <a:pt x="1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1894775" y="929800"/>
              <a:ext cx="49850" cy="34725"/>
            </a:xfrm>
            <a:custGeom>
              <a:avLst/>
              <a:gdLst/>
              <a:ahLst/>
              <a:cxnLst/>
              <a:rect l="l" t="t" r="r" b="b"/>
              <a:pathLst>
                <a:path w="1994" h="1389" extrusionOk="0">
                  <a:moveTo>
                    <a:pt x="1247" y="0"/>
                  </a:moveTo>
                  <a:cubicBezTo>
                    <a:pt x="1206" y="0"/>
                    <a:pt x="1173" y="33"/>
                    <a:pt x="1173" y="33"/>
                  </a:cubicBezTo>
                  <a:cubicBezTo>
                    <a:pt x="903" y="369"/>
                    <a:pt x="105" y="700"/>
                    <a:pt x="105" y="700"/>
                  </a:cubicBezTo>
                  <a:cubicBezTo>
                    <a:pt x="1" y="758"/>
                    <a:pt x="76" y="845"/>
                    <a:pt x="76" y="845"/>
                  </a:cubicBezTo>
                  <a:cubicBezTo>
                    <a:pt x="76" y="845"/>
                    <a:pt x="661" y="1152"/>
                    <a:pt x="701" y="1316"/>
                  </a:cubicBezTo>
                  <a:cubicBezTo>
                    <a:pt x="715" y="1370"/>
                    <a:pt x="740" y="1388"/>
                    <a:pt x="767" y="1388"/>
                  </a:cubicBezTo>
                  <a:cubicBezTo>
                    <a:pt x="822" y="1388"/>
                    <a:pt x="885" y="1316"/>
                    <a:pt x="885" y="1316"/>
                  </a:cubicBezTo>
                  <a:cubicBezTo>
                    <a:pt x="1233" y="885"/>
                    <a:pt x="1767" y="804"/>
                    <a:pt x="1880" y="713"/>
                  </a:cubicBezTo>
                  <a:cubicBezTo>
                    <a:pt x="1993" y="623"/>
                    <a:pt x="1880" y="568"/>
                    <a:pt x="1880" y="568"/>
                  </a:cubicBezTo>
                  <a:cubicBezTo>
                    <a:pt x="1880" y="568"/>
                    <a:pt x="1439" y="363"/>
                    <a:pt x="1367" y="137"/>
                  </a:cubicBezTo>
                  <a:cubicBezTo>
                    <a:pt x="1333" y="28"/>
                    <a:pt x="1286" y="0"/>
                    <a:pt x="12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1910400" y="967025"/>
              <a:ext cx="123875" cy="68225"/>
            </a:xfrm>
            <a:custGeom>
              <a:avLst/>
              <a:gdLst/>
              <a:ahLst/>
              <a:cxnLst/>
              <a:rect l="l" t="t" r="r" b="b"/>
              <a:pathLst>
                <a:path w="4955" h="2729" extrusionOk="0">
                  <a:moveTo>
                    <a:pt x="3469" y="1"/>
                  </a:moveTo>
                  <a:lnTo>
                    <a:pt x="1" y="1828"/>
                  </a:lnTo>
                  <a:lnTo>
                    <a:pt x="1595" y="2728"/>
                  </a:lnTo>
                  <a:lnTo>
                    <a:pt x="4954" y="826"/>
                  </a:lnTo>
                  <a:lnTo>
                    <a:pt x="3469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1910400" y="1012700"/>
              <a:ext cx="39875" cy="40250"/>
            </a:xfrm>
            <a:custGeom>
              <a:avLst/>
              <a:gdLst/>
              <a:ahLst/>
              <a:cxnLst/>
              <a:rect l="l" t="t" r="r" b="b"/>
              <a:pathLst>
                <a:path w="1595" h="1610" extrusionOk="0">
                  <a:moveTo>
                    <a:pt x="1" y="1"/>
                  </a:moveTo>
                  <a:lnTo>
                    <a:pt x="1" y="693"/>
                  </a:lnTo>
                  <a:lnTo>
                    <a:pt x="1595" y="1609"/>
                  </a:lnTo>
                  <a:lnTo>
                    <a:pt x="1595" y="9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1828200" y="995575"/>
              <a:ext cx="3500" cy="44375"/>
            </a:xfrm>
            <a:custGeom>
              <a:avLst/>
              <a:gdLst/>
              <a:ahLst/>
              <a:cxnLst/>
              <a:rect l="l" t="t" r="r" b="b"/>
              <a:pathLst>
                <a:path w="140" h="1775" extrusionOk="0">
                  <a:moveTo>
                    <a:pt x="0" y="0"/>
                  </a:moveTo>
                  <a:lnTo>
                    <a:pt x="0" y="1694"/>
                  </a:lnTo>
                  <a:lnTo>
                    <a:pt x="139" y="1775"/>
                  </a:lnTo>
                  <a:lnTo>
                    <a:pt x="139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1831675" y="995575"/>
              <a:ext cx="3500" cy="44375"/>
            </a:xfrm>
            <a:custGeom>
              <a:avLst/>
              <a:gdLst/>
              <a:ahLst/>
              <a:cxnLst/>
              <a:rect l="l" t="t" r="r" b="b"/>
              <a:pathLst>
                <a:path w="140" h="1775" extrusionOk="0">
                  <a:moveTo>
                    <a:pt x="140" y="0"/>
                  </a:moveTo>
                  <a:lnTo>
                    <a:pt x="0" y="81"/>
                  </a:lnTo>
                  <a:lnTo>
                    <a:pt x="0" y="1775"/>
                  </a:lnTo>
                  <a:lnTo>
                    <a:pt x="140" y="1694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1851825" y="981600"/>
              <a:ext cx="3500" cy="44400"/>
            </a:xfrm>
            <a:custGeom>
              <a:avLst/>
              <a:gdLst/>
              <a:ahLst/>
              <a:cxnLst/>
              <a:rect l="l" t="t" r="r" b="b"/>
              <a:pathLst>
                <a:path w="140" h="1776" extrusionOk="0">
                  <a:moveTo>
                    <a:pt x="1" y="1"/>
                  </a:moveTo>
                  <a:lnTo>
                    <a:pt x="1" y="1694"/>
                  </a:lnTo>
                  <a:lnTo>
                    <a:pt x="140" y="1776"/>
                  </a:lnTo>
                  <a:lnTo>
                    <a:pt x="140" y="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1855300" y="981600"/>
              <a:ext cx="3500" cy="44400"/>
            </a:xfrm>
            <a:custGeom>
              <a:avLst/>
              <a:gdLst/>
              <a:ahLst/>
              <a:cxnLst/>
              <a:rect l="l" t="t" r="r" b="b"/>
              <a:pathLst>
                <a:path w="140" h="1776" extrusionOk="0">
                  <a:moveTo>
                    <a:pt x="140" y="1"/>
                  </a:moveTo>
                  <a:lnTo>
                    <a:pt x="1" y="81"/>
                  </a:lnTo>
                  <a:lnTo>
                    <a:pt x="1" y="1776"/>
                  </a:lnTo>
                  <a:lnTo>
                    <a:pt x="140" y="169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1804550" y="981600"/>
              <a:ext cx="3500" cy="44400"/>
            </a:xfrm>
            <a:custGeom>
              <a:avLst/>
              <a:gdLst/>
              <a:ahLst/>
              <a:cxnLst/>
              <a:rect l="l" t="t" r="r" b="b"/>
              <a:pathLst>
                <a:path w="140" h="1776" extrusionOk="0">
                  <a:moveTo>
                    <a:pt x="1" y="1"/>
                  </a:moveTo>
                  <a:lnTo>
                    <a:pt x="1" y="1694"/>
                  </a:lnTo>
                  <a:lnTo>
                    <a:pt x="140" y="1776"/>
                  </a:lnTo>
                  <a:lnTo>
                    <a:pt x="140" y="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1808025" y="981600"/>
              <a:ext cx="3525" cy="44400"/>
            </a:xfrm>
            <a:custGeom>
              <a:avLst/>
              <a:gdLst/>
              <a:ahLst/>
              <a:cxnLst/>
              <a:rect l="l" t="t" r="r" b="b"/>
              <a:pathLst>
                <a:path w="141" h="1776" extrusionOk="0">
                  <a:moveTo>
                    <a:pt x="140" y="1"/>
                  </a:moveTo>
                  <a:lnTo>
                    <a:pt x="1" y="81"/>
                  </a:lnTo>
                  <a:lnTo>
                    <a:pt x="1" y="1776"/>
                  </a:lnTo>
                  <a:lnTo>
                    <a:pt x="140" y="169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1802825" y="980475"/>
              <a:ext cx="28875" cy="21100"/>
            </a:xfrm>
            <a:custGeom>
              <a:avLst/>
              <a:gdLst/>
              <a:ahLst/>
              <a:cxnLst/>
              <a:rect l="l" t="t" r="r" b="b"/>
              <a:pathLst>
                <a:path w="1155" h="844" extrusionOk="0">
                  <a:moveTo>
                    <a:pt x="0" y="1"/>
                  </a:moveTo>
                  <a:lnTo>
                    <a:pt x="0" y="173"/>
                  </a:lnTo>
                  <a:lnTo>
                    <a:pt x="1154" y="843"/>
                  </a:lnTo>
                  <a:lnTo>
                    <a:pt x="1154" y="6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1802825" y="963775"/>
              <a:ext cx="57725" cy="33475"/>
            </a:xfrm>
            <a:custGeom>
              <a:avLst/>
              <a:gdLst/>
              <a:ahLst/>
              <a:cxnLst/>
              <a:rect l="l" t="t" r="r" b="b"/>
              <a:pathLst>
                <a:path w="2309" h="1339" extrusionOk="0">
                  <a:moveTo>
                    <a:pt x="1154" y="0"/>
                  </a:moveTo>
                  <a:lnTo>
                    <a:pt x="0" y="669"/>
                  </a:lnTo>
                  <a:lnTo>
                    <a:pt x="1154" y="1339"/>
                  </a:lnTo>
                  <a:lnTo>
                    <a:pt x="2309" y="669"/>
                  </a:lnTo>
                  <a:lnTo>
                    <a:pt x="11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1831675" y="980475"/>
              <a:ext cx="28875" cy="21100"/>
            </a:xfrm>
            <a:custGeom>
              <a:avLst/>
              <a:gdLst/>
              <a:ahLst/>
              <a:cxnLst/>
              <a:rect l="l" t="t" r="r" b="b"/>
              <a:pathLst>
                <a:path w="1155" h="844" extrusionOk="0">
                  <a:moveTo>
                    <a:pt x="1155" y="1"/>
                  </a:moveTo>
                  <a:lnTo>
                    <a:pt x="0" y="671"/>
                  </a:lnTo>
                  <a:lnTo>
                    <a:pt x="0" y="843"/>
                  </a:lnTo>
                  <a:lnTo>
                    <a:pt x="1155" y="173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1802825" y="961600"/>
              <a:ext cx="28875" cy="21075"/>
            </a:xfrm>
            <a:custGeom>
              <a:avLst/>
              <a:gdLst/>
              <a:ahLst/>
              <a:cxnLst/>
              <a:rect l="l" t="t" r="r" b="b"/>
              <a:pathLst>
                <a:path w="1155" h="843" extrusionOk="0">
                  <a:moveTo>
                    <a:pt x="0" y="0"/>
                  </a:moveTo>
                  <a:lnTo>
                    <a:pt x="0" y="173"/>
                  </a:lnTo>
                  <a:lnTo>
                    <a:pt x="1154" y="843"/>
                  </a:lnTo>
                  <a:lnTo>
                    <a:pt x="1154" y="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1802825" y="944850"/>
              <a:ext cx="57725" cy="33525"/>
            </a:xfrm>
            <a:custGeom>
              <a:avLst/>
              <a:gdLst/>
              <a:ahLst/>
              <a:cxnLst/>
              <a:rect l="l" t="t" r="r" b="b"/>
              <a:pathLst>
                <a:path w="2309" h="1341" extrusionOk="0">
                  <a:moveTo>
                    <a:pt x="1154" y="0"/>
                  </a:moveTo>
                  <a:lnTo>
                    <a:pt x="0" y="670"/>
                  </a:lnTo>
                  <a:lnTo>
                    <a:pt x="1154" y="1340"/>
                  </a:lnTo>
                  <a:lnTo>
                    <a:pt x="2309" y="670"/>
                  </a:lnTo>
                  <a:lnTo>
                    <a:pt x="11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1831675" y="961600"/>
              <a:ext cx="28875" cy="21075"/>
            </a:xfrm>
            <a:custGeom>
              <a:avLst/>
              <a:gdLst/>
              <a:ahLst/>
              <a:cxnLst/>
              <a:rect l="l" t="t" r="r" b="b"/>
              <a:pathLst>
                <a:path w="1155" h="843" extrusionOk="0">
                  <a:moveTo>
                    <a:pt x="1155" y="0"/>
                  </a:moveTo>
                  <a:lnTo>
                    <a:pt x="0" y="670"/>
                  </a:lnTo>
                  <a:lnTo>
                    <a:pt x="0" y="843"/>
                  </a:lnTo>
                  <a:lnTo>
                    <a:pt x="1155" y="173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1831675" y="967950"/>
              <a:ext cx="25400" cy="26650"/>
            </a:xfrm>
            <a:custGeom>
              <a:avLst/>
              <a:gdLst/>
              <a:ahLst/>
              <a:cxnLst/>
              <a:rect l="l" t="t" r="r" b="b"/>
              <a:pathLst>
                <a:path w="1016" h="1066" extrusionOk="0">
                  <a:moveTo>
                    <a:pt x="1015" y="0"/>
                  </a:moveTo>
                  <a:lnTo>
                    <a:pt x="0" y="589"/>
                  </a:lnTo>
                  <a:lnTo>
                    <a:pt x="0" y="1066"/>
                  </a:lnTo>
                  <a:lnTo>
                    <a:pt x="1015" y="502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1806225" y="967950"/>
              <a:ext cx="25475" cy="26650"/>
            </a:xfrm>
            <a:custGeom>
              <a:avLst/>
              <a:gdLst/>
              <a:ahLst/>
              <a:cxnLst/>
              <a:rect l="l" t="t" r="r" b="b"/>
              <a:pathLst>
                <a:path w="1019" h="1066" extrusionOk="0">
                  <a:moveTo>
                    <a:pt x="0" y="0"/>
                  </a:moveTo>
                  <a:lnTo>
                    <a:pt x="0" y="468"/>
                  </a:lnTo>
                  <a:lnTo>
                    <a:pt x="1018" y="1066"/>
                  </a:lnTo>
                  <a:lnTo>
                    <a:pt x="1018" y="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1842700" y="978950"/>
              <a:ext cx="4850" cy="5325"/>
            </a:xfrm>
            <a:custGeom>
              <a:avLst/>
              <a:gdLst/>
              <a:ahLst/>
              <a:cxnLst/>
              <a:rect l="l" t="t" r="r" b="b"/>
              <a:pathLst>
                <a:path w="194" h="213" extrusionOk="0">
                  <a:moveTo>
                    <a:pt x="123" y="35"/>
                  </a:moveTo>
                  <a:cubicBezTo>
                    <a:pt x="145" y="35"/>
                    <a:pt x="161" y="51"/>
                    <a:pt x="161" y="78"/>
                  </a:cubicBezTo>
                  <a:cubicBezTo>
                    <a:pt x="157" y="118"/>
                    <a:pt x="132" y="153"/>
                    <a:pt x="96" y="171"/>
                  </a:cubicBezTo>
                  <a:cubicBezTo>
                    <a:pt x="86" y="175"/>
                    <a:pt x="77" y="177"/>
                    <a:pt x="69" y="177"/>
                  </a:cubicBezTo>
                  <a:cubicBezTo>
                    <a:pt x="47" y="177"/>
                    <a:pt x="32" y="161"/>
                    <a:pt x="32" y="134"/>
                  </a:cubicBezTo>
                  <a:cubicBezTo>
                    <a:pt x="35" y="94"/>
                    <a:pt x="60" y="59"/>
                    <a:pt x="96" y="42"/>
                  </a:cubicBezTo>
                  <a:cubicBezTo>
                    <a:pt x="105" y="37"/>
                    <a:pt x="114" y="35"/>
                    <a:pt x="123" y="35"/>
                  </a:cubicBezTo>
                  <a:close/>
                  <a:moveTo>
                    <a:pt x="135" y="1"/>
                  </a:moveTo>
                  <a:cubicBezTo>
                    <a:pt x="123" y="1"/>
                    <a:pt x="110" y="4"/>
                    <a:pt x="96" y="10"/>
                  </a:cubicBezTo>
                  <a:cubicBezTo>
                    <a:pt x="42" y="34"/>
                    <a:pt x="0" y="97"/>
                    <a:pt x="0" y="150"/>
                  </a:cubicBezTo>
                  <a:cubicBezTo>
                    <a:pt x="0" y="189"/>
                    <a:pt x="23" y="212"/>
                    <a:pt x="55" y="212"/>
                  </a:cubicBezTo>
                  <a:cubicBezTo>
                    <a:pt x="68" y="212"/>
                    <a:pt x="81" y="209"/>
                    <a:pt x="96" y="203"/>
                  </a:cubicBezTo>
                  <a:cubicBezTo>
                    <a:pt x="150" y="179"/>
                    <a:pt x="193" y="117"/>
                    <a:pt x="193" y="63"/>
                  </a:cubicBezTo>
                  <a:cubicBezTo>
                    <a:pt x="193" y="24"/>
                    <a:pt x="169" y="1"/>
                    <a:pt x="13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1843675" y="977975"/>
              <a:ext cx="2875" cy="3175"/>
            </a:xfrm>
            <a:custGeom>
              <a:avLst/>
              <a:gdLst/>
              <a:ahLst/>
              <a:cxnLst/>
              <a:rect l="l" t="t" r="r" b="b"/>
              <a:pathLst>
                <a:path w="115" h="127" extrusionOk="0">
                  <a:moveTo>
                    <a:pt x="81" y="1"/>
                  </a:moveTo>
                  <a:cubicBezTo>
                    <a:pt x="73" y="1"/>
                    <a:pt x="65" y="3"/>
                    <a:pt x="57" y="7"/>
                  </a:cubicBezTo>
                  <a:cubicBezTo>
                    <a:pt x="25" y="23"/>
                    <a:pt x="3" y="54"/>
                    <a:pt x="0" y="89"/>
                  </a:cubicBezTo>
                  <a:cubicBezTo>
                    <a:pt x="0" y="113"/>
                    <a:pt x="14" y="127"/>
                    <a:pt x="33" y="127"/>
                  </a:cubicBezTo>
                  <a:cubicBezTo>
                    <a:pt x="41" y="127"/>
                    <a:pt x="48" y="125"/>
                    <a:pt x="57" y="121"/>
                  </a:cubicBezTo>
                  <a:cubicBezTo>
                    <a:pt x="90" y="105"/>
                    <a:pt x="112" y="73"/>
                    <a:pt x="115" y="38"/>
                  </a:cubicBezTo>
                  <a:cubicBezTo>
                    <a:pt x="115" y="15"/>
                    <a:pt x="101" y="1"/>
                    <a:pt x="8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1821375" y="955075"/>
              <a:ext cx="20575" cy="11175"/>
            </a:xfrm>
            <a:custGeom>
              <a:avLst/>
              <a:gdLst/>
              <a:ahLst/>
              <a:cxnLst/>
              <a:rect l="l" t="t" r="r" b="b"/>
              <a:pathLst>
                <a:path w="823" h="447" extrusionOk="0">
                  <a:moveTo>
                    <a:pt x="412" y="0"/>
                  </a:moveTo>
                  <a:cubicBezTo>
                    <a:pt x="185" y="0"/>
                    <a:pt x="1" y="100"/>
                    <a:pt x="1" y="224"/>
                  </a:cubicBezTo>
                  <a:cubicBezTo>
                    <a:pt x="1" y="347"/>
                    <a:pt x="185" y="447"/>
                    <a:pt x="412" y="447"/>
                  </a:cubicBezTo>
                  <a:cubicBezTo>
                    <a:pt x="639" y="447"/>
                    <a:pt x="823" y="347"/>
                    <a:pt x="823" y="224"/>
                  </a:cubicBezTo>
                  <a:cubicBezTo>
                    <a:pt x="823" y="100"/>
                    <a:pt x="639" y="0"/>
                    <a:pt x="41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1821375" y="953650"/>
              <a:ext cx="20575" cy="11200"/>
            </a:xfrm>
            <a:custGeom>
              <a:avLst/>
              <a:gdLst/>
              <a:ahLst/>
              <a:cxnLst/>
              <a:rect l="l" t="t" r="r" b="b"/>
              <a:pathLst>
                <a:path w="823" h="448" extrusionOk="0">
                  <a:moveTo>
                    <a:pt x="412" y="1"/>
                  </a:moveTo>
                  <a:cubicBezTo>
                    <a:pt x="185" y="1"/>
                    <a:pt x="1" y="101"/>
                    <a:pt x="1" y="224"/>
                  </a:cubicBezTo>
                  <a:cubicBezTo>
                    <a:pt x="1" y="347"/>
                    <a:pt x="185" y="447"/>
                    <a:pt x="412" y="447"/>
                  </a:cubicBezTo>
                  <a:cubicBezTo>
                    <a:pt x="639" y="447"/>
                    <a:pt x="823" y="347"/>
                    <a:pt x="823" y="224"/>
                  </a:cubicBezTo>
                  <a:cubicBezTo>
                    <a:pt x="823" y="101"/>
                    <a:pt x="639" y="1"/>
                    <a:pt x="4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1830250" y="935600"/>
              <a:ext cx="3000" cy="23275"/>
            </a:xfrm>
            <a:custGeom>
              <a:avLst/>
              <a:gdLst/>
              <a:ahLst/>
              <a:cxnLst/>
              <a:rect l="l" t="t" r="r" b="b"/>
              <a:pathLst>
                <a:path w="120" h="931" extrusionOk="0">
                  <a:moveTo>
                    <a:pt x="1" y="1"/>
                  </a:moveTo>
                  <a:lnTo>
                    <a:pt x="1" y="895"/>
                  </a:lnTo>
                  <a:lnTo>
                    <a:pt x="1" y="898"/>
                  </a:lnTo>
                  <a:cubicBezTo>
                    <a:pt x="1" y="916"/>
                    <a:pt x="28" y="930"/>
                    <a:pt x="60" y="930"/>
                  </a:cubicBezTo>
                  <a:cubicBezTo>
                    <a:pt x="94" y="930"/>
                    <a:pt x="120" y="916"/>
                    <a:pt x="120" y="898"/>
                  </a:cubicBezTo>
                  <a:lnTo>
                    <a:pt x="12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1820025" y="929625"/>
              <a:ext cx="23300" cy="22425"/>
            </a:xfrm>
            <a:custGeom>
              <a:avLst/>
              <a:gdLst/>
              <a:ahLst/>
              <a:cxnLst/>
              <a:rect l="l" t="t" r="r" b="b"/>
              <a:pathLst>
                <a:path w="932" h="897" extrusionOk="0">
                  <a:moveTo>
                    <a:pt x="1" y="0"/>
                  </a:moveTo>
                  <a:lnTo>
                    <a:pt x="1" y="643"/>
                  </a:lnTo>
                  <a:cubicBezTo>
                    <a:pt x="1" y="782"/>
                    <a:pt x="210" y="897"/>
                    <a:pt x="466" y="897"/>
                  </a:cubicBezTo>
                  <a:cubicBezTo>
                    <a:pt x="723" y="897"/>
                    <a:pt x="932" y="782"/>
                    <a:pt x="932" y="643"/>
                  </a:cubicBezTo>
                  <a:lnTo>
                    <a:pt x="9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1820000" y="923275"/>
              <a:ext cx="23325" cy="12675"/>
            </a:xfrm>
            <a:custGeom>
              <a:avLst/>
              <a:gdLst/>
              <a:ahLst/>
              <a:cxnLst/>
              <a:rect l="l" t="t" r="r" b="b"/>
              <a:pathLst>
                <a:path w="933" h="507" extrusionOk="0">
                  <a:moveTo>
                    <a:pt x="467" y="1"/>
                  </a:moveTo>
                  <a:cubicBezTo>
                    <a:pt x="209" y="1"/>
                    <a:pt x="0" y="114"/>
                    <a:pt x="0" y="254"/>
                  </a:cubicBezTo>
                  <a:cubicBezTo>
                    <a:pt x="0" y="394"/>
                    <a:pt x="209" y="507"/>
                    <a:pt x="467" y="507"/>
                  </a:cubicBezTo>
                  <a:cubicBezTo>
                    <a:pt x="724" y="507"/>
                    <a:pt x="933" y="394"/>
                    <a:pt x="933" y="254"/>
                  </a:cubicBezTo>
                  <a:cubicBezTo>
                    <a:pt x="933" y="114"/>
                    <a:pt x="724" y="1"/>
                    <a:pt x="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1821750" y="924225"/>
              <a:ext cx="19875" cy="10800"/>
            </a:xfrm>
            <a:custGeom>
              <a:avLst/>
              <a:gdLst/>
              <a:ahLst/>
              <a:cxnLst/>
              <a:rect l="l" t="t" r="r" b="b"/>
              <a:pathLst>
                <a:path w="795" h="432" extrusionOk="0">
                  <a:moveTo>
                    <a:pt x="397" y="0"/>
                  </a:moveTo>
                  <a:cubicBezTo>
                    <a:pt x="178" y="0"/>
                    <a:pt x="0" y="96"/>
                    <a:pt x="0" y="216"/>
                  </a:cubicBezTo>
                  <a:cubicBezTo>
                    <a:pt x="0" y="335"/>
                    <a:pt x="178" y="431"/>
                    <a:pt x="397" y="431"/>
                  </a:cubicBezTo>
                  <a:cubicBezTo>
                    <a:pt x="616" y="431"/>
                    <a:pt x="795" y="335"/>
                    <a:pt x="795" y="216"/>
                  </a:cubicBezTo>
                  <a:cubicBezTo>
                    <a:pt x="795" y="96"/>
                    <a:pt x="616" y="0"/>
                    <a:pt x="397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1882175" y="786325"/>
              <a:ext cx="76000" cy="80325"/>
            </a:xfrm>
            <a:custGeom>
              <a:avLst/>
              <a:gdLst/>
              <a:ahLst/>
              <a:cxnLst/>
              <a:rect l="l" t="t" r="r" b="b"/>
              <a:pathLst>
                <a:path w="3040" h="3213" extrusionOk="0">
                  <a:moveTo>
                    <a:pt x="3040" y="0"/>
                  </a:moveTo>
                  <a:lnTo>
                    <a:pt x="0" y="1735"/>
                  </a:lnTo>
                  <a:lnTo>
                    <a:pt x="0" y="3212"/>
                  </a:lnTo>
                  <a:lnTo>
                    <a:pt x="3040" y="1466"/>
                  </a:lnTo>
                  <a:lnTo>
                    <a:pt x="304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1917850" y="809300"/>
              <a:ext cx="12675" cy="31575"/>
            </a:xfrm>
            <a:custGeom>
              <a:avLst/>
              <a:gdLst/>
              <a:ahLst/>
              <a:cxnLst/>
              <a:rect l="l" t="t" r="r" b="b"/>
              <a:pathLst>
                <a:path w="507" h="1263" extrusionOk="0">
                  <a:moveTo>
                    <a:pt x="360" y="1"/>
                  </a:moveTo>
                  <a:lnTo>
                    <a:pt x="125" y="131"/>
                  </a:lnTo>
                  <a:cubicBezTo>
                    <a:pt x="52" y="427"/>
                    <a:pt x="0" y="730"/>
                    <a:pt x="7" y="1033"/>
                  </a:cubicBezTo>
                  <a:cubicBezTo>
                    <a:pt x="9" y="1110"/>
                    <a:pt x="16" y="1185"/>
                    <a:pt x="26" y="1262"/>
                  </a:cubicBezTo>
                  <a:lnTo>
                    <a:pt x="506" y="990"/>
                  </a:lnTo>
                  <a:cubicBezTo>
                    <a:pt x="466" y="897"/>
                    <a:pt x="435" y="801"/>
                    <a:pt x="413" y="704"/>
                  </a:cubicBezTo>
                  <a:cubicBezTo>
                    <a:pt x="361" y="473"/>
                    <a:pt x="354" y="237"/>
                    <a:pt x="3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1886550" y="812575"/>
              <a:ext cx="34425" cy="46425"/>
            </a:xfrm>
            <a:custGeom>
              <a:avLst/>
              <a:gdLst/>
              <a:ahLst/>
              <a:cxnLst/>
              <a:rect l="l" t="t" r="r" b="b"/>
              <a:pathLst>
                <a:path w="1377" h="1857" extrusionOk="0">
                  <a:moveTo>
                    <a:pt x="1377" y="0"/>
                  </a:moveTo>
                  <a:lnTo>
                    <a:pt x="833" y="306"/>
                  </a:lnTo>
                  <a:cubicBezTo>
                    <a:pt x="743" y="680"/>
                    <a:pt x="568" y="1034"/>
                    <a:pt x="378" y="1372"/>
                  </a:cubicBezTo>
                  <a:cubicBezTo>
                    <a:pt x="278" y="1550"/>
                    <a:pt x="160" y="1734"/>
                    <a:pt x="1" y="1853"/>
                  </a:cubicBezTo>
                  <a:lnTo>
                    <a:pt x="1" y="1856"/>
                  </a:lnTo>
                  <a:lnTo>
                    <a:pt x="737" y="1437"/>
                  </a:lnTo>
                  <a:cubicBezTo>
                    <a:pt x="823" y="1327"/>
                    <a:pt x="884" y="1201"/>
                    <a:pt x="920" y="1066"/>
                  </a:cubicBezTo>
                  <a:lnTo>
                    <a:pt x="920" y="1066"/>
                  </a:lnTo>
                  <a:cubicBezTo>
                    <a:pt x="920" y="1066"/>
                    <a:pt x="919" y="1175"/>
                    <a:pt x="935" y="1325"/>
                  </a:cubicBezTo>
                  <a:lnTo>
                    <a:pt x="1280" y="1130"/>
                  </a:lnTo>
                  <a:cubicBezTo>
                    <a:pt x="1268" y="1054"/>
                    <a:pt x="1262" y="979"/>
                    <a:pt x="1261" y="902"/>
                  </a:cubicBezTo>
                  <a:cubicBezTo>
                    <a:pt x="1252" y="598"/>
                    <a:pt x="1306" y="296"/>
                    <a:pt x="137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1886525" y="826150"/>
              <a:ext cx="10250" cy="15650"/>
            </a:xfrm>
            <a:custGeom>
              <a:avLst/>
              <a:gdLst/>
              <a:ahLst/>
              <a:cxnLst/>
              <a:rect l="l" t="t" r="r" b="b"/>
              <a:pathLst>
                <a:path w="410" h="626" extrusionOk="0">
                  <a:moveTo>
                    <a:pt x="409" y="1"/>
                  </a:moveTo>
                  <a:lnTo>
                    <a:pt x="261" y="88"/>
                  </a:lnTo>
                  <a:lnTo>
                    <a:pt x="197" y="126"/>
                  </a:lnTo>
                  <a:lnTo>
                    <a:pt x="0" y="242"/>
                  </a:lnTo>
                  <a:lnTo>
                    <a:pt x="0" y="626"/>
                  </a:lnTo>
                  <a:cubicBezTo>
                    <a:pt x="163" y="436"/>
                    <a:pt x="300" y="226"/>
                    <a:pt x="40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1" name="Google Shape;631;p29"/>
            <p:cNvSpPr/>
            <p:nvPr/>
          </p:nvSpPr>
          <p:spPr>
            <a:xfrm>
              <a:off x="1886525" y="820225"/>
              <a:ext cx="20875" cy="38700"/>
            </a:xfrm>
            <a:custGeom>
              <a:avLst/>
              <a:gdLst/>
              <a:ahLst/>
              <a:cxnLst/>
              <a:rect l="l" t="t" r="r" b="b"/>
              <a:pathLst>
                <a:path w="835" h="1548" extrusionOk="0">
                  <a:moveTo>
                    <a:pt x="834" y="0"/>
                  </a:moveTo>
                  <a:lnTo>
                    <a:pt x="421" y="231"/>
                  </a:lnTo>
                  <a:lnTo>
                    <a:pt x="409" y="238"/>
                  </a:lnTo>
                  <a:cubicBezTo>
                    <a:pt x="300" y="463"/>
                    <a:pt x="163" y="673"/>
                    <a:pt x="0" y="863"/>
                  </a:cubicBezTo>
                  <a:lnTo>
                    <a:pt x="0" y="1547"/>
                  </a:lnTo>
                  <a:cubicBezTo>
                    <a:pt x="160" y="1428"/>
                    <a:pt x="279" y="1243"/>
                    <a:pt x="377" y="1066"/>
                  </a:cubicBezTo>
                  <a:cubicBezTo>
                    <a:pt x="567" y="728"/>
                    <a:pt x="743" y="374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1904975" y="839200"/>
              <a:ext cx="4950" cy="9325"/>
            </a:xfrm>
            <a:custGeom>
              <a:avLst/>
              <a:gdLst/>
              <a:ahLst/>
              <a:cxnLst/>
              <a:rect l="l" t="t" r="r" b="b"/>
              <a:pathLst>
                <a:path w="198" h="373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47" y="136"/>
                    <a:pt x="84" y="262"/>
                    <a:pt x="0" y="372"/>
                  </a:cubicBezTo>
                  <a:lnTo>
                    <a:pt x="198" y="260"/>
                  </a:lnTo>
                  <a:cubicBezTo>
                    <a:pt x="182" y="110"/>
                    <a:pt x="183" y="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1931975" y="803950"/>
              <a:ext cx="20475" cy="23275"/>
            </a:xfrm>
            <a:custGeom>
              <a:avLst/>
              <a:gdLst/>
              <a:ahLst/>
              <a:cxnLst/>
              <a:rect l="l" t="t" r="r" b="b"/>
              <a:pathLst>
                <a:path w="819" h="931" extrusionOk="0">
                  <a:moveTo>
                    <a:pt x="178" y="0"/>
                  </a:moveTo>
                  <a:lnTo>
                    <a:pt x="1" y="100"/>
                  </a:lnTo>
                  <a:cubicBezTo>
                    <a:pt x="78" y="405"/>
                    <a:pt x="223" y="687"/>
                    <a:pt x="423" y="931"/>
                  </a:cubicBezTo>
                  <a:lnTo>
                    <a:pt x="504" y="885"/>
                  </a:lnTo>
                  <a:lnTo>
                    <a:pt x="558" y="853"/>
                  </a:lnTo>
                  <a:lnTo>
                    <a:pt x="616" y="818"/>
                  </a:lnTo>
                  <a:lnTo>
                    <a:pt x="774" y="722"/>
                  </a:lnTo>
                  <a:lnTo>
                    <a:pt x="819" y="696"/>
                  </a:lnTo>
                  <a:cubicBezTo>
                    <a:pt x="547" y="525"/>
                    <a:pt x="325" y="284"/>
                    <a:pt x="1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1936400" y="799050"/>
              <a:ext cx="17425" cy="22325"/>
            </a:xfrm>
            <a:custGeom>
              <a:avLst/>
              <a:gdLst/>
              <a:ahLst/>
              <a:cxnLst/>
              <a:rect l="l" t="t" r="r" b="b"/>
              <a:pathLst>
                <a:path w="697" h="893" extrusionOk="0">
                  <a:moveTo>
                    <a:pt x="347" y="0"/>
                  </a:moveTo>
                  <a:lnTo>
                    <a:pt x="328" y="10"/>
                  </a:lnTo>
                  <a:lnTo>
                    <a:pt x="1" y="195"/>
                  </a:lnTo>
                  <a:cubicBezTo>
                    <a:pt x="148" y="479"/>
                    <a:pt x="369" y="719"/>
                    <a:pt x="640" y="892"/>
                  </a:cubicBezTo>
                  <a:lnTo>
                    <a:pt x="642" y="892"/>
                  </a:lnTo>
                  <a:lnTo>
                    <a:pt x="697" y="859"/>
                  </a:lnTo>
                  <a:lnTo>
                    <a:pt x="697" y="400"/>
                  </a:lnTo>
                  <a:cubicBezTo>
                    <a:pt x="615" y="335"/>
                    <a:pt x="541" y="263"/>
                    <a:pt x="475" y="183"/>
                  </a:cubicBezTo>
                  <a:cubicBezTo>
                    <a:pt x="427" y="126"/>
                    <a:pt x="385" y="64"/>
                    <a:pt x="34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5" name="Google Shape;635;p29"/>
            <p:cNvSpPr/>
            <p:nvPr/>
          </p:nvSpPr>
          <p:spPr>
            <a:xfrm>
              <a:off x="1945075" y="793925"/>
              <a:ext cx="8750" cy="15150"/>
            </a:xfrm>
            <a:custGeom>
              <a:avLst/>
              <a:gdLst/>
              <a:ahLst/>
              <a:cxnLst/>
              <a:rect l="l" t="t" r="r" b="b"/>
              <a:pathLst>
                <a:path w="350" h="606" extrusionOk="0">
                  <a:moveTo>
                    <a:pt x="350" y="1"/>
                  </a:moveTo>
                  <a:lnTo>
                    <a:pt x="0" y="207"/>
                  </a:lnTo>
                  <a:cubicBezTo>
                    <a:pt x="38" y="271"/>
                    <a:pt x="80" y="331"/>
                    <a:pt x="128" y="389"/>
                  </a:cubicBezTo>
                  <a:cubicBezTo>
                    <a:pt x="194" y="468"/>
                    <a:pt x="268" y="540"/>
                    <a:pt x="350" y="605"/>
                  </a:cubicBezTo>
                  <a:lnTo>
                    <a:pt x="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1926675" y="806450"/>
              <a:ext cx="15875" cy="27600"/>
            </a:xfrm>
            <a:custGeom>
              <a:avLst/>
              <a:gdLst/>
              <a:ahLst/>
              <a:cxnLst/>
              <a:rect l="l" t="t" r="r" b="b"/>
              <a:pathLst>
                <a:path w="635" h="1104" extrusionOk="0">
                  <a:moveTo>
                    <a:pt x="213" y="0"/>
                  </a:moveTo>
                  <a:lnTo>
                    <a:pt x="7" y="115"/>
                  </a:lnTo>
                  <a:cubicBezTo>
                    <a:pt x="1" y="351"/>
                    <a:pt x="8" y="587"/>
                    <a:pt x="60" y="818"/>
                  </a:cubicBezTo>
                  <a:cubicBezTo>
                    <a:pt x="82" y="915"/>
                    <a:pt x="113" y="1011"/>
                    <a:pt x="153" y="1104"/>
                  </a:cubicBezTo>
                  <a:lnTo>
                    <a:pt x="635" y="831"/>
                  </a:lnTo>
                  <a:cubicBezTo>
                    <a:pt x="435" y="587"/>
                    <a:pt x="290" y="305"/>
                    <a:pt x="21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1882175" y="786325"/>
              <a:ext cx="76000" cy="45875"/>
            </a:xfrm>
            <a:custGeom>
              <a:avLst/>
              <a:gdLst/>
              <a:ahLst/>
              <a:cxnLst/>
              <a:rect l="l" t="t" r="r" b="b"/>
              <a:pathLst>
                <a:path w="3040" h="1835" extrusionOk="0">
                  <a:moveTo>
                    <a:pt x="3040" y="0"/>
                  </a:moveTo>
                  <a:lnTo>
                    <a:pt x="0" y="1735"/>
                  </a:lnTo>
                  <a:lnTo>
                    <a:pt x="174" y="1835"/>
                  </a:lnTo>
                  <a:lnTo>
                    <a:pt x="2866" y="305"/>
                  </a:lnTo>
                  <a:lnTo>
                    <a:pt x="304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1882175" y="820500"/>
              <a:ext cx="76000" cy="46150"/>
            </a:xfrm>
            <a:custGeom>
              <a:avLst/>
              <a:gdLst/>
              <a:ahLst/>
              <a:cxnLst/>
              <a:rect l="l" t="t" r="r" b="b"/>
              <a:pathLst>
                <a:path w="3040" h="1846" extrusionOk="0">
                  <a:moveTo>
                    <a:pt x="2866" y="1"/>
                  </a:moveTo>
                  <a:lnTo>
                    <a:pt x="174" y="1539"/>
                  </a:lnTo>
                  <a:lnTo>
                    <a:pt x="0" y="1845"/>
                  </a:lnTo>
                  <a:lnTo>
                    <a:pt x="3040" y="99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1886525" y="819500"/>
              <a:ext cx="67300" cy="39500"/>
            </a:xfrm>
            <a:custGeom>
              <a:avLst/>
              <a:gdLst/>
              <a:ahLst/>
              <a:cxnLst/>
              <a:rect l="l" t="t" r="r" b="b"/>
              <a:pathLst>
                <a:path w="2692" h="1580" extrusionOk="0">
                  <a:moveTo>
                    <a:pt x="2642" y="0"/>
                  </a:moveTo>
                  <a:lnTo>
                    <a:pt x="0" y="1508"/>
                  </a:lnTo>
                  <a:lnTo>
                    <a:pt x="0" y="1579"/>
                  </a:lnTo>
                  <a:lnTo>
                    <a:pt x="2692" y="41"/>
                  </a:lnTo>
                  <a:lnTo>
                    <a:pt x="2642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1952575" y="793925"/>
              <a:ext cx="1250" cy="26600"/>
            </a:xfrm>
            <a:custGeom>
              <a:avLst/>
              <a:gdLst/>
              <a:ahLst/>
              <a:cxnLst/>
              <a:rect l="l" t="t" r="r" b="b"/>
              <a:pathLst>
                <a:path w="50" h="1064" extrusionOk="0">
                  <a:moveTo>
                    <a:pt x="50" y="1"/>
                  </a:moveTo>
                  <a:lnTo>
                    <a:pt x="0" y="30"/>
                  </a:lnTo>
                  <a:lnTo>
                    <a:pt x="0" y="1023"/>
                  </a:lnTo>
                  <a:lnTo>
                    <a:pt x="50" y="1064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1880500" y="828550"/>
              <a:ext cx="1700" cy="38100"/>
            </a:xfrm>
            <a:custGeom>
              <a:avLst/>
              <a:gdLst/>
              <a:ahLst/>
              <a:cxnLst/>
              <a:rect l="l" t="t" r="r" b="b"/>
              <a:pathLst>
                <a:path w="68" h="1524" extrusionOk="0">
                  <a:moveTo>
                    <a:pt x="1" y="1"/>
                  </a:moveTo>
                  <a:lnTo>
                    <a:pt x="1" y="1483"/>
                  </a:lnTo>
                  <a:lnTo>
                    <a:pt x="67" y="1523"/>
                  </a:lnTo>
                  <a:lnTo>
                    <a:pt x="67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1880500" y="785150"/>
              <a:ext cx="77675" cy="44550"/>
            </a:xfrm>
            <a:custGeom>
              <a:avLst/>
              <a:gdLst/>
              <a:ahLst/>
              <a:cxnLst/>
              <a:rect l="l" t="t" r="r" b="b"/>
              <a:pathLst>
                <a:path w="3107" h="1782" extrusionOk="0">
                  <a:moveTo>
                    <a:pt x="3041" y="1"/>
                  </a:moveTo>
                  <a:lnTo>
                    <a:pt x="1" y="1737"/>
                  </a:lnTo>
                  <a:lnTo>
                    <a:pt x="67" y="1782"/>
                  </a:lnTo>
                  <a:lnTo>
                    <a:pt x="3107" y="47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2072500" y="1000500"/>
              <a:ext cx="63350" cy="42750"/>
            </a:xfrm>
            <a:custGeom>
              <a:avLst/>
              <a:gdLst/>
              <a:ahLst/>
              <a:cxnLst/>
              <a:rect l="l" t="t" r="r" b="b"/>
              <a:pathLst>
                <a:path w="2534" h="1710" extrusionOk="0">
                  <a:moveTo>
                    <a:pt x="0" y="0"/>
                  </a:moveTo>
                  <a:lnTo>
                    <a:pt x="0" y="241"/>
                  </a:lnTo>
                  <a:lnTo>
                    <a:pt x="2533" y="1710"/>
                  </a:lnTo>
                  <a:lnTo>
                    <a:pt x="2533" y="1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2072500" y="982375"/>
              <a:ext cx="94550" cy="54875"/>
            </a:xfrm>
            <a:custGeom>
              <a:avLst/>
              <a:gdLst/>
              <a:ahLst/>
              <a:cxnLst/>
              <a:rect l="l" t="t" r="r" b="b"/>
              <a:pathLst>
                <a:path w="3782" h="2195" extrusionOk="0">
                  <a:moveTo>
                    <a:pt x="1247" y="0"/>
                  </a:moveTo>
                  <a:lnTo>
                    <a:pt x="0" y="725"/>
                  </a:lnTo>
                  <a:lnTo>
                    <a:pt x="2533" y="2194"/>
                  </a:lnTo>
                  <a:lnTo>
                    <a:pt x="3782" y="1471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2135825" y="1019125"/>
              <a:ext cx="31225" cy="24125"/>
            </a:xfrm>
            <a:custGeom>
              <a:avLst/>
              <a:gdLst/>
              <a:ahLst/>
              <a:cxnLst/>
              <a:rect l="l" t="t" r="r" b="b"/>
              <a:pathLst>
                <a:path w="1249" h="965" extrusionOk="0">
                  <a:moveTo>
                    <a:pt x="1249" y="1"/>
                  </a:moveTo>
                  <a:lnTo>
                    <a:pt x="0" y="724"/>
                  </a:lnTo>
                  <a:lnTo>
                    <a:pt x="0" y="965"/>
                  </a:lnTo>
                  <a:lnTo>
                    <a:pt x="1249" y="241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2072500" y="967975"/>
              <a:ext cx="63350" cy="56025"/>
            </a:xfrm>
            <a:custGeom>
              <a:avLst/>
              <a:gdLst/>
              <a:ahLst/>
              <a:cxnLst/>
              <a:rect l="l" t="t" r="r" b="b"/>
              <a:pathLst>
                <a:path w="2534" h="2241" extrusionOk="0">
                  <a:moveTo>
                    <a:pt x="0" y="1"/>
                  </a:moveTo>
                  <a:lnTo>
                    <a:pt x="0" y="771"/>
                  </a:lnTo>
                  <a:lnTo>
                    <a:pt x="2533" y="2241"/>
                  </a:lnTo>
                  <a:lnTo>
                    <a:pt x="2533" y="14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2072500" y="949875"/>
              <a:ext cx="94550" cy="54850"/>
            </a:xfrm>
            <a:custGeom>
              <a:avLst/>
              <a:gdLst/>
              <a:ahLst/>
              <a:cxnLst/>
              <a:rect l="l" t="t" r="r" b="b"/>
              <a:pathLst>
                <a:path w="3782" h="2194" extrusionOk="0">
                  <a:moveTo>
                    <a:pt x="1247" y="1"/>
                  </a:moveTo>
                  <a:lnTo>
                    <a:pt x="0" y="725"/>
                  </a:lnTo>
                  <a:lnTo>
                    <a:pt x="2533" y="2193"/>
                  </a:lnTo>
                  <a:lnTo>
                    <a:pt x="3782" y="1470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2135825" y="986600"/>
              <a:ext cx="31225" cy="37400"/>
            </a:xfrm>
            <a:custGeom>
              <a:avLst/>
              <a:gdLst/>
              <a:ahLst/>
              <a:cxnLst/>
              <a:rect l="l" t="t" r="r" b="b"/>
              <a:pathLst>
                <a:path w="1249" h="1496" extrusionOk="0">
                  <a:moveTo>
                    <a:pt x="1249" y="1"/>
                  </a:moveTo>
                  <a:lnTo>
                    <a:pt x="0" y="724"/>
                  </a:lnTo>
                  <a:lnTo>
                    <a:pt x="0" y="1496"/>
                  </a:lnTo>
                  <a:lnTo>
                    <a:pt x="1249" y="772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2161775" y="998500"/>
              <a:ext cx="5275" cy="26675"/>
            </a:xfrm>
            <a:custGeom>
              <a:avLst/>
              <a:gdLst/>
              <a:ahLst/>
              <a:cxnLst/>
              <a:rect l="l" t="t" r="r" b="b"/>
              <a:pathLst>
                <a:path w="211" h="1067" extrusionOk="0">
                  <a:moveTo>
                    <a:pt x="1" y="1"/>
                  </a:moveTo>
                  <a:lnTo>
                    <a:pt x="1" y="1066"/>
                  </a:lnTo>
                  <a:lnTo>
                    <a:pt x="211" y="1066"/>
                  </a:lnTo>
                  <a:lnTo>
                    <a:pt x="21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2150550" y="1008900"/>
              <a:ext cx="11250" cy="13300"/>
            </a:xfrm>
            <a:custGeom>
              <a:avLst/>
              <a:gdLst/>
              <a:ahLst/>
              <a:cxnLst/>
              <a:rect l="l" t="t" r="r" b="b"/>
              <a:pathLst>
                <a:path w="450" h="532" extrusionOk="0">
                  <a:moveTo>
                    <a:pt x="450" y="1"/>
                  </a:moveTo>
                  <a:lnTo>
                    <a:pt x="0" y="262"/>
                  </a:lnTo>
                  <a:lnTo>
                    <a:pt x="450" y="531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2135250" y="977825"/>
              <a:ext cx="10350" cy="16325"/>
            </a:xfrm>
            <a:custGeom>
              <a:avLst/>
              <a:gdLst/>
              <a:ahLst/>
              <a:cxnLst/>
              <a:rect l="l" t="t" r="r" b="b"/>
              <a:pathLst>
                <a:path w="414" h="653" extrusionOk="0">
                  <a:moveTo>
                    <a:pt x="414" y="1"/>
                  </a:moveTo>
                  <a:lnTo>
                    <a:pt x="0" y="237"/>
                  </a:lnTo>
                  <a:lnTo>
                    <a:pt x="0" y="652"/>
                  </a:lnTo>
                  <a:lnTo>
                    <a:pt x="361" y="443"/>
                  </a:lnTo>
                  <a:lnTo>
                    <a:pt x="41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2" name="Google Shape;652;p29"/>
            <p:cNvSpPr/>
            <p:nvPr/>
          </p:nvSpPr>
          <p:spPr>
            <a:xfrm>
              <a:off x="2124700" y="977700"/>
              <a:ext cx="10575" cy="16450"/>
            </a:xfrm>
            <a:custGeom>
              <a:avLst/>
              <a:gdLst/>
              <a:ahLst/>
              <a:cxnLst/>
              <a:rect l="l" t="t" r="r" b="b"/>
              <a:pathLst>
                <a:path w="423" h="658" extrusionOk="0">
                  <a:moveTo>
                    <a:pt x="0" y="0"/>
                  </a:moveTo>
                  <a:lnTo>
                    <a:pt x="63" y="448"/>
                  </a:lnTo>
                  <a:lnTo>
                    <a:pt x="422" y="657"/>
                  </a:lnTo>
                  <a:lnTo>
                    <a:pt x="422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3" name="Google Shape;653;p29"/>
            <p:cNvSpPr/>
            <p:nvPr/>
          </p:nvSpPr>
          <p:spPr>
            <a:xfrm>
              <a:off x="2124700" y="971300"/>
              <a:ext cx="20900" cy="12475"/>
            </a:xfrm>
            <a:custGeom>
              <a:avLst/>
              <a:gdLst/>
              <a:ahLst/>
              <a:cxnLst/>
              <a:rect l="l" t="t" r="r" b="b"/>
              <a:pathLst>
                <a:path w="836" h="499" extrusionOk="0">
                  <a:moveTo>
                    <a:pt x="422" y="65"/>
                  </a:moveTo>
                  <a:lnTo>
                    <a:pt x="730" y="259"/>
                  </a:lnTo>
                  <a:lnTo>
                    <a:pt x="422" y="436"/>
                  </a:lnTo>
                  <a:lnTo>
                    <a:pt x="106" y="255"/>
                  </a:lnTo>
                  <a:lnTo>
                    <a:pt x="422" y="65"/>
                  </a:lnTo>
                  <a:close/>
                  <a:moveTo>
                    <a:pt x="422" y="1"/>
                  </a:moveTo>
                  <a:lnTo>
                    <a:pt x="0" y="256"/>
                  </a:lnTo>
                  <a:lnTo>
                    <a:pt x="422" y="498"/>
                  </a:lnTo>
                  <a:lnTo>
                    <a:pt x="836" y="26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4" name="Google Shape;654;p29"/>
            <p:cNvSpPr/>
            <p:nvPr/>
          </p:nvSpPr>
          <p:spPr>
            <a:xfrm>
              <a:off x="2135250" y="972900"/>
              <a:ext cx="7750" cy="5825"/>
            </a:xfrm>
            <a:custGeom>
              <a:avLst/>
              <a:gdLst/>
              <a:ahLst/>
              <a:cxnLst/>
              <a:rect l="l" t="t" r="r" b="b"/>
              <a:pathLst>
                <a:path w="310" h="233" extrusionOk="0">
                  <a:moveTo>
                    <a:pt x="0" y="1"/>
                  </a:moveTo>
                  <a:lnTo>
                    <a:pt x="0" y="83"/>
                  </a:lnTo>
                  <a:lnTo>
                    <a:pt x="244" y="233"/>
                  </a:lnTo>
                  <a:lnTo>
                    <a:pt x="309" y="1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5" name="Google Shape;655;p29"/>
            <p:cNvSpPr/>
            <p:nvPr/>
          </p:nvSpPr>
          <p:spPr>
            <a:xfrm>
              <a:off x="2127350" y="972900"/>
              <a:ext cx="7925" cy="5675"/>
            </a:xfrm>
            <a:custGeom>
              <a:avLst/>
              <a:gdLst/>
              <a:ahLst/>
              <a:cxnLst/>
              <a:rect l="l" t="t" r="r" b="b"/>
              <a:pathLst>
                <a:path w="317" h="227" extrusionOk="0">
                  <a:moveTo>
                    <a:pt x="316" y="1"/>
                  </a:moveTo>
                  <a:lnTo>
                    <a:pt x="0" y="191"/>
                  </a:lnTo>
                  <a:lnTo>
                    <a:pt x="64" y="227"/>
                  </a:lnTo>
                  <a:lnTo>
                    <a:pt x="316" y="83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6" name="Google Shape;656;p29"/>
            <p:cNvSpPr/>
            <p:nvPr/>
          </p:nvSpPr>
          <p:spPr>
            <a:xfrm>
              <a:off x="2128925" y="974975"/>
              <a:ext cx="12425" cy="7225"/>
            </a:xfrm>
            <a:custGeom>
              <a:avLst/>
              <a:gdLst/>
              <a:ahLst/>
              <a:cxnLst/>
              <a:rect l="l" t="t" r="r" b="b"/>
              <a:pathLst>
                <a:path w="497" h="289" extrusionOk="0">
                  <a:moveTo>
                    <a:pt x="253" y="0"/>
                  </a:moveTo>
                  <a:lnTo>
                    <a:pt x="1" y="144"/>
                  </a:lnTo>
                  <a:lnTo>
                    <a:pt x="253" y="289"/>
                  </a:lnTo>
                  <a:lnTo>
                    <a:pt x="497" y="15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7" name="Google Shape;657;p29"/>
            <p:cNvSpPr/>
            <p:nvPr/>
          </p:nvSpPr>
          <p:spPr>
            <a:xfrm>
              <a:off x="2126625" y="963700"/>
              <a:ext cx="17050" cy="17025"/>
            </a:xfrm>
            <a:custGeom>
              <a:avLst/>
              <a:gdLst/>
              <a:ahLst/>
              <a:cxnLst/>
              <a:rect l="l" t="t" r="r" b="b"/>
              <a:pathLst>
                <a:path w="682" h="681" extrusionOk="0">
                  <a:moveTo>
                    <a:pt x="341" y="0"/>
                  </a:moveTo>
                  <a:cubicBezTo>
                    <a:pt x="152" y="0"/>
                    <a:pt x="0" y="153"/>
                    <a:pt x="0" y="341"/>
                  </a:cubicBezTo>
                  <a:cubicBezTo>
                    <a:pt x="0" y="528"/>
                    <a:pt x="152" y="681"/>
                    <a:pt x="341" y="681"/>
                  </a:cubicBezTo>
                  <a:cubicBezTo>
                    <a:pt x="529" y="681"/>
                    <a:pt x="682" y="528"/>
                    <a:pt x="682" y="341"/>
                  </a:cubicBezTo>
                  <a:cubicBezTo>
                    <a:pt x="682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2127350" y="966600"/>
              <a:ext cx="17625" cy="14125"/>
            </a:xfrm>
            <a:custGeom>
              <a:avLst/>
              <a:gdLst/>
              <a:ahLst/>
              <a:cxnLst/>
              <a:rect l="l" t="t" r="r" b="b"/>
              <a:pathLst>
                <a:path w="705" h="565" extrusionOk="0">
                  <a:moveTo>
                    <a:pt x="569" y="0"/>
                  </a:moveTo>
                  <a:cubicBezTo>
                    <a:pt x="637" y="156"/>
                    <a:pt x="582" y="335"/>
                    <a:pt x="439" y="425"/>
                  </a:cubicBezTo>
                  <a:cubicBezTo>
                    <a:pt x="383" y="462"/>
                    <a:pt x="320" y="479"/>
                    <a:pt x="257" y="479"/>
                  </a:cubicBezTo>
                  <a:cubicBezTo>
                    <a:pt x="161" y="479"/>
                    <a:pt x="67" y="439"/>
                    <a:pt x="0" y="362"/>
                  </a:cubicBezTo>
                  <a:lnTo>
                    <a:pt x="0" y="362"/>
                  </a:lnTo>
                  <a:cubicBezTo>
                    <a:pt x="57" y="490"/>
                    <a:pt x="183" y="564"/>
                    <a:pt x="313" y="564"/>
                  </a:cubicBezTo>
                  <a:cubicBezTo>
                    <a:pt x="375" y="564"/>
                    <a:pt x="438" y="547"/>
                    <a:pt x="495" y="511"/>
                  </a:cubicBezTo>
                  <a:cubicBezTo>
                    <a:pt x="670" y="399"/>
                    <a:pt x="705" y="159"/>
                    <a:pt x="569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2137150" y="967850"/>
              <a:ext cx="2075" cy="850"/>
            </a:xfrm>
            <a:custGeom>
              <a:avLst/>
              <a:gdLst/>
              <a:ahLst/>
              <a:cxnLst/>
              <a:rect l="l" t="t" r="r" b="b"/>
              <a:pathLst>
                <a:path w="83" h="34" extrusionOk="0">
                  <a:moveTo>
                    <a:pt x="41" y="1"/>
                  </a:moveTo>
                  <a:cubicBezTo>
                    <a:pt x="21" y="1"/>
                    <a:pt x="0" y="11"/>
                    <a:pt x="7" y="33"/>
                  </a:cubicBezTo>
                  <a:cubicBezTo>
                    <a:pt x="11" y="18"/>
                    <a:pt x="24" y="8"/>
                    <a:pt x="39" y="8"/>
                  </a:cubicBezTo>
                  <a:cubicBezTo>
                    <a:pt x="40" y="8"/>
                    <a:pt x="41" y="8"/>
                    <a:pt x="42" y="8"/>
                  </a:cubicBezTo>
                  <a:cubicBezTo>
                    <a:pt x="43" y="8"/>
                    <a:pt x="44" y="8"/>
                    <a:pt x="44" y="8"/>
                  </a:cubicBezTo>
                  <a:cubicBezTo>
                    <a:pt x="58" y="8"/>
                    <a:pt x="71" y="18"/>
                    <a:pt x="76" y="33"/>
                  </a:cubicBezTo>
                  <a:cubicBezTo>
                    <a:pt x="82" y="11"/>
                    <a:pt x="62" y="1"/>
                    <a:pt x="41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2135425" y="970200"/>
              <a:ext cx="1875" cy="1250"/>
            </a:xfrm>
            <a:custGeom>
              <a:avLst/>
              <a:gdLst/>
              <a:ahLst/>
              <a:cxnLst/>
              <a:rect l="l" t="t" r="r" b="b"/>
              <a:pathLst>
                <a:path w="75" h="50" extrusionOk="0">
                  <a:moveTo>
                    <a:pt x="37" y="1"/>
                  </a:moveTo>
                  <a:cubicBezTo>
                    <a:pt x="19" y="1"/>
                    <a:pt x="0" y="13"/>
                    <a:pt x="0" y="38"/>
                  </a:cubicBezTo>
                  <a:cubicBezTo>
                    <a:pt x="0" y="42"/>
                    <a:pt x="0" y="46"/>
                    <a:pt x="3" y="49"/>
                  </a:cubicBezTo>
                  <a:cubicBezTo>
                    <a:pt x="8" y="35"/>
                    <a:pt x="22" y="25"/>
                    <a:pt x="38" y="25"/>
                  </a:cubicBezTo>
                  <a:cubicBezTo>
                    <a:pt x="53" y="25"/>
                    <a:pt x="67" y="35"/>
                    <a:pt x="73" y="49"/>
                  </a:cubicBezTo>
                  <a:cubicBezTo>
                    <a:pt x="73" y="46"/>
                    <a:pt x="74" y="42"/>
                    <a:pt x="74" y="38"/>
                  </a:cubicBezTo>
                  <a:cubicBezTo>
                    <a:pt x="74" y="13"/>
                    <a:pt x="56" y="1"/>
                    <a:pt x="3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2134325" y="966775"/>
              <a:ext cx="1950" cy="1075"/>
            </a:xfrm>
            <a:custGeom>
              <a:avLst/>
              <a:gdLst/>
              <a:ahLst/>
              <a:cxnLst/>
              <a:rect l="l" t="t" r="r" b="b"/>
              <a:pathLst>
                <a:path w="78" h="43" extrusionOk="0">
                  <a:moveTo>
                    <a:pt x="42" y="1"/>
                  </a:moveTo>
                  <a:cubicBezTo>
                    <a:pt x="21" y="1"/>
                    <a:pt x="0" y="16"/>
                    <a:pt x="5" y="43"/>
                  </a:cubicBezTo>
                  <a:cubicBezTo>
                    <a:pt x="10" y="28"/>
                    <a:pt x="24" y="18"/>
                    <a:pt x="40" y="18"/>
                  </a:cubicBezTo>
                  <a:cubicBezTo>
                    <a:pt x="56" y="18"/>
                    <a:pt x="71" y="28"/>
                    <a:pt x="75" y="43"/>
                  </a:cubicBezTo>
                  <a:cubicBezTo>
                    <a:pt x="76" y="40"/>
                    <a:pt x="78" y="36"/>
                    <a:pt x="78" y="31"/>
                  </a:cubicBezTo>
                  <a:cubicBezTo>
                    <a:pt x="74" y="10"/>
                    <a:pt x="58" y="1"/>
                    <a:pt x="42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2" name="Google Shape;662;p29"/>
            <p:cNvSpPr/>
            <p:nvPr/>
          </p:nvSpPr>
          <p:spPr>
            <a:xfrm>
              <a:off x="2131800" y="967850"/>
              <a:ext cx="1875" cy="1250"/>
            </a:xfrm>
            <a:custGeom>
              <a:avLst/>
              <a:gdLst/>
              <a:ahLst/>
              <a:cxnLst/>
              <a:rect l="l" t="t" r="r" b="b"/>
              <a:pathLst>
                <a:path w="75" h="50" extrusionOk="0">
                  <a:moveTo>
                    <a:pt x="37" y="1"/>
                  </a:moveTo>
                  <a:cubicBezTo>
                    <a:pt x="19" y="1"/>
                    <a:pt x="0" y="13"/>
                    <a:pt x="0" y="37"/>
                  </a:cubicBezTo>
                  <a:cubicBezTo>
                    <a:pt x="0" y="42"/>
                    <a:pt x="2" y="45"/>
                    <a:pt x="3" y="49"/>
                  </a:cubicBezTo>
                  <a:cubicBezTo>
                    <a:pt x="8" y="35"/>
                    <a:pt x="22" y="24"/>
                    <a:pt x="38" y="24"/>
                  </a:cubicBezTo>
                  <a:cubicBezTo>
                    <a:pt x="53" y="24"/>
                    <a:pt x="67" y="35"/>
                    <a:pt x="73" y="49"/>
                  </a:cubicBezTo>
                  <a:cubicBezTo>
                    <a:pt x="74" y="45"/>
                    <a:pt x="74" y="42"/>
                    <a:pt x="74" y="37"/>
                  </a:cubicBezTo>
                  <a:cubicBezTo>
                    <a:pt x="74" y="13"/>
                    <a:pt x="56" y="1"/>
                    <a:pt x="3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2132275" y="965475"/>
              <a:ext cx="1025" cy="675"/>
            </a:xfrm>
            <a:custGeom>
              <a:avLst/>
              <a:gdLst/>
              <a:ahLst/>
              <a:cxnLst/>
              <a:rect l="l" t="t" r="r" b="b"/>
              <a:pathLst>
                <a:path w="41" h="27" extrusionOk="0">
                  <a:moveTo>
                    <a:pt x="21" y="0"/>
                  </a:moveTo>
                  <a:cubicBezTo>
                    <a:pt x="10" y="0"/>
                    <a:pt x="0" y="7"/>
                    <a:pt x="0" y="21"/>
                  </a:cubicBezTo>
                  <a:cubicBezTo>
                    <a:pt x="0" y="22"/>
                    <a:pt x="0" y="25"/>
                    <a:pt x="2" y="27"/>
                  </a:cubicBezTo>
                  <a:cubicBezTo>
                    <a:pt x="5" y="19"/>
                    <a:pt x="12" y="14"/>
                    <a:pt x="21" y="14"/>
                  </a:cubicBezTo>
                  <a:cubicBezTo>
                    <a:pt x="29" y="14"/>
                    <a:pt x="37" y="19"/>
                    <a:pt x="39" y="27"/>
                  </a:cubicBezTo>
                  <a:cubicBezTo>
                    <a:pt x="41" y="25"/>
                    <a:pt x="41" y="22"/>
                    <a:pt x="41" y="21"/>
                  </a:cubicBezTo>
                  <a:cubicBezTo>
                    <a:pt x="41" y="7"/>
                    <a:pt x="31" y="0"/>
                    <a:pt x="21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2139775" y="966900"/>
              <a:ext cx="1050" cy="700"/>
            </a:xfrm>
            <a:custGeom>
              <a:avLst/>
              <a:gdLst/>
              <a:ahLst/>
              <a:cxnLst/>
              <a:rect l="l" t="t" r="r" b="b"/>
              <a:pathLst>
                <a:path w="42" h="28" extrusionOk="0">
                  <a:moveTo>
                    <a:pt x="21" y="1"/>
                  </a:moveTo>
                  <a:cubicBezTo>
                    <a:pt x="11" y="1"/>
                    <a:pt x="1" y="7"/>
                    <a:pt x="1" y="20"/>
                  </a:cubicBezTo>
                  <a:cubicBezTo>
                    <a:pt x="1" y="23"/>
                    <a:pt x="1" y="25"/>
                    <a:pt x="2" y="28"/>
                  </a:cubicBezTo>
                  <a:cubicBezTo>
                    <a:pt x="5" y="19"/>
                    <a:pt x="12" y="13"/>
                    <a:pt x="21" y="13"/>
                  </a:cubicBezTo>
                  <a:cubicBezTo>
                    <a:pt x="30" y="13"/>
                    <a:pt x="37" y="19"/>
                    <a:pt x="40" y="28"/>
                  </a:cubicBezTo>
                  <a:cubicBezTo>
                    <a:pt x="41" y="25"/>
                    <a:pt x="41" y="23"/>
                    <a:pt x="41" y="20"/>
                  </a:cubicBezTo>
                  <a:cubicBezTo>
                    <a:pt x="41" y="7"/>
                    <a:pt x="31" y="1"/>
                    <a:pt x="21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5" name="Google Shape;665;p29"/>
            <p:cNvSpPr/>
            <p:nvPr/>
          </p:nvSpPr>
          <p:spPr>
            <a:xfrm>
              <a:off x="2128750" y="970425"/>
              <a:ext cx="1875" cy="1250"/>
            </a:xfrm>
            <a:custGeom>
              <a:avLst/>
              <a:gdLst/>
              <a:ahLst/>
              <a:cxnLst/>
              <a:rect l="l" t="t" r="r" b="b"/>
              <a:pathLst>
                <a:path w="75" h="50" extrusionOk="0">
                  <a:moveTo>
                    <a:pt x="38" y="0"/>
                  </a:moveTo>
                  <a:cubicBezTo>
                    <a:pt x="19" y="0"/>
                    <a:pt x="1" y="13"/>
                    <a:pt x="1" y="37"/>
                  </a:cubicBezTo>
                  <a:cubicBezTo>
                    <a:pt x="1" y="42"/>
                    <a:pt x="1" y="46"/>
                    <a:pt x="2" y="49"/>
                  </a:cubicBezTo>
                  <a:cubicBezTo>
                    <a:pt x="6" y="35"/>
                    <a:pt x="21" y="24"/>
                    <a:pt x="37" y="24"/>
                  </a:cubicBezTo>
                  <a:cubicBezTo>
                    <a:pt x="53" y="24"/>
                    <a:pt x="67" y="35"/>
                    <a:pt x="72" y="49"/>
                  </a:cubicBezTo>
                  <a:cubicBezTo>
                    <a:pt x="73" y="46"/>
                    <a:pt x="73" y="42"/>
                    <a:pt x="75" y="37"/>
                  </a:cubicBezTo>
                  <a:cubicBezTo>
                    <a:pt x="75" y="13"/>
                    <a:pt x="56" y="0"/>
                    <a:pt x="38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6" name="Google Shape;666;p29"/>
            <p:cNvSpPr/>
            <p:nvPr/>
          </p:nvSpPr>
          <p:spPr>
            <a:xfrm>
              <a:off x="2131225" y="972850"/>
              <a:ext cx="1875" cy="1250"/>
            </a:xfrm>
            <a:custGeom>
              <a:avLst/>
              <a:gdLst/>
              <a:ahLst/>
              <a:cxnLst/>
              <a:rect l="l" t="t" r="r" b="b"/>
              <a:pathLst>
                <a:path w="75" h="50" extrusionOk="0">
                  <a:moveTo>
                    <a:pt x="37" y="1"/>
                  </a:moveTo>
                  <a:cubicBezTo>
                    <a:pt x="19" y="1"/>
                    <a:pt x="0" y="13"/>
                    <a:pt x="0" y="38"/>
                  </a:cubicBezTo>
                  <a:cubicBezTo>
                    <a:pt x="0" y="42"/>
                    <a:pt x="2" y="46"/>
                    <a:pt x="3" y="49"/>
                  </a:cubicBezTo>
                  <a:cubicBezTo>
                    <a:pt x="8" y="35"/>
                    <a:pt x="22" y="25"/>
                    <a:pt x="38" y="25"/>
                  </a:cubicBezTo>
                  <a:cubicBezTo>
                    <a:pt x="54" y="25"/>
                    <a:pt x="67" y="35"/>
                    <a:pt x="73" y="49"/>
                  </a:cubicBezTo>
                  <a:cubicBezTo>
                    <a:pt x="74" y="46"/>
                    <a:pt x="74" y="42"/>
                    <a:pt x="74" y="38"/>
                  </a:cubicBezTo>
                  <a:cubicBezTo>
                    <a:pt x="74" y="13"/>
                    <a:pt x="56" y="1"/>
                    <a:pt x="3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2132850" y="970825"/>
              <a:ext cx="1875" cy="1225"/>
            </a:xfrm>
            <a:custGeom>
              <a:avLst/>
              <a:gdLst/>
              <a:ahLst/>
              <a:cxnLst/>
              <a:rect l="l" t="t" r="r" b="b"/>
              <a:pathLst>
                <a:path w="75" h="49" extrusionOk="0">
                  <a:moveTo>
                    <a:pt x="38" y="0"/>
                  </a:moveTo>
                  <a:cubicBezTo>
                    <a:pt x="19" y="0"/>
                    <a:pt x="1" y="13"/>
                    <a:pt x="1" y="37"/>
                  </a:cubicBezTo>
                  <a:cubicBezTo>
                    <a:pt x="1" y="42"/>
                    <a:pt x="1" y="46"/>
                    <a:pt x="2" y="49"/>
                  </a:cubicBezTo>
                  <a:cubicBezTo>
                    <a:pt x="8" y="34"/>
                    <a:pt x="21" y="24"/>
                    <a:pt x="37" y="24"/>
                  </a:cubicBezTo>
                  <a:cubicBezTo>
                    <a:pt x="53" y="24"/>
                    <a:pt x="67" y="34"/>
                    <a:pt x="72" y="49"/>
                  </a:cubicBezTo>
                  <a:cubicBezTo>
                    <a:pt x="73" y="46"/>
                    <a:pt x="74" y="42"/>
                    <a:pt x="74" y="37"/>
                  </a:cubicBezTo>
                  <a:cubicBezTo>
                    <a:pt x="74" y="13"/>
                    <a:pt x="56" y="0"/>
                    <a:pt x="38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2139075" y="970050"/>
              <a:ext cx="1875" cy="1250"/>
            </a:xfrm>
            <a:custGeom>
              <a:avLst/>
              <a:gdLst/>
              <a:ahLst/>
              <a:cxnLst/>
              <a:rect l="l" t="t" r="r" b="b"/>
              <a:pathLst>
                <a:path w="75" h="50" extrusionOk="0">
                  <a:moveTo>
                    <a:pt x="38" y="1"/>
                  </a:moveTo>
                  <a:cubicBezTo>
                    <a:pt x="19" y="1"/>
                    <a:pt x="1" y="13"/>
                    <a:pt x="1" y="38"/>
                  </a:cubicBezTo>
                  <a:cubicBezTo>
                    <a:pt x="1" y="41"/>
                    <a:pt x="2" y="45"/>
                    <a:pt x="4" y="50"/>
                  </a:cubicBezTo>
                  <a:cubicBezTo>
                    <a:pt x="8" y="35"/>
                    <a:pt x="23" y="25"/>
                    <a:pt x="39" y="25"/>
                  </a:cubicBezTo>
                  <a:cubicBezTo>
                    <a:pt x="55" y="25"/>
                    <a:pt x="68" y="35"/>
                    <a:pt x="73" y="50"/>
                  </a:cubicBezTo>
                  <a:cubicBezTo>
                    <a:pt x="75" y="45"/>
                    <a:pt x="75" y="41"/>
                    <a:pt x="75" y="38"/>
                  </a:cubicBezTo>
                  <a:cubicBezTo>
                    <a:pt x="75" y="13"/>
                    <a:pt x="56" y="1"/>
                    <a:pt x="3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2136625" y="972850"/>
              <a:ext cx="1875" cy="1250"/>
            </a:xfrm>
            <a:custGeom>
              <a:avLst/>
              <a:gdLst/>
              <a:ahLst/>
              <a:cxnLst/>
              <a:rect l="l" t="t" r="r" b="b"/>
              <a:pathLst>
                <a:path w="75" h="50" extrusionOk="0">
                  <a:moveTo>
                    <a:pt x="37" y="1"/>
                  </a:moveTo>
                  <a:cubicBezTo>
                    <a:pt x="19" y="1"/>
                    <a:pt x="0" y="13"/>
                    <a:pt x="0" y="38"/>
                  </a:cubicBezTo>
                  <a:cubicBezTo>
                    <a:pt x="0" y="42"/>
                    <a:pt x="2" y="46"/>
                    <a:pt x="3" y="49"/>
                  </a:cubicBezTo>
                  <a:cubicBezTo>
                    <a:pt x="8" y="35"/>
                    <a:pt x="22" y="25"/>
                    <a:pt x="38" y="25"/>
                  </a:cubicBezTo>
                  <a:cubicBezTo>
                    <a:pt x="53" y="25"/>
                    <a:pt x="67" y="35"/>
                    <a:pt x="73" y="49"/>
                  </a:cubicBezTo>
                  <a:cubicBezTo>
                    <a:pt x="73" y="46"/>
                    <a:pt x="74" y="42"/>
                    <a:pt x="74" y="38"/>
                  </a:cubicBezTo>
                  <a:cubicBezTo>
                    <a:pt x="74" y="13"/>
                    <a:pt x="56" y="1"/>
                    <a:pt x="3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2133350" y="974875"/>
              <a:ext cx="2075" cy="850"/>
            </a:xfrm>
            <a:custGeom>
              <a:avLst/>
              <a:gdLst/>
              <a:ahLst/>
              <a:cxnLst/>
              <a:rect l="l" t="t" r="r" b="b"/>
              <a:pathLst>
                <a:path w="83" h="34" extrusionOk="0">
                  <a:moveTo>
                    <a:pt x="41" y="1"/>
                  </a:moveTo>
                  <a:cubicBezTo>
                    <a:pt x="21" y="1"/>
                    <a:pt x="0" y="12"/>
                    <a:pt x="7" y="33"/>
                  </a:cubicBezTo>
                  <a:cubicBezTo>
                    <a:pt x="12" y="19"/>
                    <a:pt x="25" y="9"/>
                    <a:pt x="41" y="9"/>
                  </a:cubicBezTo>
                  <a:cubicBezTo>
                    <a:pt x="57" y="9"/>
                    <a:pt x="72" y="19"/>
                    <a:pt x="76" y="33"/>
                  </a:cubicBezTo>
                  <a:cubicBezTo>
                    <a:pt x="83" y="12"/>
                    <a:pt x="62" y="1"/>
                    <a:pt x="41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2128350" y="973625"/>
              <a:ext cx="1875" cy="1225"/>
            </a:xfrm>
            <a:custGeom>
              <a:avLst/>
              <a:gdLst/>
              <a:ahLst/>
              <a:cxnLst/>
              <a:rect l="l" t="t" r="r" b="b"/>
              <a:pathLst>
                <a:path w="75" h="49" extrusionOk="0">
                  <a:moveTo>
                    <a:pt x="38" y="0"/>
                  </a:moveTo>
                  <a:cubicBezTo>
                    <a:pt x="19" y="0"/>
                    <a:pt x="1" y="12"/>
                    <a:pt x="1" y="37"/>
                  </a:cubicBezTo>
                  <a:cubicBezTo>
                    <a:pt x="1" y="40"/>
                    <a:pt x="1" y="44"/>
                    <a:pt x="2" y="49"/>
                  </a:cubicBezTo>
                  <a:cubicBezTo>
                    <a:pt x="8" y="33"/>
                    <a:pt x="21" y="24"/>
                    <a:pt x="37" y="24"/>
                  </a:cubicBezTo>
                  <a:cubicBezTo>
                    <a:pt x="53" y="24"/>
                    <a:pt x="67" y="33"/>
                    <a:pt x="72" y="49"/>
                  </a:cubicBezTo>
                  <a:cubicBezTo>
                    <a:pt x="73" y="44"/>
                    <a:pt x="75" y="40"/>
                    <a:pt x="75" y="37"/>
                  </a:cubicBezTo>
                  <a:cubicBezTo>
                    <a:pt x="75" y="12"/>
                    <a:pt x="56" y="0"/>
                    <a:pt x="38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2129325" y="968250"/>
              <a:ext cx="1300" cy="850"/>
            </a:xfrm>
            <a:custGeom>
              <a:avLst/>
              <a:gdLst/>
              <a:ahLst/>
              <a:cxnLst/>
              <a:rect l="l" t="t" r="r" b="b"/>
              <a:pathLst>
                <a:path w="52" h="34" extrusionOk="0">
                  <a:moveTo>
                    <a:pt x="26" y="0"/>
                  </a:moveTo>
                  <a:cubicBezTo>
                    <a:pt x="14" y="0"/>
                    <a:pt x="1" y="8"/>
                    <a:pt x="1" y="24"/>
                  </a:cubicBezTo>
                  <a:cubicBezTo>
                    <a:pt x="1" y="27"/>
                    <a:pt x="1" y="30"/>
                    <a:pt x="2" y="33"/>
                  </a:cubicBezTo>
                  <a:cubicBezTo>
                    <a:pt x="5" y="23"/>
                    <a:pt x="15" y="17"/>
                    <a:pt x="26" y="17"/>
                  </a:cubicBezTo>
                  <a:cubicBezTo>
                    <a:pt x="37" y="17"/>
                    <a:pt x="46" y="23"/>
                    <a:pt x="50" y="33"/>
                  </a:cubicBezTo>
                  <a:cubicBezTo>
                    <a:pt x="50" y="30"/>
                    <a:pt x="50" y="27"/>
                    <a:pt x="52" y="24"/>
                  </a:cubicBezTo>
                  <a:cubicBezTo>
                    <a:pt x="52" y="8"/>
                    <a:pt x="39" y="0"/>
                    <a:pt x="2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2136325" y="964950"/>
              <a:ext cx="1300" cy="875"/>
            </a:xfrm>
            <a:custGeom>
              <a:avLst/>
              <a:gdLst/>
              <a:ahLst/>
              <a:cxnLst/>
              <a:rect l="l" t="t" r="r" b="b"/>
              <a:pathLst>
                <a:path w="52" h="35" extrusionOk="0">
                  <a:moveTo>
                    <a:pt x="26" y="1"/>
                  </a:moveTo>
                  <a:cubicBezTo>
                    <a:pt x="13" y="1"/>
                    <a:pt x="1" y="9"/>
                    <a:pt x="1" y="26"/>
                  </a:cubicBezTo>
                  <a:cubicBezTo>
                    <a:pt x="1" y="29"/>
                    <a:pt x="1" y="32"/>
                    <a:pt x="2" y="35"/>
                  </a:cubicBezTo>
                  <a:cubicBezTo>
                    <a:pt x="5" y="24"/>
                    <a:pt x="15" y="17"/>
                    <a:pt x="25" y="17"/>
                  </a:cubicBezTo>
                  <a:cubicBezTo>
                    <a:pt x="37" y="17"/>
                    <a:pt x="46" y="24"/>
                    <a:pt x="50" y="35"/>
                  </a:cubicBezTo>
                  <a:cubicBezTo>
                    <a:pt x="50" y="32"/>
                    <a:pt x="51" y="29"/>
                    <a:pt x="51" y="26"/>
                  </a:cubicBezTo>
                  <a:cubicBezTo>
                    <a:pt x="51" y="9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674" name="Google Shape;674;p29"/>
          <p:cNvSpPr txBox="1">
            <a:spLocks noGrp="1"/>
          </p:cNvSpPr>
          <p:nvPr>
            <p:ph type="title" idx="15"/>
          </p:nvPr>
        </p:nvSpPr>
        <p:spPr>
          <a:xfrm>
            <a:off x="683928" y="34518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목차</a:t>
            </a:r>
            <a:endParaRPr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1147034" y="1272880"/>
            <a:ext cx="818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01</a:t>
            </a:r>
            <a:endParaRPr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76" name="Google Shape;676;p29"/>
          <p:cNvSpPr txBox="1">
            <a:spLocks noGrp="1"/>
          </p:cNvSpPr>
          <p:nvPr>
            <p:ph type="title" idx="5"/>
          </p:nvPr>
        </p:nvSpPr>
        <p:spPr>
          <a:xfrm>
            <a:off x="1128456" y="2770488"/>
            <a:ext cx="818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  <a:endParaRPr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77" name="Google Shape;677;p29"/>
          <p:cNvSpPr txBox="1">
            <a:spLocks noGrp="1"/>
          </p:cNvSpPr>
          <p:nvPr>
            <p:ph type="title" idx="7"/>
          </p:nvPr>
        </p:nvSpPr>
        <p:spPr>
          <a:xfrm>
            <a:off x="7119587" y="1941871"/>
            <a:ext cx="90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  <a:endParaRPr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9"/>
          </p:nvPr>
        </p:nvSpPr>
        <p:spPr>
          <a:xfrm>
            <a:off x="7119577" y="3513438"/>
            <a:ext cx="968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04</a:t>
            </a:r>
            <a:endParaRPr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679" name="Google Shape;679;p29"/>
          <p:cNvCxnSpPr/>
          <p:nvPr/>
        </p:nvCxnSpPr>
        <p:spPr>
          <a:xfrm>
            <a:off x="7216550" y="2513225"/>
            <a:ext cx="8472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diamond" w="lg" len="lg"/>
            <a:tailEnd type="none" w="lg" len="lg"/>
          </a:ln>
        </p:spPr>
      </p:cxnSp>
      <p:cxnSp>
        <p:nvCxnSpPr>
          <p:cNvPr id="680" name="Google Shape;680;p29"/>
          <p:cNvCxnSpPr/>
          <p:nvPr/>
        </p:nvCxnSpPr>
        <p:spPr>
          <a:xfrm>
            <a:off x="7224991" y="3505650"/>
            <a:ext cx="8472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diamond" w="lg" len="lg"/>
            <a:tailEnd type="none" w="lg" len="lg"/>
          </a:ln>
        </p:spPr>
      </p:cxnSp>
      <p:cxnSp>
        <p:nvCxnSpPr>
          <p:cNvPr id="681" name="Google Shape;681;p29"/>
          <p:cNvCxnSpPr/>
          <p:nvPr/>
        </p:nvCxnSpPr>
        <p:spPr>
          <a:xfrm rot="10800000">
            <a:off x="1127478" y="1844234"/>
            <a:ext cx="7371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diamond" w="lg" len="lg"/>
            <a:tailEnd type="none" w="lg" len="lg"/>
          </a:ln>
        </p:spPr>
      </p:cxnSp>
      <p:sp>
        <p:nvSpPr>
          <p:cNvPr id="682" name="Google Shape;682;p29"/>
          <p:cNvSpPr txBox="1">
            <a:spLocks noGrp="1"/>
          </p:cNvSpPr>
          <p:nvPr>
            <p:ph type="ctrTitle" idx="3"/>
          </p:nvPr>
        </p:nvSpPr>
        <p:spPr>
          <a:xfrm>
            <a:off x="2026081" y="2849589"/>
            <a:ext cx="2726062" cy="4704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프로그램 </a:t>
            </a:r>
            <a:r>
              <a:rPr lang="en-US" altLang="ko-KR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GUI</a:t>
            </a:r>
            <a:endParaRPr sz="2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83" name="Google Shape;683;p29"/>
          <p:cNvSpPr txBox="1">
            <a:spLocks noGrp="1"/>
          </p:cNvSpPr>
          <p:nvPr>
            <p:ph type="ctrTitle"/>
          </p:nvPr>
        </p:nvSpPr>
        <p:spPr>
          <a:xfrm>
            <a:off x="2003926" y="1389359"/>
            <a:ext cx="2592601" cy="4590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프로그램 소개</a:t>
            </a:r>
            <a:endParaRPr sz="2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86" name="Google Shape;686;p29"/>
          <p:cNvSpPr txBox="1">
            <a:spLocks noGrp="1"/>
          </p:cNvSpPr>
          <p:nvPr>
            <p:ph type="ctrTitle" idx="6"/>
          </p:nvPr>
        </p:nvSpPr>
        <p:spPr>
          <a:xfrm>
            <a:off x="5503799" y="2033074"/>
            <a:ext cx="1657737" cy="464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구현 기능</a:t>
            </a:r>
            <a:endParaRPr lang="en-US" altLang="ko-KR" sz="2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87" name="Google Shape;687;p29"/>
          <p:cNvSpPr txBox="1">
            <a:spLocks noGrp="1"/>
          </p:cNvSpPr>
          <p:nvPr>
            <p:ph type="ctrTitle" idx="8"/>
          </p:nvPr>
        </p:nvSpPr>
        <p:spPr>
          <a:xfrm>
            <a:off x="4185103" y="3222662"/>
            <a:ext cx="2906923" cy="10031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진행 상황 및</a:t>
            </a:r>
            <a:br>
              <a:rPr lang="en-US" altLang="ko-KR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커밋 상황</a:t>
            </a:r>
            <a:endParaRPr sz="2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90" name="Google Shape;690;p29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691" name="Google Shape;691;p29"/>
          <p:cNvCxnSpPr/>
          <p:nvPr/>
        </p:nvCxnSpPr>
        <p:spPr>
          <a:xfrm rot="10800000">
            <a:off x="1137975" y="2762712"/>
            <a:ext cx="7371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diamond" w="lg" len="lg"/>
            <a:tailEnd type="none" w="lg" len="lg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oogle Shape;697;p30"/>
          <p:cNvGrpSpPr/>
          <p:nvPr/>
        </p:nvGrpSpPr>
        <p:grpSpPr>
          <a:xfrm>
            <a:off x="375338" y="948861"/>
            <a:ext cx="4940873" cy="4481934"/>
            <a:chOff x="2319050" y="553125"/>
            <a:chExt cx="1033850" cy="937800"/>
          </a:xfrm>
        </p:grpSpPr>
        <p:sp>
          <p:nvSpPr>
            <p:cNvPr id="698" name="Google Shape;698;p30"/>
            <p:cNvSpPr/>
            <p:nvPr/>
          </p:nvSpPr>
          <p:spPr>
            <a:xfrm>
              <a:off x="2319075" y="611775"/>
              <a:ext cx="1033825" cy="879125"/>
            </a:xfrm>
            <a:custGeom>
              <a:avLst/>
              <a:gdLst/>
              <a:ahLst/>
              <a:cxnLst/>
              <a:rect l="l" t="t" r="r" b="b"/>
              <a:pathLst>
                <a:path w="41353" h="35165" extrusionOk="0">
                  <a:moveTo>
                    <a:pt x="18090" y="0"/>
                  </a:moveTo>
                  <a:lnTo>
                    <a:pt x="15505" y="1492"/>
                  </a:lnTo>
                  <a:lnTo>
                    <a:pt x="14989" y="1791"/>
                  </a:lnTo>
                  <a:lnTo>
                    <a:pt x="14989" y="3582"/>
                  </a:lnTo>
                  <a:lnTo>
                    <a:pt x="14265" y="3998"/>
                  </a:lnTo>
                  <a:cubicBezTo>
                    <a:pt x="14345" y="3852"/>
                    <a:pt x="14393" y="3656"/>
                    <a:pt x="14393" y="3440"/>
                  </a:cubicBezTo>
                  <a:lnTo>
                    <a:pt x="14393" y="3427"/>
                  </a:lnTo>
                  <a:lnTo>
                    <a:pt x="14393" y="3421"/>
                  </a:lnTo>
                  <a:lnTo>
                    <a:pt x="14393" y="3408"/>
                  </a:lnTo>
                  <a:lnTo>
                    <a:pt x="14393" y="3401"/>
                  </a:lnTo>
                  <a:lnTo>
                    <a:pt x="14393" y="3386"/>
                  </a:lnTo>
                  <a:lnTo>
                    <a:pt x="14393" y="3379"/>
                  </a:lnTo>
                  <a:lnTo>
                    <a:pt x="14393" y="3363"/>
                  </a:lnTo>
                  <a:lnTo>
                    <a:pt x="14393" y="3357"/>
                  </a:lnTo>
                  <a:cubicBezTo>
                    <a:pt x="14371" y="2838"/>
                    <a:pt x="14166" y="1581"/>
                    <a:pt x="13917" y="1581"/>
                  </a:cubicBezTo>
                  <a:cubicBezTo>
                    <a:pt x="13653" y="1581"/>
                    <a:pt x="13440" y="2989"/>
                    <a:pt x="13440" y="3441"/>
                  </a:cubicBezTo>
                  <a:cubicBezTo>
                    <a:pt x="13440" y="3846"/>
                    <a:pt x="13611" y="4181"/>
                    <a:pt x="13836" y="4247"/>
                  </a:cubicBezTo>
                  <a:lnTo>
                    <a:pt x="13440" y="4477"/>
                  </a:lnTo>
                  <a:lnTo>
                    <a:pt x="9303" y="2088"/>
                  </a:lnTo>
                  <a:lnTo>
                    <a:pt x="5169" y="4477"/>
                  </a:lnTo>
                  <a:lnTo>
                    <a:pt x="5169" y="9250"/>
                  </a:lnTo>
                  <a:lnTo>
                    <a:pt x="4855" y="9431"/>
                  </a:lnTo>
                  <a:cubicBezTo>
                    <a:pt x="4776" y="8862"/>
                    <a:pt x="4615" y="8163"/>
                    <a:pt x="4429" y="8163"/>
                  </a:cubicBezTo>
                  <a:cubicBezTo>
                    <a:pt x="4293" y="8163"/>
                    <a:pt x="4170" y="8538"/>
                    <a:pt x="4083" y="8965"/>
                  </a:cubicBezTo>
                  <a:cubicBezTo>
                    <a:pt x="3965" y="8071"/>
                    <a:pt x="3711" y="6929"/>
                    <a:pt x="3415" y="6929"/>
                  </a:cubicBezTo>
                  <a:cubicBezTo>
                    <a:pt x="3009" y="6929"/>
                    <a:pt x="2680" y="9098"/>
                    <a:pt x="2680" y="9794"/>
                  </a:cubicBezTo>
                  <a:cubicBezTo>
                    <a:pt x="2680" y="10097"/>
                    <a:pt x="2741" y="10374"/>
                    <a:pt x="2846" y="10592"/>
                  </a:cubicBezTo>
                  <a:lnTo>
                    <a:pt x="836" y="11752"/>
                  </a:lnTo>
                  <a:lnTo>
                    <a:pt x="836" y="11636"/>
                  </a:lnTo>
                  <a:cubicBezTo>
                    <a:pt x="1061" y="11569"/>
                    <a:pt x="1232" y="11232"/>
                    <a:pt x="1232" y="10829"/>
                  </a:cubicBezTo>
                  <a:lnTo>
                    <a:pt x="1232" y="10815"/>
                  </a:lnTo>
                  <a:lnTo>
                    <a:pt x="1232" y="10810"/>
                  </a:lnTo>
                  <a:lnTo>
                    <a:pt x="1232" y="10796"/>
                  </a:lnTo>
                  <a:lnTo>
                    <a:pt x="1232" y="10789"/>
                  </a:lnTo>
                  <a:lnTo>
                    <a:pt x="1232" y="10774"/>
                  </a:lnTo>
                  <a:lnTo>
                    <a:pt x="1232" y="10767"/>
                  </a:lnTo>
                  <a:lnTo>
                    <a:pt x="1232" y="10751"/>
                  </a:lnTo>
                  <a:lnTo>
                    <a:pt x="1232" y="10745"/>
                  </a:lnTo>
                  <a:cubicBezTo>
                    <a:pt x="1232" y="10739"/>
                    <a:pt x="1232" y="10734"/>
                    <a:pt x="1230" y="10728"/>
                  </a:cubicBezTo>
                  <a:cubicBezTo>
                    <a:pt x="1204" y="10197"/>
                    <a:pt x="1001" y="8969"/>
                    <a:pt x="755" y="8969"/>
                  </a:cubicBezTo>
                  <a:cubicBezTo>
                    <a:pt x="492" y="8969"/>
                    <a:pt x="278" y="10377"/>
                    <a:pt x="278" y="10829"/>
                  </a:cubicBezTo>
                  <a:cubicBezTo>
                    <a:pt x="278" y="11248"/>
                    <a:pt x="462" y="11594"/>
                    <a:pt x="698" y="11641"/>
                  </a:cubicBezTo>
                  <a:lnTo>
                    <a:pt x="698" y="11833"/>
                  </a:lnTo>
                  <a:lnTo>
                    <a:pt x="1" y="12236"/>
                  </a:lnTo>
                  <a:lnTo>
                    <a:pt x="1" y="14276"/>
                  </a:lnTo>
                  <a:lnTo>
                    <a:pt x="8570" y="19224"/>
                  </a:lnTo>
                  <a:lnTo>
                    <a:pt x="4133" y="21785"/>
                  </a:lnTo>
                  <a:lnTo>
                    <a:pt x="4133" y="23825"/>
                  </a:lnTo>
                  <a:lnTo>
                    <a:pt x="11671" y="28176"/>
                  </a:lnTo>
                  <a:lnTo>
                    <a:pt x="11369" y="28350"/>
                  </a:lnTo>
                  <a:lnTo>
                    <a:pt x="11369" y="29196"/>
                  </a:lnTo>
                  <a:lnTo>
                    <a:pt x="11371" y="30389"/>
                  </a:lnTo>
                  <a:lnTo>
                    <a:pt x="19640" y="35164"/>
                  </a:lnTo>
                  <a:lnTo>
                    <a:pt x="27912" y="30389"/>
                  </a:lnTo>
                  <a:lnTo>
                    <a:pt x="29979" y="31583"/>
                  </a:lnTo>
                  <a:lnTo>
                    <a:pt x="40318" y="25614"/>
                  </a:lnTo>
                  <a:lnTo>
                    <a:pt x="40318" y="24769"/>
                  </a:lnTo>
                  <a:lnTo>
                    <a:pt x="40318" y="23575"/>
                  </a:lnTo>
                  <a:lnTo>
                    <a:pt x="40018" y="23401"/>
                  </a:lnTo>
                  <a:lnTo>
                    <a:pt x="40320" y="23227"/>
                  </a:lnTo>
                  <a:lnTo>
                    <a:pt x="40320" y="22382"/>
                  </a:lnTo>
                  <a:lnTo>
                    <a:pt x="40320" y="21189"/>
                  </a:lnTo>
                  <a:lnTo>
                    <a:pt x="40018" y="21015"/>
                  </a:lnTo>
                  <a:lnTo>
                    <a:pt x="41352" y="20243"/>
                  </a:lnTo>
                  <a:lnTo>
                    <a:pt x="41351" y="19398"/>
                  </a:lnTo>
                  <a:lnTo>
                    <a:pt x="41349" y="18204"/>
                  </a:lnTo>
                  <a:lnTo>
                    <a:pt x="38436" y="16522"/>
                  </a:lnTo>
                  <a:cubicBezTo>
                    <a:pt x="38338" y="15945"/>
                    <a:pt x="38177" y="15356"/>
                    <a:pt x="37995" y="15356"/>
                  </a:cubicBezTo>
                  <a:cubicBezTo>
                    <a:pt x="37895" y="15356"/>
                    <a:pt x="37801" y="15538"/>
                    <a:pt x="37720" y="15796"/>
                  </a:cubicBezTo>
                  <a:cubicBezTo>
                    <a:pt x="37624" y="15184"/>
                    <a:pt x="37455" y="14510"/>
                    <a:pt x="37260" y="14510"/>
                  </a:cubicBezTo>
                  <a:cubicBezTo>
                    <a:pt x="37086" y="14510"/>
                    <a:pt x="36932" y="15046"/>
                    <a:pt x="36832" y="15597"/>
                  </a:cubicBezTo>
                  <a:lnTo>
                    <a:pt x="36181" y="15222"/>
                  </a:lnTo>
                  <a:lnTo>
                    <a:pt x="36181" y="14025"/>
                  </a:lnTo>
                  <a:lnTo>
                    <a:pt x="32047" y="11638"/>
                  </a:lnTo>
                  <a:lnTo>
                    <a:pt x="31013" y="12236"/>
                  </a:lnTo>
                  <a:lnTo>
                    <a:pt x="29978" y="11638"/>
                  </a:lnTo>
                  <a:lnTo>
                    <a:pt x="27954" y="10470"/>
                  </a:lnTo>
                  <a:cubicBezTo>
                    <a:pt x="27885" y="10259"/>
                    <a:pt x="27807" y="10117"/>
                    <a:pt x="27723" y="10117"/>
                  </a:cubicBezTo>
                  <a:cubicBezTo>
                    <a:pt x="27672" y="10117"/>
                    <a:pt x="27624" y="10168"/>
                    <a:pt x="27580" y="10252"/>
                  </a:cubicBezTo>
                  <a:lnTo>
                    <a:pt x="26878" y="9848"/>
                  </a:lnTo>
                  <a:lnTo>
                    <a:pt x="24811" y="6266"/>
                  </a:lnTo>
                  <a:lnTo>
                    <a:pt x="22744" y="7461"/>
                  </a:lnTo>
                  <a:lnTo>
                    <a:pt x="18527" y="5026"/>
                  </a:lnTo>
                  <a:cubicBezTo>
                    <a:pt x="18396" y="4436"/>
                    <a:pt x="18219" y="3946"/>
                    <a:pt x="18026" y="3946"/>
                  </a:cubicBezTo>
                  <a:cubicBezTo>
                    <a:pt x="17892" y="3946"/>
                    <a:pt x="17767" y="4182"/>
                    <a:pt x="17658" y="4524"/>
                  </a:cubicBezTo>
                  <a:lnTo>
                    <a:pt x="16540" y="3879"/>
                  </a:lnTo>
                  <a:lnTo>
                    <a:pt x="18606" y="2686"/>
                  </a:lnTo>
                  <a:lnTo>
                    <a:pt x="18606" y="299"/>
                  </a:lnTo>
                  <a:lnTo>
                    <a:pt x="1809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3275325" y="1088000"/>
              <a:ext cx="77525" cy="59750"/>
            </a:xfrm>
            <a:custGeom>
              <a:avLst/>
              <a:gdLst/>
              <a:ahLst/>
              <a:cxnLst/>
              <a:rect l="l" t="t" r="r" b="b"/>
              <a:pathLst>
                <a:path w="3101" h="2390" extrusionOk="0">
                  <a:moveTo>
                    <a:pt x="3099" y="1"/>
                  </a:moveTo>
                  <a:lnTo>
                    <a:pt x="1" y="1792"/>
                  </a:lnTo>
                  <a:lnTo>
                    <a:pt x="1035" y="2389"/>
                  </a:lnTo>
                  <a:lnTo>
                    <a:pt x="1035" y="2388"/>
                  </a:lnTo>
                  <a:lnTo>
                    <a:pt x="3101" y="1194"/>
                  </a:lnTo>
                  <a:lnTo>
                    <a:pt x="3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2319050" y="714950"/>
              <a:ext cx="1033775" cy="746100"/>
            </a:xfrm>
            <a:custGeom>
              <a:avLst/>
              <a:gdLst/>
              <a:ahLst/>
              <a:cxnLst/>
              <a:rect l="l" t="t" r="r" b="b"/>
              <a:pathLst>
                <a:path w="41351" h="29844" extrusionOk="0">
                  <a:moveTo>
                    <a:pt x="15507" y="0"/>
                  </a:moveTo>
                  <a:lnTo>
                    <a:pt x="0" y="8954"/>
                  </a:lnTo>
                  <a:lnTo>
                    <a:pt x="10338" y="14923"/>
                  </a:lnTo>
                  <a:lnTo>
                    <a:pt x="9304" y="15520"/>
                  </a:lnTo>
                  <a:lnTo>
                    <a:pt x="9302" y="15520"/>
                  </a:lnTo>
                  <a:lnTo>
                    <a:pt x="4134" y="18504"/>
                  </a:lnTo>
                  <a:lnTo>
                    <a:pt x="13439" y="23875"/>
                  </a:lnTo>
                  <a:lnTo>
                    <a:pt x="12405" y="24473"/>
                  </a:lnTo>
                  <a:lnTo>
                    <a:pt x="11370" y="25069"/>
                  </a:lnTo>
                  <a:lnTo>
                    <a:pt x="19641" y="29844"/>
                  </a:lnTo>
                  <a:lnTo>
                    <a:pt x="27911" y="25069"/>
                  </a:lnTo>
                  <a:lnTo>
                    <a:pt x="29979" y="26264"/>
                  </a:lnTo>
                  <a:lnTo>
                    <a:pt x="40319" y="20294"/>
                  </a:lnTo>
                  <a:lnTo>
                    <a:pt x="39286" y="19698"/>
                  </a:lnTo>
                  <a:lnTo>
                    <a:pt x="38250" y="19100"/>
                  </a:lnTo>
                  <a:lnTo>
                    <a:pt x="40319" y="17907"/>
                  </a:lnTo>
                  <a:lnTo>
                    <a:pt x="39286" y="17311"/>
                  </a:lnTo>
                  <a:lnTo>
                    <a:pt x="38252" y="16714"/>
                  </a:lnTo>
                  <a:lnTo>
                    <a:pt x="41350" y="14923"/>
                  </a:lnTo>
                  <a:lnTo>
                    <a:pt x="29979" y="8357"/>
                  </a:lnTo>
                  <a:lnTo>
                    <a:pt x="15507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3275300" y="1162600"/>
              <a:ext cx="51750" cy="44800"/>
            </a:xfrm>
            <a:custGeom>
              <a:avLst/>
              <a:gdLst/>
              <a:ahLst/>
              <a:cxnLst/>
              <a:rect l="l" t="t" r="r" b="b"/>
              <a:pathLst>
                <a:path w="2070" h="1792" extrusionOk="0">
                  <a:moveTo>
                    <a:pt x="2069" y="1"/>
                  </a:moveTo>
                  <a:lnTo>
                    <a:pt x="0" y="1194"/>
                  </a:lnTo>
                  <a:lnTo>
                    <a:pt x="1036" y="1792"/>
                  </a:lnTo>
                  <a:lnTo>
                    <a:pt x="2069" y="1194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3068500" y="1222275"/>
              <a:ext cx="258550" cy="179125"/>
            </a:xfrm>
            <a:custGeom>
              <a:avLst/>
              <a:gdLst/>
              <a:ahLst/>
              <a:cxnLst/>
              <a:rect l="l" t="t" r="r" b="b"/>
              <a:pathLst>
                <a:path w="10342" h="7165" extrusionOk="0">
                  <a:moveTo>
                    <a:pt x="10341" y="1"/>
                  </a:moveTo>
                  <a:lnTo>
                    <a:pt x="1" y="5971"/>
                  </a:lnTo>
                  <a:lnTo>
                    <a:pt x="2" y="7164"/>
                  </a:lnTo>
                  <a:lnTo>
                    <a:pt x="10341" y="1196"/>
                  </a:lnTo>
                  <a:lnTo>
                    <a:pt x="10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3016825" y="1341650"/>
              <a:ext cx="51750" cy="59750"/>
            </a:xfrm>
            <a:custGeom>
              <a:avLst/>
              <a:gdLst/>
              <a:ahLst/>
              <a:cxnLst/>
              <a:rect l="l" t="t" r="r" b="b"/>
              <a:pathLst>
                <a:path w="2070" h="2390" extrusionOk="0">
                  <a:moveTo>
                    <a:pt x="0" y="1"/>
                  </a:moveTo>
                  <a:lnTo>
                    <a:pt x="2" y="1196"/>
                  </a:lnTo>
                  <a:lnTo>
                    <a:pt x="2069" y="2389"/>
                  </a:lnTo>
                  <a:lnTo>
                    <a:pt x="2068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2810075" y="1341650"/>
              <a:ext cx="206800" cy="149275"/>
            </a:xfrm>
            <a:custGeom>
              <a:avLst/>
              <a:gdLst/>
              <a:ahLst/>
              <a:cxnLst/>
              <a:rect l="l" t="t" r="r" b="b"/>
              <a:pathLst>
                <a:path w="8272" h="5971" extrusionOk="0">
                  <a:moveTo>
                    <a:pt x="8270" y="1"/>
                  </a:moveTo>
                  <a:lnTo>
                    <a:pt x="0" y="4776"/>
                  </a:lnTo>
                  <a:lnTo>
                    <a:pt x="0" y="5971"/>
                  </a:lnTo>
                  <a:lnTo>
                    <a:pt x="8272" y="1196"/>
                  </a:lnTo>
                  <a:lnTo>
                    <a:pt x="8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2603300" y="1341650"/>
              <a:ext cx="206800" cy="149275"/>
            </a:xfrm>
            <a:custGeom>
              <a:avLst/>
              <a:gdLst/>
              <a:ahLst/>
              <a:cxnLst/>
              <a:rect l="l" t="t" r="r" b="b"/>
              <a:pathLst>
                <a:path w="8272" h="5971" extrusionOk="0">
                  <a:moveTo>
                    <a:pt x="0" y="1"/>
                  </a:moveTo>
                  <a:lnTo>
                    <a:pt x="2" y="1196"/>
                  </a:lnTo>
                  <a:lnTo>
                    <a:pt x="8271" y="5971"/>
                  </a:lnTo>
                  <a:lnTo>
                    <a:pt x="8271" y="47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>
              <a:off x="2422400" y="1177550"/>
              <a:ext cx="232650" cy="149225"/>
            </a:xfrm>
            <a:custGeom>
              <a:avLst/>
              <a:gdLst/>
              <a:ahLst/>
              <a:cxnLst/>
              <a:rect l="l" t="t" r="r" b="b"/>
              <a:pathLst>
                <a:path w="9306" h="5969" extrusionOk="0">
                  <a:moveTo>
                    <a:pt x="0" y="0"/>
                  </a:moveTo>
                  <a:lnTo>
                    <a:pt x="0" y="1194"/>
                  </a:lnTo>
                  <a:lnTo>
                    <a:pt x="8271" y="5969"/>
                  </a:lnTo>
                  <a:lnTo>
                    <a:pt x="9305" y="5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0"/>
            <p:cNvSpPr/>
            <p:nvPr/>
          </p:nvSpPr>
          <p:spPr>
            <a:xfrm>
              <a:off x="2319050" y="938800"/>
              <a:ext cx="258450" cy="164175"/>
            </a:xfrm>
            <a:custGeom>
              <a:avLst/>
              <a:gdLst/>
              <a:ahLst/>
              <a:cxnLst/>
              <a:rect l="l" t="t" r="r" b="b"/>
              <a:pathLst>
                <a:path w="10338" h="6567" extrusionOk="0">
                  <a:moveTo>
                    <a:pt x="0" y="0"/>
                  </a:moveTo>
                  <a:lnTo>
                    <a:pt x="0" y="1194"/>
                  </a:lnTo>
                  <a:lnTo>
                    <a:pt x="9302" y="6566"/>
                  </a:lnTo>
                  <a:lnTo>
                    <a:pt x="9304" y="6566"/>
                  </a:lnTo>
                  <a:lnTo>
                    <a:pt x="10338" y="5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3275325" y="1066875"/>
              <a:ext cx="77525" cy="59700"/>
            </a:xfrm>
            <a:custGeom>
              <a:avLst/>
              <a:gdLst/>
              <a:ahLst/>
              <a:cxnLst/>
              <a:rect l="l" t="t" r="r" b="b"/>
              <a:pathLst>
                <a:path w="3101" h="2388" extrusionOk="0">
                  <a:moveTo>
                    <a:pt x="3099" y="0"/>
                  </a:moveTo>
                  <a:lnTo>
                    <a:pt x="1" y="1790"/>
                  </a:lnTo>
                  <a:lnTo>
                    <a:pt x="1035" y="2387"/>
                  </a:lnTo>
                  <a:lnTo>
                    <a:pt x="3101" y="1194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0"/>
            <p:cNvSpPr/>
            <p:nvPr/>
          </p:nvSpPr>
          <p:spPr>
            <a:xfrm>
              <a:off x="2319050" y="693800"/>
              <a:ext cx="1033775" cy="746125"/>
            </a:xfrm>
            <a:custGeom>
              <a:avLst/>
              <a:gdLst/>
              <a:ahLst/>
              <a:cxnLst/>
              <a:rect l="l" t="t" r="r" b="b"/>
              <a:pathLst>
                <a:path w="41351" h="29845" extrusionOk="0">
                  <a:moveTo>
                    <a:pt x="15507" y="1"/>
                  </a:moveTo>
                  <a:lnTo>
                    <a:pt x="0" y="8955"/>
                  </a:lnTo>
                  <a:lnTo>
                    <a:pt x="10338" y="14923"/>
                  </a:lnTo>
                  <a:lnTo>
                    <a:pt x="9304" y="15521"/>
                  </a:lnTo>
                  <a:lnTo>
                    <a:pt x="9302" y="15521"/>
                  </a:lnTo>
                  <a:lnTo>
                    <a:pt x="4134" y="18505"/>
                  </a:lnTo>
                  <a:lnTo>
                    <a:pt x="13439" y="23876"/>
                  </a:lnTo>
                  <a:lnTo>
                    <a:pt x="12405" y="24474"/>
                  </a:lnTo>
                  <a:lnTo>
                    <a:pt x="11370" y="25069"/>
                  </a:lnTo>
                  <a:lnTo>
                    <a:pt x="19641" y="29845"/>
                  </a:lnTo>
                  <a:lnTo>
                    <a:pt x="27911" y="25069"/>
                  </a:lnTo>
                  <a:lnTo>
                    <a:pt x="29979" y="26263"/>
                  </a:lnTo>
                  <a:lnTo>
                    <a:pt x="40319" y="20294"/>
                  </a:lnTo>
                  <a:lnTo>
                    <a:pt x="39286" y="19698"/>
                  </a:lnTo>
                  <a:lnTo>
                    <a:pt x="38250" y="19101"/>
                  </a:lnTo>
                  <a:lnTo>
                    <a:pt x="40319" y="17906"/>
                  </a:lnTo>
                  <a:lnTo>
                    <a:pt x="39286" y="17310"/>
                  </a:lnTo>
                  <a:lnTo>
                    <a:pt x="38252" y="16713"/>
                  </a:lnTo>
                  <a:lnTo>
                    <a:pt x="41350" y="14923"/>
                  </a:lnTo>
                  <a:lnTo>
                    <a:pt x="29979" y="8357"/>
                  </a:lnTo>
                  <a:lnTo>
                    <a:pt x="15507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0"/>
            <p:cNvSpPr/>
            <p:nvPr/>
          </p:nvSpPr>
          <p:spPr>
            <a:xfrm>
              <a:off x="3275300" y="1141450"/>
              <a:ext cx="51750" cy="44825"/>
            </a:xfrm>
            <a:custGeom>
              <a:avLst/>
              <a:gdLst/>
              <a:ahLst/>
              <a:cxnLst/>
              <a:rect l="l" t="t" r="r" b="b"/>
              <a:pathLst>
                <a:path w="2070" h="1793" extrusionOk="0">
                  <a:moveTo>
                    <a:pt x="2069" y="0"/>
                  </a:moveTo>
                  <a:lnTo>
                    <a:pt x="0" y="1195"/>
                  </a:lnTo>
                  <a:lnTo>
                    <a:pt x="1036" y="1792"/>
                  </a:lnTo>
                  <a:lnTo>
                    <a:pt x="2069" y="1195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3068500" y="1201150"/>
              <a:ext cx="258550" cy="179100"/>
            </a:xfrm>
            <a:custGeom>
              <a:avLst/>
              <a:gdLst/>
              <a:ahLst/>
              <a:cxnLst/>
              <a:rect l="l" t="t" r="r" b="b"/>
              <a:pathLst>
                <a:path w="10342" h="7164" extrusionOk="0">
                  <a:moveTo>
                    <a:pt x="10341" y="0"/>
                  </a:moveTo>
                  <a:lnTo>
                    <a:pt x="1" y="5969"/>
                  </a:lnTo>
                  <a:lnTo>
                    <a:pt x="2" y="7164"/>
                  </a:lnTo>
                  <a:lnTo>
                    <a:pt x="10341" y="1194"/>
                  </a:lnTo>
                  <a:lnTo>
                    <a:pt x="10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3016825" y="1320525"/>
              <a:ext cx="51750" cy="59725"/>
            </a:xfrm>
            <a:custGeom>
              <a:avLst/>
              <a:gdLst/>
              <a:ahLst/>
              <a:cxnLst/>
              <a:rect l="l" t="t" r="r" b="b"/>
              <a:pathLst>
                <a:path w="2070" h="2389" extrusionOk="0">
                  <a:moveTo>
                    <a:pt x="0" y="0"/>
                  </a:moveTo>
                  <a:lnTo>
                    <a:pt x="2" y="1194"/>
                  </a:lnTo>
                  <a:lnTo>
                    <a:pt x="2069" y="2389"/>
                  </a:lnTo>
                  <a:lnTo>
                    <a:pt x="2068" y="1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0"/>
            <p:cNvSpPr/>
            <p:nvPr/>
          </p:nvSpPr>
          <p:spPr>
            <a:xfrm>
              <a:off x="2810075" y="1320525"/>
              <a:ext cx="206800" cy="149225"/>
            </a:xfrm>
            <a:custGeom>
              <a:avLst/>
              <a:gdLst/>
              <a:ahLst/>
              <a:cxnLst/>
              <a:rect l="l" t="t" r="r" b="b"/>
              <a:pathLst>
                <a:path w="8272" h="5969" extrusionOk="0">
                  <a:moveTo>
                    <a:pt x="8270" y="0"/>
                  </a:moveTo>
                  <a:lnTo>
                    <a:pt x="0" y="4776"/>
                  </a:lnTo>
                  <a:lnTo>
                    <a:pt x="0" y="5969"/>
                  </a:lnTo>
                  <a:lnTo>
                    <a:pt x="8272" y="1194"/>
                  </a:lnTo>
                  <a:lnTo>
                    <a:pt x="8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0"/>
            <p:cNvSpPr/>
            <p:nvPr/>
          </p:nvSpPr>
          <p:spPr>
            <a:xfrm>
              <a:off x="2603300" y="1320525"/>
              <a:ext cx="206800" cy="149225"/>
            </a:xfrm>
            <a:custGeom>
              <a:avLst/>
              <a:gdLst/>
              <a:ahLst/>
              <a:cxnLst/>
              <a:rect l="l" t="t" r="r" b="b"/>
              <a:pathLst>
                <a:path w="8272" h="5969" extrusionOk="0">
                  <a:moveTo>
                    <a:pt x="0" y="0"/>
                  </a:moveTo>
                  <a:lnTo>
                    <a:pt x="2" y="1194"/>
                  </a:lnTo>
                  <a:lnTo>
                    <a:pt x="8271" y="5969"/>
                  </a:lnTo>
                  <a:lnTo>
                    <a:pt x="8271" y="47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0"/>
            <p:cNvSpPr/>
            <p:nvPr/>
          </p:nvSpPr>
          <p:spPr>
            <a:xfrm>
              <a:off x="2422400" y="1156425"/>
              <a:ext cx="232650" cy="149225"/>
            </a:xfrm>
            <a:custGeom>
              <a:avLst/>
              <a:gdLst/>
              <a:ahLst/>
              <a:cxnLst/>
              <a:rect l="l" t="t" r="r" b="b"/>
              <a:pathLst>
                <a:path w="9306" h="5969" extrusionOk="0">
                  <a:moveTo>
                    <a:pt x="0" y="0"/>
                  </a:moveTo>
                  <a:lnTo>
                    <a:pt x="0" y="1193"/>
                  </a:lnTo>
                  <a:lnTo>
                    <a:pt x="8271" y="5969"/>
                  </a:lnTo>
                  <a:lnTo>
                    <a:pt x="9305" y="5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0"/>
            <p:cNvSpPr/>
            <p:nvPr/>
          </p:nvSpPr>
          <p:spPr>
            <a:xfrm>
              <a:off x="2319050" y="917650"/>
              <a:ext cx="258450" cy="164175"/>
            </a:xfrm>
            <a:custGeom>
              <a:avLst/>
              <a:gdLst/>
              <a:ahLst/>
              <a:cxnLst/>
              <a:rect l="l" t="t" r="r" b="b"/>
              <a:pathLst>
                <a:path w="10338" h="6567" extrusionOk="0">
                  <a:moveTo>
                    <a:pt x="0" y="1"/>
                  </a:moveTo>
                  <a:lnTo>
                    <a:pt x="0" y="1194"/>
                  </a:lnTo>
                  <a:lnTo>
                    <a:pt x="9302" y="6567"/>
                  </a:lnTo>
                  <a:lnTo>
                    <a:pt x="9304" y="6567"/>
                  </a:lnTo>
                  <a:lnTo>
                    <a:pt x="10338" y="59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0"/>
            <p:cNvSpPr/>
            <p:nvPr/>
          </p:nvSpPr>
          <p:spPr>
            <a:xfrm>
              <a:off x="2336475" y="892975"/>
              <a:ext cx="3500" cy="28100"/>
            </a:xfrm>
            <a:custGeom>
              <a:avLst/>
              <a:gdLst/>
              <a:ahLst/>
              <a:cxnLst/>
              <a:rect l="l" t="t" r="r" b="b"/>
              <a:pathLst>
                <a:path w="140" h="1124" extrusionOk="0">
                  <a:moveTo>
                    <a:pt x="140" y="0"/>
                  </a:moveTo>
                  <a:lnTo>
                    <a:pt x="1" y="80"/>
                  </a:lnTo>
                  <a:lnTo>
                    <a:pt x="1" y="1063"/>
                  </a:lnTo>
                  <a:cubicBezTo>
                    <a:pt x="1" y="1099"/>
                    <a:pt x="29" y="1123"/>
                    <a:pt x="60" y="1123"/>
                  </a:cubicBezTo>
                  <a:cubicBezTo>
                    <a:pt x="70" y="1123"/>
                    <a:pt x="80" y="1121"/>
                    <a:pt x="89" y="1115"/>
                  </a:cubicBezTo>
                  <a:lnTo>
                    <a:pt x="140" y="1085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0"/>
            <p:cNvSpPr/>
            <p:nvPr/>
          </p:nvSpPr>
          <p:spPr>
            <a:xfrm>
              <a:off x="2325975" y="835975"/>
              <a:ext cx="23900" cy="67000"/>
            </a:xfrm>
            <a:custGeom>
              <a:avLst/>
              <a:gdLst/>
              <a:ahLst/>
              <a:cxnLst/>
              <a:rect l="l" t="t" r="r" b="b"/>
              <a:pathLst>
                <a:path w="956" h="2680" extrusionOk="0">
                  <a:moveTo>
                    <a:pt x="477" y="1"/>
                  </a:moveTo>
                  <a:cubicBezTo>
                    <a:pt x="213" y="1"/>
                    <a:pt x="0" y="1409"/>
                    <a:pt x="0" y="1861"/>
                  </a:cubicBezTo>
                  <a:cubicBezTo>
                    <a:pt x="0" y="2312"/>
                    <a:pt x="213" y="2679"/>
                    <a:pt x="477" y="2679"/>
                  </a:cubicBezTo>
                  <a:cubicBezTo>
                    <a:pt x="741" y="2679"/>
                    <a:pt x="956" y="2312"/>
                    <a:pt x="956" y="1861"/>
                  </a:cubicBezTo>
                  <a:cubicBezTo>
                    <a:pt x="956" y="1409"/>
                    <a:pt x="741" y="1"/>
                    <a:pt x="477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0"/>
            <p:cNvSpPr/>
            <p:nvPr/>
          </p:nvSpPr>
          <p:spPr>
            <a:xfrm>
              <a:off x="2329950" y="838350"/>
              <a:ext cx="19925" cy="64625"/>
            </a:xfrm>
            <a:custGeom>
              <a:avLst/>
              <a:gdLst/>
              <a:ahLst/>
              <a:cxnLst/>
              <a:rect l="l" t="t" r="r" b="b"/>
              <a:pathLst>
                <a:path w="797" h="2585" extrusionOk="0">
                  <a:moveTo>
                    <a:pt x="436" y="0"/>
                  </a:moveTo>
                  <a:lnTo>
                    <a:pt x="436" y="0"/>
                  </a:lnTo>
                  <a:cubicBezTo>
                    <a:pt x="521" y="276"/>
                    <a:pt x="565" y="561"/>
                    <a:pt x="563" y="850"/>
                  </a:cubicBezTo>
                  <a:cubicBezTo>
                    <a:pt x="563" y="1553"/>
                    <a:pt x="328" y="2151"/>
                    <a:pt x="1" y="2374"/>
                  </a:cubicBezTo>
                  <a:cubicBezTo>
                    <a:pt x="86" y="2503"/>
                    <a:pt x="196" y="2584"/>
                    <a:pt x="318" y="2584"/>
                  </a:cubicBezTo>
                  <a:cubicBezTo>
                    <a:pt x="582" y="2584"/>
                    <a:pt x="797" y="2217"/>
                    <a:pt x="797" y="1766"/>
                  </a:cubicBezTo>
                  <a:cubicBezTo>
                    <a:pt x="797" y="1383"/>
                    <a:pt x="643" y="321"/>
                    <a:pt x="43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0"/>
            <p:cNvSpPr/>
            <p:nvPr/>
          </p:nvSpPr>
          <p:spPr>
            <a:xfrm>
              <a:off x="2732525" y="828125"/>
              <a:ext cx="310175" cy="179075"/>
            </a:xfrm>
            <a:custGeom>
              <a:avLst/>
              <a:gdLst/>
              <a:ahLst/>
              <a:cxnLst/>
              <a:rect l="l" t="t" r="r" b="b"/>
              <a:pathLst>
                <a:path w="12407" h="7163" extrusionOk="0">
                  <a:moveTo>
                    <a:pt x="6204" y="0"/>
                  </a:moveTo>
                  <a:lnTo>
                    <a:pt x="1" y="3582"/>
                  </a:lnTo>
                  <a:lnTo>
                    <a:pt x="6204" y="7162"/>
                  </a:lnTo>
                  <a:lnTo>
                    <a:pt x="12406" y="3582"/>
                  </a:lnTo>
                  <a:lnTo>
                    <a:pt x="620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0"/>
            <p:cNvSpPr/>
            <p:nvPr/>
          </p:nvSpPr>
          <p:spPr>
            <a:xfrm>
              <a:off x="2835925" y="768400"/>
              <a:ext cx="155100" cy="149275"/>
            </a:xfrm>
            <a:custGeom>
              <a:avLst/>
              <a:gdLst/>
              <a:ahLst/>
              <a:cxnLst/>
              <a:rect l="l" t="t" r="r" b="b"/>
              <a:pathLst>
                <a:path w="6204" h="5971" extrusionOk="0">
                  <a:moveTo>
                    <a:pt x="4136" y="1"/>
                  </a:moveTo>
                  <a:lnTo>
                    <a:pt x="2070" y="1196"/>
                  </a:lnTo>
                  <a:lnTo>
                    <a:pt x="0" y="2389"/>
                  </a:lnTo>
                  <a:lnTo>
                    <a:pt x="2068" y="5971"/>
                  </a:lnTo>
                  <a:lnTo>
                    <a:pt x="6204" y="3583"/>
                  </a:lnTo>
                  <a:lnTo>
                    <a:pt x="4136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0"/>
            <p:cNvSpPr/>
            <p:nvPr/>
          </p:nvSpPr>
          <p:spPr>
            <a:xfrm>
              <a:off x="2887625" y="857950"/>
              <a:ext cx="103400" cy="119400"/>
            </a:xfrm>
            <a:custGeom>
              <a:avLst/>
              <a:gdLst/>
              <a:ahLst/>
              <a:cxnLst/>
              <a:rect l="l" t="t" r="r" b="b"/>
              <a:pathLst>
                <a:path w="4136" h="4776" extrusionOk="0">
                  <a:moveTo>
                    <a:pt x="4136" y="1"/>
                  </a:moveTo>
                  <a:lnTo>
                    <a:pt x="0" y="2389"/>
                  </a:lnTo>
                  <a:lnTo>
                    <a:pt x="2" y="4776"/>
                  </a:lnTo>
                  <a:lnTo>
                    <a:pt x="4136" y="2389"/>
                  </a:lnTo>
                  <a:lnTo>
                    <a:pt x="413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0"/>
            <p:cNvSpPr/>
            <p:nvPr/>
          </p:nvSpPr>
          <p:spPr>
            <a:xfrm>
              <a:off x="2784225" y="857950"/>
              <a:ext cx="103450" cy="119400"/>
            </a:xfrm>
            <a:custGeom>
              <a:avLst/>
              <a:gdLst/>
              <a:ahLst/>
              <a:cxnLst/>
              <a:rect l="l" t="t" r="r" b="b"/>
              <a:pathLst>
                <a:path w="4138" h="4776" extrusionOk="0">
                  <a:moveTo>
                    <a:pt x="0" y="1"/>
                  </a:moveTo>
                  <a:lnTo>
                    <a:pt x="2" y="2389"/>
                  </a:lnTo>
                  <a:lnTo>
                    <a:pt x="4138" y="4776"/>
                  </a:lnTo>
                  <a:lnTo>
                    <a:pt x="4136" y="23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0"/>
            <p:cNvSpPr/>
            <p:nvPr/>
          </p:nvSpPr>
          <p:spPr>
            <a:xfrm>
              <a:off x="2784225" y="828125"/>
              <a:ext cx="103425" cy="89550"/>
            </a:xfrm>
            <a:custGeom>
              <a:avLst/>
              <a:gdLst/>
              <a:ahLst/>
              <a:cxnLst/>
              <a:rect l="l" t="t" r="r" b="b"/>
              <a:pathLst>
                <a:path w="4137" h="3582" extrusionOk="0">
                  <a:moveTo>
                    <a:pt x="2068" y="0"/>
                  </a:moveTo>
                  <a:lnTo>
                    <a:pt x="0" y="1194"/>
                  </a:lnTo>
                  <a:lnTo>
                    <a:pt x="4136" y="3582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E42524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0"/>
            <p:cNvSpPr/>
            <p:nvPr/>
          </p:nvSpPr>
          <p:spPr>
            <a:xfrm>
              <a:off x="2706675" y="1260825"/>
              <a:ext cx="206800" cy="119425"/>
            </a:xfrm>
            <a:custGeom>
              <a:avLst/>
              <a:gdLst/>
              <a:ahLst/>
              <a:cxnLst/>
              <a:rect l="l" t="t" r="r" b="b"/>
              <a:pathLst>
                <a:path w="8272" h="4777" extrusionOk="0">
                  <a:moveTo>
                    <a:pt x="4138" y="0"/>
                  </a:moveTo>
                  <a:lnTo>
                    <a:pt x="1" y="2388"/>
                  </a:lnTo>
                  <a:lnTo>
                    <a:pt x="4136" y="4777"/>
                  </a:lnTo>
                  <a:lnTo>
                    <a:pt x="8272" y="2388"/>
                  </a:lnTo>
                  <a:lnTo>
                    <a:pt x="4138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0"/>
            <p:cNvSpPr/>
            <p:nvPr/>
          </p:nvSpPr>
          <p:spPr>
            <a:xfrm>
              <a:off x="2810075" y="1305625"/>
              <a:ext cx="51725" cy="44750"/>
            </a:xfrm>
            <a:custGeom>
              <a:avLst/>
              <a:gdLst/>
              <a:ahLst/>
              <a:cxnLst/>
              <a:rect l="l" t="t" r="r" b="b"/>
              <a:pathLst>
                <a:path w="2069" h="1790" extrusionOk="0">
                  <a:moveTo>
                    <a:pt x="2068" y="1"/>
                  </a:moveTo>
                  <a:lnTo>
                    <a:pt x="0" y="1194"/>
                  </a:lnTo>
                  <a:lnTo>
                    <a:pt x="0" y="1790"/>
                  </a:lnTo>
                  <a:lnTo>
                    <a:pt x="2068" y="596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0"/>
            <p:cNvSpPr/>
            <p:nvPr/>
          </p:nvSpPr>
          <p:spPr>
            <a:xfrm>
              <a:off x="2758375" y="1275800"/>
              <a:ext cx="103425" cy="59675"/>
            </a:xfrm>
            <a:custGeom>
              <a:avLst/>
              <a:gdLst/>
              <a:ahLst/>
              <a:cxnLst/>
              <a:rect l="l" t="t" r="r" b="b"/>
              <a:pathLst>
                <a:path w="4137" h="2387" extrusionOk="0">
                  <a:moveTo>
                    <a:pt x="2068" y="0"/>
                  </a:moveTo>
                  <a:lnTo>
                    <a:pt x="1" y="1194"/>
                  </a:lnTo>
                  <a:lnTo>
                    <a:pt x="2068" y="2387"/>
                  </a:lnTo>
                  <a:lnTo>
                    <a:pt x="4136" y="1194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0"/>
            <p:cNvSpPr/>
            <p:nvPr/>
          </p:nvSpPr>
          <p:spPr>
            <a:xfrm>
              <a:off x="2758375" y="1305625"/>
              <a:ext cx="51725" cy="44750"/>
            </a:xfrm>
            <a:custGeom>
              <a:avLst/>
              <a:gdLst/>
              <a:ahLst/>
              <a:cxnLst/>
              <a:rect l="l" t="t" r="r" b="b"/>
              <a:pathLst>
                <a:path w="2069" h="1790" extrusionOk="0">
                  <a:moveTo>
                    <a:pt x="1" y="1"/>
                  </a:moveTo>
                  <a:lnTo>
                    <a:pt x="1" y="596"/>
                  </a:lnTo>
                  <a:lnTo>
                    <a:pt x="2068" y="1790"/>
                  </a:lnTo>
                  <a:lnTo>
                    <a:pt x="2068" y="11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0"/>
            <p:cNvSpPr/>
            <p:nvPr/>
          </p:nvSpPr>
          <p:spPr>
            <a:xfrm>
              <a:off x="2822975" y="1156425"/>
              <a:ext cx="64675" cy="96975"/>
            </a:xfrm>
            <a:custGeom>
              <a:avLst/>
              <a:gdLst/>
              <a:ahLst/>
              <a:cxnLst/>
              <a:rect l="l" t="t" r="r" b="b"/>
              <a:pathLst>
                <a:path w="2587" h="3879" extrusionOk="0">
                  <a:moveTo>
                    <a:pt x="2586" y="0"/>
                  </a:moveTo>
                  <a:lnTo>
                    <a:pt x="1" y="1492"/>
                  </a:lnTo>
                  <a:lnTo>
                    <a:pt x="1" y="3879"/>
                  </a:lnTo>
                  <a:lnTo>
                    <a:pt x="2586" y="2387"/>
                  </a:lnTo>
                  <a:lnTo>
                    <a:pt x="2586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0"/>
            <p:cNvSpPr/>
            <p:nvPr/>
          </p:nvSpPr>
          <p:spPr>
            <a:xfrm>
              <a:off x="2810075" y="1148950"/>
              <a:ext cx="77575" cy="44800"/>
            </a:xfrm>
            <a:custGeom>
              <a:avLst/>
              <a:gdLst/>
              <a:ahLst/>
              <a:cxnLst/>
              <a:rect l="l" t="t" r="r" b="b"/>
              <a:pathLst>
                <a:path w="3103" h="1792" extrusionOk="0">
                  <a:moveTo>
                    <a:pt x="2584" y="0"/>
                  </a:moveTo>
                  <a:lnTo>
                    <a:pt x="0" y="1492"/>
                  </a:lnTo>
                  <a:lnTo>
                    <a:pt x="517" y="1791"/>
                  </a:lnTo>
                  <a:lnTo>
                    <a:pt x="3102" y="299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0"/>
            <p:cNvSpPr/>
            <p:nvPr/>
          </p:nvSpPr>
          <p:spPr>
            <a:xfrm>
              <a:off x="2810075" y="1193725"/>
              <a:ext cx="12925" cy="119350"/>
            </a:xfrm>
            <a:custGeom>
              <a:avLst/>
              <a:gdLst/>
              <a:ahLst/>
              <a:cxnLst/>
              <a:rect l="l" t="t" r="r" b="b"/>
              <a:pathLst>
                <a:path w="517" h="4774" extrusionOk="0">
                  <a:moveTo>
                    <a:pt x="517" y="0"/>
                  </a:moveTo>
                  <a:lnTo>
                    <a:pt x="0" y="297"/>
                  </a:lnTo>
                  <a:lnTo>
                    <a:pt x="0" y="4774"/>
                  </a:lnTo>
                  <a:lnTo>
                    <a:pt x="517" y="4477"/>
                  </a:lnTo>
                  <a:lnTo>
                    <a:pt x="517" y="2387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0"/>
            <p:cNvSpPr/>
            <p:nvPr/>
          </p:nvSpPr>
          <p:spPr>
            <a:xfrm>
              <a:off x="2797175" y="1186250"/>
              <a:ext cx="25825" cy="14925"/>
            </a:xfrm>
            <a:custGeom>
              <a:avLst/>
              <a:gdLst/>
              <a:ahLst/>
              <a:cxnLst/>
              <a:rect l="l" t="t" r="r" b="b"/>
              <a:pathLst>
                <a:path w="1033" h="597" extrusionOk="0">
                  <a:moveTo>
                    <a:pt x="516" y="0"/>
                  </a:moveTo>
                  <a:lnTo>
                    <a:pt x="0" y="299"/>
                  </a:lnTo>
                  <a:lnTo>
                    <a:pt x="516" y="596"/>
                  </a:lnTo>
                  <a:lnTo>
                    <a:pt x="1033" y="299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0"/>
            <p:cNvSpPr/>
            <p:nvPr/>
          </p:nvSpPr>
          <p:spPr>
            <a:xfrm>
              <a:off x="2797175" y="1193725"/>
              <a:ext cx="12925" cy="119350"/>
            </a:xfrm>
            <a:custGeom>
              <a:avLst/>
              <a:gdLst/>
              <a:ahLst/>
              <a:cxnLst/>
              <a:rect l="l" t="t" r="r" b="b"/>
              <a:pathLst>
                <a:path w="517" h="4774" extrusionOk="0">
                  <a:moveTo>
                    <a:pt x="0" y="0"/>
                  </a:moveTo>
                  <a:lnTo>
                    <a:pt x="0" y="4477"/>
                  </a:lnTo>
                  <a:lnTo>
                    <a:pt x="516" y="4774"/>
                  </a:lnTo>
                  <a:lnTo>
                    <a:pt x="516" y="2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0"/>
            <p:cNvSpPr/>
            <p:nvPr/>
          </p:nvSpPr>
          <p:spPr>
            <a:xfrm>
              <a:off x="2603300" y="723650"/>
              <a:ext cx="206800" cy="119400"/>
            </a:xfrm>
            <a:custGeom>
              <a:avLst/>
              <a:gdLst/>
              <a:ahLst/>
              <a:cxnLst/>
              <a:rect l="l" t="t" r="r" b="b"/>
              <a:pathLst>
                <a:path w="8272" h="4776" extrusionOk="0">
                  <a:moveTo>
                    <a:pt x="4137" y="0"/>
                  </a:moveTo>
                  <a:lnTo>
                    <a:pt x="0" y="2388"/>
                  </a:lnTo>
                  <a:lnTo>
                    <a:pt x="4136" y="4775"/>
                  </a:lnTo>
                  <a:lnTo>
                    <a:pt x="8271" y="2388"/>
                  </a:lnTo>
                  <a:lnTo>
                    <a:pt x="4137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0"/>
            <p:cNvSpPr/>
            <p:nvPr/>
          </p:nvSpPr>
          <p:spPr>
            <a:xfrm>
              <a:off x="2706675" y="768450"/>
              <a:ext cx="51750" cy="44750"/>
            </a:xfrm>
            <a:custGeom>
              <a:avLst/>
              <a:gdLst/>
              <a:ahLst/>
              <a:cxnLst/>
              <a:rect l="l" t="t" r="r" b="b"/>
              <a:pathLst>
                <a:path w="2070" h="1790" extrusionOk="0">
                  <a:moveTo>
                    <a:pt x="2070" y="0"/>
                  </a:moveTo>
                  <a:lnTo>
                    <a:pt x="1" y="1194"/>
                  </a:lnTo>
                  <a:lnTo>
                    <a:pt x="1" y="1790"/>
                  </a:lnTo>
                  <a:lnTo>
                    <a:pt x="2069" y="596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0"/>
            <p:cNvSpPr/>
            <p:nvPr/>
          </p:nvSpPr>
          <p:spPr>
            <a:xfrm>
              <a:off x="2654975" y="738575"/>
              <a:ext cx="103450" cy="59725"/>
            </a:xfrm>
            <a:custGeom>
              <a:avLst/>
              <a:gdLst/>
              <a:ahLst/>
              <a:cxnLst/>
              <a:rect l="l" t="t" r="r" b="b"/>
              <a:pathLst>
                <a:path w="4138" h="2389" extrusionOk="0">
                  <a:moveTo>
                    <a:pt x="2069" y="1"/>
                  </a:moveTo>
                  <a:lnTo>
                    <a:pt x="1" y="1195"/>
                  </a:lnTo>
                  <a:lnTo>
                    <a:pt x="2069" y="2389"/>
                  </a:lnTo>
                  <a:lnTo>
                    <a:pt x="4138" y="1195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0"/>
            <p:cNvSpPr/>
            <p:nvPr/>
          </p:nvSpPr>
          <p:spPr>
            <a:xfrm>
              <a:off x="2654975" y="768450"/>
              <a:ext cx="51725" cy="44750"/>
            </a:xfrm>
            <a:custGeom>
              <a:avLst/>
              <a:gdLst/>
              <a:ahLst/>
              <a:cxnLst/>
              <a:rect l="l" t="t" r="r" b="b"/>
              <a:pathLst>
                <a:path w="2069" h="1790" extrusionOk="0">
                  <a:moveTo>
                    <a:pt x="1" y="0"/>
                  </a:moveTo>
                  <a:lnTo>
                    <a:pt x="1" y="596"/>
                  </a:lnTo>
                  <a:lnTo>
                    <a:pt x="2069" y="1790"/>
                  </a:lnTo>
                  <a:lnTo>
                    <a:pt x="2069" y="11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0"/>
            <p:cNvSpPr/>
            <p:nvPr/>
          </p:nvSpPr>
          <p:spPr>
            <a:xfrm>
              <a:off x="2719625" y="619225"/>
              <a:ext cx="64625" cy="97000"/>
            </a:xfrm>
            <a:custGeom>
              <a:avLst/>
              <a:gdLst/>
              <a:ahLst/>
              <a:cxnLst/>
              <a:rect l="l" t="t" r="r" b="b"/>
              <a:pathLst>
                <a:path w="2585" h="3880" extrusionOk="0">
                  <a:moveTo>
                    <a:pt x="2584" y="1"/>
                  </a:moveTo>
                  <a:lnTo>
                    <a:pt x="0" y="1493"/>
                  </a:lnTo>
                  <a:lnTo>
                    <a:pt x="0" y="3880"/>
                  </a:lnTo>
                  <a:lnTo>
                    <a:pt x="2584" y="2388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0"/>
            <p:cNvSpPr/>
            <p:nvPr/>
          </p:nvSpPr>
          <p:spPr>
            <a:xfrm>
              <a:off x="2706675" y="611775"/>
              <a:ext cx="77575" cy="44800"/>
            </a:xfrm>
            <a:custGeom>
              <a:avLst/>
              <a:gdLst/>
              <a:ahLst/>
              <a:cxnLst/>
              <a:rect l="l" t="t" r="r" b="b"/>
              <a:pathLst>
                <a:path w="3103" h="1792" extrusionOk="0">
                  <a:moveTo>
                    <a:pt x="2586" y="0"/>
                  </a:moveTo>
                  <a:lnTo>
                    <a:pt x="1" y="1492"/>
                  </a:lnTo>
                  <a:lnTo>
                    <a:pt x="518" y="1791"/>
                  </a:lnTo>
                  <a:lnTo>
                    <a:pt x="3102" y="299"/>
                  </a:lnTo>
                  <a:lnTo>
                    <a:pt x="2586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2706675" y="656550"/>
              <a:ext cx="12975" cy="119350"/>
            </a:xfrm>
            <a:custGeom>
              <a:avLst/>
              <a:gdLst/>
              <a:ahLst/>
              <a:cxnLst/>
              <a:rect l="l" t="t" r="r" b="b"/>
              <a:pathLst>
                <a:path w="519" h="4774" extrusionOk="0">
                  <a:moveTo>
                    <a:pt x="518" y="0"/>
                  </a:moveTo>
                  <a:lnTo>
                    <a:pt x="1" y="297"/>
                  </a:lnTo>
                  <a:lnTo>
                    <a:pt x="1" y="4774"/>
                  </a:lnTo>
                  <a:lnTo>
                    <a:pt x="518" y="4476"/>
                  </a:lnTo>
                  <a:lnTo>
                    <a:pt x="518" y="2387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2693775" y="649075"/>
              <a:ext cx="25875" cy="14925"/>
            </a:xfrm>
            <a:custGeom>
              <a:avLst/>
              <a:gdLst/>
              <a:ahLst/>
              <a:cxnLst/>
              <a:rect l="l" t="t" r="r" b="b"/>
              <a:pathLst>
                <a:path w="1035" h="597" extrusionOk="0">
                  <a:moveTo>
                    <a:pt x="517" y="0"/>
                  </a:moveTo>
                  <a:lnTo>
                    <a:pt x="1" y="299"/>
                  </a:lnTo>
                  <a:lnTo>
                    <a:pt x="517" y="596"/>
                  </a:lnTo>
                  <a:lnTo>
                    <a:pt x="1034" y="299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2693775" y="656550"/>
              <a:ext cx="12925" cy="119350"/>
            </a:xfrm>
            <a:custGeom>
              <a:avLst/>
              <a:gdLst/>
              <a:ahLst/>
              <a:cxnLst/>
              <a:rect l="l" t="t" r="r" b="b"/>
              <a:pathLst>
                <a:path w="517" h="4774" extrusionOk="0">
                  <a:moveTo>
                    <a:pt x="1" y="0"/>
                  </a:moveTo>
                  <a:lnTo>
                    <a:pt x="1" y="4476"/>
                  </a:lnTo>
                  <a:lnTo>
                    <a:pt x="517" y="4774"/>
                  </a:lnTo>
                  <a:lnTo>
                    <a:pt x="517" y="2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2512875" y="932550"/>
              <a:ext cx="672000" cy="194025"/>
            </a:xfrm>
            <a:custGeom>
              <a:avLst/>
              <a:gdLst/>
              <a:ahLst/>
              <a:cxnLst/>
              <a:rect l="l" t="t" r="r" b="b"/>
              <a:pathLst>
                <a:path w="26880" h="7761" extrusionOk="0">
                  <a:moveTo>
                    <a:pt x="6719" y="1"/>
                  </a:moveTo>
                  <a:lnTo>
                    <a:pt x="1" y="3881"/>
                  </a:lnTo>
                  <a:lnTo>
                    <a:pt x="2068" y="5075"/>
                  </a:lnTo>
                  <a:lnTo>
                    <a:pt x="6719" y="2389"/>
                  </a:lnTo>
                  <a:lnTo>
                    <a:pt x="16024" y="7760"/>
                  </a:lnTo>
                  <a:lnTo>
                    <a:pt x="26879" y="1493"/>
                  </a:lnTo>
                  <a:lnTo>
                    <a:pt x="24811" y="300"/>
                  </a:lnTo>
                  <a:lnTo>
                    <a:pt x="16024" y="5373"/>
                  </a:lnTo>
                  <a:lnTo>
                    <a:pt x="671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2546850" y="957875"/>
              <a:ext cx="604550" cy="138600"/>
            </a:xfrm>
            <a:custGeom>
              <a:avLst/>
              <a:gdLst/>
              <a:ahLst/>
              <a:cxnLst/>
              <a:rect l="l" t="t" r="r" b="b"/>
              <a:pathLst>
                <a:path w="24182" h="5544" extrusionOk="0">
                  <a:moveTo>
                    <a:pt x="24077" y="0"/>
                  </a:moveTo>
                  <a:lnTo>
                    <a:pt x="23792" y="165"/>
                  </a:lnTo>
                  <a:lnTo>
                    <a:pt x="23898" y="347"/>
                  </a:lnTo>
                  <a:lnTo>
                    <a:pt x="24182" y="181"/>
                  </a:lnTo>
                  <a:lnTo>
                    <a:pt x="24077" y="0"/>
                  </a:lnTo>
                  <a:close/>
                  <a:moveTo>
                    <a:pt x="5360" y="62"/>
                  </a:moveTo>
                  <a:lnTo>
                    <a:pt x="5103" y="210"/>
                  </a:lnTo>
                  <a:lnTo>
                    <a:pt x="5208" y="392"/>
                  </a:lnTo>
                  <a:lnTo>
                    <a:pt x="5360" y="305"/>
                  </a:lnTo>
                  <a:lnTo>
                    <a:pt x="5953" y="645"/>
                  </a:lnTo>
                  <a:lnTo>
                    <a:pt x="6057" y="464"/>
                  </a:lnTo>
                  <a:lnTo>
                    <a:pt x="5360" y="62"/>
                  </a:lnTo>
                  <a:close/>
                  <a:moveTo>
                    <a:pt x="22942" y="655"/>
                  </a:moveTo>
                  <a:lnTo>
                    <a:pt x="22091" y="1147"/>
                  </a:lnTo>
                  <a:lnTo>
                    <a:pt x="22197" y="1328"/>
                  </a:lnTo>
                  <a:lnTo>
                    <a:pt x="23046" y="837"/>
                  </a:lnTo>
                  <a:lnTo>
                    <a:pt x="22942" y="655"/>
                  </a:lnTo>
                  <a:close/>
                  <a:moveTo>
                    <a:pt x="4246" y="703"/>
                  </a:moveTo>
                  <a:lnTo>
                    <a:pt x="3402" y="1192"/>
                  </a:lnTo>
                  <a:lnTo>
                    <a:pt x="3507" y="1375"/>
                  </a:lnTo>
                  <a:lnTo>
                    <a:pt x="4356" y="883"/>
                  </a:lnTo>
                  <a:lnTo>
                    <a:pt x="4246" y="703"/>
                  </a:lnTo>
                  <a:close/>
                  <a:moveTo>
                    <a:pt x="6906" y="953"/>
                  </a:moveTo>
                  <a:lnTo>
                    <a:pt x="6801" y="1134"/>
                  </a:lnTo>
                  <a:lnTo>
                    <a:pt x="7650" y="1623"/>
                  </a:lnTo>
                  <a:lnTo>
                    <a:pt x="7650" y="1624"/>
                  </a:lnTo>
                  <a:lnTo>
                    <a:pt x="7754" y="1441"/>
                  </a:lnTo>
                  <a:lnTo>
                    <a:pt x="6906" y="953"/>
                  </a:lnTo>
                  <a:close/>
                  <a:moveTo>
                    <a:pt x="21241" y="1636"/>
                  </a:moveTo>
                  <a:lnTo>
                    <a:pt x="20391" y="2126"/>
                  </a:lnTo>
                  <a:lnTo>
                    <a:pt x="20496" y="2309"/>
                  </a:lnTo>
                  <a:lnTo>
                    <a:pt x="20496" y="2307"/>
                  </a:lnTo>
                  <a:lnTo>
                    <a:pt x="21345" y="1817"/>
                  </a:lnTo>
                  <a:lnTo>
                    <a:pt x="21241" y="1636"/>
                  </a:lnTo>
                  <a:close/>
                  <a:moveTo>
                    <a:pt x="2551" y="1682"/>
                  </a:moveTo>
                  <a:lnTo>
                    <a:pt x="1700" y="2174"/>
                  </a:lnTo>
                  <a:lnTo>
                    <a:pt x="1806" y="2355"/>
                  </a:lnTo>
                  <a:lnTo>
                    <a:pt x="1807" y="2353"/>
                  </a:lnTo>
                  <a:lnTo>
                    <a:pt x="2657" y="1863"/>
                  </a:lnTo>
                  <a:lnTo>
                    <a:pt x="2551" y="1682"/>
                  </a:lnTo>
                  <a:close/>
                  <a:moveTo>
                    <a:pt x="8601" y="1934"/>
                  </a:moveTo>
                  <a:lnTo>
                    <a:pt x="8496" y="2117"/>
                  </a:lnTo>
                  <a:lnTo>
                    <a:pt x="9345" y="2606"/>
                  </a:lnTo>
                  <a:lnTo>
                    <a:pt x="9345" y="2604"/>
                  </a:lnTo>
                  <a:lnTo>
                    <a:pt x="9449" y="2423"/>
                  </a:lnTo>
                  <a:lnTo>
                    <a:pt x="8601" y="1934"/>
                  </a:lnTo>
                  <a:close/>
                  <a:moveTo>
                    <a:pt x="19540" y="2620"/>
                  </a:moveTo>
                  <a:lnTo>
                    <a:pt x="18689" y="3110"/>
                  </a:lnTo>
                  <a:lnTo>
                    <a:pt x="18795" y="3292"/>
                  </a:lnTo>
                  <a:lnTo>
                    <a:pt x="19645" y="2802"/>
                  </a:lnTo>
                  <a:lnTo>
                    <a:pt x="19540" y="2620"/>
                  </a:lnTo>
                  <a:close/>
                  <a:moveTo>
                    <a:pt x="850" y="2665"/>
                  </a:moveTo>
                  <a:lnTo>
                    <a:pt x="0" y="3155"/>
                  </a:lnTo>
                  <a:lnTo>
                    <a:pt x="105" y="3337"/>
                  </a:lnTo>
                  <a:lnTo>
                    <a:pt x="105" y="3338"/>
                  </a:lnTo>
                  <a:lnTo>
                    <a:pt x="956" y="2846"/>
                  </a:lnTo>
                  <a:lnTo>
                    <a:pt x="850" y="2665"/>
                  </a:lnTo>
                  <a:close/>
                  <a:moveTo>
                    <a:pt x="10297" y="2913"/>
                  </a:moveTo>
                  <a:lnTo>
                    <a:pt x="10193" y="3094"/>
                  </a:lnTo>
                  <a:lnTo>
                    <a:pt x="11041" y="3583"/>
                  </a:lnTo>
                  <a:lnTo>
                    <a:pt x="11041" y="3585"/>
                  </a:lnTo>
                  <a:lnTo>
                    <a:pt x="11146" y="3402"/>
                  </a:lnTo>
                  <a:lnTo>
                    <a:pt x="10297" y="2913"/>
                  </a:lnTo>
                  <a:close/>
                  <a:moveTo>
                    <a:pt x="17841" y="3599"/>
                  </a:moveTo>
                  <a:lnTo>
                    <a:pt x="16991" y="4091"/>
                  </a:lnTo>
                  <a:lnTo>
                    <a:pt x="17095" y="4272"/>
                  </a:lnTo>
                  <a:lnTo>
                    <a:pt x="17945" y="3780"/>
                  </a:lnTo>
                  <a:lnTo>
                    <a:pt x="17841" y="3599"/>
                  </a:lnTo>
                  <a:close/>
                  <a:moveTo>
                    <a:pt x="11995" y="3893"/>
                  </a:moveTo>
                  <a:lnTo>
                    <a:pt x="11891" y="4075"/>
                  </a:lnTo>
                  <a:lnTo>
                    <a:pt x="12739" y="4565"/>
                  </a:lnTo>
                  <a:lnTo>
                    <a:pt x="12844" y="4384"/>
                  </a:lnTo>
                  <a:lnTo>
                    <a:pt x="11995" y="3893"/>
                  </a:lnTo>
                  <a:close/>
                  <a:moveTo>
                    <a:pt x="16141" y="4581"/>
                  </a:moveTo>
                  <a:lnTo>
                    <a:pt x="15288" y="5072"/>
                  </a:lnTo>
                  <a:lnTo>
                    <a:pt x="15394" y="5254"/>
                  </a:lnTo>
                  <a:lnTo>
                    <a:pt x="15394" y="5252"/>
                  </a:lnTo>
                  <a:lnTo>
                    <a:pt x="16246" y="4762"/>
                  </a:lnTo>
                  <a:lnTo>
                    <a:pt x="16141" y="4581"/>
                  </a:lnTo>
                  <a:close/>
                  <a:moveTo>
                    <a:pt x="13692" y="4872"/>
                  </a:moveTo>
                  <a:lnTo>
                    <a:pt x="13588" y="5053"/>
                  </a:lnTo>
                  <a:lnTo>
                    <a:pt x="14436" y="5544"/>
                  </a:lnTo>
                  <a:lnTo>
                    <a:pt x="14540" y="5362"/>
                  </a:lnTo>
                  <a:lnTo>
                    <a:pt x="13692" y="4872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2949900" y="1146550"/>
              <a:ext cx="5750" cy="46050"/>
            </a:xfrm>
            <a:custGeom>
              <a:avLst/>
              <a:gdLst/>
              <a:ahLst/>
              <a:cxnLst/>
              <a:rect l="l" t="t" r="r" b="b"/>
              <a:pathLst>
                <a:path w="230" h="1842" extrusionOk="0">
                  <a:moveTo>
                    <a:pt x="229" y="1"/>
                  </a:moveTo>
                  <a:lnTo>
                    <a:pt x="0" y="133"/>
                  </a:lnTo>
                  <a:lnTo>
                    <a:pt x="0" y="1745"/>
                  </a:lnTo>
                  <a:cubicBezTo>
                    <a:pt x="0" y="1801"/>
                    <a:pt x="47" y="1842"/>
                    <a:pt x="98" y="1842"/>
                  </a:cubicBezTo>
                  <a:cubicBezTo>
                    <a:pt x="114" y="1842"/>
                    <a:pt x="130" y="1838"/>
                    <a:pt x="145" y="1829"/>
                  </a:cubicBezTo>
                  <a:lnTo>
                    <a:pt x="229" y="1781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2932650" y="1053025"/>
              <a:ext cx="39200" cy="109900"/>
            </a:xfrm>
            <a:custGeom>
              <a:avLst/>
              <a:gdLst/>
              <a:ahLst/>
              <a:cxnLst/>
              <a:rect l="l" t="t" r="r" b="b"/>
              <a:pathLst>
                <a:path w="1568" h="4396" extrusionOk="0">
                  <a:moveTo>
                    <a:pt x="785" y="0"/>
                  </a:moveTo>
                  <a:cubicBezTo>
                    <a:pt x="351" y="0"/>
                    <a:pt x="0" y="2310"/>
                    <a:pt x="0" y="3053"/>
                  </a:cubicBezTo>
                  <a:cubicBezTo>
                    <a:pt x="0" y="3794"/>
                    <a:pt x="351" y="4396"/>
                    <a:pt x="785" y="4396"/>
                  </a:cubicBezTo>
                  <a:cubicBezTo>
                    <a:pt x="1217" y="4396"/>
                    <a:pt x="1568" y="3795"/>
                    <a:pt x="1568" y="3053"/>
                  </a:cubicBezTo>
                  <a:cubicBezTo>
                    <a:pt x="1568" y="2310"/>
                    <a:pt x="1217" y="0"/>
                    <a:pt x="785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2939225" y="1056950"/>
              <a:ext cx="26000" cy="106025"/>
            </a:xfrm>
            <a:custGeom>
              <a:avLst/>
              <a:gdLst/>
              <a:ahLst/>
              <a:cxnLst/>
              <a:rect l="l" t="t" r="r" b="b"/>
              <a:pathLst>
                <a:path w="1040" h="4241" extrusionOk="0">
                  <a:moveTo>
                    <a:pt x="714" y="0"/>
                  </a:moveTo>
                  <a:cubicBezTo>
                    <a:pt x="845" y="405"/>
                    <a:pt x="922" y="880"/>
                    <a:pt x="922" y="1392"/>
                  </a:cubicBezTo>
                  <a:cubicBezTo>
                    <a:pt x="922" y="2548"/>
                    <a:pt x="536" y="3527"/>
                    <a:pt x="1" y="3893"/>
                  </a:cubicBezTo>
                  <a:cubicBezTo>
                    <a:pt x="139" y="4107"/>
                    <a:pt x="320" y="4240"/>
                    <a:pt x="522" y="4240"/>
                  </a:cubicBezTo>
                  <a:cubicBezTo>
                    <a:pt x="722" y="4240"/>
                    <a:pt x="900" y="4112"/>
                    <a:pt x="1039" y="3905"/>
                  </a:cubicBezTo>
                  <a:lnTo>
                    <a:pt x="1039" y="931"/>
                  </a:lnTo>
                  <a:cubicBezTo>
                    <a:pt x="946" y="535"/>
                    <a:pt x="836" y="187"/>
                    <a:pt x="71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2913450" y="1111600"/>
              <a:ext cx="361875" cy="208950"/>
            </a:xfrm>
            <a:custGeom>
              <a:avLst/>
              <a:gdLst/>
              <a:ahLst/>
              <a:cxnLst/>
              <a:rect l="l" t="t" r="r" b="b"/>
              <a:pathLst>
                <a:path w="14475" h="8358" extrusionOk="0">
                  <a:moveTo>
                    <a:pt x="8272" y="1"/>
                  </a:moveTo>
                  <a:lnTo>
                    <a:pt x="1" y="4776"/>
                  </a:lnTo>
                  <a:lnTo>
                    <a:pt x="6203" y="8357"/>
                  </a:lnTo>
                  <a:lnTo>
                    <a:pt x="14474" y="3582"/>
                  </a:lnTo>
                  <a:lnTo>
                    <a:pt x="8272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3068550" y="962400"/>
              <a:ext cx="155100" cy="328325"/>
            </a:xfrm>
            <a:custGeom>
              <a:avLst/>
              <a:gdLst/>
              <a:ahLst/>
              <a:cxnLst/>
              <a:rect l="l" t="t" r="r" b="b"/>
              <a:pathLst>
                <a:path w="6204" h="13133" extrusionOk="0">
                  <a:moveTo>
                    <a:pt x="6204" y="0"/>
                  </a:moveTo>
                  <a:lnTo>
                    <a:pt x="0" y="3582"/>
                  </a:lnTo>
                  <a:lnTo>
                    <a:pt x="0" y="13132"/>
                  </a:lnTo>
                  <a:lnTo>
                    <a:pt x="6204" y="9550"/>
                  </a:lnTo>
                  <a:lnTo>
                    <a:pt x="6204" y="0"/>
                  </a:lnTo>
                  <a:close/>
                </a:path>
              </a:pathLst>
            </a:custGeom>
            <a:solidFill>
              <a:srgbClr val="F4AA9E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3120200" y="908300"/>
              <a:ext cx="93775" cy="58800"/>
            </a:xfrm>
            <a:custGeom>
              <a:avLst/>
              <a:gdLst/>
              <a:ahLst/>
              <a:cxnLst/>
              <a:rect l="l" t="t" r="r" b="b"/>
              <a:pathLst>
                <a:path w="3751" h="2352" extrusionOk="0">
                  <a:moveTo>
                    <a:pt x="2" y="1"/>
                  </a:moveTo>
                  <a:lnTo>
                    <a:pt x="1" y="375"/>
                  </a:lnTo>
                  <a:lnTo>
                    <a:pt x="3426" y="2351"/>
                  </a:lnTo>
                  <a:lnTo>
                    <a:pt x="3427" y="2351"/>
                  </a:lnTo>
                  <a:lnTo>
                    <a:pt x="3751" y="2164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2982950" y="917650"/>
              <a:ext cx="222900" cy="128725"/>
            </a:xfrm>
            <a:custGeom>
              <a:avLst/>
              <a:gdLst/>
              <a:ahLst/>
              <a:cxnLst/>
              <a:rect l="l" t="t" r="r" b="b"/>
              <a:pathLst>
                <a:path w="8916" h="5149" extrusionOk="0">
                  <a:moveTo>
                    <a:pt x="5491" y="1"/>
                  </a:moveTo>
                  <a:lnTo>
                    <a:pt x="1" y="3171"/>
                  </a:lnTo>
                  <a:lnTo>
                    <a:pt x="3424" y="5149"/>
                  </a:lnTo>
                  <a:lnTo>
                    <a:pt x="8916" y="1977"/>
                  </a:lnTo>
                  <a:lnTo>
                    <a:pt x="5491" y="1"/>
                  </a:lnTo>
                  <a:close/>
                </a:path>
              </a:pathLst>
            </a:custGeom>
            <a:solidFill>
              <a:srgbClr val="F4AA9E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2974825" y="908300"/>
              <a:ext cx="145450" cy="88625"/>
            </a:xfrm>
            <a:custGeom>
              <a:avLst/>
              <a:gdLst/>
              <a:ahLst/>
              <a:cxnLst/>
              <a:rect l="l" t="t" r="r" b="b"/>
              <a:pathLst>
                <a:path w="5818" h="3545" extrusionOk="0">
                  <a:moveTo>
                    <a:pt x="5817" y="1"/>
                  </a:moveTo>
                  <a:lnTo>
                    <a:pt x="1" y="3358"/>
                  </a:lnTo>
                  <a:lnTo>
                    <a:pt x="326" y="3545"/>
                  </a:lnTo>
                  <a:lnTo>
                    <a:pt x="5816" y="375"/>
                  </a:lnTo>
                  <a:lnTo>
                    <a:pt x="5817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2965200" y="992225"/>
              <a:ext cx="103375" cy="298500"/>
            </a:xfrm>
            <a:custGeom>
              <a:avLst/>
              <a:gdLst/>
              <a:ahLst/>
              <a:cxnLst/>
              <a:rect l="l" t="t" r="r" b="b"/>
              <a:pathLst>
                <a:path w="4135" h="11940" extrusionOk="0">
                  <a:moveTo>
                    <a:pt x="0" y="1"/>
                  </a:moveTo>
                  <a:lnTo>
                    <a:pt x="0" y="9551"/>
                  </a:lnTo>
                  <a:lnTo>
                    <a:pt x="4134" y="11939"/>
                  </a:lnTo>
                  <a:lnTo>
                    <a:pt x="4134" y="23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2965200" y="902725"/>
              <a:ext cx="258450" cy="149225"/>
            </a:xfrm>
            <a:custGeom>
              <a:avLst/>
              <a:gdLst/>
              <a:ahLst/>
              <a:cxnLst/>
              <a:rect l="l" t="t" r="r" b="b"/>
              <a:pathLst>
                <a:path w="10338" h="5969" extrusionOk="0">
                  <a:moveTo>
                    <a:pt x="6202" y="224"/>
                  </a:moveTo>
                  <a:lnTo>
                    <a:pt x="9951" y="2387"/>
                  </a:lnTo>
                  <a:lnTo>
                    <a:pt x="9627" y="2574"/>
                  </a:lnTo>
                  <a:lnTo>
                    <a:pt x="9626" y="2574"/>
                  </a:lnTo>
                  <a:lnTo>
                    <a:pt x="4134" y="5746"/>
                  </a:lnTo>
                  <a:lnTo>
                    <a:pt x="711" y="3768"/>
                  </a:lnTo>
                  <a:lnTo>
                    <a:pt x="386" y="3581"/>
                  </a:lnTo>
                  <a:lnTo>
                    <a:pt x="6202" y="224"/>
                  </a:lnTo>
                  <a:close/>
                  <a:moveTo>
                    <a:pt x="6202" y="0"/>
                  </a:moveTo>
                  <a:lnTo>
                    <a:pt x="0" y="3581"/>
                  </a:lnTo>
                  <a:lnTo>
                    <a:pt x="4134" y="5969"/>
                  </a:lnTo>
                  <a:lnTo>
                    <a:pt x="10338" y="2387"/>
                  </a:lnTo>
                  <a:lnTo>
                    <a:pt x="62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3120200" y="1186250"/>
              <a:ext cx="51750" cy="74600"/>
            </a:xfrm>
            <a:custGeom>
              <a:avLst/>
              <a:gdLst/>
              <a:ahLst/>
              <a:cxnLst/>
              <a:rect l="l" t="t" r="r" b="b"/>
              <a:pathLst>
                <a:path w="2070" h="2984" extrusionOk="0">
                  <a:moveTo>
                    <a:pt x="2070" y="0"/>
                  </a:moveTo>
                  <a:lnTo>
                    <a:pt x="1" y="1194"/>
                  </a:lnTo>
                  <a:lnTo>
                    <a:pt x="2" y="2983"/>
                  </a:lnTo>
                  <a:lnTo>
                    <a:pt x="2070" y="1791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3081450" y="984800"/>
              <a:ext cx="129225" cy="104475"/>
            </a:xfrm>
            <a:custGeom>
              <a:avLst/>
              <a:gdLst/>
              <a:ahLst/>
              <a:cxnLst/>
              <a:rect l="l" t="t" r="r" b="b"/>
              <a:pathLst>
                <a:path w="5169" h="4179" extrusionOk="0">
                  <a:moveTo>
                    <a:pt x="5169" y="0"/>
                  </a:moveTo>
                  <a:lnTo>
                    <a:pt x="1" y="2985"/>
                  </a:lnTo>
                  <a:lnTo>
                    <a:pt x="1" y="4178"/>
                  </a:lnTo>
                  <a:lnTo>
                    <a:pt x="5169" y="1194"/>
                  </a:lnTo>
                  <a:lnTo>
                    <a:pt x="5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3081450" y="1029575"/>
              <a:ext cx="129225" cy="104450"/>
            </a:xfrm>
            <a:custGeom>
              <a:avLst/>
              <a:gdLst/>
              <a:ahLst/>
              <a:cxnLst/>
              <a:rect l="l" t="t" r="r" b="b"/>
              <a:pathLst>
                <a:path w="5169" h="4178" extrusionOk="0">
                  <a:moveTo>
                    <a:pt x="5169" y="0"/>
                  </a:moveTo>
                  <a:lnTo>
                    <a:pt x="1" y="2984"/>
                  </a:lnTo>
                  <a:lnTo>
                    <a:pt x="1" y="4178"/>
                  </a:lnTo>
                  <a:lnTo>
                    <a:pt x="5169" y="1194"/>
                  </a:lnTo>
                  <a:lnTo>
                    <a:pt x="5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3081450" y="1074300"/>
              <a:ext cx="129225" cy="104500"/>
            </a:xfrm>
            <a:custGeom>
              <a:avLst/>
              <a:gdLst/>
              <a:ahLst/>
              <a:cxnLst/>
              <a:rect l="l" t="t" r="r" b="b"/>
              <a:pathLst>
                <a:path w="5169" h="4180" extrusionOk="0">
                  <a:moveTo>
                    <a:pt x="5169" y="1"/>
                  </a:moveTo>
                  <a:lnTo>
                    <a:pt x="1" y="2986"/>
                  </a:lnTo>
                  <a:lnTo>
                    <a:pt x="1" y="4180"/>
                  </a:lnTo>
                  <a:lnTo>
                    <a:pt x="5169" y="1195"/>
                  </a:lnTo>
                  <a:lnTo>
                    <a:pt x="5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3081450" y="1119075"/>
              <a:ext cx="129225" cy="104500"/>
            </a:xfrm>
            <a:custGeom>
              <a:avLst/>
              <a:gdLst/>
              <a:ahLst/>
              <a:cxnLst/>
              <a:rect l="l" t="t" r="r" b="b"/>
              <a:pathLst>
                <a:path w="5169" h="4180" extrusionOk="0">
                  <a:moveTo>
                    <a:pt x="5169" y="0"/>
                  </a:moveTo>
                  <a:lnTo>
                    <a:pt x="1" y="2985"/>
                  </a:lnTo>
                  <a:lnTo>
                    <a:pt x="1" y="4180"/>
                  </a:lnTo>
                  <a:lnTo>
                    <a:pt x="5169" y="1195"/>
                  </a:lnTo>
                  <a:lnTo>
                    <a:pt x="5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3184850" y="1163850"/>
              <a:ext cx="25825" cy="44800"/>
            </a:xfrm>
            <a:custGeom>
              <a:avLst/>
              <a:gdLst/>
              <a:ahLst/>
              <a:cxnLst/>
              <a:rect l="l" t="t" r="r" b="b"/>
              <a:pathLst>
                <a:path w="1033" h="1792" extrusionOk="0">
                  <a:moveTo>
                    <a:pt x="1033" y="0"/>
                  </a:moveTo>
                  <a:lnTo>
                    <a:pt x="0" y="598"/>
                  </a:lnTo>
                  <a:lnTo>
                    <a:pt x="0" y="1791"/>
                  </a:lnTo>
                  <a:lnTo>
                    <a:pt x="1033" y="1194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3081450" y="1223550"/>
              <a:ext cx="25875" cy="44750"/>
            </a:xfrm>
            <a:custGeom>
              <a:avLst/>
              <a:gdLst/>
              <a:ahLst/>
              <a:cxnLst/>
              <a:rect l="l" t="t" r="r" b="b"/>
              <a:pathLst>
                <a:path w="1035" h="1790" extrusionOk="0">
                  <a:moveTo>
                    <a:pt x="1035" y="1"/>
                  </a:moveTo>
                  <a:lnTo>
                    <a:pt x="1" y="597"/>
                  </a:lnTo>
                  <a:lnTo>
                    <a:pt x="1" y="1790"/>
                  </a:lnTo>
                  <a:lnTo>
                    <a:pt x="1035" y="1194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2978050" y="1014625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1"/>
                  </a:moveTo>
                  <a:lnTo>
                    <a:pt x="1" y="1194"/>
                  </a:lnTo>
                  <a:lnTo>
                    <a:pt x="519" y="1493"/>
                  </a:lnTo>
                  <a:lnTo>
                    <a:pt x="519" y="3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2999600" y="1027075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0" y="0"/>
                  </a:moveTo>
                  <a:lnTo>
                    <a:pt x="0" y="1194"/>
                  </a:lnTo>
                  <a:lnTo>
                    <a:pt x="518" y="1492"/>
                  </a:lnTo>
                  <a:lnTo>
                    <a:pt x="518" y="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3021125" y="1039500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1"/>
                  </a:moveTo>
                  <a:lnTo>
                    <a:pt x="1" y="1194"/>
                  </a:lnTo>
                  <a:lnTo>
                    <a:pt x="518" y="1493"/>
                  </a:lnTo>
                  <a:lnTo>
                    <a:pt x="518" y="2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3042675" y="1051925"/>
              <a:ext cx="12950" cy="37350"/>
            </a:xfrm>
            <a:custGeom>
              <a:avLst/>
              <a:gdLst/>
              <a:ahLst/>
              <a:cxnLst/>
              <a:rect l="l" t="t" r="r" b="b"/>
              <a:pathLst>
                <a:path w="518" h="1494" extrusionOk="0">
                  <a:moveTo>
                    <a:pt x="0" y="1"/>
                  </a:moveTo>
                  <a:lnTo>
                    <a:pt x="0" y="1194"/>
                  </a:lnTo>
                  <a:lnTo>
                    <a:pt x="518" y="1493"/>
                  </a:lnTo>
                  <a:lnTo>
                    <a:pt x="518" y="3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2978050" y="1059400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1"/>
                  </a:moveTo>
                  <a:lnTo>
                    <a:pt x="1" y="1194"/>
                  </a:lnTo>
                  <a:lnTo>
                    <a:pt x="519" y="1493"/>
                  </a:lnTo>
                  <a:lnTo>
                    <a:pt x="519" y="2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2999600" y="1071850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0" y="0"/>
                  </a:moveTo>
                  <a:lnTo>
                    <a:pt x="0" y="1193"/>
                  </a:lnTo>
                  <a:lnTo>
                    <a:pt x="518" y="1492"/>
                  </a:lnTo>
                  <a:lnTo>
                    <a:pt x="518" y="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3021125" y="1084275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0"/>
                  </a:moveTo>
                  <a:lnTo>
                    <a:pt x="1" y="1194"/>
                  </a:lnTo>
                  <a:lnTo>
                    <a:pt x="518" y="1493"/>
                  </a:lnTo>
                  <a:lnTo>
                    <a:pt x="518" y="2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3042675" y="1096700"/>
              <a:ext cx="12950" cy="37325"/>
            </a:xfrm>
            <a:custGeom>
              <a:avLst/>
              <a:gdLst/>
              <a:ahLst/>
              <a:cxnLst/>
              <a:rect l="l" t="t" r="r" b="b"/>
              <a:pathLst>
                <a:path w="518" h="1493" extrusionOk="0">
                  <a:moveTo>
                    <a:pt x="0" y="1"/>
                  </a:moveTo>
                  <a:lnTo>
                    <a:pt x="0" y="1194"/>
                  </a:lnTo>
                  <a:lnTo>
                    <a:pt x="518" y="1493"/>
                  </a:lnTo>
                  <a:lnTo>
                    <a:pt x="518" y="2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2978050" y="1104175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0"/>
                  </a:moveTo>
                  <a:lnTo>
                    <a:pt x="1" y="1194"/>
                  </a:lnTo>
                  <a:lnTo>
                    <a:pt x="519" y="1493"/>
                  </a:lnTo>
                  <a:lnTo>
                    <a:pt x="519" y="2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2999600" y="1116600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0" y="1"/>
                  </a:moveTo>
                  <a:lnTo>
                    <a:pt x="0" y="1194"/>
                  </a:lnTo>
                  <a:lnTo>
                    <a:pt x="518" y="1493"/>
                  </a:lnTo>
                  <a:lnTo>
                    <a:pt x="518" y="2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3021125" y="1129050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0"/>
                  </a:moveTo>
                  <a:lnTo>
                    <a:pt x="1" y="1194"/>
                  </a:lnTo>
                  <a:lnTo>
                    <a:pt x="518" y="1492"/>
                  </a:lnTo>
                  <a:lnTo>
                    <a:pt x="518" y="2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3042675" y="1141475"/>
              <a:ext cx="12950" cy="37325"/>
            </a:xfrm>
            <a:custGeom>
              <a:avLst/>
              <a:gdLst/>
              <a:ahLst/>
              <a:cxnLst/>
              <a:rect l="l" t="t" r="r" b="b"/>
              <a:pathLst>
                <a:path w="518" h="1493" extrusionOk="0">
                  <a:moveTo>
                    <a:pt x="0" y="1"/>
                  </a:moveTo>
                  <a:lnTo>
                    <a:pt x="0" y="1194"/>
                  </a:lnTo>
                  <a:lnTo>
                    <a:pt x="518" y="1493"/>
                  </a:lnTo>
                  <a:lnTo>
                    <a:pt x="518" y="2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2978050" y="1148900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1"/>
                  </a:moveTo>
                  <a:lnTo>
                    <a:pt x="1" y="1196"/>
                  </a:lnTo>
                  <a:lnTo>
                    <a:pt x="519" y="1493"/>
                  </a:lnTo>
                  <a:lnTo>
                    <a:pt x="519" y="3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2999600" y="1161350"/>
              <a:ext cx="12975" cy="37350"/>
            </a:xfrm>
            <a:custGeom>
              <a:avLst/>
              <a:gdLst/>
              <a:ahLst/>
              <a:cxnLst/>
              <a:rect l="l" t="t" r="r" b="b"/>
              <a:pathLst>
                <a:path w="519" h="1494" extrusionOk="0">
                  <a:moveTo>
                    <a:pt x="0" y="0"/>
                  </a:moveTo>
                  <a:lnTo>
                    <a:pt x="0" y="1195"/>
                  </a:lnTo>
                  <a:lnTo>
                    <a:pt x="518" y="1494"/>
                  </a:lnTo>
                  <a:lnTo>
                    <a:pt x="518" y="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3021125" y="1173775"/>
              <a:ext cx="12975" cy="37375"/>
            </a:xfrm>
            <a:custGeom>
              <a:avLst/>
              <a:gdLst/>
              <a:ahLst/>
              <a:cxnLst/>
              <a:rect l="l" t="t" r="r" b="b"/>
              <a:pathLst>
                <a:path w="519" h="1495" extrusionOk="0">
                  <a:moveTo>
                    <a:pt x="1" y="1"/>
                  </a:moveTo>
                  <a:lnTo>
                    <a:pt x="1" y="1195"/>
                  </a:lnTo>
                  <a:lnTo>
                    <a:pt x="518" y="1494"/>
                  </a:lnTo>
                  <a:lnTo>
                    <a:pt x="518" y="2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3042675" y="1186200"/>
              <a:ext cx="12950" cy="37375"/>
            </a:xfrm>
            <a:custGeom>
              <a:avLst/>
              <a:gdLst/>
              <a:ahLst/>
              <a:cxnLst/>
              <a:rect l="l" t="t" r="r" b="b"/>
              <a:pathLst>
                <a:path w="518" h="1495" extrusionOk="0">
                  <a:moveTo>
                    <a:pt x="0" y="1"/>
                  </a:moveTo>
                  <a:lnTo>
                    <a:pt x="0" y="1196"/>
                  </a:lnTo>
                  <a:lnTo>
                    <a:pt x="518" y="1495"/>
                  </a:lnTo>
                  <a:lnTo>
                    <a:pt x="518" y="3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2978050" y="1193675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1"/>
                  </a:moveTo>
                  <a:lnTo>
                    <a:pt x="1" y="1196"/>
                  </a:lnTo>
                  <a:lnTo>
                    <a:pt x="519" y="1493"/>
                  </a:lnTo>
                  <a:lnTo>
                    <a:pt x="519" y="2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0"/>
            <p:cNvSpPr/>
            <p:nvPr/>
          </p:nvSpPr>
          <p:spPr>
            <a:xfrm>
              <a:off x="3042675" y="1230975"/>
              <a:ext cx="12950" cy="37325"/>
            </a:xfrm>
            <a:custGeom>
              <a:avLst/>
              <a:gdLst/>
              <a:ahLst/>
              <a:cxnLst/>
              <a:rect l="l" t="t" r="r" b="b"/>
              <a:pathLst>
                <a:path w="518" h="1493" extrusionOk="0">
                  <a:moveTo>
                    <a:pt x="0" y="1"/>
                  </a:moveTo>
                  <a:lnTo>
                    <a:pt x="0" y="1196"/>
                  </a:lnTo>
                  <a:lnTo>
                    <a:pt x="518" y="1493"/>
                  </a:lnTo>
                  <a:lnTo>
                    <a:pt x="518" y="3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2999600" y="1206125"/>
              <a:ext cx="34500" cy="64675"/>
            </a:xfrm>
            <a:custGeom>
              <a:avLst/>
              <a:gdLst/>
              <a:ahLst/>
              <a:cxnLst/>
              <a:rect l="l" t="t" r="r" b="b"/>
              <a:pathLst>
                <a:path w="1380" h="2587" extrusionOk="0">
                  <a:moveTo>
                    <a:pt x="0" y="0"/>
                  </a:moveTo>
                  <a:lnTo>
                    <a:pt x="0" y="1791"/>
                  </a:lnTo>
                  <a:lnTo>
                    <a:pt x="1379" y="2587"/>
                  </a:lnTo>
                  <a:lnTo>
                    <a:pt x="1379" y="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2926375" y="902725"/>
              <a:ext cx="25900" cy="52250"/>
            </a:xfrm>
            <a:custGeom>
              <a:avLst/>
              <a:gdLst/>
              <a:ahLst/>
              <a:cxnLst/>
              <a:rect l="l" t="t" r="r" b="b"/>
              <a:pathLst>
                <a:path w="1036" h="2090" extrusionOk="0">
                  <a:moveTo>
                    <a:pt x="1034" y="0"/>
                  </a:moveTo>
                  <a:lnTo>
                    <a:pt x="0" y="598"/>
                  </a:lnTo>
                  <a:lnTo>
                    <a:pt x="0" y="2090"/>
                  </a:lnTo>
                  <a:lnTo>
                    <a:pt x="1036" y="1493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2958675" y="887800"/>
              <a:ext cx="19400" cy="33575"/>
            </a:xfrm>
            <a:custGeom>
              <a:avLst/>
              <a:gdLst/>
              <a:ahLst/>
              <a:cxnLst/>
              <a:rect l="l" t="t" r="r" b="b"/>
              <a:pathLst>
                <a:path w="776" h="1343" extrusionOk="0">
                  <a:moveTo>
                    <a:pt x="776" y="0"/>
                  </a:moveTo>
                  <a:lnTo>
                    <a:pt x="0" y="448"/>
                  </a:lnTo>
                  <a:lnTo>
                    <a:pt x="0" y="1343"/>
                  </a:lnTo>
                  <a:lnTo>
                    <a:pt x="776" y="89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0"/>
            <p:cNvSpPr/>
            <p:nvPr/>
          </p:nvSpPr>
          <p:spPr>
            <a:xfrm>
              <a:off x="2900525" y="921350"/>
              <a:ext cx="19425" cy="33625"/>
            </a:xfrm>
            <a:custGeom>
              <a:avLst/>
              <a:gdLst/>
              <a:ahLst/>
              <a:cxnLst/>
              <a:rect l="l" t="t" r="r" b="b"/>
              <a:pathLst>
                <a:path w="777" h="1345" extrusionOk="0">
                  <a:moveTo>
                    <a:pt x="776" y="1"/>
                  </a:moveTo>
                  <a:lnTo>
                    <a:pt x="0" y="449"/>
                  </a:lnTo>
                  <a:lnTo>
                    <a:pt x="0" y="1345"/>
                  </a:lnTo>
                  <a:lnTo>
                    <a:pt x="776" y="897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0"/>
            <p:cNvSpPr/>
            <p:nvPr/>
          </p:nvSpPr>
          <p:spPr>
            <a:xfrm>
              <a:off x="2797200" y="887800"/>
              <a:ext cx="19425" cy="33575"/>
            </a:xfrm>
            <a:custGeom>
              <a:avLst/>
              <a:gdLst/>
              <a:ahLst/>
              <a:cxnLst/>
              <a:rect l="l" t="t" r="r" b="b"/>
              <a:pathLst>
                <a:path w="777" h="1343" extrusionOk="0">
                  <a:moveTo>
                    <a:pt x="1" y="0"/>
                  </a:moveTo>
                  <a:lnTo>
                    <a:pt x="1" y="896"/>
                  </a:lnTo>
                  <a:lnTo>
                    <a:pt x="776" y="1343"/>
                  </a:lnTo>
                  <a:lnTo>
                    <a:pt x="776" y="4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2826275" y="904575"/>
              <a:ext cx="19425" cy="33625"/>
            </a:xfrm>
            <a:custGeom>
              <a:avLst/>
              <a:gdLst/>
              <a:ahLst/>
              <a:cxnLst/>
              <a:rect l="l" t="t" r="r" b="b"/>
              <a:pathLst>
                <a:path w="777" h="1345" extrusionOk="0">
                  <a:moveTo>
                    <a:pt x="1" y="0"/>
                  </a:moveTo>
                  <a:lnTo>
                    <a:pt x="1" y="897"/>
                  </a:lnTo>
                  <a:lnTo>
                    <a:pt x="776" y="1345"/>
                  </a:lnTo>
                  <a:lnTo>
                    <a:pt x="776" y="4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2855350" y="921350"/>
              <a:ext cx="19425" cy="33625"/>
            </a:xfrm>
            <a:custGeom>
              <a:avLst/>
              <a:gdLst/>
              <a:ahLst/>
              <a:cxnLst/>
              <a:rect l="l" t="t" r="r" b="b"/>
              <a:pathLst>
                <a:path w="777" h="1345" extrusionOk="0">
                  <a:moveTo>
                    <a:pt x="0" y="1"/>
                  </a:moveTo>
                  <a:lnTo>
                    <a:pt x="0" y="897"/>
                  </a:lnTo>
                  <a:lnTo>
                    <a:pt x="776" y="1345"/>
                  </a:lnTo>
                  <a:lnTo>
                    <a:pt x="776" y="4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0"/>
            <p:cNvSpPr/>
            <p:nvPr/>
          </p:nvSpPr>
          <p:spPr>
            <a:xfrm>
              <a:off x="2396575" y="813175"/>
              <a:ext cx="310175" cy="179125"/>
            </a:xfrm>
            <a:custGeom>
              <a:avLst/>
              <a:gdLst/>
              <a:ahLst/>
              <a:cxnLst/>
              <a:rect l="l" t="t" r="r" b="b"/>
              <a:pathLst>
                <a:path w="12407" h="7165" extrusionOk="0">
                  <a:moveTo>
                    <a:pt x="6203" y="1"/>
                  </a:moveTo>
                  <a:lnTo>
                    <a:pt x="1" y="3582"/>
                  </a:lnTo>
                  <a:lnTo>
                    <a:pt x="6203" y="7164"/>
                  </a:lnTo>
                  <a:lnTo>
                    <a:pt x="12406" y="3582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0"/>
            <p:cNvSpPr/>
            <p:nvPr/>
          </p:nvSpPr>
          <p:spPr>
            <a:xfrm>
              <a:off x="2551625" y="723675"/>
              <a:ext cx="103425" cy="238750"/>
            </a:xfrm>
            <a:custGeom>
              <a:avLst/>
              <a:gdLst/>
              <a:ahLst/>
              <a:cxnLst/>
              <a:rect l="l" t="t" r="r" b="b"/>
              <a:pathLst>
                <a:path w="4137" h="9550" extrusionOk="0">
                  <a:moveTo>
                    <a:pt x="4136" y="1"/>
                  </a:moveTo>
                  <a:lnTo>
                    <a:pt x="1" y="2387"/>
                  </a:lnTo>
                  <a:lnTo>
                    <a:pt x="1" y="9549"/>
                  </a:lnTo>
                  <a:lnTo>
                    <a:pt x="4136" y="7162"/>
                  </a:lnTo>
                  <a:lnTo>
                    <a:pt x="413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0"/>
            <p:cNvSpPr/>
            <p:nvPr/>
          </p:nvSpPr>
          <p:spPr>
            <a:xfrm>
              <a:off x="2448275" y="663975"/>
              <a:ext cx="206775" cy="119400"/>
            </a:xfrm>
            <a:custGeom>
              <a:avLst/>
              <a:gdLst/>
              <a:ahLst/>
              <a:cxnLst/>
              <a:rect l="l" t="t" r="r" b="b"/>
              <a:pathLst>
                <a:path w="8271" h="4776" extrusionOk="0">
                  <a:moveTo>
                    <a:pt x="4135" y="598"/>
                  </a:moveTo>
                  <a:lnTo>
                    <a:pt x="7236" y="2389"/>
                  </a:lnTo>
                  <a:lnTo>
                    <a:pt x="6978" y="2538"/>
                  </a:lnTo>
                  <a:lnTo>
                    <a:pt x="4135" y="4178"/>
                  </a:lnTo>
                  <a:lnTo>
                    <a:pt x="1291" y="2538"/>
                  </a:lnTo>
                  <a:lnTo>
                    <a:pt x="1033" y="2389"/>
                  </a:lnTo>
                  <a:lnTo>
                    <a:pt x="4135" y="598"/>
                  </a:lnTo>
                  <a:close/>
                  <a:moveTo>
                    <a:pt x="4135" y="0"/>
                  </a:moveTo>
                  <a:lnTo>
                    <a:pt x="1" y="2389"/>
                  </a:lnTo>
                  <a:lnTo>
                    <a:pt x="4135" y="4775"/>
                  </a:lnTo>
                  <a:lnTo>
                    <a:pt x="8270" y="238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0"/>
            <p:cNvSpPr/>
            <p:nvPr/>
          </p:nvSpPr>
          <p:spPr>
            <a:xfrm>
              <a:off x="2480550" y="686375"/>
              <a:ext cx="142200" cy="82050"/>
            </a:xfrm>
            <a:custGeom>
              <a:avLst/>
              <a:gdLst/>
              <a:ahLst/>
              <a:cxnLst/>
              <a:rect l="l" t="t" r="r" b="b"/>
              <a:pathLst>
                <a:path w="5688" h="3282" extrusionOk="0">
                  <a:moveTo>
                    <a:pt x="2844" y="0"/>
                  </a:moveTo>
                  <a:lnTo>
                    <a:pt x="0" y="1642"/>
                  </a:lnTo>
                  <a:lnTo>
                    <a:pt x="2844" y="3282"/>
                  </a:lnTo>
                  <a:lnTo>
                    <a:pt x="5687" y="1642"/>
                  </a:lnTo>
                  <a:lnTo>
                    <a:pt x="284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2551625" y="678900"/>
              <a:ext cx="77575" cy="48525"/>
            </a:xfrm>
            <a:custGeom>
              <a:avLst/>
              <a:gdLst/>
              <a:ahLst/>
              <a:cxnLst/>
              <a:rect l="l" t="t" r="r" b="b"/>
              <a:pathLst>
                <a:path w="3103" h="1941" extrusionOk="0">
                  <a:moveTo>
                    <a:pt x="1" y="1"/>
                  </a:moveTo>
                  <a:lnTo>
                    <a:pt x="1" y="299"/>
                  </a:lnTo>
                  <a:lnTo>
                    <a:pt x="2844" y="1941"/>
                  </a:lnTo>
                  <a:lnTo>
                    <a:pt x="3102" y="17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2448275" y="723675"/>
              <a:ext cx="103375" cy="238750"/>
            </a:xfrm>
            <a:custGeom>
              <a:avLst/>
              <a:gdLst/>
              <a:ahLst/>
              <a:cxnLst/>
              <a:rect l="l" t="t" r="r" b="b"/>
              <a:pathLst>
                <a:path w="4135" h="9550" extrusionOk="0">
                  <a:moveTo>
                    <a:pt x="1" y="1"/>
                  </a:moveTo>
                  <a:lnTo>
                    <a:pt x="1" y="7162"/>
                  </a:lnTo>
                  <a:lnTo>
                    <a:pt x="4135" y="9549"/>
                  </a:lnTo>
                  <a:lnTo>
                    <a:pt x="4135" y="23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2474100" y="678900"/>
              <a:ext cx="77550" cy="48525"/>
            </a:xfrm>
            <a:custGeom>
              <a:avLst/>
              <a:gdLst/>
              <a:ahLst/>
              <a:cxnLst/>
              <a:rect l="l" t="t" r="r" b="b"/>
              <a:pathLst>
                <a:path w="3102" h="1941" extrusionOk="0">
                  <a:moveTo>
                    <a:pt x="3102" y="1"/>
                  </a:moveTo>
                  <a:lnTo>
                    <a:pt x="0" y="1792"/>
                  </a:lnTo>
                  <a:lnTo>
                    <a:pt x="258" y="1941"/>
                  </a:lnTo>
                  <a:lnTo>
                    <a:pt x="3102" y="299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0"/>
            <p:cNvSpPr/>
            <p:nvPr/>
          </p:nvSpPr>
          <p:spPr>
            <a:xfrm>
              <a:off x="2564575" y="783350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7" y="0"/>
                  </a:moveTo>
                  <a:lnTo>
                    <a:pt x="0" y="299"/>
                  </a:lnTo>
                  <a:lnTo>
                    <a:pt x="0" y="897"/>
                  </a:lnTo>
                  <a:lnTo>
                    <a:pt x="517" y="598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2586100" y="770925"/>
              <a:ext cx="12950" cy="22425"/>
            </a:xfrm>
            <a:custGeom>
              <a:avLst/>
              <a:gdLst/>
              <a:ahLst/>
              <a:cxnLst/>
              <a:rect l="l" t="t" r="r" b="b"/>
              <a:pathLst>
                <a:path w="518" h="897" extrusionOk="0">
                  <a:moveTo>
                    <a:pt x="517" y="0"/>
                  </a:moveTo>
                  <a:lnTo>
                    <a:pt x="1" y="299"/>
                  </a:lnTo>
                  <a:lnTo>
                    <a:pt x="1" y="896"/>
                  </a:lnTo>
                  <a:lnTo>
                    <a:pt x="517" y="597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2607650" y="758475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6" y="1"/>
                  </a:moveTo>
                  <a:lnTo>
                    <a:pt x="0" y="299"/>
                  </a:lnTo>
                  <a:lnTo>
                    <a:pt x="0" y="897"/>
                  </a:lnTo>
                  <a:lnTo>
                    <a:pt x="516" y="598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0"/>
            <p:cNvSpPr/>
            <p:nvPr/>
          </p:nvSpPr>
          <p:spPr>
            <a:xfrm>
              <a:off x="2629175" y="746050"/>
              <a:ext cx="12925" cy="22375"/>
            </a:xfrm>
            <a:custGeom>
              <a:avLst/>
              <a:gdLst/>
              <a:ahLst/>
              <a:cxnLst/>
              <a:rect l="l" t="t" r="r" b="b"/>
              <a:pathLst>
                <a:path w="517" h="895" extrusionOk="0">
                  <a:moveTo>
                    <a:pt x="517" y="0"/>
                  </a:moveTo>
                  <a:lnTo>
                    <a:pt x="0" y="299"/>
                  </a:lnTo>
                  <a:lnTo>
                    <a:pt x="0" y="895"/>
                  </a:lnTo>
                  <a:lnTo>
                    <a:pt x="517" y="598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0"/>
            <p:cNvSpPr/>
            <p:nvPr/>
          </p:nvSpPr>
          <p:spPr>
            <a:xfrm>
              <a:off x="2564575" y="816925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7" y="0"/>
                  </a:moveTo>
                  <a:lnTo>
                    <a:pt x="0" y="299"/>
                  </a:lnTo>
                  <a:lnTo>
                    <a:pt x="0" y="896"/>
                  </a:lnTo>
                  <a:lnTo>
                    <a:pt x="517" y="598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2586100" y="804475"/>
              <a:ext cx="12950" cy="22425"/>
            </a:xfrm>
            <a:custGeom>
              <a:avLst/>
              <a:gdLst/>
              <a:ahLst/>
              <a:cxnLst/>
              <a:rect l="l" t="t" r="r" b="b"/>
              <a:pathLst>
                <a:path w="518" h="897" extrusionOk="0">
                  <a:moveTo>
                    <a:pt x="517" y="1"/>
                  </a:moveTo>
                  <a:lnTo>
                    <a:pt x="1" y="299"/>
                  </a:lnTo>
                  <a:lnTo>
                    <a:pt x="1" y="897"/>
                  </a:lnTo>
                  <a:lnTo>
                    <a:pt x="517" y="598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2607650" y="792050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6" y="0"/>
                  </a:moveTo>
                  <a:lnTo>
                    <a:pt x="0" y="299"/>
                  </a:lnTo>
                  <a:lnTo>
                    <a:pt x="0" y="897"/>
                  </a:lnTo>
                  <a:lnTo>
                    <a:pt x="516" y="598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0"/>
            <p:cNvSpPr/>
            <p:nvPr/>
          </p:nvSpPr>
          <p:spPr>
            <a:xfrm>
              <a:off x="2629175" y="779625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7" y="0"/>
                  </a:moveTo>
                  <a:lnTo>
                    <a:pt x="0" y="299"/>
                  </a:lnTo>
                  <a:lnTo>
                    <a:pt x="0" y="896"/>
                  </a:lnTo>
                  <a:lnTo>
                    <a:pt x="517" y="597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2564575" y="850475"/>
              <a:ext cx="12925" cy="22450"/>
            </a:xfrm>
            <a:custGeom>
              <a:avLst/>
              <a:gdLst/>
              <a:ahLst/>
              <a:cxnLst/>
              <a:rect l="l" t="t" r="r" b="b"/>
              <a:pathLst>
                <a:path w="517" h="898" extrusionOk="0">
                  <a:moveTo>
                    <a:pt x="517" y="1"/>
                  </a:moveTo>
                  <a:lnTo>
                    <a:pt x="0" y="300"/>
                  </a:lnTo>
                  <a:lnTo>
                    <a:pt x="0" y="897"/>
                  </a:lnTo>
                  <a:lnTo>
                    <a:pt x="517" y="598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2586100" y="838050"/>
              <a:ext cx="12950" cy="22425"/>
            </a:xfrm>
            <a:custGeom>
              <a:avLst/>
              <a:gdLst/>
              <a:ahLst/>
              <a:cxnLst/>
              <a:rect l="l" t="t" r="r" b="b"/>
              <a:pathLst>
                <a:path w="518" h="897" extrusionOk="0">
                  <a:moveTo>
                    <a:pt x="517" y="1"/>
                  </a:moveTo>
                  <a:lnTo>
                    <a:pt x="1" y="299"/>
                  </a:lnTo>
                  <a:lnTo>
                    <a:pt x="1" y="897"/>
                  </a:lnTo>
                  <a:lnTo>
                    <a:pt x="517" y="598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2607650" y="825625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6" y="0"/>
                  </a:moveTo>
                  <a:lnTo>
                    <a:pt x="0" y="299"/>
                  </a:lnTo>
                  <a:lnTo>
                    <a:pt x="0" y="896"/>
                  </a:lnTo>
                  <a:lnTo>
                    <a:pt x="516" y="598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2629175" y="813175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7" y="1"/>
                  </a:moveTo>
                  <a:lnTo>
                    <a:pt x="0" y="300"/>
                  </a:lnTo>
                  <a:lnTo>
                    <a:pt x="0" y="897"/>
                  </a:lnTo>
                  <a:lnTo>
                    <a:pt x="517" y="598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2564575" y="884050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7" y="1"/>
                  </a:moveTo>
                  <a:lnTo>
                    <a:pt x="0" y="299"/>
                  </a:lnTo>
                  <a:lnTo>
                    <a:pt x="0" y="897"/>
                  </a:lnTo>
                  <a:lnTo>
                    <a:pt x="517" y="598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2586100" y="871625"/>
              <a:ext cx="12950" cy="22425"/>
            </a:xfrm>
            <a:custGeom>
              <a:avLst/>
              <a:gdLst/>
              <a:ahLst/>
              <a:cxnLst/>
              <a:rect l="l" t="t" r="r" b="b"/>
              <a:pathLst>
                <a:path w="518" h="897" extrusionOk="0">
                  <a:moveTo>
                    <a:pt x="517" y="0"/>
                  </a:moveTo>
                  <a:lnTo>
                    <a:pt x="1" y="299"/>
                  </a:lnTo>
                  <a:lnTo>
                    <a:pt x="1" y="896"/>
                  </a:lnTo>
                  <a:lnTo>
                    <a:pt x="517" y="598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2607650" y="859175"/>
              <a:ext cx="12925" cy="22450"/>
            </a:xfrm>
            <a:custGeom>
              <a:avLst/>
              <a:gdLst/>
              <a:ahLst/>
              <a:cxnLst/>
              <a:rect l="l" t="t" r="r" b="b"/>
              <a:pathLst>
                <a:path w="517" h="898" extrusionOk="0">
                  <a:moveTo>
                    <a:pt x="516" y="1"/>
                  </a:moveTo>
                  <a:lnTo>
                    <a:pt x="0" y="300"/>
                  </a:lnTo>
                  <a:lnTo>
                    <a:pt x="0" y="897"/>
                  </a:lnTo>
                  <a:lnTo>
                    <a:pt x="516" y="598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2629175" y="846750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7" y="1"/>
                  </a:moveTo>
                  <a:lnTo>
                    <a:pt x="0" y="299"/>
                  </a:lnTo>
                  <a:lnTo>
                    <a:pt x="0" y="897"/>
                  </a:lnTo>
                  <a:lnTo>
                    <a:pt x="517" y="598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2564575" y="917650"/>
              <a:ext cx="12925" cy="22400"/>
            </a:xfrm>
            <a:custGeom>
              <a:avLst/>
              <a:gdLst/>
              <a:ahLst/>
              <a:cxnLst/>
              <a:rect l="l" t="t" r="r" b="b"/>
              <a:pathLst>
                <a:path w="517" h="896" extrusionOk="0">
                  <a:moveTo>
                    <a:pt x="517" y="1"/>
                  </a:moveTo>
                  <a:lnTo>
                    <a:pt x="0" y="298"/>
                  </a:lnTo>
                  <a:lnTo>
                    <a:pt x="0" y="896"/>
                  </a:lnTo>
                  <a:lnTo>
                    <a:pt x="517" y="597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2629175" y="880350"/>
              <a:ext cx="12925" cy="22400"/>
            </a:xfrm>
            <a:custGeom>
              <a:avLst/>
              <a:gdLst/>
              <a:ahLst/>
              <a:cxnLst/>
              <a:rect l="l" t="t" r="r" b="b"/>
              <a:pathLst>
                <a:path w="517" h="896" extrusionOk="0">
                  <a:moveTo>
                    <a:pt x="517" y="1"/>
                  </a:moveTo>
                  <a:lnTo>
                    <a:pt x="0" y="298"/>
                  </a:lnTo>
                  <a:lnTo>
                    <a:pt x="0" y="895"/>
                  </a:lnTo>
                  <a:lnTo>
                    <a:pt x="517" y="597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2482725" y="892800"/>
              <a:ext cx="34500" cy="49750"/>
            </a:xfrm>
            <a:custGeom>
              <a:avLst/>
              <a:gdLst/>
              <a:ahLst/>
              <a:cxnLst/>
              <a:rect l="l" t="t" r="r" b="b"/>
              <a:pathLst>
                <a:path w="1380" h="1990" extrusionOk="0">
                  <a:moveTo>
                    <a:pt x="0" y="0"/>
                  </a:moveTo>
                  <a:lnTo>
                    <a:pt x="0" y="1194"/>
                  </a:lnTo>
                  <a:lnTo>
                    <a:pt x="1379" y="1990"/>
                  </a:lnTo>
                  <a:lnTo>
                    <a:pt x="1379" y="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2482725" y="892800"/>
              <a:ext cx="34500" cy="49750"/>
            </a:xfrm>
            <a:custGeom>
              <a:avLst/>
              <a:gdLst/>
              <a:ahLst/>
              <a:cxnLst/>
              <a:rect l="l" t="t" r="r" b="b"/>
              <a:pathLst>
                <a:path w="1380" h="1990" extrusionOk="0">
                  <a:moveTo>
                    <a:pt x="0" y="0"/>
                  </a:moveTo>
                  <a:lnTo>
                    <a:pt x="0" y="1194"/>
                  </a:lnTo>
                  <a:lnTo>
                    <a:pt x="1379" y="1990"/>
                  </a:lnTo>
                  <a:lnTo>
                    <a:pt x="1379" y="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2482725" y="892800"/>
              <a:ext cx="34500" cy="49750"/>
            </a:xfrm>
            <a:custGeom>
              <a:avLst/>
              <a:gdLst/>
              <a:ahLst/>
              <a:cxnLst/>
              <a:rect l="l" t="t" r="r" b="b"/>
              <a:pathLst>
                <a:path w="1380" h="1990" extrusionOk="0">
                  <a:moveTo>
                    <a:pt x="0" y="0"/>
                  </a:moveTo>
                  <a:lnTo>
                    <a:pt x="0" y="1194"/>
                  </a:lnTo>
                  <a:lnTo>
                    <a:pt x="181" y="1298"/>
                  </a:lnTo>
                  <a:lnTo>
                    <a:pt x="181" y="312"/>
                  </a:lnTo>
                  <a:lnTo>
                    <a:pt x="1199" y="899"/>
                  </a:lnTo>
                  <a:lnTo>
                    <a:pt x="1199" y="1885"/>
                  </a:lnTo>
                  <a:lnTo>
                    <a:pt x="1379" y="1990"/>
                  </a:lnTo>
                  <a:lnTo>
                    <a:pt x="1379" y="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2461175" y="746050"/>
              <a:ext cx="77575" cy="194000"/>
            </a:xfrm>
            <a:custGeom>
              <a:avLst/>
              <a:gdLst/>
              <a:ahLst/>
              <a:cxnLst/>
              <a:rect l="l" t="t" r="r" b="b"/>
              <a:pathLst>
                <a:path w="3103" h="7760" extrusionOk="0">
                  <a:moveTo>
                    <a:pt x="1" y="0"/>
                  </a:moveTo>
                  <a:lnTo>
                    <a:pt x="1" y="5969"/>
                  </a:lnTo>
                  <a:lnTo>
                    <a:pt x="862" y="6466"/>
                  </a:lnTo>
                  <a:lnTo>
                    <a:pt x="862" y="5870"/>
                  </a:lnTo>
                  <a:lnTo>
                    <a:pt x="2241" y="6665"/>
                  </a:lnTo>
                  <a:lnTo>
                    <a:pt x="2241" y="7262"/>
                  </a:lnTo>
                  <a:lnTo>
                    <a:pt x="3103" y="7760"/>
                  </a:lnTo>
                  <a:lnTo>
                    <a:pt x="3103" y="17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2586100" y="892800"/>
              <a:ext cx="34475" cy="49750"/>
            </a:xfrm>
            <a:custGeom>
              <a:avLst/>
              <a:gdLst/>
              <a:ahLst/>
              <a:cxnLst/>
              <a:rect l="l" t="t" r="r" b="b"/>
              <a:pathLst>
                <a:path w="1379" h="1990" extrusionOk="0">
                  <a:moveTo>
                    <a:pt x="1378" y="0"/>
                  </a:moveTo>
                  <a:lnTo>
                    <a:pt x="1" y="795"/>
                  </a:lnTo>
                  <a:lnTo>
                    <a:pt x="1" y="1990"/>
                  </a:lnTo>
                  <a:lnTo>
                    <a:pt x="1378" y="1194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2693225" y="1016000"/>
              <a:ext cx="4675" cy="37200"/>
            </a:xfrm>
            <a:custGeom>
              <a:avLst/>
              <a:gdLst/>
              <a:ahLst/>
              <a:cxnLst/>
              <a:rect l="l" t="t" r="r" b="b"/>
              <a:pathLst>
                <a:path w="187" h="1488" extrusionOk="0">
                  <a:moveTo>
                    <a:pt x="186" y="1"/>
                  </a:moveTo>
                  <a:lnTo>
                    <a:pt x="1" y="108"/>
                  </a:lnTo>
                  <a:lnTo>
                    <a:pt x="1" y="1409"/>
                  </a:lnTo>
                  <a:cubicBezTo>
                    <a:pt x="1" y="1454"/>
                    <a:pt x="39" y="1487"/>
                    <a:pt x="80" y="1487"/>
                  </a:cubicBezTo>
                  <a:cubicBezTo>
                    <a:pt x="93" y="1487"/>
                    <a:pt x="106" y="1484"/>
                    <a:pt x="118" y="1477"/>
                  </a:cubicBezTo>
                  <a:lnTo>
                    <a:pt x="186" y="1438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2679350" y="940675"/>
              <a:ext cx="31625" cy="88600"/>
            </a:xfrm>
            <a:custGeom>
              <a:avLst/>
              <a:gdLst/>
              <a:ahLst/>
              <a:cxnLst/>
              <a:rect l="l" t="t" r="r" b="b"/>
              <a:pathLst>
                <a:path w="1265" h="3544" extrusionOk="0">
                  <a:moveTo>
                    <a:pt x="631" y="1"/>
                  </a:moveTo>
                  <a:cubicBezTo>
                    <a:pt x="283" y="1"/>
                    <a:pt x="0" y="1863"/>
                    <a:pt x="0" y="2461"/>
                  </a:cubicBezTo>
                  <a:cubicBezTo>
                    <a:pt x="0" y="3059"/>
                    <a:pt x="283" y="3543"/>
                    <a:pt x="633" y="3543"/>
                  </a:cubicBezTo>
                  <a:cubicBezTo>
                    <a:pt x="981" y="3543"/>
                    <a:pt x="1265" y="3059"/>
                    <a:pt x="1265" y="2461"/>
                  </a:cubicBezTo>
                  <a:cubicBezTo>
                    <a:pt x="1265" y="1863"/>
                    <a:pt x="981" y="1"/>
                    <a:pt x="631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2695050" y="1029250"/>
              <a:ext cx="50" cy="25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2" y="0"/>
                  </a:moveTo>
                  <a:lnTo>
                    <a:pt x="2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2684600" y="943800"/>
              <a:ext cx="26350" cy="85475"/>
            </a:xfrm>
            <a:custGeom>
              <a:avLst/>
              <a:gdLst/>
              <a:ahLst/>
              <a:cxnLst/>
              <a:rect l="l" t="t" r="r" b="b"/>
              <a:pathLst>
                <a:path w="1054" h="3419" extrusionOk="0">
                  <a:moveTo>
                    <a:pt x="576" y="0"/>
                  </a:moveTo>
                  <a:cubicBezTo>
                    <a:pt x="577" y="2"/>
                    <a:pt x="578" y="3"/>
                    <a:pt x="579" y="5"/>
                  </a:cubicBezTo>
                  <a:lnTo>
                    <a:pt x="579" y="5"/>
                  </a:lnTo>
                  <a:cubicBezTo>
                    <a:pt x="579" y="3"/>
                    <a:pt x="578" y="2"/>
                    <a:pt x="578" y="0"/>
                  </a:cubicBezTo>
                  <a:close/>
                  <a:moveTo>
                    <a:pt x="579" y="5"/>
                  </a:moveTo>
                  <a:cubicBezTo>
                    <a:pt x="683" y="330"/>
                    <a:pt x="745" y="713"/>
                    <a:pt x="745" y="1124"/>
                  </a:cubicBezTo>
                  <a:cubicBezTo>
                    <a:pt x="745" y="2055"/>
                    <a:pt x="434" y="2845"/>
                    <a:pt x="1" y="3140"/>
                  </a:cubicBezTo>
                  <a:cubicBezTo>
                    <a:pt x="112" y="3309"/>
                    <a:pt x="257" y="3417"/>
                    <a:pt x="417" y="3418"/>
                  </a:cubicBezTo>
                  <a:lnTo>
                    <a:pt x="421" y="3418"/>
                  </a:lnTo>
                  <a:cubicBezTo>
                    <a:pt x="771" y="3418"/>
                    <a:pt x="1053" y="2934"/>
                    <a:pt x="1053" y="2335"/>
                  </a:cubicBezTo>
                  <a:cubicBezTo>
                    <a:pt x="1053" y="1831"/>
                    <a:pt x="852" y="434"/>
                    <a:pt x="579" y="5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2846950" y="1097175"/>
              <a:ext cx="4650" cy="37175"/>
            </a:xfrm>
            <a:custGeom>
              <a:avLst/>
              <a:gdLst/>
              <a:ahLst/>
              <a:cxnLst/>
              <a:rect l="l" t="t" r="r" b="b"/>
              <a:pathLst>
                <a:path w="186" h="1487" extrusionOk="0">
                  <a:moveTo>
                    <a:pt x="186" y="1"/>
                  </a:moveTo>
                  <a:lnTo>
                    <a:pt x="2" y="106"/>
                  </a:lnTo>
                  <a:lnTo>
                    <a:pt x="2" y="1407"/>
                  </a:lnTo>
                  <a:cubicBezTo>
                    <a:pt x="0" y="1453"/>
                    <a:pt x="38" y="1486"/>
                    <a:pt x="78" y="1486"/>
                  </a:cubicBezTo>
                  <a:cubicBezTo>
                    <a:pt x="91" y="1486"/>
                    <a:pt x="105" y="1483"/>
                    <a:pt x="118" y="1475"/>
                  </a:cubicBezTo>
                  <a:lnTo>
                    <a:pt x="186" y="1436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2833050" y="1021775"/>
              <a:ext cx="31600" cy="88625"/>
            </a:xfrm>
            <a:custGeom>
              <a:avLst/>
              <a:gdLst/>
              <a:ahLst/>
              <a:cxnLst/>
              <a:rect l="l" t="t" r="r" b="b"/>
              <a:pathLst>
                <a:path w="1264" h="3545" extrusionOk="0">
                  <a:moveTo>
                    <a:pt x="633" y="0"/>
                  </a:moveTo>
                  <a:cubicBezTo>
                    <a:pt x="283" y="0"/>
                    <a:pt x="1" y="1864"/>
                    <a:pt x="1" y="2461"/>
                  </a:cubicBezTo>
                  <a:cubicBezTo>
                    <a:pt x="1" y="3060"/>
                    <a:pt x="283" y="3544"/>
                    <a:pt x="633" y="3544"/>
                  </a:cubicBezTo>
                  <a:cubicBezTo>
                    <a:pt x="981" y="3544"/>
                    <a:pt x="1264" y="3060"/>
                    <a:pt x="1264" y="2461"/>
                  </a:cubicBezTo>
                  <a:cubicBezTo>
                    <a:pt x="1264" y="1864"/>
                    <a:pt x="981" y="0"/>
                    <a:pt x="633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2848750" y="11103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2" y="0"/>
                  </a:moveTo>
                  <a:lnTo>
                    <a:pt x="2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2838350" y="1024925"/>
              <a:ext cx="26300" cy="85500"/>
            </a:xfrm>
            <a:custGeom>
              <a:avLst/>
              <a:gdLst/>
              <a:ahLst/>
              <a:cxnLst/>
              <a:rect l="l" t="t" r="r" b="b"/>
              <a:pathLst>
                <a:path w="1052" h="3420" extrusionOk="0">
                  <a:moveTo>
                    <a:pt x="576" y="1"/>
                  </a:moveTo>
                  <a:lnTo>
                    <a:pt x="575" y="2"/>
                  </a:lnTo>
                  <a:cubicBezTo>
                    <a:pt x="576" y="4"/>
                    <a:pt x="577" y="6"/>
                    <a:pt x="579" y="8"/>
                  </a:cubicBezTo>
                  <a:lnTo>
                    <a:pt x="579" y="8"/>
                  </a:lnTo>
                  <a:cubicBezTo>
                    <a:pt x="578" y="6"/>
                    <a:pt x="577" y="3"/>
                    <a:pt x="576" y="1"/>
                  </a:cubicBezTo>
                  <a:close/>
                  <a:moveTo>
                    <a:pt x="579" y="8"/>
                  </a:moveTo>
                  <a:lnTo>
                    <a:pt x="579" y="8"/>
                  </a:lnTo>
                  <a:cubicBezTo>
                    <a:pt x="683" y="333"/>
                    <a:pt x="743" y="714"/>
                    <a:pt x="743" y="1124"/>
                  </a:cubicBezTo>
                  <a:cubicBezTo>
                    <a:pt x="743" y="2055"/>
                    <a:pt x="433" y="2847"/>
                    <a:pt x="0" y="3140"/>
                  </a:cubicBezTo>
                  <a:cubicBezTo>
                    <a:pt x="111" y="3311"/>
                    <a:pt x="256" y="3418"/>
                    <a:pt x="415" y="3420"/>
                  </a:cubicBezTo>
                  <a:lnTo>
                    <a:pt x="419" y="3420"/>
                  </a:lnTo>
                  <a:cubicBezTo>
                    <a:pt x="769" y="3420"/>
                    <a:pt x="1052" y="2934"/>
                    <a:pt x="1052" y="2337"/>
                  </a:cubicBezTo>
                  <a:cubicBezTo>
                    <a:pt x="1052" y="1833"/>
                    <a:pt x="851" y="437"/>
                    <a:pt x="579" y="8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2515300" y="974550"/>
              <a:ext cx="4625" cy="37175"/>
            </a:xfrm>
            <a:custGeom>
              <a:avLst/>
              <a:gdLst/>
              <a:ahLst/>
              <a:cxnLst/>
              <a:rect l="l" t="t" r="r" b="b"/>
              <a:pathLst>
                <a:path w="185" h="1487" extrusionOk="0">
                  <a:moveTo>
                    <a:pt x="185" y="0"/>
                  </a:moveTo>
                  <a:lnTo>
                    <a:pt x="1" y="107"/>
                  </a:lnTo>
                  <a:lnTo>
                    <a:pt x="1" y="1408"/>
                  </a:lnTo>
                  <a:cubicBezTo>
                    <a:pt x="1" y="1454"/>
                    <a:pt x="38" y="1486"/>
                    <a:pt x="79" y="1486"/>
                  </a:cubicBezTo>
                  <a:cubicBezTo>
                    <a:pt x="92" y="1486"/>
                    <a:pt x="106" y="1483"/>
                    <a:pt x="118" y="1476"/>
                  </a:cubicBezTo>
                  <a:lnTo>
                    <a:pt x="185" y="143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0"/>
            <p:cNvSpPr/>
            <p:nvPr/>
          </p:nvSpPr>
          <p:spPr>
            <a:xfrm>
              <a:off x="2501375" y="899175"/>
              <a:ext cx="31650" cy="88625"/>
            </a:xfrm>
            <a:custGeom>
              <a:avLst/>
              <a:gdLst/>
              <a:ahLst/>
              <a:cxnLst/>
              <a:rect l="l" t="t" r="r" b="b"/>
              <a:pathLst>
                <a:path w="1266" h="3545" extrusionOk="0">
                  <a:moveTo>
                    <a:pt x="633" y="0"/>
                  </a:moveTo>
                  <a:cubicBezTo>
                    <a:pt x="284" y="0"/>
                    <a:pt x="1" y="1864"/>
                    <a:pt x="1" y="2461"/>
                  </a:cubicBezTo>
                  <a:cubicBezTo>
                    <a:pt x="1" y="3060"/>
                    <a:pt x="284" y="3544"/>
                    <a:pt x="633" y="3544"/>
                  </a:cubicBezTo>
                  <a:cubicBezTo>
                    <a:pt x="983" y="3544"/>
                    <a:pt x="1265" y="3060"/>
                    <a:pt x="1265" y="2461"/>
                  </a:cubicBezTo>
                  <a:cubicBezTo>
                    <a:pt x="1265" y="1864"/>
                    <a:pt x="983" y="0"/>
                    <a:pt x="633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2517075" y="987775"/>
              <a:ext cx="100" cy="25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2506675" y="902325"/>
              <a:ext cx="26300" cy="85500"/>
            </a:xfrm>
            <a:custGeom>
              <a:avLst/>
              <a:gdLst/>
              <a:ahLst/>
              <a:cxnLst/>
              <a:rect l="l" t="t" r="r" b="b"/>
              <a:pathLst>
                <a:path w="1052" h="3420" extrusionOk="0">
                  <a:moveTo>
                    <a:pt x="576" y="1"/>
                  </a:moveTo>
                  <a:lnTo>
                    <a:pt x="576" y="2"/>
                  </a:lnTo>
                  <a:cubicBezTo>
                    <a:pt x="577" y="2"/>
                    <a:pt x="577" y="3"/>
                    <a:pt x="577" y="3"/>
                  </a:cubicBezTo>
                  <a:lnTo>
                    <a:pt x="577" y="3"/>
                  </a:lnTo>
                  <a:cubicBezTo>
                    <a:pt x="577" y="2"/>
                    <a:pt x="577" y="1"/>
                    <a:pt x="576" y="1"/>
                  </a:cubicBezTo>
                  <a:close/>
                  <a:moveTo>
                    <a:pt x="577" y="3"/>
                  </a:moveTo>
                  <a:lnTo>
                    <a:pt x="577" y="3"/>
                  </a:lnTo>
                  <a:cubicBezTo>
                    <a:pt x="683" y="329"/>
                    <a:pt x="743" y="712"/>
                    <a:pt x="743" y="1124"/>
                  </a:cubicBezTo>
                  <a:cubicBezTo>
                    <a:pt x="743" y="2055"/>
                    <a:pt x="433" y="2846"/>
                    <a:pt x="1" y="3140"/>
                  </a:cubicBezTo>
                  <a:cubicBezTo>
                    <a:pt x="111" y="3311"/>
                    <a:pt x="256" y="3418"/>
                    <a:pt x="417" y="3420"/>
                  </a:cubicBezTo>
                  <a:lnTo>
                    <a:pt x="420" y="3420"/>
                  </a:lnTo>
                  <a:cubicBezTo>
                    <a:pt x="769" y="3420"/>
                    <a:pt x="1052" y="2934"/>
                    <a:pt x="1052" y="2337"/>
                  </a:cubicBezTo>
                  <a:cubicBezTo>
                    <a:pt x="1052" y="1831"/>
                    <a:pt x="849" y="427"/>
                    <a:pt x="577" y="3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2654975" y="1111600"/>
              <a:ext cx="103450" cy="89575"/>
            </a:xfrm>
            <a:custGeom>
              <a:avLst/>
              <a:gdLst/>
              <a:ahLst/>
              <a:cxnLst/>
              <a:rect l="l" t="t" r="r" b="b"/>
              <a:pathLst>
                <a:path w="4138" h="3583" extrusionOk="0">
                  <a:moveTo>
                    <a:pt x="4138" y="1"/>
                  </a:moveTo>
                  <a:lnTo>
                    <a:pt x="1" y="2389"/>
                  </a:lnTo>
                  <a:lnTo>
                    <a:pt x="1" y="3582"/>
                  </a:lnTo>
                  <a:lnTo>
                    <a:pt x="4137" y="1196"/>
                  </a:lnTo>
                  <a:lnTo>
                    <a:pt x="4138" y="1"/>
                  </a:lnTo>
                  <a:close/>
                </a:path>
              </a:pathLst>
            </a:custGeom>
            <a:solidFill>
              <a:srgbClr val="F4AA9E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551600" y="1096700"/>
              <a:ext cx="206825" cy="74650"/>
            </a:xfrm>
            <a:custGeom>
              <a:avLst/>
              <a:gdLst/>
              <a:ahLst/>
              <a:cxnLst/>
              <a:rect l="l" t="t" r="r" b="b"/>
              <a:pathLst>
                <a:path w="8273" h="2986" extrusionOk="0">
                  <a:moveTo>
                    <a:pt x="1036" y="1"/>
                  </a:moveTo>
                  <a:lnTo>
                    <a:pt x="0" y="597"/>
                  </a:lnTo>
                  <a:lnTo>
                    <a:pt x="4136" y="2985"/>
                  </a:lnTo>
                  <a:lnTo>
                    <a:pt x="8273" y="597"/>
                  </a:lnTo>
                  <a:lnTo>
                    <a:pt x="7238" y="1"/>
                  </a:lnTo>
                  <a:lnTo>
                    <a:pt x="7238" y="597"/>
                  </a:lnTo>
                  <a:lnTo>
                    <a:pt x="4137" y="2389"/>
                  </a:lnTo>
                  <a:lnTo>
                    <a:pt x="1036" y="597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4AA9E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2654975" y="1096700"/>
              <a:ext cx="77575" cy="59750"/>
            </a:xfrm>
            <a:custGeom>
              <a:avLst/>
              <a:gdLst/>
              <a:ahLst/>
              <a:cxnLst/>
              <a:rect l="l" t="t" r="r" b="b"/>
              <a:pathLst>
                <a:path w="3103" h="2390" extrusionOk="0">
                  <a:moveTo>
                    <a:pt x="3103" y="1"/>
                  </a:moveTo>
                  <a:lnTo>
                    <a:pt x="1" y="1792"/>
                  </a:lnTo>
                  <a:lnTo>
                    <a:pt x="2" y="2389"/>
                  </a:lnTo>
                  <a:lnTo>
                    <a:pt x="3103" y="597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2577475" y="1081775"/>
              <a:ext cx="155075" cy="59725"/>
            </a:xfrm>
            <a:custGeom>
              <a:avLst/>
              <a:gdLst/>
              <a:ahLst/>
              <a:cxnLst/>
              <a:rect l="l" t="t" r="r" b="b"/>
              <a:pathLst>
                <a:path w="6203" h="2389" extrusionOk="0">
                  <a:moveTo>
                    <a:pt x="1033" y="0"/>
                  </a:moveTo>
                  <a:lnTo>
                    <a:pt x="1" y="598"/>
                  </a:lnTo>
                  <a:lnTo>
                    <a:pt x="3101" y="2389"/>
                  </a:lnTo>
                  <a:lnTo>
                    <a:pt x="6203" y="598"/>
                  </a:lnTo>
                  <a:lnTo>
                    <a:pt x="5170" y="2"/>
                  </a:lnTo>
                  <a:lnTo>
                    <a:pt x="5170" y="598"/>
                  </a:lnTo>
                  <a:lnTo>
                    <a:pt x="3102" y="1791"/>
                  </a:lnTo>
                  <a:lnTo>
                    <a:pt x="1035" y="598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F4AA9E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654975" y="1051925"/>
              <a:ext cx="51775" cy="74650"/>
            </a:xfrm>
            <a:custGeom>
              <a:avLst/>
              <a:gdLst/>
              <a:ahLst/>
              <a:cxnLst/>
              <a:rect l="l" t="t" r="r" b="b"/>
              <a:pathLst>
                <a:path w="2071" h="2986" extrusionOk="0">
                  <a:moveTo>
                    <a:pt x="2069" y="1"/>
                  </a:moveTo>
                  <a:lnTo>
                    <a:pt x="1" y="1194"/>
                  </a:lnTo>
                  <a:lnTo>
                    <a:pt x="2" y="2985"/>
                  </a:lnTo>
                  <a:lnTo>
                    <a:pt x="2070" y="1792"/>
                  </a:lnTo>
                  <a:lnTo>
                    <a:pt x="2070" y="1196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rgbClr val="F4AA9E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2654975" y="1027675"/>
              <a:ext cx="42050" cy="28950"/>
            </a:xfrm>
            <a:custGeom>
              <a:avLst/>
              <a:gdLst/>
              <a:ahLst/>
              <a:cxnLst/>
              <a:rect l="l" t="t" r="r" b="b"/>
              <a:pathLst>
                <a:path w="1682" h="1158" extrusionOk="0">
                  <a:moveTo>
                    <a:pt x="1" y="1"/>
                  </a:moveTo>
                  <a:lnTo>
                    <a:pt x="2" y="375"/>
                  </a:lnTo>
                  <a:lnTo>
                    <a:pt x="1360" y="1158"/>
                  </a:lnTo>
                  <a:lnTo>
                    <a:pt x="1682" y="9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2603300" y="1051925"/>
              <a:ext cx="51750" cy="74650"/>
            </a:xfrm>
            <a:custGeom>
              <a:avLst/>
              <a:gdLst/>
              <a:ahLst/>
              <a:cxnLst/>
              <a:rect l="l" t="t" r="r" b="b"/>
              <a:pathLst>
                <a:path w="2070" h="2986" extrusionOk="0">
                  <a:moveTo>
                    <a:pt x="0" y="1"/>
                  </a:moveTo>
                  <a:lnTo>
                    <a:pt x="2" y="1194"/>
                  </a:lnTo>
                  <a:lnTo>
                    <a:pt x="2" y="1792"/>
                  </a:lnTo>
                  <a:lnTo>
                    <a:pt x="2069" y="2985"/>
                  </a:lnTo>
                  <a:lnTo>
                    <a:pt x="2068" y="11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2577475" y="1096700"/>
              <a:ext cx="77575" cy="59750"/>
            </a:xfrm>
            <a:custGeom>
              <a:avLst/>
              <a:gdLst/>
              <a:ahLst/>
              <a:cxnLst/>
              <a:rect l="l" t="t" r="r" b="b"/>
              <a:pathLst>
                <a:path w="3103" h="2390" extrusionOk="0">
                  <a:moveTo>
                    <a:pt x="1" y="1"/>
                  </a:moveTo>
                  <a:lnTo>
                    <a:pt x="1" y="597"/>
                  </a:lnTo>
                  <a:lnTo>
                    <a:pt x="3102" y="2389"/>
                  </a:lnTo>
                  <a:lnTo>
                    <a:pt x="3101" y="17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2551600" y="1111600"/>
              <a:ext cx="103400" cy="89575"/>
            </a:xfrm>
            <a:custGeom>
              <a:avLst/>
              <a:gdLst/>
              <a:ahLst/>
              <a:cxnLst/>
              <a:rect l="l" t="t" r="r" b="b"/>
              <a:pathLst>
                <a:path w="4136" h="3583" extrusionOk="0">
                  <a:moveTo>
                    <a:pt x="0" y="1"/>
                  </a:moveTo>
                  <a:lnTo>
                    <a:pt x="0" y="1194"/>
                  </a:lnTo>
                  <a:lnTo>
                    <a:pt x="4136" y="3582"/>
                  </a:lnTo>
                  <a:lnTo>
                    <a:pt x="4136" y="23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2603300" y="1022100"/>
              <a:ext cx="103400" cy="59700"/>
            </a:xfrm>
            <a:custGeom>
              <a:avLst/>
              <a:gdLst/>
              <a:ahLst/>
              <a:cxnLst/>
              <a:rect l="l" t="t" r="r" b="b"/>
              <a:pathLst>
                <a:path w="4136" h="2388" extrusionOk="0">
                  <a:moveTo>
                    <a:pt x="2068" y="224"/>
                  </a:moveTo>
                  <a:lnTo>
                    <a:pt x="3749" y="1194"/>
                  </a:lnTo>
                  <a:lnTo>
                    <a:pt x="3427" y="1381"/>
                  </a:lnTo>
                  <a:lnTo>
                    <a:pt x="2068" y="2164"/>
                  </a:lnTo>
                  <a:lnTo>
                    <a:pt x="387" y="1194"/>
                  </a:lnTo>
                  <a:lnTo>
                    <a:pt x="2068" y="224"/>
                  </a:lnTo>
                  <a:close/>
                  <a:moveTo>
                    <a:pt x="2068" y="1"/>
                  </a:moveTo>
                  <a:lnTo>
                    <a:pt x="0" y="1194"/>
                  </a:lnTo>
                  <a:lnTo>
                    <a:pt x="2068" y="2387"/>
                  </a:lnTo>
                  <a:lnTo>
                    <a:pt x="4136" y="1194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2612975" y="1027675"/>
              <a:ext cx="42075" cy="28925"/>
            </a:xfrm>
            <a:custGeom>
              <a:avLst/>
              <a:gdLst/>
              <a:ahLst/>
              <a:cxnLst/>
              <a:rect l="l" t="t" r="r" b="b"/>
              <a:pathLst>
                <a:path w="1683" h="1157" extrusionOk="0">
                  <a:moveTo>
                    <a:pt x="1681" y="1"/>
                  </a:moveTo>
                  <a:lnTo>
                    <a:pt x="0" y="971"/>
                  </a:lnTo>
                  <a:lnTo>
                    <a:pt x="324" y="1157"/>
                  </a:lnTo>
                  <a:lnTo>
                    <a:pt x="1682" y="374"/>
                  </a:lnTo>
                  <a:lnTo>
                    <a:pt x="1681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2621050" y="1037000"/>
              <a:ext cx="67925" cy="39225"/>
            </a:xfrm>
            <a:custGeom>
              <a:avLst/>
              <a:gdLst/>
              <a:ahLst/>
              <a:cxnLst/>
              <a:rect l="l" t="t" r="r" b="b"/>
              <a:pathLst>
                <a:path w="2717" h="1569" extrusionOk="0">
                  <a:moveTo>
                    <a:pt x="1359" y="1"/>
                  </a:moveTo>
                  <a:lnTo>
                    <a:pt x="1" y="784"/>
                  </a:lnTo>
                  <a:lnTo>
                    <a:pt x="1358" y="1568"/>
                  </a:lnTo>
                  <a:lnTo>
                    <a:pt x="2717" y="785"/>
                  </a:lnTo>
                  <a:lnTo>
                    <a:pt x="1359" y="2"/>
                  </a:lnTo>
                  <a:lnTo>
                    <a:pt x="1359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2653800" y="976100"/>
              <a:ext cx="2450" cy="77100"/>
            </a:xfrm>
            <a:custGeom>
              <a:avLst/>
              <a:gdLst/>
              <a:ahLst/>
              <a:cxnLst/>
              <a:rect l="l" t="t" r="r" b="b"/>
              <a:pathLst>
                <a:path w="98" h="3084" extrusionOk="0">
                  <a:moveTo>
                    <a:pt x="49" y="1"/>
                  </a:moveTo>
                  <a:cubicBezTo>
                    <a:pt x="24" y="1"/>
                    <a:pt x="0" y="17"/>
                    <a:pt x="0" y="50"/>
                  </a:cubicBezTo>
                  <a:lnTo>
                    <a:pt x="0" y="3034"/>
                  </a:lnTo>
                  <a:cubicBezTo>
                    <a:pt x="0" y="3061"/>
                    <a:pt x="22" y="3083"/>
                    <a:pt x="48" y="3083"/>
                  </a:cubicBezTo>
                  <a:cubicBezTo>
                    <a:pt x="75" y="3083"/>
                    <a:pt x="97" y="3061"/>
                    <a:pt x="97" y="3034"/>
                  </a:cubicBezTo>
                  <a:lnTo>
                    <a:pt x="97" y="50"/>
                  </a:lnTo>
                  <a:cubicBezTo>
                    <a:pt x="97" y="17"/>
                    <a:pt x="73" y="1"/>
                    <a:pt x="49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2637775" y="964425"/>
              <a:ext cx="30175" cy="25850"/>
            </a:xfrm>
            <a:custGeom>
              <a:avLst/>
              <a:gdLst/>
              <a:ahLst/>
              <a:cxnLst/>
              <a:rect l="l" t="t" r="r" b="b"/>
              <a:pathLst>
                <a:path w="1207" h="1034" extrusionOk="0">
                  <a:moveTo>
                    <a:pt x="690" y="0"/>
                  </a:moveTo>
                  <a:cubicBezTo>
                    <a:pt x="231" y="0"/>
                    <a:pt x="0" y="557"/>
                    <a:pt x="325" y="882"/>
                  </a:cubicBezTo>
                  <a:cubicBezTo>
                    <a:pt x="424" y="981"/>
                    <a:pt x="556" y="1033"/>
                    <a:pt x="690" y="1033"/>
                  </a:cubicBezTo>
                  <a:cubicBezTo>
                    <a:pt x="756" y="1033"/>
                    <a:pt x="824" y="1020"/>
                    <a:pt x="888" y="994"/>
                  </a:cubicBezTo>
                  <a:cubicBezTo>
                    <a:pt x="1080" y="914"/>
                    <a:pt x="1207" y="726"/>
                    <a:pt x="1207" y="517"/>
                  </a:cubicBezTo>
                  <a:cubicBezTo>
                    <a:pt x="1207" y="232"/>
                    <a:pt x="975" y="0"/>
                    <a:pt x="690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2767500" y="798175"/>
              <a:ext cx="5400" cy="43325"/>
            </a:xfrm>
            <a:custGeom>
              <a:avLst/>
              <a:gdLst/>
              <a:ahLst/>
              <a:cxnLst/>
              <a:rect l="l" t="t" r="r" b="b"/>
              <a:pathLst>
                <a:path w="216" h="1733" extrusionOk="0">
                  <a:moveTo>
                    <a:pt x="216" y="0"/>
                  </a:moveTo>
                  <a:lnTo>
                    <a:pt x="1" y="125"/>
                  </a:lnTo>
                  <a:lnTo>
                    <a:pt x="1" y="1640"/>
                  </a:lnTo>
                  <a:cubicBezTo>
                    <a:pt x="1" y="1694"/>
                    <a:pt x="45" y="1732"/>
                    <a:pt x="93" y="1732"/>
                  </a:cubicBezTo>
                  <a:cubicBezTo>
                    <a:pt x="108" y="1732"/>
                    <a:pt x="123" y="1729"/>
                    <a:pt x="137" y="1720"/>
                  </a:cubicBezTo>
                  <a:lnTo>
                    <a:pt x="216" y="1674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2751300" y="710400"/>
              <a:ext cx="36875" cy="103200"/>
            </a:xfrm>
            <a:custGeom>
              <a:avLst/>
              <a:gdLst/>
              <a:ahLst/>
              <a:cxnLst/>
              <a:rect l="l" t="t" r="r" b="b"/>
              <a:pathLst>
                <a:path w="1475" h="4128" extrusionOk="0">
                  <a:moveTo>
                    <a:pt x="737" y="1"/>
                  </a:moveTo>
                  <a:cubicBezTo>
                    <a:pt x="331" y="1"/>
                    <a:pt x="1" y="2170"/>
                    <a:pt x="1" y="2866"/>
                  </a:cubicBezTo>
                  <a:cubicBezTo>
                    <a:pt x="1" y="3564"/>
                    <a:pt x="331" y="4128"/>
                    <a:pt x="737" y="4128"/>
                  </a:cubicBezTo>
                  <a:cubicBezTo>
                    <a:pt x="1143" y="4128"/>
                    <a:pt x="1474" y="3564"/>
                    <a:pt x="1474" y="2866"/>
                  </a:cubicBezTo>
                  <a:cubicBezTo>
                    <a:pt x="1474" y="2170"/>
                    <a:pt x="1143" y="1"/>
                    <a:pt x="737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2788150" y="781100"/>
              <a:ext cx="25" cy="975"/>
            </a:xfrm>
            <a:custGeom>
              <a:avLst/>
              <a:gdLst/>
              <a:ahLst/>
              <a:cxnLst/>
              <a:rect l="l" t="t" r="r" b="b"/>
              <a:pathLst>
                <a:path w="1" h="39" extrusionOk="0">
                  <a:moveTo>
                    <a:pt x="0" y="37"/>
                  </a:moveTo>
                  <a:lnTo>
                    <a:pt x="0" y="38"/>
                  </a:lnTo>
                  <a:lnTo>
                    <a:pt x="0" y="38"/>
                  </a:lnTo>
                  <a:lnTo>
                    <a:pt x="0" y="37"/>
                  </a:lnTo>
                  <a:close/>
                  <a:moveTo>
                    <a:pt x="0" y="35"/>
                  </a:moveTo>
                  <a:lnTo>
                    <a:pt x="0" y="35"/>
                  </a:lnTo>
                  <a:close/>
                  <a:moveTo>
                    <a:pt x="0" y="32"/>
                  </a:moveTo>
                  <a:lnTo>
                    <a:pt x="0" y="32"/>
                  </a:lnTo>
                  <a:close/>
                  <a:moveTo>
                    <a:pt x="0" y="31"/>
                  </a:moveTo>
                  <a:lnTo>
                    <a:pt x="0" y="31"/>
                  </a:lnTo>
                  <a:close/>
                  <a:moveTo>
                    <a:pt x="0" y="28"/>
                  </a:moveTo>
                  <a:lnTo>
                    <a:pt x="0" y="28"/>
                  </a:lnTo>
                  <a:close/>
                  <a:moveTo>
                    <a:pt x="0" y="27"/>
                  </a:moveTo>
                  <a:lnTo>
                    <a:pt x="0" y="27"/>
                  </a:lnTo>
                  <a:close/>
                  <a:moveTo>
                    <a:pt x="0" y="24"/>
                  </a:moveTo>
                  <a:lnTo>
                    <a:pt x="0" y="24"/>
                  </a:lnTo>
                  <a:close/>
                  <a:moveTo>
                    <a:pt x="0" y="22"/>
                  </a:moveTo>
                  <a:lnTo>
                    <a:pt x="0" y="22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  <a:moveTo>
                    <a:pt x="0" y="19"/>
                  </a:moveTo>
                  <a:lnTo>
                    <a:pt x="0" y="19"/>
                  </a:lnTo>
                  <a:close/>
                  <a:moveTo>
                    <a:pt x="0" y="14"/>
                  </a:moveTo>
                  <a:lnTo>
                    <a:pt x="0" y="14"/>
                  </a:lnTo>
                  <a:close/>
                  <a:moveTo>
                    <a:pt x="0" y="12"/>
                  </a:moveTo>
                  <a:lnTo>
                    <a:pt x="0" y="12"/>
                  </a:lnTo>
                  <a:close/>
                  <a:moveTo>
                    <a:pt x="0" y="11"/>
                  </a:moveTo>
                  <a:lnTo>
                    <a:pt x="0" y="11"/>
                  </a:lnTo>
                  <a:close/>
                  <a:moveTo>
                    <a:pt x="0" y="8"/>
                  </a:moveTo>
                  <a:lnTo>
                    <a:pt x="0" y="8"/>
                  </a:lnTo>
                  <a:close/>
                  <a:moveTo>
                    <a:pt x="0" y="5"/>
                  </a:moveTo>
                  <a:lnTo>
                    <a:pt x="0" y="5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2769625" y="813575"/>
              <a:ext cx="50" cy="25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2" y="1"/>
                  </a:moveTo>
                  <a:lnTo>
                    <a:pt x="2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2765000" y="714025"/>
              <a:ext cx="23125" cy="99575"/>
            </a:xfrm>
            <a:custGeom>
              <a:avLst/>
              <a:gdLst/>
              <a:ahLst/>
              <a:cxnLst/>
              <a:rect l="l" t="t" r="r" b="b"/>
              <a:pathLst>
                <a:path w="925" h="3983" extrusionOk="0">
                  <a:moveTo>
                    <a:pt x="371" y="1"/>
                  </a:moveTo>
                  <a:lnTo>
                    <a:pt x="371" y="2"/>
                  </a:lnTo>
                  <a:cubicBezTo>
                    <a:pt x="494" y="382"/>
                    <a:pt x="565" y="829"/>
                    <a:pt x="565" y="1310"/>
                  </a:cubicBezTo>
                  <a:cubicBezTo>
                    <a:pt x="565" y="2163"/>
                    <a:pt x="342" y="2915"/>
                    <a:pt x="1" y="3364"/>
                  </a:cubicBezTo>
                  <a:cubicBezTo>
                    <a:pt x="13" y="3503"/>
                    <a:pt x="18" y="3623"/>
                    <a:pt x="18" y="3719"/>
                  </a:cubicBezTo>
                  <a:lnTo>
                    <a:pt x="18" y="3723"/>
                  </a:lnTo>
                  <a:lnTo>
                    <a:pt x="18" y="3736"/>
                  </a:lnTo>
                  <a:cubicBezTo>
                    <a:pt x="18" y="3807"/>
                    <a:pt x="15" y="3877"/>
                    <a:pt x="8" y="3944"/>
                  </a:cubicBezTo>
                  <a:cubicBezTo>
                    <a:pt x="63" y="3968"/>
                    <a:pt x="124" y="3983"/>
                    <a:pt x="184" y="3983"/>
                  </a:cubicBezTo>
                  <a:lnTo>
                    <a:pt x="188" y="3983"/>
                  </a:lnTo>
                  <a:cubicBezTo>
                    <a:pt x="595" y="3983"/>
                    <a:pt x="925" y="3419"/>
                    <a:pt x="925" y="2721"/>
                  </a:cubicBezTo>
                  <a:lnTo>
                    <a:pt x="925" y="2694"/>
                  </a:lnTo>
                  <a:lnTo>
                    <a:pt x="925" y="2688"/>
                  </a:lnTo>
                  <a:lnTo>
                    <a:pt x="925" y="2683"/>
                  </a:lnTo>
                  <a:cubicBezTo>
                    <a:pt x="914" y="2066"/>
                    <a:pt x="682" y="484"/>
                    <a:pt x="371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2744875" y="823550"/>
              <a:ext cx="5400" cy="43325"/>
            </a:xfrm>
            <a:custGeom>
              <a:avLst/>
              <a:gdLst/>
              <a:ahLst/>
              <a:cxnLst/>
              <a:rect l="l" t="t" r="r" b="b"/>
              <a:pathLst>
                <a:path w="216" h="1733" extrusionOk="0">
                  <a:moveTo>
                    <a:pt x="216" y="1"/>
                  </a:moveTo>
                  <a:lnTo>
                    <a:pt x="1" y="125"/>
                  </a:lnTo>
                  <a:lnTo>
                    <a:pt x="1" y="1641"/>
                  </a:lnTo>
                  <a:cubicBezTo>
                    <a:pt x="0" y="1694"/>
                    <a:pt x="44" y="1733"/>
                    <a:pt x="92" y="1733"/>
                  </a:cubicBezTo>
                  <a:cubicBezTo>
                    <a:pt x="107" y="1733"/>
                    <a:pt x="123" y="1729"/>
                    <a:pt x="137" y="1720"/>
                  </a:cubicBezTo>
                  <a:lnTo>
                    <a:pt x="216" y="1674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2728675" y="735775"/>
              <a:ext cx="36825" cy="103200"/>
            </a:xfrm>
            <a:custGeom>
              <a:avLst/>
              <a:gdLst/>
              <a:ahLst/>
              <a:cxnLst/>
              <a:rect l="l" t="t" r="r" b="b"/>
              <a:pathLst>
                <a:path w="1473" h="4128" extrusionOk="0">
                  <a:moveTo>
                    <a:pt x="736" y="1"/>
                  </a:moveTo>
                  <a:cubicBezTo>
                    <a:pt x="330" y="1"/>
                    <a:pt x="1" y="2170"/>
                    <a:pt x="1" y="2866"/>
                  </a:cubicBezTo>
                  <a:cubicBezTo>
                    <a:pt x="1" y="3564"/>
                    <a:pt x="330" y="4128"/>
                    <a:pt x="736" y="4128"/>
                  </a:cubicBezTo>
                  <a:cubicBezTo>
                    <a:pt x="1144" y="4128"/>
                    <a:pt x="1473" y="3564"/>
                    <a:pt x="1473" y="2866"/>
                  </a:cubicBezTo>
                  <a:cubicBezTo>
                    <a:pt x="1473" y="2170"/>
                    <a:pt x="1144" y="1"/>
                    <a:pt x="736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2765475" y="806975"/>
              <a:ext cx="25" cy="475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7"/>
                  </a:moveTo>
                  <a:lnTo>
                    <a:pt x="1" y="18"/>
                  </a:lnTo>
                  <a:lnTo>
                    <a:pt x="1" y="18"/>
                  </a:lnTo>
                  <a:lnTo>
                    <a:pt x="1" y="17"/>
                  </a:lnTo>
                  <a:close/>
                  <a:moveTo>
                    <a:pt x="1" y="15"/>
                  </a:moveTo>
                  <a:lnTo>
                    <a:pt x="1" y="15"/>
                  </a:lnTo>
                  <a:close/>
                  <a:moveTo>
                    <a:pt x="1" y="12"/>
                  </a:moveTo>
                  <a:lnTo>
                    <a:pt x="1" y="12"/>
                  </a:lnTo>
                  <a:close/>
                  <a:moveTo>
                    <a:pt x="1" y="11"/>
                  </a:moveTo>
                  <a:lnTo>
                    <a:pt x="1" y="11"/>
                  </a:lnTo>
                  <a:close/>
                  <a:moveTo>
                    <a:pt x="1" y="10"/>
                  </a:moveTo>
                  <a:lnTo>
                    <a:pt x="1" y="10"/>
                  </a:lnTo>
                  <a:close/>
                  <a:moveTo>
                    <a:pt x="1" y="4"/>
                  </a:moveTo>
                  <a:lnTo>
                    <a:pt x="1" y="4"/>
                  </a:lnTo>
                  <a:close/>
                  <a:moveTo>
                    <a:pt x="1" y="2"/>
                  </a:moveTo>
                  <a:lnTo>
                    <a:pt x="1" y="2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2746950" y="838950"/>
              <a:ext cx="100" cy="25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4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2734850" y="739400"/>
              <a:ext cx="30650" cy="99575"/>
            </a:xfrm>
            <a:custGeom>
              <a:avLst/>
              <a:gdLst/>
              <a:ahLst/>
              <a:cxnLst/>
              <a:rect l="l" t="t" r="r" b="b"/>
              <a:pathLst>
                <a:path w="1226" h="3983" extrusionOk="0">
                  <a:moveTo>
                    <a:pt x="670" y="1"/>
                  </a:moveTo>
                  <a:lnTo>
                    <a:pt x="670" y="1"/>
                  </a:lnTo>
                  <a:cubicBezTo>
                    <a:pt x="794" y="382"/>
                    <a:pt x="865" y="829"/>
                    <a:pt x="865" y="1310"/>
                  </a:cubicBezTo>
                  <a:cubicBezTo>
                    <a:pt x="865" y="2395"/>
                    <a:pt x="504" y="3314"/>
                    <a:pt x="0" y="3658"/>
                  </a:cubicBezTo>
                  <a:cubicBezTo>
                    <a:pt x="130" y="3857"/>
                    <a:pt x="298" y="3981"/>
                    <a:pt x="485" y="3983"/>
                  </a:cubicBezTo>
                  <a:lnTo>
                    <a:pt x="489" y="3983"/>
                  </a:lnTo>
                  <a:cubicBezTo>
                    <a:pt x="895" y="3983"/>
                    <a:pt x="1226" y="3419"/>
                    <a:pt x="1226" y="2721"/>
                  </a:cubicBezTo>
                  <a:lnTo>
                    <a:pt x="1226" y="2708"/>
                  </a:lnTo>
                  <a:lnTo>
                    <a:pt x="1226" y="2704"/>
                  </a:lnTo>
                  <a:cubicBezTo>
                    <a:pt x="1221" y="2101"/>
                    <a:pt x="987" y="490"/>
                    <a:pt x="670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2428375" y="872825"/>
              <a:ext cx="3500" cy="28075"/>
            </a:xfrm>
            <a:custGeom>
              <a:avLst/>
              <a:gdLst/>
              <a:ahLst/>
              <a:cxnLst/>
              <a:rect l="l" t="t" r="r" b="b"/>
              <a:pathLst>
                <a:path w="140" h="1123" extrusionOk="0">
                  <a:moveTo>
                    <a:pt x="140" y="0"/>
                  </a:moveTo>
                  <a:lnTo>
                    <a:pt x="1" y="80"/>
                  </a:lnTo>
                  <a:lnTo>
                    <a:pt x="1" y="1063"/>
                  </a:lnTo>
                  <a:cubicBezTo>
                    <a:pt x="1" y="1098"/>
                    <a:pt x="29" y="1123"/>
                    <a:pt x="60" y="1123"/>
                  </a:cubicBezTo>
                  <a:cubicBezTo>
                    <a:pt x="70" y="1123"/>
                    <a:pt x="80" y="1120"/>
                    <a:pt x="89" y="1115"/>
                  </a:cubicBezTo>
                  <a:lnTo>
                    <a:pt x="140" y="1085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2417875" y="815825"/>
              <a:ext cx="23875" cy="66975"/>
            </a:xfrm>
            <a:custGeom>
              <a:avLst/>
              <a:gdLst/>
              <a:ahLst/>
              <a:cxnLst/>
              <a:rect l="l" t="t" r="r" b="b"/>
              <a:pathLst>
                <a:path w="955" h="2679" extrusionOk="0">
                  <a:moveTo>
                    <a:pt x="477" y="1"/>
                  </a:moveTo>
                  <a:cubicBezTo>
                    <a:pt x="213" y="1"/>
                    <a:pt x="0" y="1409"/>
                    <a:pt x="0" y="1861"/>
                  </a:cubicBezTo>
                  <a:cubicBezTo>
                    <a:pt x="0" y="2314"/>
                    <a:pt x="213" y="2679"/>
                    <a:pt x="477" y="2679"/>
                  </a:cubicBezTo>
                  <a:cubicBezTo>
                    <a:pt x="741" y="2679"/>
                    <a:pt x="954" y="2314"/>
                    <a:pt x="954" y="1861"/>
                  </a:cubicBezTo>
                  <a:cubicBezTo>
                    <a:pt x="954" y="1409"/>
                    <a:pt x="741" y="1"/>
                    <a:pt x="477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2441725" y="861650"/>
              <a:ext cx="25" cy="725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0" y="27"/>
                  </a:moveTo>
                  <a:lnTo>
                    <a:pt x="0" y="28"/>
                  </a:lnTo>
                  <a:lnTo>
                    <a:pt x="0" y="28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close/>
                  <a:moveTo>
                    <a:pt x="0" y="24"/>
                  </a:moveTo>
                  <a:lnTo>
                    <a:pt x="0" y="24"/>
                  </a:lnTo>
                  <a:close/>
                  <a:moveTo>
                    <a:pt x="0" y="22"/>
                  </a:moveTo>
                  <a:lnTo>
                    <a:pt x="0" y="22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  <a:moveTo>
                    <a:pt x="0" y="18"/>
                  </a:moveTo>
                  <a:lnTo>
                    <a:pt x="0" y="18"/>
                  </a:lnTo>
                  <a:close/>
                  <a:moveTo>
                    <a:pt x="0" y="15"/>
                  </a:moveTo>
                  <a:lnTo>
                    <a:pt x="0" y="15"/>
                  </a:lnTo>
                  <a:close/>
                  <a:moveTo>
                    <a:pt x="0" y="14"/>
                  </a:moveTo>
                  <a:lnTo>
                    <a:pt x="0" y="14"/>
                  </a:lnTo>
                  <a:close/>
                  <a:moveTo>
                    <a:pt x="0" y="11"/>
                  </a:moveTo>
                  <a:lnTo>
                    <a:pt x="0" y="11"/>
                  </a:lnTo>
                  <a:close/>
                  <a:moveTo>
                    <a:pt x="0" y="9"/>
                  </a:moveTo>
                  <a:lnTo>
                    <a:pt x="0" y="9"/>
                  </a:lnTo>
                  <a:close/>
                  <a:moveTo>
                    <a:pt x="0" y="9"/>
                  </a:moveTo>
                  <a:lnTo>
                    <a:pt x="0" y="9"/>
                  </a:lnTo>
                  <a:close/>
                  <a:moveTo>
                    <a:pt x="0" y="8"/>
                  </a:moveTo>
                  <a:lnTo>
                    <a:pt x="0" y="8"/>
                  </a:lnTo>
                  <a:close/>
                  <a:moveTo>
                    <a:pt x="0" y="5"/>
                  </a:moveTo>
                  <a:lnTo>
                    <a:pt x="0" y="5"/>
                  </a:lnTo>
                  <a:close/>
                  <a:moveTo>
                    <a:pt x="0" y="2"/>
                  </a:moveTo>
                  <a:lnTo>
                    <a:pt x="0" y="2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2429675" y="882775"/>
              <a:ext cx="100" cy="25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4" y="1"/>
                  </a:lnTo>
                  <a:close/>
                  <a:moveTo>
                    <a:pt x="2" y="1"/>
                  </a:moveTo>
                  <a:lnTo>
                    <a:pt x="2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2421850" y="818225"/>
              <a:ext cx="19900" cy="64575"/>
            </a:xfrm>
            <a:custGeom>
              <a:avLst/>
              <a:gdLst/>
              <a:ahLst/>
              <a:cxnLst/>
              <a:rect l="l" t="t" r="r" b="b"/>
              <a:pathLst>
                <a:path w="796" h="2583" extrusionOk="0">
                  <a:moveTo>
                    <a:pt x="436" y="0"/>
                  </a:moveTo>
                  <a:lnTo>
                    <a:pt x="436" y="0"/>
                  </a:lnTo>
                  <a:cubicBezTo>
                    <a:pt x="521" y="274"/>
                    <a:pt x="565" y="560"/>
                    <a:pt x="563" y="849"/>
                  </a:cubicBezTo>
                  <a:cubicBezTo>
                    <a:pt x="563" y="1552"/>
                    <a:pt x="328" y="2149"/>
                    <a:pt x="1" y="2373"/>
                  </a:cubicBezTo>
                  <a:cubicBezTo>
                    <a:pt x="85" y="2500"/>
                    <a:pt x="193" y="2581"/>
                    <a:pt x="314" y="2583"/>
                  </a:cubicBezTo>
                  <a:lnTo>
                    <a:pt x="318" y="2583"/>
                  </a:lnTo>
                  <a:cubicBezTo>
                    <a:pt x="582" y="2583"/>
                    <a:pt x="795" y="2218"/>
                    <a:pt x="795" y="1765"/>
                  </a:cubicBezTo>
                  <a:lnTo>
                    <a:pt x="795" y="1764"/>
                  </a:lnTo>
                  <a:lnTo>
                    <a:pt x="795" y="1758"/>
                  </a:lnTo>
                  <a:lnTo>
                    <a:pt x="795" y="1752"/>
                  </a:lnTo>
                  <a:lnTo>
                    <a:pt x="795" y="1749"/>
                  </a:lnTo>
                  <a:lnTo>
                    <a:pt x="795" y="1745"/>
                  </a:lnTo>
                  <a:lnTo>
                    <a:pt x="795" y="1738"/>
                  </a:lnTo>
                  <a:cubicBezTo>
                    <a:pt x="789" y="1334"/>
                    <a:pt x="639" y="312"/>
                    <a:pt x="43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2970125" y="935500"/>
              <a:ext cx="3550" cy="28075"/>
            </a:xfrm>
            <a:custGeom>
              <a:avLst/>
              <a:gdLst/>
              <a:ahLst/>
              <a:cxnLst/>
              <a:rect l="l" t="t" r="r" b="b"/>
              <a:pathLst>
                <a:path w="142" h="1123" extrusionOk="0">
                  <a:moveTo>
                    <a:pt x="140" y="0"/>
                  </a:moveTo>
                  <a:lnTo>
                    <a:pt x="0" y="80"/>
                  </a:lnTo>
                  <a:lnTo>
                    <a:pt x="0" y="1063"/>
                  </a:lnTo>
                  <a:cubicBezTo>
                    <a:pt x="0" y="1099"/>
                    <a:pt x="29" y="1123"/>
                    <a:pt x="61" y="1123"/>
                  </a:cubicBezTo>
                  <a:cubicBezTo>
                    <a:pt x="71" y="1123"/>
                    <a:pt x="81" y="1121"/>
                    <a:pt x="90" y="1115"/>
                  </a:cubicBezTo>
                  <a:lnTo>
                    <a:pt x="141" y="1085"/>
                  </a:lnTo>
                  <a:lnTo>
                    <a:pt x="140" y="1085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2959600" y="878500"/>
              <a:ext cx="23925" cy="67000"/>
            </a:xfrm>
            <a:custGeom>
              <a:avLst/>
              <a:gdLst/>
              <a:ahLst/>
              <a:cxnLst/>
              <a:rect l="l" t="t" r="r" b="b"/>
              <a:pathLst>
                <a:path w="957" h="2680" extrusionOk="0">
                  <a:moveTo>
                    <a:pt x="479" y="1"/>
                  </a:moveTo>
                  <a:cubicBezTo>
                    <a:pt x="216" y="1"/>
                    <a:pt x="1" y="1409"/>
                    <a:pt x="1" y="1861"/>
                  </a:cubicBezTo>
                  <a:cubicBezTo>
                    <a:pt x="1" y="2312"/>
                    <a:pt x="216" y="2679"/>
                    <a:pt x="479" y="2679"/>
                  </a:cubicBezTo>
                  <a:cubicBezTo>
                    <a:pt x="743" y="2679"/>
                    <a:pt x="957" y="2312"/>
                    <a:pt x="957" y="1861"/>
                  </a:cubicBezTo>
                  <a:cubicBezTo>
                    <a:pt x="957" y="1409"/>
                    <a:pt x="743" y="1"/>
                    <a:pt x="479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2983500" y="924325"/>
              <a:ext cx="25" cy="725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7"/>
                  </a:moveTo>
                  <a:lnTo>
                    <a:pt x="1" y="28"/>
                  </a:lnTo>
                  <a:lnTo>
                    <a:pt x="1" y="28"/>
                  </a:lnTo>
                  <a:lnTo>
                    <a:pt x="1" y="27"/>
                  </a:lnTo>
                  <a:close/>
                  <a:moveTo>
                    <a:pt x="1" y="25"/>
                  </a:moveTo>
                  <a:lnTo>
                    <a:pt x="1" y="25"/>
                  </a:lnTo>
                  <a:close/>
                  <a:moveTo>
                    <a:pt x="1" y="24"/>
                  </a:moveTo>
                  <a:lnTo>
                    <a:pt x="1" y="24"/>
                  </a:lnTo>
                  <a:close/>
                  <a:moveTo>
                    <a:pt x="1" y="22"/>
                  </a:moveTo>
                  <a:lnTo>
                    <a:pt x="1" y="22"/>
                  </a:lnTo>
                  <a:close/>
                  <a:moveTo>
                    <a:pt x="1" y="21"/>
                  </a:moveTo>
                  <a:lnTo>
                    <a:pt x="1" y="21"/>
                  </a:lnTo>
                  <a:close/>
                  <a:moveTo>
                    <a:pt x="1" y="18"/>
                  </a:moveTo>
                  <a:lnTo>
                    <a:pt x="1" y="18"/>
                  </a:lnTo>
                  <a:close/>
                  <a:moveTo>
                    <a:pt x="1" y="15"/>
                  </a:moveTo>
                  <a:lnTo>
                    <a:pt x="1" y="15"/>
                  </a:lnTo>
                  <a:close/>
                  <a:moveTo>
                    <a:pt x="1" y="14"/>
                  </a:moveTo>
                  <a:lnTo>
                    <a:pt x="1" y="14"/>
                  </a:lnTo>
                  <a:close/>
                  <a:moveTo>
                    <a:pt x="1" y="11"/>
                  </a:moveTo>
                  <a:lnTo>
                    <a:pt x="1" y="11"/>
                  </a:lnTo>
                  <a:close/>
                  <a:moveTo>
                    <a:pt x="1" y="9"/>
                  </a:moveTo>
                  <a:lnTo>
                    <a:pt x="1" y="9"/>
                  </a:lnTo>
                  <a:close/>
                  <a:moveTo>
                    <a:pt x="1" y="9"/>
                  </a:moveTo>
                  <a:lnTo>
                    <a:pt x="1" y="9"/>
                  </a:lnTo>
                  <a:close/>
                  <a:moveTo>
                    <a:pt x="1" y="8"/>
                  </a:moveTo>
                  <a:lnTo>
                    <a:pt x="1" y="8"/>
                  </a:lnTo>
                  <a:close/>
                  <a:moveTo>
                    <a:pt x="1" y="5"/>
                  </a:moveTo>
                  <a:lnTo>
                    <a:pt x="1" y="5"/>
                  </a:lnTo>
                  <a:close/>
                  <a:moveTo>
                    <a:pt x="1" y="2"/>
                  </a:moveTo>
                  <a:lnTo>
                    <a:pt x="1" y="2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2963625" y="880875"/>
              <a:ext cx="19900" cy="64625"/>
            </a:xfrm>
            <a:custGeom>
              <a:avLst/>
              <a:gdLst/>
              <a:ahLst/>
              <a:cxnLst/>
              <a:rect l="l" t="t" r="r" b="b"/>
              <a:pathLst>
                <a:path w="796" h="2585" extrusionOk="0">
                  <a:moveTo>
                    <a:pt x="436" y="0"/>
                  </a:moveTo>
                  <a:lnTo>
                    <a:pt x="436" y="2"/>
                  </a:lnTo>
                  <a:cubicBezTo>
                    <a:pt x="436" y="2"/>
                    <a:pt x="436" y="2"/>
                    <a:pt x="437" y="3"/>
                  </a:cubicBezTo>
                  <a:lnTo>
                    <a:pt x="437" y="3"/>
                  </a:lnTo>
                  <a:cubicBezTo>
                    <a:pt x="436" y="2"/>
                    <a:pt x="436" y="1"/>
                    <a:pt x="436" y="0"/>
                  </a:cubicBezTo>
                  <a:close/>
                  <a:moveTo>
                    <a:pt x="437" y="3"/>
                  </a:moveTo>
                  <a:cubicBezTo>
                    <a:pt x="522" y="278"/>
                    <a:pt x="565" y="562"/>
                    <a:pt x="562" y="850"/>
                  </a:cubicBezTo>
                  <a:cubicBezTo>
                    <a:pt x="562" y="1553"/>
                    <a:pt x="329" y="2151"/>
                    <a:pt x="1" y="2374"/>
                  </a:cubicBezTo>
                  <a:cubicBezTo>
                    <a:pt x="85" y="2503"/>
                    <a:pt x="195" y="2584"/>
                    <a:pt x="318" y="2584"/>
                  </a:cubicBezTo>
                  <a:cubicBezTo>
                    <a:pt x="582" y="2584"/>
                    <a:pt x="796" y="2217"/>
                    <a:pt x="796" y="1766"/>
                  </a:cubicBezTo>
                  <a:lnTo>
                    <a:pt x="796" y="1759"/>
                  </a:lnTo>
                  <a:lnTo>
                    <a:pt x="796" y="1753"/>
                  </a:lnTo>
                  <a:lnTo>
                    <a:pt x="796" y="1750"/>
                  </a:lnTo>
                  <a:lnTo>
                    <a:pt x="796" y="1740"/>
                  </a:lnTo>
                  <a:cubicBezTo>
                    <a:pt x="790" y="1338"/>
                    <a:pt x="638" y="318"/>
                    <a:pt x="437" y="3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3010700" y="921675"/>
              <a:ext cx="3525" cy="28125"/>
            </a:xfrm>
            <a:custGeom>
              <a:avLst/>
              <a:gdLst/>
              <a:ahLst/>
              <a:cxnLst/>
              <a:rect l="l" t="t" r="r" b="b"/>
              <a:pathLst>
                <a:path w="141" h="1125" extrusionOk="0">
                  <a:moveTo>
                    <a:pt x="139" y="1"/>
                  </a:moveTo>
                  <a:lnTo>
                    <a:pt x="0" y="81"/>
                  </a:lnTo>
                  <a:lnTo>
                    <a:pt x="0" y="1065"/>
                  </a:lnTo>
                  <a:cubicBezTo>
                    <a:pt x="0" y="1099"/>
                    <a:pt x="28" y="1124"/>
                    <a:pt x="60" y="1124"/>
                  </a:cubicBezTo>
                  <a:cubicBezTo>
                    <a:pt x="70" y="1124"/>
                    <a:pt x="80" y="1122"/>
                    <a:pt x="90" y="1116"/>
                  </a:cubicBezTo>
                  <a:lnTo>
                    <a:pt x="141" y="1087"/>
                  </a:lnTo>
                  <a:lnTo>
                    <a:pt x="139" y="1087"/>
                  </a:lnTo>
                  <a:lnTo>
                    <a:pt x="13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3000175" y="864700"/>
              <a:ext cx="23925" cy="67025"/>
            </a:xfrm>
            <a:custGeom>
              <a:avLst/>
              <a:gdLst/>
              <a:ahLst/>
              <a:cxnLst/>
              <a:rect l="l" t="t" r="r" b="b"/>
              <a:pathLst>
                <a:path w="957" h="2681" extrusionOk="0">
                  <a:moveTo>
                    <a:pt x="479" y="0"/>
                  </a:moveTo>
                  <a:cubicBezTo>
                    <a:pt x="215" y="0"/>
                    <a:pt x="1" y="1408"/>
                    <a:pt x="1" y="1861"/>
                  </a:cubicBezTo>
                  <a:cubicBezTo>
                    <a:pt x="1" y="2313"/>
                    <a:pt x="215" y="2680"/>
                    <a:pt x="479" y="2680"/>
                  </a:cubicBezTo>
                  <a:cubicBezTo>
                    <a:pt x="743" y="2680"/>
                    <a:pt x="956" y="2313"/>
                    <a:pt x="956" y="1861"/>
                  </a:cubicBezTo>
                  <a:cubicBezTo>
                    <a:pt x="956" y="1408"/>
                    <a:pt x="743" y="0"/>
                    <a:pt x="479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3004200" y="867100"/>
              <a:ext cx="19900" cy="64625"/>
            </a:xfrm>
            <a:custGeom>
              <a:avLst/>
              <a:gdLst/>
              <a:ahLst/>
              <a:cxnLst/>
              <a:rect l="l" t="t" r="r" b="b"/>
              <a:pathLst>
                <a:path w="796" h="2585" extrusionOk="0">
                  <a:moveTo>
                    <a:pt x="436" y="0"/>
                  </a:moveTo>
                  <a:cubicBezTo>
                    <a:pt x="521" y="274"/>
                    <a:pt x="565" y="561"/>
                    <a:pt x="562" y="848"/>
                  </a:cubicBezTo>
                  <a:cubicBezTo>
                    <a:pt x="562" y="1553"/>
                    <a:pt x="328" y="2149"/>
                    <a:pt x="0" y="2372"/>
                  </a:cubicBezTo>
                  <a:cubicBezTo>
                    <a:pt x="85" y="2503"/>
                    <a:pt x="195" y="2584"/>
                    <a:pt x="318" y="2584"/>
                  </a:cubicBezTo>
                  <a:cubicBezTo>
                    <a:pt x="582" y="2584"/>
                    <a:pt x="795" y="2217"/>
                    <a:pt x="795" y="1765"/>
                  </a:cubicBezTo>
                  <a:cubicBezTo>
                    <a:pt x="795" y="1382"/>
                    <a:pt x="643" y="319"/>
                    <a:pt x="43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2665500" y="708275"/>
              <a:ext cx="3500" cy="28075"/>
            </a:xfrm>
            <a:custGeom>
              <a:avLst/>
              <a:gdLst/>
              <a:ahLst/>
              <a:cxnLst/>
              <a:rect l="l" t="t" r="r" b="b"/>
              <a:pathLst>
                <a:path w="140" h="1123" extrusionOk="0">
                  <a:moveTo>
                    <a:pt x="140" y="0"/>
                  </a:moveTo>
                  <a:lnTo>
                    <a:pt x="0" y="80"/>
                  </a:lnTo>
                  <a:lnTo>
                    <a:pt x="0" y="1063"/>
                  </a:lnTo>
                  <a:cubicBezTo>
                    <a:pt x="0" y="1099"/>
                    <a:pt x="29" y="1123"/>
                    <a:pt x="60" y="1123"/>
                  </a:cubicBezTo>
                  <a:cubicBezTo>
                    <a:pt x="70" y="1123"/>
                    <a:pt x="80" y="1121"/>
                    <a:pt x="89" y="1115"/>
                  </a:cubicBezTo>
                  <a:lnTo>
                    <a:pt x="140" y="1085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2654975" y="651275"/>
              <a:ext cx="23925" cy="67000"/>
            </a:xfrm>
            <a:custGeom>
              <a:avLst/>
              <a:gdLst/>
              <a:ahLst/>
              <a:cxnLst/>
              <a:rect l="l" t="t" r="r" b="b"/>
              <a:pathLst>
                <a:path w="957" h="2680" extrusionOk="0">
                  <a:moveTo>
                    <a:pt x="479" y="1"/>
                  </a:moveTo>
                  <a:cubicBezTo>
                    <a:pt x="216" y="1"/>
                    <a:pt x="1" y="1409"/>
                    <a:pt x="1" y="1861"/>
                  </a:cubicBezTo>
                  <a:cubicBezTo>
                    <a:pt x="1" y="2312"/>
                    <a:pt x="216" y="2679"/>
                    <a:pt x="479" y="2679"/>
                  </a:cubicBezTo>
                  <a:cubicBezTo>
                    <a:pt x="743" y="2679"/>
                    <a:pt x="957" y="2312"/>
                    <a:pt x="957" y="1861"/>
                  </a:cubicBezTo>
                  <a:cubicBezTo>
                    <a:pt x="957" y="1409"/>
                    <a:pt x="743" y="1"/>
                    <a:pt x="479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2659000" y="653650"/>
              <a:ext cx="19900" cy="64625"/>
            </a:xfrm>
            <a:custGeom>
              <a:avLst/>
              <a:gdLst/>
              <a:ahLst/>
              <a:cxnLst/>
              <a:rect l="l" t="t" r="r" b="b"/>
              <a:pathLst>
                <a:path w="796" h="2585" extrusionOk="0">
                  <a:moveTo>
                    <a:pt x="436" y="0"/>
                  </a:moveTo>
                  <a:cubicBezTo>
                    <a:pt x="521" y="276"/>
                    <a:pt x="564" y="561"/>
                    <a:pt x="562" y="850"/>
                  </a:cubicBezTo>
                  <a:cubicBezTo>
                    <a:pt x="562" y="1553"/>
                    <a:pt x="329" y="2150"/>
                    <a:pt x="1" y="2374"/>
                  </a:cubicBezTo>
                  <a:cubicBezTo>
                    <a:pt x="85" y="2503"/>
                    <a:pt x="195" y="2584"/>
                    <a:pt x="318" y="2584"/>
                  </a:cubicBezTo>
                  <a:cubicBezTo>
                    <a:pt x="582" y="2584"/>
                    <a:pt x="796" y="2217"/>
                    <a:pt x="796" y="1765"/>
                  </a:cubicBezTo>
                  <a:cubicBezTo>
                    <a:pt x="796" y="1383"/>
                    <a:pt x="642" y="321"/>
                    <a:pt x="43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2402250" y="872750"/>
              <a:ext cx="5425" cy="43325"/>
            </a:xfrm>
            <a:custGeom>
              <a:avLst/>
              <a:gdLst/>
              <a:ahLst/>
              <a:cxnLst/>
              <a:rect l="l" t="t" r="r" b="b"/>
              <a:pathLst>
                <a:path w="217" h="1733" extrusionOk="0">
                  <a:moveTo>
                    <a:pt x="216" y="0"/>
                  </a:moveTo>
                  <a:lnTo>
                    <a:pt x="1" y="125"/>
                  </a:lnTo>
                  <a:lnTo>
                    <a:pt x="1" y="1640"/>
                  </a:lnTo>
                  <a:cubicBezTo>
                    <a:pt x="0" y="1694"/>
                    <a:pt x="44" y="1732"/>
                    <a:pt x="92" y="1732"/>
                  </a:cubicBezTo>
                  <a:cubicBezTo>
                    <a:pt x="107" y="1732"/>
                    <a:pt x="123" y="1728"/>
                    <a:pt x="138" y="1720"/>
                  </a:cubicBezTo>
                  <a:lnTo>
                    <a:pt x="216" y="1674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2386025" y="784975"/>
              <a:ext cx="36875" cy="103200"/>
            </a:xfrm>
            <a:custGeom>
              <a:avLst/>
              <a:gdLst/>
              <a:ahLst/>
              <a:cxnLst/>
              <a:rect l="l" t="t" r="r" b="b"/>
              <a:pathLst>
                <a:path w="1475" h="4128" extrusionOk="0">
                  <a:moveTo>
                    <a:pt x="737" y="1"/>
                  </a:moveTo>
                  <a:cubicBezTo>
                    <a:pt x="330" y="1"/>
                    <a:pt x="1" y="2170"/>
                    <a:pt x="1" y="2866"/>
                  </a:cubicBezTo>
                  <a:cubicBezTo>
                    <a:pt x="1" y="3563"/>
                    <a:pt x="331" y="4128"/>
                    <a:pt x="737" y="4128"/>
                  </a:cubicBezTo>
                  <a:cubicBezTo>
                    <a:pt x="1145" y="4128"/>
                    <a:pt x="1474" y="3563"/>
                    <a:pt x="1474" y="2866"/>
                  </a:cubicBezTo>
                  <a:lnTo>
                    <a:pt x="1473" y="2866"/>
                  </a:lnTo>
                  <a:cubicBezTo>
                    <a:pt x="1473" y="2170"/>
                    <a:pt x="1144" y="1"/>
                    <a:pt x="737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2422875" y="855850"/>
              <a:ext cx="25" cy="775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0" y="30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0" y="30"/>
                  </a:lnTo>
                  <a:close/>
                  <a:moveTo>
                    <a:pt x="0" y="28"/>
                  </a:moveTo>
                  <a:lnTo>
                    <a:pt x="0" y="28"/>
                  </a:lnTo>
                  <a:close/>
                  <a:moveTo>
                    <a:pt x="0" y="25"/>
                  </a:moveTo>
                  <a:lnTo>
                    <a:pt x="0" y="25"/>
                  </a:lnTo>
                  <a:close/>
                  <a:moveTo>
                    <a:pt x="0" y="24"/>
                  </a:moveTo>
                  <a:lnTo>
                    <a:pt x="0" y="24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  <a:moveTo>
                    <a:pt x="0" y="19"/>
                  </a:moveTo>
                  <a:lnTo>
                    <a:pt x="0" y="19"/>
                  </a:lnTo>
                  <a:close/>
                  <a:moveTo>
                    <a:pt x="0" y="16"/>
                  </a:moveTo>
                  <a:lnTo>
                    <a:pt x="0" y="16"/>
                  </a:lnTo>
                  <a:close/>
                  <a:moveTo>
                    <a:pt x="0" y="15"/>
                  </a:moveTo>
                  <a:lnTo>
                    <a:pt x="0" y="15"/>
                  </a:lnTo>
                  <a:close/>
                  <a:moveTo>
                    <a:pt x="0" y="14"/>
                  </a:moveTo>
                  <a:lnTo>
                    <a:pt x="0" y="14"/>
                  </a:lnTo>
                  <a:close/>
                  <a:moveTo>
                    <a:pt x="0" y="11"/>
                  </a:moveTo>
                  <a:lnTo>
                    <a:pt x="0" y="11"/>
                  </a:lnTo>
                  <a:close/>
                  <a:moveTo>
                    <a:pt x="0" y="6"/>
                  </a:moveTo>
                  <a:lnTo>
                    <a:pt x="0" y="6"/>
                  </a:lnTo>
                  <a:close/>
                  <a:moveTo>
                    <a:pt x="0" y="5"/>
                  </a:moveTo>
                  <a:lnTo>
                    <a:pt x="0" y="5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2404350" y="888150"/>
              <a:ext cx="100" cy="25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1"/>
                  </a:moveTo>
                  <a:lnTo>
                    <a:pt x="3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2392225" y="788600"/>
              <a:ext cx="30675" cy="99575"/>
            </a:xfrm>
            <a:custGeom>
              <a:avLst/>
              <a:gdLst/>
              <a:ahLst/>
              <a:cxnLst/>
              <a:rect l="l" t="t" r="r" b="b"/>
              <a:pathLst>
                <a:path w="1227" h="3983" extrusionOk="0">
                  <a:moveTo>
                    <a:pt x="671" y="1"/>
                  </a:moveTo>
                  <a:lnTo>
                    <a:pt x="671" y="1"/>
                  </a:lnTo>
                  <a:cubicBezTo>
                    <a:pt x="794" y="382"/>
                    <a:pt x="865" y="829"/>
                    <a:pt x="865" y="1310"/>
                  </a:cubicBezTo>
                  <a:cubicBezTo>
                    <a:pt x="865" y="2395"/>
                    <a:pt x="504" y="3314"/>
                    <a:pt x="1" y="3658"/>
                  </a:cubicBezTo>
                  <a:cubicBezTo>
                    <a:pt x="130" y="3856"/>
                    <a:pt x="298" y="3981"/>
                    <a:pt x="485" y="3983"/>
                  </a:cubicBezTo>
                  <a:lnTo>
                    <a:pt x="489" y="3983"/>
                  </a:lnTo>
                  <a:cubicBezTo>
                    <a:pt x="897" y="3983"/>
                    <a:pt x="1226" y="3418"/>
                    <a:pt x="1226" y="2721"/>
                  </a:cubicBezTo>
                  <a:lnTo>
                    <a:pt x="1226" y="2691"/>
                  </a:lnTo>
                  <a:cubicBezTo>
                    <a:pt x="1219" y="2077"/>
                    <a:pt x="984" y="485"/>
                    <a:pt x="671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2923175" y="1012425"/>
              <a:ext cx="3500" cy="28100"/>
            </a:xfrm>
            <a:custGeom>
              <a:avLst/>
              <a:gdLst/>
              <a:ahLst/>
              <a:cxnLst/>
              <a:rect l="l" t="t" r="r" b="b"/>
              <a:pathLst>
                <a:path w="140" h="1124" extrusionOk="0">
                  <a:moveTo>
                    <a:pt x="140" y="0"/>
                  </a:moveTo>
                  <a:lnTo>
                    <a:pt x="1" y="80"/>
                  </a:lnTo>
                  <a:lnTo>
                    <a:pt x="1" y="1065"/>
                  </a:lnTo>
                  <a:cubicBezTo>
                    <a:pt x="1" y="1099"/>
                    <a:pt x="29" y="1123"/>
                    <a:pt x="60" y="1123"/>
                  </a:cubicBezTo>
                  <a:cubicBezTo>
                    <a:pt x="70" y="1123"/>
                    <a:pt x="80" y="1121"/>
                    <a:pt x="89" y="1115"/>
                  </a:cubicBezTo>
                  <a:lnTo>
                    <a:pt x="140" y="1086"/>
                  </a:lnTo>
                  <a:lnTo>
                    <a:pt x="140" y="1085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2912675" y="955425"/>
              <a:ext cx="23900" cy="67000"/>
            </a:xfrm>
            <a:custGeom>
              <a:avLst/>
              <a:gdLst/>
              <a:ahLst/>
              <a:cxnLst/>
              <a:rect l="l" t="t" r="r" b="b"/>
              <a:pathLst>
                <a:path w="956" h="2680" extrusionOk="0">
                  <a:moveTo>
                    <a:pt x="479" y="1"/>
                  </a:moveTo>
                  <a:cubicBezTo>
                    <a:pt x="215" y="1"/>
                    <a:pt x="0" y="1409"/>
                    <a:pt x="0" y="1861"/>
                  </a:cubicBezTo>
                  <a:cubicBezTo>
                    <a:pt x="0" y="2314"/>
                    <a:pt x="215" y="2679"/>
                    <a:pt x="479" y="2679"/>
                  </a:cubicBezTo>
                  <a:cubicBezTo>
                    <a:pt x="743" y="2679"/>
                    <a:pt x="956" y="2314"/>
                    <a:pt x="956" y="1861"/>
                  </a:cubicBezTo>
                  <a:cubicBezTo>
                    <a:pt x="956" y="1409"/>
                    <a:pt x="743" y="1"/>
                    <a:pt x="479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2936550" y="1001250"/>
              <a:ext cx="25" cy="725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7"/>
                  </a:moveTo>
                  <a:lnTo>
                    <a:pt x="1" y="28"/>
                  </a:lnTo>
                  <a:lnTo>
                    <a:pt x="1" y="28"/>
                  </a:lnTo>
                  <a:lnTo>
                    <a:pt x="1" y="27"/>
                  </a:lnTo>
                  <a:moveTo>
                    <a:pt x="1" y="25"/>
                  </a:moveTo>
                  <a:lnTo>
                    <a:pt x="1" y="25"/>
                  </a:lnTo>
                  <a:close/>
                  <a:moveTo>
                    <a:pt x="1" y="25"/>
                  </a:moveTo>
                  <a:lnTo>
                    <a:pt x="1" y="25"/>
                  </a:lnTo>
                  <a:close/>
                  <a:moveTo>
                    <a:pt x="1" y="24"/>
                  </a:moveTo>
                  <a:lnTo>
                    <a:pt x="1" y="24"/>
                  </a:lnTo>
                  <a:close/>
                  <a:moveTo>
                    <a:pt x="1" y="21"/>
                  </a:moveTo>
                  <a:lnTo>
                    <a:pt x="1" y="21"/>
                  </a:lnTo>
                  <a:close/>
                  <a:moveTo>
                    <a:pt x="1" y="20"/>
                  </a:moveTo>
                  <a:lnTo>
                    <a:pt x="1" y="20"/>
                  </a:lnTo>
                  <a:close/>
                  <a:moveTo>
                    <a:pt x="1" y="17"/>
                  </a:moveTo>
                  <a:lnTo>
                    <a:pt x="1" y="17"/>
                  </a:lnTo>
                  <a:close/>
                  <a:moveTo>
                    <a:pt x="1" y="15"/>
                  </a:moveTo>
                  <a:lnTo>
                    <a:pt x="1" y="15"/>
                  </a:lnTo>
                  <a:close/>
                  <a:moveTo>
                    <a:pt x="1" y="12"/>
                  </a:moveTo>
                  <a:lnTo>
                    <a:pt x="1" y="12"/>
                  </a:lnTo>
                  <a:close/>
                  <a:moveTo>
                    <a:pt x="1" y="11"/>
                  </a:moveTo>
                  <a:lnTo>
                    <a:pt x="1" y="11"/>
                  </a:lnTo>
                  <a:close/>
                  <a:moveTo>
                    <a:pt x="1" y="9"/>
                  </a:moveTo>
                  <a:lnTo>
                    <a:pt x="1" y="9"/>
                  </a:lnTo>
                  <a:close/>
                  <a:moveTo>
                    <a:pt x="1" y="8"/>
                  </a:moveTo>
                  <a:lnTo>
                    <a:pt x="1" y="8"/>
                  </a:lnTo>
                  <a:close/>
                  <a:moveTo>
                    <a:pt x="1" y="5"/>
                  </a:moveTo>
                  <a:lnTo>
                    <a:pt x="1" y="5"/>
                  </a:lnTo>
                  <a:close/>
                  <a:moveTo>
                    <a:pt x="1" y="2"/>
                  </a:moveTo>
                  <a:lnTo>
                    <a:pt x="1" y="2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2916700" y="957825"/>
              <a:ext cx="19875" cy="64600"/>
            </a:xfrm>
            <a:custGeom>
              <a:avLst/>
              <a:gdLst/>
              <a:ahLst/>
              <a:cxnLst/>
              <a:rect l="l" t="t" r="r" b="b"/>
              <a:pathLst>
                <a:path w="795" h="2584" extrusionOk="0">
                  <a:moveTo>
                    <a:pt x="435" y="1"/>
                  </a:moveTo>
                  <a:lnTo>
                    <a:pt x="435" y="1"/>
                  </a:lnTo>
                  <a:cubicBezTo>
                    <a:pt x="521" y="275"/>
                    <a:pt x="563" y="560"/>
                    <a:pt x="561" y="849"/>
                  </a:cubicBezTo>
                  <a:cubicBezTo>
                    <a:pt x="561" y="1552"/>
                    <a:pt x="326" y="2150"/>
                    <a:pt x="0" y="2373"/>
                  </a:cubicBezTo>
                  <a:cubicBezTo>
                    <a:pt x="84" y="2502"/>
                    <a:pt x="194" y="2583"/>
                    <a:pt x="316" y="2583"/>
                  </a:cubicBezTo>
                  <a:cubicBezTo>
                    <a:pt x="580" y="2583"/>
                    <a:pt x="795" y="2218"/>
                    <a:pt x="795" y="1765"/>
                  </a:cubicBezTo>
                  <a:lnTo>
                    <a:pt x="795" y="1764"/>
                  </a:lnTo>
                  <a:lnTo>
                    <a:pt x="795" y="1758"/>
                  </a:lnTo>
                  <a:lnTo>
                    <a:pt x="795" y="1754"/>
                  </a:lnTo>
                  <a:lnTo>
                    <a:pt x="795" y="1752"/>
                  </a:lnTo>
                  <a:lnTo>
                    <a:pt x="795" y="1749"/>
                  </a:lnTo>
                  <a:lnTo>
                    <a:pt x="795" y="1741"/>
                  </a:lnTo>
                  <a:lnTo>
                    <a:pt x="795" y="1739"/>
                  </a:lnTo>
                  <a:cubicBezTo>
                    <a:pt x="787" y="1335"/>
                    <a:pt x="637" y="312"/>
                    <a:pt x="435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2560775" y="1195050"/>
              <a:ext cx="3975" cy="31850"/>
            </a:xfrm>
            <a:custGeom>
              <a:avLst/>
              <a:gdLst/>
              <a:ahLst/>
              <a:cxnLst/>
              <a:rect l="l" t="t" r="r" b="b"/>
              <a:pathLst>
                <a:path w="159" h="1274" extrusionOk="0">
                  <a:moveTo>
                    <a:pt x="158" y="1"/>
                  </a:moveTo>
                  <a:lnTo>
                    <a:pt x="0" y="91"/>
                  </a:lnTo>
                  <a:lnTo>
                    <a:pt x="0" y="1206"/>
                  </a:lnTo>
                  <a:cubicBezTo>
                    <a:pt x="0" y="1245"/>
                    <a:pt x="32" y="1273"/>
                    <a:pt x="66" y="1273"/>
                  </a:cubicBezTo>
                  <a:cubicBezTo>
                    <a:pt x="78" y="1273"/>
                    <a:pt x="89" y="1270"/>
                    <a:pt x="100" y="1264"/>
                  </a:cubicBezTo>
                  <a:lnTo>
                    <a:pt x="158" y="1230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2548850" y="1130450"/>
              <a:ext cx="27100" cy="75950"/>
            </a:xfrm>
            <a:custGeom>
              <a:avLst/>
              <a:gdLst/>
              <a:ahLst/>
              <a:cxnLst/>
              <a:rect l="l" t="t" r="r" b="b"/>
              <a:pathLst>
                <a:path w="1084" h="3038" extrusionOk="0">
                  <a:moveTo>
                    <a:pt x="541" y="1"/>
                  </a:moveTo>
                  <a:cubicBezTo>
                    <a:pt x="242" y="1"/>
                    <a:pt x="0" y="1596"/>
                    <a:pt x="0" y="2109"/>
                  </a:cubicBezTo>
                  <a:cubicBezTo>
                    <a:pt x="0" y="2621"/>
                    <a:pt x="242" y="3037"/>
                    <a:pt x="541" y="3037"/>
                  </a:cubicBezTo>
                  <a:cubicBezTo>
                    <a:pt x="840" y="3037"/>
                    <a:pt x="1083" y="2621"/>
                    <a:pt x="1083" y="2109"/>
                  </a:cubicBezTo>
                  <a:cubicBezTo>
                    <a:pt x="1083" y="1596"/>
                    <a:pt x="840" y="1"/>
                    <a:pt x="541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2562300" y="12063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0"/>
                  </a:moveTo>
                  <a:lnTo>
                    <a:pt x="3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2553400" y="1133150"/>
              <a:ext cx="18850" cy="73250"/>
            </a:xfrm>
            <a:custGeom>
              <a:avLst/>
              <a:gdLst/>
              <a:ahLst/>
              <a:cxnLst/>
              <a:rect l="l" t="t" r="r" b="b"/>
              <a:pathLst>
                <a:path w="754" h="2930" extrusionOk="0">
                  <a:moveTo>
                    <a:pt x="494" y="0"/>
                  </a:moveTo>
                  <a:lnTo>
                    <a:pt x="494" y="0"/>
                  </a:lnTo>
                  <a:cubicBezTo>
                    <a:pt x="590" y="312"/>
                    <a:pt x="639" y="637"/>
                    <a:pt x="636" y="963"/>
                  </a:cubicBezTo>
                  <a:cubicBezTo>
                    <a:pt x="636" y="1760"/>
                    <a:pt x="371" y="2438"/>
                    <a:pt x="1" y="2690"/>
                  </a:cubicBezTo>
                  <a:cubicBezTo>
                    <a:pt x="95" y="2835"/>
                    <a:pt x="220" y="2928"/>
                    <a:pt x="356" y="2929"/>
                  </a:cubicBezTo>
                  <a:lnTo>
                    <a:pt x="360" y="2929"/>
                  </a:lnTo>
                  <a:cubicBezTo>
                    <a:pt x="514" y="2929"/>
                    <a:pt x="653" y="2818"/>
                    <a:pt x="753" y="2639"/>
                  </a:cubicBezTo>
                  <a:cubicBezTo>
                    <a:pt x="674" y="2420"/>
                    <a:pt x="635" y="2190"/>
                    <a:pt x="636" y="1958"/>
                  </a:cubicBezTo>
                  <a:cubicBezTo>
                    <a:pt x="636" y="1707"/>
                    <a:pt x="679" y="1265"/>
                    <a:pt x="752" y="802"/>
                  </a:cubicBezTo>
                  <a:cubicBezTo>
                    <a:pt x="684" y="464"/>
                    <a:pt x="594" y="155"/>
                    <a:pt x="49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2963550" y="1244625"/>
              <a:ext cx="4000" cy="31825"/>
            </a:xfrm>
            <a:custGeom>
              <a:avLst/>
              <a:gdLst/>
              <a:ahLst/>
              <a:cxnLst/>
              <a:rect l="l" t="t" r="r" b="b"/>
              <a:pathLst>
                <a:path w="160" h="1273" extrusionOk="0">
                  <a:moveTo>
                    <a:pt x="159" y="0"/>
                  </a:moveTo>
                  <a:lnTo>
                    <a:pt x="1" y="91"/>
                  </a:lnTo>
                  <a:lnTo>
                    <a:pt x="1" y="1205"/>
                  </a:lnTo>
                  <a:cubicBezTo>
                    <a:pt x="1" y="1244"/>
                    <a:pt x="33" y="1272"/>
                    <a:pt x="68" y="1272"/>
                  </a:cubicBezTo>
                  <a:cubicBezTo>
                    <a:pt x="79" y="1272"/>
                    <a:pt x="90" y="1269"/>
                    <a:pt x="101" y="1263"/>
                  </a:cubicBezTo>
                  <a:lnTo>
                    <a:pt x="159" y="123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2951625" y="1180025"/>
              <a:ext cx="27125" cy="75925"/>
            </a:xfrm>
            <a:custGeom>
              <a:avLst/>
              <a:gdLst/>
              <a:ahLst/>
              <a:cxnLst/>
              <a:rect l="l" t="t" r="r" b="b"/>
              <a:pathLst>
                <a:path w="1085" h="3037" extrusionOk="0">
                  <a:moveTo>
                    <a:pt x="543" y="0"/>
                  </a:moveTo>
                  <a:cubicBezTo>
                    <a:pt x="243" y="0"/>
                    <a:pt x="1" y="1595"/>
                    <a:pt x="1" y="2108"/>
                  </a:cubicBezTo>
                  <a:cubicBezTo>
                    <a:pt x="1" y="2620"/>
                    <a:pt x="243" y="3036"/>
                    <a:pt x="543" y="3036"/>
                  </a:cubicBezTo>
                  <a:cubicBezTo>
                    <a:pt x="842" y="3036"/>
                    <a:pt x="1084" y="2620"/>
                    <a:pt x="1084" y="2108"/>
                  </a:cubicBezTo>
                  <a:cubicBezTo>
                    <a:pt x="1084" y="1595"/>
                    <a:pt x="842" y="0"/>
                    <a:pt x="543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2978725" y="1232250"/>
              <a:ext cx="25" cy="500"/>
            </a:xfrm>
            <a:custGeom>
              <a:avLst/>
              <a:gdLst/>
              <a:ahLst/>
              <a:cxnLst/>
              <a:rect l="l" t="t" r="r" b="b"/>
              <a:pathLst>
                <a:path w="1" h="20" extrusionOk="0">
                  <a:moveTo>
                    <a:pt x="0" y="18"/>
                  </a:moveTo>
                  <a:lnTo>
                    <a:pt x="0" y="19"/>
                  </a:lnTo>
                  <a:lnTo>
                    <a:pt x="0" y="19"/>
                  </a:lnTo>
                  <a:lnTo>
                    <a:pt x="0" y="18"/>
                  </a:lnTo>
                  <a:close/>
                  <a:moveTo>
                    <a:pt x="0" y="17"/>
                  </a:moveTo>
                  <a:lnTo>
                    <a:pt x="0" y="17"/>
                  </a:lnTo>
                  <a:close/>
                  <a:moveTo>
                    <a:pt x="0" y="15"/>
                  </a:moveTo>
                  <a:lnTo>
                    <a:pt x="0" y="15"/>
                  </a:lnTo>
                  <a:close/>
                  <a:moveTo>
                    <a:pt x="0" y="14"/>
                  </a:moveTo>
                  <a:lnTo>
                    <a:pt x="0" y="14"/>
                  </a:lnTo>
                  <a:close/>
                  <a:moveTo>
                    <a:pt x="0" y="12"/>
                  </a:moveTo>
                  <a:lnTo>
                    <a:pt x="0" y="12"/>
                  </a:lnTo>
                  <a:close/>
                  <a:moveTo>
                    <a:pt x="0" y="11"/>
                  </a:moveTo>
                  <a:lnTo>
                    <a:pt x="0" y="11"/>
                  </a:lnTo>
                  <a:close/>
                  <a:moveTo>
                    <a:pt x="0" y="9"/>
                  </a:moveTo>
                  <a:lnTo>
                    <a:pt x="0" y="9"/>
                  </a:lnTo>
                  <a:close/>
                  <a:moveTo>
                    <a:pt x="0" y="6"/>
                  </a:moveTo>
                  <a:lnTo>
                    <a:pt x="0" y="6"/>
                  </a:lnTo>
                  <a:close/>
                  <a:moveTo>
                    <a:pt x="0" y="6"/>
                  </a:moveTo>
                  <a:lnTo>
                    <a:pt x="0" y="6"/>
                  </a:lnTo>
                  <a:close/>
                  <a:moveTo>
                    <a:pt x="0" y="5"/>
                  </a:moveTo>
                  <a:lnTo>
                    <a:pt x="0" y="5"/>
                  </a:lnTo>
                  <a:close/>
                  <a:moveTo>
                    <a:pt x="0" y="3"/>
                  </a:moveTo>
                  <a:lnTo>
                    <a:pt x="0" y="3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0"/>
            <p:cNvSpPr/>
            <p:nvPr/>
          </p:nvSpPr>
          <p:spPr>
            <a:xfrm>
              <a:off x="2956200" y="1182700"/>
              <a:ext cx="22550" cy="73250"/>
            </a:xfrm>
            <a:custGeom>
              <a:avLst/>
              <a:gdLst/>
              <a:ahLst/>
              <a:cxnLst/>
              <a:rect l="l" t="t" r="r" b="b"/>
              <a:pathLst>
                <a:path w="902" h="2930" extrusionOk="0">
                  <a:moveTo>
                    <a:pt x="494" y="0"/>
                  </a:moveTo>
                  <a:cubicBezTo>
                    <a:pt x="589" y="312"/>
                    <a:pt x="639" y="637"/>
                    <a:pt x="636" y="963"/>
                  </a:cubicBezTo>
                  <a:cubicBezTo>
                    <a:pt x="636" y="1761"/>
                    <a:pt x="370" y="2438"/>
                    <a:pt x="1" y="2690"/>
                  </a:cubicBezTo>
                  <a:cubicBezTo>
                    <a:pt x="96" y="2837"/>
                    <a:pt x="221" y="2929"/>
                    <a:pt x="360" y="2929"/>
                  </a:cubicBezTo>
                  <a:cubicBezTo>
                    <a:pt x="659" y="2929"/>
                    <a:pt x="901" y="2513"/>
                    <a:pt x="901" y="2001"/>
                  </a:cubicBezTo>
                  <a:lnTo>
                    <a:pt x="901" y="1988"/>
                  </a:lnTo>
                  <a:lnTo>
                    <a:pt x="901" y="1983"/>
                  </a:lnTo>
                  <a:cubicBezTo>
                    <a:pt x="897" y="1534"/>
                    <a:pt x="724" y="358"/>
                    <a:pt x="49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0"/>
            <p:cNvSpPr/>
            <p:nvPr/>
          </p:nvSpPr>
          <p:spPr>
            <a:xfrm>
              <a:off x="3240625" y="1196875"/>
              <a:ext cx="3975" cy="31825"/>
            </a:xfrm>
            <a:custGeom>
              <a:avLst/>
              <a:gdLst/>
              <a:ahLst/>
              <a:cxnLst/>
              <a:rect l="l" t="t" r="r" b="b"/>
              <a:pathLst>
                <a:path w="159" h="1273" extrusionOk="0">
                  <a:moveTo>
                    <a:pt x="159" y="0"/>
                  </a:moveTo>
                  <a:lnTo>
                    <a:pt x="1" y="90"/>
                  </a:lnTo>
                  <a:lnTo>
                    <a:pt x="1" y="1205"/>
                  </a:lnTo>
                  <a:cubicBezTo>
                    <a:pt x="1" y="1244"/>
                    <a:pt x="34" y="1272"/>
                    <a:pt x="68" y="1272"/>
                  </a:cubicBezTo>
                  <a:cubicBezTo>
                    <a:pt x="79" y="1272"/>
                    <a:pt x="90" y="1270"/>
                    <a:pt x="101" y="1263"/>
                  </a:cubicBezTo>
                  <a:lnTo>
                    <a:pt x="159" y="123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0"/>
            <p:cNvSpPr/>
            <p:nvPr/>
          </p:nvSpPr>
          <p:spPr>
            <a:xfrm>
              <a:off x="3228700" y="1132275"/>
              <a:ext cx="27125" cy="75925"/>
            </a:xfrm>
            <a:custGeom>
              <a:avLst/>
              <a:gdLst/>
              <a:ahLst/>
              <a:cxnLst/>
              <a:rect l="l" t="t" r="r" b="b"/>
              <a:pathLst>
                <a:path w="1085" h="3037" extrusionOk="0">
                  <a:moveTo>
                    <a:pt x="543" y="0"/>
                  </a:moveTo>
                  <a:cubicBezTo>
                    <a:pt x="244" y="0"/>
                    <a:pt x="1" y="1595"/>
                    <a:pt x="1" y="2109"/>
                  </a:cubicBezTo>
                  <a:cubicBezTo>
                    <a:pt x="1" y="2621"/>
                    <a:pt x="244" y="3037"/>
                    <a:pt x="543" y="3037"/>
                  </a:cubicBezTo>
                  <a:cubicBezTo>
                    <a:pt x="842" y="3037"/>
                    <a:pt x="1084" y="2621"/>
                    <a:pt x="1084" y="2109"/>
                  </a:cubicBezTo>
                  <a:cubicBezTo>
                    <a:pt x="1084" y="1595"/>
                    <a:pt x="842" y="0"/>
                    <a:pt x="543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0"/>
            <p:cNvSpPr/>
            <p:nvPr/>
          </p:nvSpPr>
          <p:spPr>
            <a:xfrm>
              <a:off x="3255800" y="1184500"/>
              <a:ext cx="25" cy="500"/>
            </a:xfrm>
            <a:custGeom>
              <a:avLst/>
              <a:gdLst/>
              <a:ahLst/>
              <a:cxnLst/>
              <a:rect l="l" t="t" r="r" b="b"/>
              <a:pathLst>
                <a:path w="1" h="20" extrusionOk="0">
                  <a:moveTo>
                    <a:pt x="0" y="18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close/>
                  <a:moveTo>
                    <a:pt x="0" y="17"/>
                  </a:moveTo>
                  <a:lnTo>
                    <a:pt x="0" y="17"/>
                  </a:lnTo>
                  <a:close/>
                  <a:moveTo>
                    <a:pt x="0" y="15"/>
                  </a:moveTo>
                  <a:lnTo>
                    <a:pt x="0" y="15"/>
                  </a:lnTo>
                  <a:close/>
                  <a:moveTo>
                    <a:pt x="0" y="14"/>
                  </a:moveTo>
                  <a:lnTo>
                    <a:pt x="0" y="14"/>
                  </a:lnTo>
                  <a:close/>
                  <a:moveTo>
                    <a:pt x="0" y="12"/>
                  </a:moveTo>
                  <a:lnTo>
                    <a:pt x="0" y="12"/>
                  </a:lnTo>
                  <a:close/>
                  <a:moveTo>
                    <a:pt x="0" y="11"/>
                  </a:moveTo>
                  <a:lnTo>
                    <a:pt x="0" y="11"/>
                  </a:lnTo>
                  <a:close/>
                  <a:moveTo>
                    <a:pt x="0" y="10"/>
                  </a:moveTo>
                  <a:lnTo>
                    <a:pt x="0" y="10"/>
                  </a:lnTo>
                  <a:close/>
                  <a:moveTo>
                    <a:pt x="0" y="7"/>
                  </a:moveTo>
                  <a:lnTo>
                    <a:pt x="0" y="7"/>
                  </a:lnTo>
                  <a:close/>
                  <a:moveTo>
                    <a:pt x="0" y="5"/>
                  </a:moveTo>
                  <a:lnTo>
                    <a:pt x="0" y="5"/>
                  </a:lnTo>
                  <a:close/>
                  <a:moveTo>
                    <a:pt x="0" y="5"/>
                  </a:moveTo>
                  <a:lnTo>
                    <a:pt x="0" y="5"/>
                  </a:lnTo>
                  <a:close/>
                  <a:moveTo>
                    <a:pt x="0" y="2"/>
                  </a:moveTo>
                  <a:lnTo>
                    <a:pt x="0" y="2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0"/>
            <p:cNvSpPr/>
            <p:nvPr/>
          </p:nvSpPr>
          <p:spPr>
            <a:xfrm>
              <a:off x="3233275" y="1134950"/>
              <a:ext cx="22550" cy="73250"/>
            </a:xfrm>
            <a:custGeom>
              <a:avLst/>
              <a:gdLst/>
              <a:ahLst/>
              <a:cxnLst/>
              <a:rect l="l" t="t" r="r" b="b"/>
              <a:pathLst>
                <a:path w="902" h="2930" extrusionOk="0">
                  <a:moveTo>
                    <a:pt x="494" y="1"/>
                  </a:moveTo>
                  <a:lnTo>
                    <a:pt x="494" y="1"/>
                  </a:lnTo>
                  <a:cubicBezTo>
                    <a:pt x="591" y="312"/>
                    <a:pt x="639" y="637"/>
                    <a:pt x="636" y="963"/>
                  </a:cubicBezTo>
                  <a:cubicBezTo>
                    <a:pt x="636" y="1761"/>
                    <a:pt x="370" y="2438"/>
                    <a:pt x="1" y="2690"/>
                  </a:cubicBezTo>
                  <a:cubicBezTo>
                    <a:pt x="96" y="2837"/>
                    <a:pt x="221" y="2930"/>
                    <a:pt x="360" y="2930"/>
                  </a:cubicBezTo>
                  <a:cubicBezTo>
                    <a:pt x="659" y="2930"/>
                    <a:pt x="901" y="2514"/>
                    <a:pt x="901" y="2002"/>
                  </a:cubicBezTo>
                  <a:lnTo>
                    <a:pt x="901" y="1993"/>
                  </a:lnTo>
                  <a:lnTo>
                    <a:pt x="901" y="1983"/>
                  </a:lnTo>
                  <a:cubicBezTo>
                    <a:pt x="897" y="1535"/>
                    <a:pt x="724" y="359"/>
                    <a:pt x="494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0"/>
            <p:cNvSpPr/>
            <p:nvPr/>
          </p:nvSpPr>
          <p:spPr>
            <a:xfrm>
              <a:off x="3248975" y="1039075"/>
              <a:ext cx="3975" cy="31850"/>
            </a:xfrm>
            <a:custGeom>
              <a:avLst/>
              <a:gdLst/>
              <a:ahLst/>
              <a:cxnLst/>
              <a:rect l="l" t="t" r="r" b="b"/>
              <a:pathLst>
                <a:path w="159" h="1274" extrusionOk="0">
                  <a:moveTo>
                    <a:pt x="158" y="0"/>
                  </a:moveTo>
                  <a:lnTo>
                    <a:pt x="0" y="92"/>
                  </a:lnTo>
                  <a:lnTo>
                    <a:pt x="0" y="1207"/>
                  </a:lnTo>
                  <a:cubicBezTo>
                    <a:pt x="0" y="1245"/>
                    <a:pt x="33" y="1273"/>
                    <a:pt x="68" y="1273"/>
                  </a:cubicBezTo>
                  <a:cubicBezTo>
                    <a:pt x="79" y="1273"/>
                    <a:pt x="90" y="1270"/>
                    <a:pt x="100" y="1265"/>
                  </a:cubicBezTo>
                  <a:lnTo>
                    <a:pt x="158" y="1231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0"/>
            <p:cNvSpPr/>
            <p:nvPr/>
          </p:nvSpPr>
          <p:spPr>
            <a:xfrm>
              <a:off x="3237050" y="974500"/>
              <a:ext cx="27100" cy="75900"/>
            </a:xfrm>
            <a:custGeom>
              <a:avLst/>
              <a:gdLst/>
              <a:ahLst/>
              <a:cxnLst/>
              <a:rect l="l" t="t" r="r" b="b"/>
              <a:pathLst>
                <a:path w="1084" h="3036" extrusionOk="0">
                  <a:moveTo>
                    <a:pt x="541" y="1"/>
                  </a:moveTo>
                  <a:cubicBezTo>
                    <a:pt x="242" y="1"/>
                    <a:pt x="0" y="1596"/>
                    <a:pt x="0" y="2108"/>
                  </a:cubicBezTo>
                  <a:cubicBezTo>
                    <a:pt x="0" y="2621"/>
                    <a:pt x="242" y="3036"/>
                    <a:pt x="541" y="3036"/>
                  </a:cubicBezTo>
                  <a:cubicBezTo>
                    <a:pt x="840" y="3036"/>
                    <a:pt x="1084" y="2621"/>
                    <a:pt x="1084" y="2108"/>
                  </a:cubicBezTo>
                  <a:cubicBezTo>
                    <a:pt x="1084" y="1596"/>
                    <a:pt x="840" y="1"/>
                    <a:pt x="541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0"/>
            <p:cNvSpPr/>
            <p:nvPr/>
          </p:nvSpPr>
          <p:spPr>
            <a:xfrm>
              <a:off x="3250500" y="1050375"/>
              <a:ext cx="50" cy="25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2" y="1"/>
                  </a:moveTo>
                  <a:lnTo>
                    <a:pt x="2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0"/>
            <p:cNvSpPr/>
            <p:nvPr/>
          </p:nvSpPr>
          <p:spPr>
            <a:xfrm>
              <a:off x="3241575" y="977175"/>
              <a:ext cx="20550" cy="73225"/>
            </a:xfrm>
            <a:custGeom>
              <a:avLst/>
              <a:gdLst/>
              <a:ahLst/>
              <a:cxnLst/>
              <a:rect l="l" t="t" r="r" b="b"/>
              <a:pathLst>
                <a:path w="822" h="2929" extrusionOk="0">
                  <a:moveTo>
                    <a:pt x="494" y="1"/>
                  </a:moveTo>
                  <a:lnTo>
                    <a:pt x="494" y="1"/>
                  </a:lnTo>
                  <a:cubicBezTo>
                    <a:pt x="591" y="311"/>
                    <a:pt x="639" y="636"/>
                    <a:pt x="637" y="962"/>
                  </a:cubicBezTo>
                  <a:cubicBezTo>
                    <a:pt x="637" y="1760"/>
                    <a:pt x="372" y="2437"/>
                    <a:pt x="1" y="2691"/>
                  </a:cubicBezTo>
                  <a:cubicBezTo>
                    <a:pt x="96" y="2836"/>
                    <a:pt x="220" y="2927"/>
                    <a:pt x="357" y="2929"/>
                  </a:cubicBezTo>
                  <a:lnTo>
                    <a:pt x="360" y="2929"/>
                  </a:lnTo>
                  <a:cubicBezTo>
                    <a:pt x="430" y="2929"/>
                    <a:pt x="498" y="2907"/>
                    <a:pt x="555" y="2868"/>
                  </a:cubicBezTo>
                  <a:lnTo>
                    <a:pt x="555" y="2849"/>
                  </a:lnTo>
                  <a:cubicBezTo>
                    <a:pt x="555" y="2510"/>
                    <a:pt x="662" y="1692"/>
                    <a:pt x="821" y="1181"/>
                  </a:cubicBezTo>
                  <a:cubicBezTo>
                    <a:pt x="749" y="716"/>
                    <a:pt x="631" y="214"/>
                    <a:pt x="495" y="2"/>
                  </a:cubicBezTo>
                  <a:lnTo>
                    <a:pt x="49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0"/>
            <p:cNvSpPr/>
            <p:nvPr/>
          </p:nvSpPr>
          <p:spPr>
            <a:xfrm>
              <a:off x="3267350" y="1060275"/>
              <a:ext cx="3975" cy="31825"/>
            </a:xfrm>
            <a:custGeom>
              <a:avLst/>
              <a:gdLst/>
              <a:ahLst/>
              <a:cxnLst/>
              <a:rect l="l" t="t" r="r" b="b"/>
              <a:pathLst>
                <a:path w="159" h="1273" extrusionOk="0">
                  <a:moveTo>
                    <a:pt x="159" y="0"/>
                  </a:moveTo>
                  <a:lnTo>
                    <a:pt x="1" y="90"/>
                  </a:lnTo>
                  <a:lnTo>
                    <a:pt x="1" y="1205"/>
                  </a:lnTo>
                  <a:cubicBezTo>
                    <a:pt x="1" y="1245"/>
                    <a:pt x="32" y="1273"/>
                    <a:pt x="67" y="1273"/>
                  </a:cubicBezTo>
                  <a:cubicBezTo>
                    <a:pt x="78" y="1273"/>
                    <a:pt x="90" y="1270"/>
                    <a:pt x="101" y="1263"/>
                  </a:cubicBezTo>
                  <a:lnTo>
                    <a:pt x="159" y="123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0"/>
            <p:cNvSpPr/>
            <p:nvPr/>
          </p:nvSpPr>
          <p:spPr>
            <a:xfrm>
              <a:off x="3255425" y="995700"/>
              <a:ext cx="27100" cy="75900"/>
            </a:xfrm>
            <a:custGeom>
              <a:avLst/>
              <a:gdLst/>
              <a:ahLst/>
              <a:cxnLst/>
              <a:rect l="l" t="t" r="r" b="b"/>
              <a:pathLst>
                <a:path w="1084" h="3036" extrusionOk="0">
                  <a:moveTo>
                    <a:pt x="543" y="1"/>
                  </a:moveTo>
                  <a:cubicBezTo>
                    <a:pt x="243" y="1"/>
                    <a:pt x="1" y="1596"/>
                    <a:pt x="1" y="2109"/>
                  </a:cubicBezTo>
                  <a:cubicBezTo>
                    <a:pt x="1" y="2621"/>
                    <a:pt x="243" y="3036"/>
                    <a:pt x="543" y="3036"/>
                  </a:cubicBezTo>
                  <a:cubicBezTo>
                    <a:pt x="842" y="3036"/>
                    <a:pt x="1084" y="2621"/>
                    <a:pt x="1084" y="2109"/>
                  </a:cubicBezTo>
                  <a:cubicBezTo>
                    <a:pt x="1084" y="1596"/>
                    <a:pt x="842" y="1"/>
                    <a:pt x="543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0"/>
            <p:cNvSpPr/>
            <p:nvPr/>
          </p:nvSpPr>
          <p:spPr>
            <a:xfrm>
              <a:off x="3282500" y="1048025"/>
              <a:ext cx="25" cy="375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3"/>
                  </a:moveTo>
                  <a:lnTo>
                    <a:pt x="1" y="15"/>
                  </a:lnTo>
                  <a:lnTo>
                    <a:pt x="1" y="15"/>
                  </a:lnTo>
                  <a:lnTo>
                    <a:pt x="1" y="13"/>
                  </a:lnTo>
                  <a:close/>
                  <a:moveTo>
                    <a:pt x="1" y="12"/>
                  </a:moveTo>
                  <a:lnTo>
                    <a:pt x="1" y="12"/>
                  </a:lnTo>
                  <a:close/>
                  <a:moveTo>
                    <a:pt x="1" y="10"/>
                  </a:moveTo>
                  <a:lnTo>
                    <a:pt x="1" y="10"/>
                  </a:lnTo>
                  <a:close/>
                  <a:moveTo>
                    <a:pt x="1" y="9"/>
                  </a:moveTo>
                  <a:lnTo>
                    <a:pt x="1" y="9"/>
                  </a:lnTo>
                  <a:close/>
                  <a:moveTo>
                    <a:pt x="1" y="8"/>
                  </a:moveTo>
                  <a:lnTo>
                    <a:pt x="1" y="8"/>
                  </a:lnTo>
                  <a:close/>
                  <a:moveTo>
                    <a:pt x="1" y="6"/>
                  </a:moveTo>
                  <a:lnTo>
                    <a:pt x="1" y="6"/>
                  </a:lnTo>
                  <a:close/>
                  <a:moveTo>
                    <a:pt x="1" y="3"/>
                  </a:moveTo>
                  <a:lnTo>
                    <a:pt x="1" y="3"/>
                  </a:lnTo>
                  <a:close/>
                  <a:moveTo>
                    <a:pt x="1" y="2"/>
                  </a:moveTo>
                  <a:lnTo>
                    <a:pt x="1" y="2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0"/>
            <p:cNvSpPr/>
            <p:nvPr/>
          </p:nvSpPr>
          <p:spPr>
            <a:xfrm>
              <a:off x="3268875" y="1071575"/>
              <a:ext cx="50" cy="25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2" y="1"/>
                  </a:moveTo>
                  <a:lnTo>
                    <a:pt x="2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0"/>
            <p:cNvSpPr/>
            <p:nvPr/>
          </p:nvSpPr>
          <p:spPr>
            <a:xfrm>
              <a:off x="3259950" y="998350"/>
              <a:ext cx="22575" cy="73250"/>
            </a:xfrm>
            <a:custGeom>
              <a:avLst/>
              <a:gdLst/>
              <a:ahLst/>
              <a:cxnLst/>
              <a:rect l="l" t="t" r="r" b="b"/>
              <a:pathLst>
                <a:path w="903" h="2930" extrusionOk="0">
                  <a:moveTo>
                    <a:pt x="495" y="1"/>
                  </a:moveTo>
                  <a:cubicBezTo>
                    <a:pt x="591" y="312"/>
                    <a:pt x="640" y="637"/>
                    <a:pt x="637" y="964"/>
                  </a:cubicBezTo>
                  <a:cubicBezTo>
                    <a:pt x="637" y="1761"/>
                    <a:pt x="372" y="2438"/>
                    <a:pt x="1" y="2691"/>
                  </a:cubicBezTo>
                  <a:cubicBezTo>
                    <a:pt x="96" y="2836"/>
                    <a:pt x="221" y="2928"/>
                    <a:pt x="357" y="2930"/>
                  </a:cubicBezTo>
                  <a:lnTo>
                    <a:pt x="362" y="2930"/>
                  </a:lnTo>
                  <a:cubicBezTo>
                    <a:pt x="661" y="2930"/>
                    <a:pt x="903" y="2514"/>
                    <a:pt x="903" y="2002"/>
                  </a:cubicBezTo>
                  <a:lnTo>
                    <a:pt x="903" y="1987"/>
                  </a:lnTo>
                  <a:cubicBezTo>
                    <a:pt x="898" y="1542"/>
                    <a:pt x="726" y="359"/>
                    <a:pt x="495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0"/>
            <p:cNvSpPr/>
            <p:nvPr/>
          </p:nvSpPr>
          <p:spPr>
            <a:xfrm>
              <a:off x="2835275" y="1178675"/>
              <a:ext cx="40075" cy="51800"/>
            </a:xfrm>
            <a:custGeom>
              <a:avLst/>
              <a:gdLst/>
              <a:ahLst/>
              <a:cxnLst/>
              <a:rect l="l" t="t" r="r" b="b"/>
              <a:pathLst>
                <a:path w="1603" h="2072" extrusionOk="0">
                  <a:moveTo>
                    <a:pt x="1552" y="0"/>
                  </a:moveTo>
                  <a:lnTo>
                    <a:pt x="0" y="897"/>
                  </a:lnTo>
                  <a:lnTo>
                    <a:pt x="776" y="973"/>
                  </a:lnTo>
                  <a:lnTo>
                    <a:pt x="1552" y="0"/>
                  </a:lnTo>
                  <a:close/>
                  <a:moveTo>
                    <a:pt x="1602" y="79"/>
                  </a:moveTo>
                  <a:lnTo>
                    <a:pt x="802" y="1084"/>
                  </a:lnTo>
                  <a:lnTo>
                    <a:pt x="0" y="1004"/>
                  </a:lnTo>
                  <a:lnTo>
                    <a:pt x="0" y="2071"/>
                  </a:lnTo>
                  <a:lnTo>
                    <a:pt x="1602" y="1147"/>
                  </a:lnTo>
                  <a:lnTo>
                    <a:pt x="1602" y="79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0"/>
            <p:cNvSpPr/>
            <p:nvPr/>
          </p:nvSpPr>
          <p:spPr>
            <a:xfrm>
              <a:off x="2731175" y="646125"/>
              <a:ext cx="41500" cy="43200"/>
            </a:xfrm>
            <a:custGeom>
              <a:avLst/>
              <a:gdLst/>
              <a:ahLst/>
              <a:cxnLst/>
              <a:rect l="l" t="t" r="r" b="b"/>
              <a:pathLst>
                <a:path w="1660" h="1728" extrusionOk="0">
                  <a:moveTo>
                    <a:pt x="1365" y="0"/>
                  </a:moveTo>
                  <a:cubicBezTo>
                    <a:pt x="1204" y="0"/>
                    <a:pt x="1023" y="53"/>
                    <a:pt x="830" y="165"/>
                  </a:cubicBezTo>
                  <a:cubicBezTo>
                    <a:pt x="509" y="350"/>
                    <a:pt x="217" y="665"/>
                    <a:pt x="1" y="1029"/>
                  </a:cubicBezTo>
                  <a:lnTo>
                    <a:pt x="121" y="1104"/>
                  </a:lnTo>
                  <a:cubicBezTo>
                    <a:pt x="306" y="794"/>
                    <a:pt x="555" y="526"/>
                    <a:pt x="830" y="366"/>
                  </a:cubicBezTo>
                  <a:cubicBezTo>
                    <a:pt x="995" y="272"/>
                    <a:pt x="1150" y="227"/>
                    <a:pt x="1287" y="227"/>
                  </a:cubicBezTo>
                  <a:cubicBezTo>
                    <a:pt x="1379" y="227"/>
                    <a:pt x="1464" y="247"/>
                    <a:pt x="1538" y="287"/>
                  </a:cubicBezTo>
                  <a:lnTo>
                    <a:pt x="1660" y="70"/>
                  </a:lnTo>
                  <a:cubicBezTo>
                    <a:pt x="1573" y="24"/>
                    <a:pt x="1474" y="0"/>
                    <a:pt x="1365" y="0"/>
                  </a:cubicBezTo>
                  <a:close/>
                  <a:moveTo>
                    <a:pt x="1198" y="482"/>
                  </a:moveTo>
                  <a:cubicBezTo>
                    <a:pt x="1088" y="482"/>
                    <a:pt x="963" y="518"/>
                    <a:pt x="830" y="594"/>
                  </a:cubicBezTo>
                  <a:cubicBezTo>
                    <a:pt x="609" y="723"/>
                    <a:pt x="407" y="939"/>
                    <a:pt x="259" y="1190"/>
                  </a:cubicBezTo>
                  <a:lnTo>
                    <a:pt x="379" y="1267"/>
                  </a:lnTo>
                  <a:cubicBezTo>
                    <a:pt x="497" y="1070"/>
                    <a:pt x="655" y="897"/>
                    <a:pt x="830" y="797"/>
                  </a:cubicBezTo>
                  <a:cubicBezTo>
                    <a:pt x="935" y="736"/>
                    <a:pt x="1033" y="708"/>
                    <a:pt x="1121" y="708"/>
                  </a:cubicBezTo>
                  <a:cubicBezTo>
                    <a:pt x="1180" y="708"/>
                    <a:pt x="1234" y="721"/>
                    <a:pt x="1281" y="746"/>
                  </a:cubicBezTo>
                  <a:lnTo>
                    <a:pt x="1402" y="530"/>
                  </a:lnTo>
                  <a:cubicBezTo>
                    <a:pt x="1342" y="499"/>
                    <a:pt x="1273" y="482"/>
                    <a:pt x="1198" y="482"/>
                  </a:cubicBezTo>
                  <a:close/>
                  <a:moveTo>
                    <a:pt x="1036" y="951"/>
                  </a:moveTo>
                  <a:cubicBezTo>
                    <a:pt x="974" y="951"/>
                    <a:pt x="903" y="971"/>
                    <a:pt x="829" y="1014"/>
                  </a:cubicBezTo>
                  <a:cubicBezTo>
                    <a:pt x="704" y="1087"/>
                    <a:pt x="593" y="1207"/>
                    <a:pt x="510" y="1348"/>
                  </a:cubicBezTo>
                  <a:lnTo>
                    <a:pt x="630" y="1425"/>
                  </a:lnTo>
                  <a:cubicBezTo>
                    <a:pt x="678" y="1339"/>
                    <a:pt x="746" y="1268"/>
                    <a:pt x="829" y="1216"/>
                  </a:cubicBezTo>
                  <a:cubicBezTo>
                    <a:pt x="876" y="1189"/>
                    <a:pt x="920" y="1176"/>
                    <a:pt x="959" y="1176"/>
                  </a:cubicBezTo>
                  <a:cubicBezTo>
                    <a:pt x="985" y="1176"/>
                    <a:pt x="1008" y="1182"/>
                    <a:pt x="1029" y="1193"/>
                  </a:cubicBezTo>
                  <a:lnTo>
                    <a:pt x="1149" y="978"/>
                  </a:lnTo>
                  <a:cubicBezTo>
                    <a:pt x="1116" y="960"/>
                    <a:pt x="1078" y="951"/>
                    <a:pt x="1036" y="951"/>
                  </a:cubicBezTo>
                  <a:close/>
                  <a:moveTo>
                    <a:pt x="892" y="1372"/>
                  </a:moveTo>
                  <a:cubicBezTo>
                    <a:pt x="873" y="1372"/>
                    <a:pt x="852" y="1378"/>
                    <a:pt x="830" y="1391"/>
                  </a:cubicBezTo>
                  <a:cubicBezTo>
                    <a:pt x="749" y="1445"/>
                    <a:pt x="698" y="1532"/>
                    <a:pt x="693" y="1629"/>
                  </a:cubicBezTo>
                  <a:cubicBezTo>
                    <a:pt x="693" y="1691"/>
                    <a:pt x="724" y="1727"/>
                    <a:pt x="770" y="1727"/>
                  </a:cubicBezTo>
                  <a:cubicBezTo>
                    <a:pt x="788" y="1727"/>
                    <a:pt x="809" y="1722"/>
                    <a:pt x="830" y="1709"/>
                  </a:cubicBezTo>
                  <a:cubicBezTo>
                    <a:pt x="912" y="1655"/>
                    <a:pt x="962" y="1567"/>
                    <a:pt x="968" y="1471"/>
                  </a:cubicBezTo>
                  <a:cubicBezTo>
                    <a:pt x="968" y="1409"/>
                    <a:pt x="937" y="1372"/>
                    <a:pt x="892" y="1372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0"/>
            <p:cNvSpPr/>
            <p:nvPr/>
          </p:nvSpPr>
          <p:spPr>
            <a:xfrm>
              <a:off x="2585500" y="1198200"/>
              <a:ext cx="5375" cy="43325"/>
            </a:xfrm>
            <a:custGeom>
              <a:avLst/>
              <a:gdLst/>
              <a:ahLst/>
              <a:cxnLst/>
              <a:rect l="l" t="t" r="r" b="b"/>
              <a:pathLst>
                <a:path w="215" h="1733" extrusionOk="0">
                  <a:moveTo>
                    <a:pt x="215" y="1"/>
                  </a:moveTo>
                  <a:lnTo>
                    <a:pt x="0" y="126"/>
                  </a:lnTo>
                  <a:lnTo>
                    <a:pt x="0" y="1641"/>
                  </a:lnTo>
                  <a:cubicBezTo>
                    <a:pt x="0" y="1694"/>
                    <a:pt x="43" y="1732"/>
                    <a:pt x="91" y="1732"/>
                  </a:cubicBezTo>
                  <a:cubicBezTo>
                    <a:pt x="106" y="1732"/>
                    <a:pt x="122" y="1728"/>
                    <a:pt x="136" y="1719"/>
                  </a:cubicBezTo>
                  <a:lnTo>
                    <a:pt x="215" y="1674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0"/>
            <p:cNvSpPr/>
            <p:nvPr/>
          </p:nvSpPr>
          <p:spPr>
            <a:xfrm>
              <a:off x="2569275" y="1110450"/>
              <a:ext cx="36825" cy="103200"/>
            </a:xfrm>
            <a:custGeom>
              <a:avLst/>
              <a:gdLst/>
              <a:ahLst/>
              <a:cxnLst/>
              <a:rect l="l" t="t" r="r" b="b"/>
              <a:pathLst>
                <a:path w="1473" h="4128" extrusionOk="0">
                  <a:moveTo>
                    <a:pt x="738" y="0"/>
                  </a:moveTo>
                  <a:cubicBezTo>
                    <a:pt x="330" y="0"/>
                    <a:pt x="1" y="2170"/>
                    <a:pt x="1" y="2866"/>
                  </a:cubicBezTo>
                  <a:cubicBezTo>
                    <a:pt x="1" y="3562"/>
                    <a:pt x="330" y="4127"/>
                    <a:pt x="738" y="4127"/>
                  </a:cubicBezTo>
                  <a:cubicBezTo>
                    <a:pt x="1144" y="4127"/>
                    <a:pt x="1473" y="3563"/>
                    <a:pt x="1473" y="2866"/>
                  </a:cubicBezTo>
                  <a:cubicBezTo>
                    <a:pt x="1473" y="2170"/>
                    <a:pt x="1144" y="0"/>
                    <a:pt x="738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0"/>
            <p:cNvSpPr/>
            <p:nvPr/>
          </p:nvSpPr>
          <p:spPr>
            <a:xfrm>
              <a:off x="2606075" y="1181125"/>
              <a:ext cx="25" cy="375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14"/>
                  </a:lnTo>
                  <a:close/>
                  <a:moveTo>
                    <a:pt x="1" y="13"/>
                  </a:moveTo>
                  <a:lnTo>
                    <a:pt x="1" y="13"/>
                  </a:lnTo>
                  <a:close/>
                  <a:moveTo>
                    <a:pt x="1" y="10"/>
                  </a:moveTo>
                  <a:lnTo>
                    <a:pt x="1" y="10"/>
                  </a:lnTo>
                  <a:close/>
                  <a:moveTo>
                    <a:pt x="1" y="8"/>
                  </a:moveTo>
                  <a:lnTo>
                    <a:pt x="1" y="8"/>
                  </a:lnTo>
                  <a:close/>
                  <a:moveTo>
                    <a:pt x="1" y="5"/>
                  </a:moveTo>
                  <a:lnTo>
                    <a:pt x="1" y="5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2606075" y="1181575"/>
              <a:ext cx="25" cy="525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1" y="19"/>
                  </a:moveTo>
                  <a:lnTo>
                    <a:pt x="1" y="21"/>
                  </a:lnTo>
                  <a:lnTo>
                    <a:pt x="1" y="21"/>
                  </a:lnTo>
                  <a:lnTo>
                    <a:pt x="1" y="19"/>
                  </a:lnTo>
                  <a:close/>
                  <a:moveTo>
                    <a:pt x="1" y="16"/>
                  </a:moveTo>
                  <a:lnTo>
                    <a:pt x="1" y="16"/>
                  </a:lnTo>
                  <a:close/>
                  <a:moveTo>
                    <a:pt x="1" y="15"/>
                  </a:moveTo>
                  <a:lnTo>
                    <a:pt x="1" y="15"/>
                  </a:lnTo>
                  <a:close/>
                  <a:moveTo>
                    <a:pt x="1" y="13"/>
                  </a:moveTo>
                  <a:lnTo>
                    <a:pt x="1" y="13"/>
                  </a:lnTo>
                  <a:close/>
                  <a:moveTo>
                    <a:pt x="1" y="11"/>
                  </a:moveTo>
                  <a:lnTo>
                    <a:pt x="1" y="11"/>
                  </a:lnTo>
                  <a:close/>
                  <a:moveTo>
                    <a:pt x="1" y="9"/>
                  </a:moveTo>
                  <a:lnTo>
                    <a:pt x="1" y="9"/>
                  </a:lnTo>
                  <a:close/>
                  <a:moveTo>
                    <a:pt x="1" y="6"/>
                  </a:moveTo>
                  <a:lnTo>
                    <a:pt x="1" y="6"/>
                  </a:lnTo>
                  <a:close/>
                  <a:moveTo>
                    <a:pt x="1" y="5"/>
                  </a:moveTo>
                  <a:lnTo>
                    <a:pt x="1" y="5"/>
                  </a:lnTo>
                  <a:close/>
                  <a:moveTo>
                    <a:pt x="1" y="3"/>
                  </a:moveTo>
                  <a:lnTo>
                    <a:pt x="1" y="3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2575450" y="1114075"/>
              <a:ext cx="30650" cy="99575"/>
            </a:xfrm>
            <a:custGeom>
              <a:avLst/>
              <a:gdLst/>
              <a:ahLst/>
              <a:cxnLst/>
              <a:rect l="l" t="t" r="r" b="b"/>
              <a:pathLst>
                <a:path w="1226" h="3983" extrusionOk="0">
                  <a:moveTo>
                    <a:pt x="672" y="0"/>
                  </a:moveTo>
                  <a:lnTo>
                    <a:pt x="672" y="0"/>
                  </a:lnTo>
                  <a:cubicBezTo>
                    <a:pt x="794" y="382"/>
                    <a:pt x="866" y="828"/>
                    <a:pt x="866" y="1308"/>
                  </a:cubicBezTo>
                  <a:cubicBezTo>
                    <a:pt x="866" y="2393"/>
                    <a:pt x="504" y="3314"/>
                    <a:pt x="0" y="3657"/>
                  </a:cubicBezTo>
                  <a:cubicBezTo>
                    <a:pt x="131" y="3856"/>
                    <a:pt x="301" y="3982"/>
                    <a:pt x="491" y="3982"/>
                  </a:cubicBezTo>
                  <a:cubicBezTo>
                    <a:pt x="897" y="3982"/>
                    <a:pt x="1226" y="3418"/>
                    <a:pt x="1226" y="2721"/>
                  </a:cubicBezTo>
                  <a:lnTo>
                    <a:pt x="1226" y="2700"/>
                  </a:lnTo>
                  <a:lnTo>
                    <a:pt x="1226" y="2696"/>
                  </a:lnTo>
                  <a:lnTo>
                    <a:pt x="1226" y="2693"/>
                  </a:lnTo>
                  <a:lnTo>
                    <a:pt x="1226" y="2687"/>
                  </a:lnTo>
                  <a:lnTo>
                    <a:pt x="1226" y="2683"/>
                  </a:lnTo>
                  <a:cubicBezTo>
                    <a:pt x="1217" y="2065"/>
                    <a:pt x="984" y="483"/>
                    <a:pt x="672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2774600" y="1342825"/>
              <a:ext cx="5400" cy="43275"/>
            </a:xfrm>
            <a:custGeom>
              <a:avLst/>
              <a:gdLst/>
              <a:ahLst/>
              <a:cxnLst/>
              <a:rect l="l" t="t" r="r" b="b"/>
              <a:pathLst>
                <a:path w="216" h="1731" extrusionOk="0">
                  <a:moveTo>
                    <a:pt x="216" y="0"/>
                  </a:moveTo>
                  <a:lnTo>
                    <a:pt x="1" y="124"/>
                  </a:lnTo>
                  <a:lnTo>
                    <a:pt x="1" y="1639"/>
                  </a:lnTo>
                  <a:cubicBezTo>
                    <a:pt x="0" y="1693"/>
                    <a:pt x="44" y="1731"/>
                    <a:pt x="92" y="1731"/>
                  </a:cubicBezTo>
                  <a:cubicBezTo>
                    <a:pt x="107" y="1731"/>
                    <a:pt x="123" y="1727"/>
                    <a:pt x="137" y="1719"/>
                  </a:cubicBezTo>
                  <a:lnTo>
                    <a:pt x="216" y="1674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2758425" y="1254975"/>
              <a:ext cx="36850" cy="103250"/>
            </a:xfrm>
            <a:custGeom>
              <a:avLst/>
              <a:gdLst/>
              <a:ahLst/>
              <a:cxnLst/>
              <a:rect l="l" t="t" r="r" b="b"/>
              <a:pathLst>
                <a:path w="1474" h="4130" extrusionOk="0">
                  <a:moveTo>
                    <a:pt x="737" y="1"/>
                  </a:moveTo>
                  <a:cubicBezTo>
                    <a:pt x="331" y="1"/>
                    <a:pt x="0" y="2170"/>
                    <a:pt x="0" y="2868"/>
                  </a:cubicBezTo>
                  <a:cubicBezTo>
                    <a:pt x="0" y="3564"/>
                    <a:pt x="331" y="4129"/>
                    <a:pt x="737" y="4129"/>
                  </a:cubicBezTo>
                  <a:cubicBezTo>
                    <a:pt x="1143" y="4129"/>
                    <a:pt x="1473" y="3564"/>
                    <a:pt x="1473" y="2868"/>
                  </a:cubicBezTo>
                  <a:cubicBezTo>
                    <a:pt x="1473" y="2170"/>
                    <a:pt x="1143" y="1"/>
                    <a:pt x="737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2795250" y="1325600"/>
              <a:ext cx="25" cy="1075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0" y="40"/>
                  </a:moveTo>
                  <a:lnTo>
                    <a:pt x="0" y="43"/>
                  </a:lnTo>
                  <a:lnTo>
                    <a:pt x="0" y="43"/>
                  </a:lnTo>
                  <a:lnTo>
                    <a:pt x="0" y="40"/>
                  </a:lnTo>
                  <a:close/>
                  <a:moveTo>
                    <a:pt x="0" y="38"/>
                  </a:moveTo>
                  <a:lnTo>
                    <a:pt x="0" y="38"/>
                  </a:lnTo>
                  <a:close/>
                  <a:moveTo>
                    <a:pt x="0" y="37"/>
                  </a:moveTo>
                  <a:lnTo>
                    <a:pt x="0" y="37"/>
                  </a:lnTo>
                  <a:close/>
                  <a:moveTo>
                    <a:pt x="0" y="34"/>
                  </a:moveTo>
                  <a:lnTo>
                    <a:pt x="0" y="34"/>
                  </a:lnTo>
                  <a:close/>
                  <a:moveTo>
                    <a:pt x="0" y="32"/>
                  </a:moveTo>
                  <a:lnTo>
                    <a:pt x="0" y="32"/>
                  </a:lnTo>
                  <a:close/>
                  <a:moveTo>
                    <a:pt x="0" y="28"/>
                  </a:moveTo>
                  <a:lnTo>
                    <a:pt x="0" y="28"/>
                  </a:lnTo>
                  <a:close/>
                  <a:moveTo>
                    <a:pt x="0" y="25"/>
                  </a:moveTo>
                  <a:lnTo>
                    <a:pt x="0" y="25"/>
                  </a:lnTo>
                  <a:close/>
                  <a:moveTo>
                    <a:pt x="0" y="24"/>
                  </a:moveTo>
                  <a:lnTo>
                    <a:pt x="0" y="24"/>
                  </a:lnTo>
                  <a:close/>
                  <a:moveTo>
                    <a:pt x="0" y="22"/>
                  </a:moveTo>
                  <a:lnTo>
                    <a:pt x="0" y="22"/>
                  </a:lnTo>
                  <a:close/>
                  <a:moveTo>
                    <a:pt x="0" y="16"/>
                  </a:moveTo>
                  <a:cubicBezTo>
                    <a:pt x="0" y="18"/>
                    <a:pt x="0" y="19"/>
                    <a:pt x="0" y="21"/>
                  </a:cubicBezTo>
                  <a:cubicBezTo>
                    <a:pt x="0" y="19"/>
                    <a:pt x="0" y="18"/>
                    <a:pt x="0" y="16"/>
                  </a:cubicBezTo>
                  <a:close/>
                  <a:moveTo>
                    <a:pt x="0" y="15"/>
                  </a:moveTo>
                  <a:lnTo>
                    <a:pt x="0" y="15"/>
                  </a:lnTo>
                  <a:close/>
                  <a:moveTo>
                    <a:pt x="0" y="14"/>
                  </a:moveTo>
                  <a:lnTo>
                    <a:pt x="0" y="14"/>
                  </a:lnTo>
                  <a:close/>
                  <a:moveTo>
                    <a:pt x="0" y="11"/>
                  </a:moveTo>
                  <a:lnTo>
                    <a:pt x="0" y="11"/>
                  </a:lnTo>
                  <a:close/>
                  <a:moveTo>
                    <a:pt x="0" y="5"/>
                  </a:moveTo>
                  <a:lnTo>
                    <a:pt x="0" y="5"/>
                  </a:lnTo>
                  <a:close/>
                  <a:moveTo>
                    <a:pt x="0" y="2"/>
                  </a:moveTo>
                  <a:lnTo>
                    <a:pt x="0" y="2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2764575" y="1258675"/>
              <a:ext cx="30650" cy="99550"/>
            </a:xfrm>
            <a:custGeom>
              <a:avLst/>
              <a:gdLst/>
              <a:ahLst/>
              <a:cxnLst/>
              <a:rect l="l" t="t" r="r" b="b"/>
              <a:pathLst>
                <a:path w="1226" h="3982" extrusionOk="0">
                  <a:moveTo>
                    <a:pt x="670" y="1"/>
                  </a:moveTo>
                  <a:cubicBezTo>
                    <a:pt x="794" y="381"/>
                    <a:pt x="865" y="827"/>
                    <a:pt x="865" y="1309"/>
                  </a:cubicBezTo>
                  <a:cubicBezTo>
                    <a:pt x="865" y="2393"/>
                    <a:pt x="504" y="3313"/>
                    <a:pt x="1" y="3656"/>
                  </a:cubicBezTo>
                  <a:cubicBezTo>
                    <a:pt x="131" y="3856"/>
                    <a:pt x="301" y="3981"/>
                    <a:pt x="491" y="3981"/>
                  </a:cubicBezTo>
                  <a:cubicBezTo>
                    <a:pt x="897" y="3981"/>
                    <a:pt x="1226" y="3417"/>
                    <a:pt x="1226" y="2720"/>
                  </a:cubicBezTo>
                  <a:lnTo>
                    <a:pt x="1226" y="2712"/>
                  </a:lnTo>
                  <a:lnTo>
                    <a:pt x="1226" y="2709"/>
                  </a:lnTo>
                  <a:lnTo>
                    <a:pt x="1226" y="2706"/>
                  </a:lnTo>
                  <a:lnTo>
                    <a:pt x="1226" y="2704"/>
                  </a:lnTo>
                  <a:lnTo>
                    <a:pt x="1226" y="2699"/>
                  </a:lnTo>
                  <a:cubicBezTo>
                    <a:pt x="1226" y="2698"/>
                    <a:pt x="1226" y="2696"/>
                    <a:pt x="1226" y="2695"/>
                  </a:cubicBezTo>
                  <a:lnTo>
                    <a:pt x="1226" y="2679"/>
                  </a:lnTo>
                  <a:cubicBezTo>
                    <a:pt x="1216" y="2058"/>
                    <a:pt x="984" y="482"/>
                    <a:pt x="672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2885550" y="599375"/>
              <a:ext cx="28000" cy="31525"/>
            </a:xfrm>
            <a:custGeom>
              <a:avLst/>
              <a:gdLst/>
              <a:ahLst/>
              <a:cxnLst/>
              <a:rect l="l" t="t" r="r" b="b"/>
              <a:pathLst>
                <a:path w="1120" h="1261" extrusionOk="0">
                  <a:moveTo>
                    <a:pt x="531" y="0"/>
                  </a:moveTo>
                  <a:cubicBezTo>
                    <a:pt x="530" y="1"/>
                    <a:pt x="529" y="1"/>
                    <a:pt x="529" y="2"/>
                  </a:cubicBezTo>
                  <a:lnTo>
                    <a:pt x="529" y="2"/>
                  </a:lnTo>
                  <a:lnTo>
                    <a:pt x="531" y="0"/>
                  </a:lnTo>
                  <a:close/>
                  <a:moveTo>
                    <a:pt x="1120" y="1020"/>
                  </a:moveTo>
                  <a:lnTo>
                    <a:pt x="1118" y="1021"/>
                  </a:lnTo>
                  <a:lnTo>
                    <a:pt x="1118" y="1021"/>
                  </a:lnTo>
                  <a:cubicBezTo>
                    <a:pt x="1118" y="1020"/>
                    <a:pt x="1119" y="1020"/>
                    <a:pt x="1120" y="1020"/>
                  </a:cubicBezTo>
                  <a:close/>
                  <a:moveTo>
                    <a:pt x="529" y="2"/>
                  </a:moveTo>
                  <a:lnTo>
                    <a:pt x="164" y="213"/>
                  </a:lnTo>
                  <a:cubicBezTo>
                    <a:pt x="2" y="308"/>
                    <a:pt x="0" y="611"/>
                    <a:pt x="163" y="892"/>
                  </a:cubicBezTo>
                  <a:cubicBezTo>
                    <a:pt x="244" y="1033"/>
                    <a:pt x="350" y="1141"/>
                    <a:pt x="457" y="1204"/>
                  </a:cubicBezTo>
                  <a:cubicBezTo>
                    <a:pt x="522" y="1240"/>
                    <a:pt x="586" y="1260"/>
                    <a:pt x="645" y="1260"/>
                  </a:cubicBezTo>
                  <a:cubicBezTo>
                    <a:pt x="684" y="1260"/>
                    <a:pt x="721" y="1251"/>
                    <a:pt x="753" y="1233"/>
                  </a:cubicBezTo>
                  <a:lnTo>
                    <a:pt x="1118" y="1021"/>
                  </a:lnTo>
                  <a:lnTo>
                    <a:pt x="1118" y="1021"/>
                  </a:lnTo>
                  <a:cubicBezTo>
                    <a:pt x="1086" y="1039"/>
                    <a:pt x="1050" y="1048"/>
                    <a:pt x="1012" y="1048"/>
                  </a:cubicBezTo>
                  <a:cubicBezTo>
                    <a:pt x="953" y="1048"/>
                    <a:pt x="889" y="1027"/>
                    <a:pt x="824" y="991"/>
                  </a:cubicBezTo>
                  <a:cubicBezTo>
                    <a:pt x="717" y="928"/>
                    <a:pt x="611" y="820"/>
                    <a:pt x="530" y="679"/>
                  </a:cubicBezTo>
                  <a:cubicBezTo>
                    <a:pt x="368" y="400"/>
                    <a:pt x="369" y="96"/>
                    <a:pt x="529" y="2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2922225" y="650300"/>
              <a:ext cx="9650" cy="7275"/>
            </a:xfrm>
            <a:custGeom>
              <a:avLst/>
              <a:gdLst/>
              <a:ahLst/>
              <a:cxnLst/>
              <a:rect l="l" t="t" r="r" b="b"/>
              <a:pathLst>
                <a:path w="386" h="291" extrusionOk="0">
                  <a:moveTo>
                    <a:pt x="368" y="1"/>
                  </a:moveTo>
                  <a:lnTo>
                    <a:pt x="1" y="214"/>
                  </a:lnTo>
                  <a:cubicBezTo>
                    <a:pt x="19" y="245"/>
                    <a:pt x="20" y="279"/>
                    <a:pt x="2" y="290"/>
                  </a:cubicBezTo>
                  <a:lnTo>
                    <a:pt x="2" y="290"/>
                  </a:lnTo>
                  <a:lnTo>
                    <a:pt x="368" y="77"/>
                  </a:lnTo>
                  <a:cubicBezTo>
                    <a:pt x="385" y="67"/>
                    <a:pt x="385" y="33"/>
                    <a:pt x="368" y="1"/>
                  </a:cubicBezTo>
                  <a:close/>
                  <a:moveTo>
                    <a:pt x="2" y="290"/>
                  </a:moveTo>
                  <a:lnTo>
                    <a:pt x="1" y="291"/>
                  </a:lnTo>
                  <a:cubicBezTo>
                    <a:pt x="1" y="290"/>
                    <a:pt x="2" y="290"/>
                    <a:pt x="2" y="29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2911275" y="631350"/>
              <a:ext cx="20150" cy="24300"/>
            </a:xfrm>
            <a:custGeom>
              <a:avLst/>
              <a:gdLst/>
              <a:ahLst/>
              <a:cxnLst/>
              <a:rect l="l" t="t" r="r" b="b"/>
              <a:pathLst>
                <a:path w="806" h="972" extrusionOk="0">
                  <a:moveTo>
                    <a:pt x="368" y="0"/>
                  </a:moveTo>
                  <a:lnTo>
                    <a:pt x="1" y="213"/>
                  </a:lnTo>
                  <a:lnTo>
                    <a:pt x="439" y="972"/>
                  </a:lnTo>
                  <a:lnTo>
                    <a:pt x="806" y="759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2884825" y="590025"/>
              <a:ext cx="40150" cy="46675"/>
            </a:xfrm>
            <a:custGeom>
              <a:avLst/>
              <a:gdLst/>
              <a:ahLst/>
              <a:cxnLst/>
              <a:rect l="l" t="t" r="r" b="b"/>
              <a:pathLst>
                <a:path w="1606" h="1867" extrusionOk="0">
                  <a:moveTo>
                    <a:pt x="1" y="259"/>
                  </a:moveTo>
                  <a:cubicBezTo>
                    <a:pt x="1" y="259"/>
                    <a:pt x="1" y="260"/>
                    <a:pt x="0" y="260"/>
                  </a:cubicBezTo>
                  <a:lnTo>
                    <a:pt x="1" y="259"/>
                  </a:lnTo>
                  <a:close/>
                  <a:moveTo>
                    <a:pt x="548" y="0"/>
                  </a:moveTo>
                  <a:cubicBezTo>
                    <a:pt x="484" y="0"/>
                    <a:pt x="423" y="15"/>
                    <a:pt x="369" y="47"/>
                  </a:cubicBezTo>
                  <a:lnTo>
                    <a:pt x="1" y="259"/>
                  </a:lnTo>
                  <a:lnTo>
                    <a:pt x="1" y="259"/>
                  </a:lnTo>
                  <a:cubicBezTo>
                    <a:pt x="55" y="228"/>
                    <a:pt x="116" y="214"/>
                    <a:pt x="181" y="214"/>
                  </a:cubicBezTo>
                  <a:cubicBezTo>
                    <a:pt x="279" y="214"/>
                    <a:pt x="385" y="247"/>
                    <a:pt x="491" y="308"/>
                  </a:cubicBezTo>
                  <a:cubicBezTo>
                    <a:pt x="667" y="409"/>
                    <a:pt x="843" y="589"/>
                    <a:pt x="976" y="819"/>
                  </a:cubicBezTo>
                  <a:cubicBezTo>
                    <a:pt x="1211" y="1225"/>
                    <a:pt x="1239" y="1662"/>
                    <a:pt x="1060" y="1866"/>
                  </a:cubicBezTo>
                  <a:lnTo>
                    <a:pt x="1426" y="1653"/>
                  </a:lnTo>
                  <a:cubicBezTo>
                    <a:pt x="1606" y="1449"/>
                    <a:pt x="1578" y="1014"/>
                    <a:pt x="1343" y="606"/>
                  </a:cubicBezTo>
                  <a:cubicBezTo>
                    <a:pt x="1210" y="376"/>
                    <a:pt x="1034" y="197"/>
                    <a:pt x="857" y="94"/>
                  </a:cubicBezTo>
                  <a:cubicBezTo>
                    <a:pt x="751" y="34"/>
                    <a:pt x="645" y="0"/>
                    <a:pt x="548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2878575" y="595325"/>
              <a:ext cx="44150" cy="64100"/>
            </a:xfrm>
            <a:custGeom>
              <a:avLst/>
              <a:gdLst/>
              <a:ahLst/>
              <a:cxnLst/>
              <a:rect l="l" t="t" r="r" b="b"/>
              <a:pathLst>
                <a:path w="1766" h="2564" extrusionOk="0">
                  <a:moveTo>
                    <a:pt x="552" y="348"/>
                  </a:moveTo>
                  <a:cubicBezTo>
                    <a:pt x="610" y="348"/>
                    <a:pt x="674" y="368"/>
                    <a:pt x="739" y="406"/>
                  </a:cubicBezTo>
                  <a:cubicBezTo>
                    <a:pt x="846" y="467"/>
                    <a:pt x="954" y="576"/>
                    <a:pt x="1035" y="716"/>
                  </a:cubicBezTo>
                  <a:cubicBezTo>
                    <a:pt x="1197" y="998"/>
                    <a:pt x="1196" y="1302"/>
                    <a:pt x="1032" y="1395"/>
                  </a:cubicBezTo>
                  <a:cubicBezTo>
                    <a:pt x="1000" y="1413"/>
                    <a:pt x="963" y="1422"/>
                    <a:pt x="924" y="1422"/>
                  </a:cubicBezTo>
                  <a:cubicBezTo>
                    <a:pt x="865" y="1422"/>
                    <a:pt x="801" y="1402"/>
                    <a:pt x="736" y="1364"/>
                  </a:cubicBezTo>
                  <a:cubicBezTo>
                    <a:pt x="630" y="1303"/>
                    <a:pt x="523" y="1195"/>
                    <a:pt x="442" y="1054"/>
                  </a:cubicBezTo>
                  <a:cubicBezTo>
                    <a:pt x="279" y="773"/>
                    <a:pt x="281" y="468"/>
                    <a:pt x="443" y="375"/>
                  </a:cubicBezTo>
                  <a:cubicBezTo>
                    <a:pt x="476" y="357"/>
                    <a:pt x="513" y="348"/>
                    <a:pt x="552" y="348"/>
                  </a:cubicBezTo>
                  <a:close/>
                  <a:moveTo>
                    <a:pt x="431" y="1"/>
                  </a:moveTo>
                  <a:cubicBezTo>
                    <a:pt x="345" y="1"/>
                    <a:pt x="266" y="27"/>
                    <a:pt x="201" y="83"/>
                  </a:cubicBezTo>
                  <a:cubicBezTo>
                    <a:pt x="1" y="255"/>
                    <a:pt x="2" y="677"/>
                    <a:pt x="205" y="1079"/>
                  </a:cubicBezTo>
                  <a:cubicBezTo>
                    <a:pt x="343" y="1351"/>
                    <a:pt x="539" y="1562"/>
                    <a:pt x="736" y="1675"/>
                  </a:cubicBezTo>
                  <a:cubicBezTo>
                    <a:pt x="843" y="1736"/>
                    <a:pt x="949" y="1770"/>
                    <a:pt x="1046" y="1770"/>
                  </a:cubicBezTo>
                  <a:cubicBezTo>
                    <a:pt x="1071" y="1770"/>
                    <a:pt x="1094" y="1768"/>
                    <a:pt x="1118" y="1763"/>
                  </a:cubicBezTo>
                  <a:lnTo>
                    <a:pt x="1557" y="2522"/>
                  </a:lnTo>
                  <a:cubicBezTo>
                    <a:pt x="1564" y="2536"/>
                    <a:pt x="1576" y="2548"/>
                    <a:pt x="1590" y="2556"/>
                  </a:cubicBezTo>
                  <a:cubicBezTo>
                    <a:pt x="1596" y="2561"/>
                    <a:pt x="1603" y="2563"/>
                    <a:pt x="1610" y="2563"/>
                  </a:cubicBezTo>
                  <a:cubicBezTo>
                    <a:pt x="1615" y="2563"/>
                    <a:pt x="1619" y="2562"/>
                    <a:pt x="1624" y="2561"/>
                  </a:cubicBezTo>
                  <a:lnTo>
                    <a:pt x="1747" y="2490"/>
                  </a:lnTo>
                  <a:cubicBezTo>
                    <a:pt x="1766" y="2479"/>
                    <a:pt x="1766" y="2445"/>
                    <a:pt x="1747" y="2413"/>
                  </a:cubicBezTo>
                  <a:lnTo>
                    <a:pt x="1309" y="1653"/>
                  </a:lnTo>
                  <a:cubicBezTo>
                    <a:pt x="1489" y="1450"/>
                    <a:pt x="1461" y="1013"/>
                    <a:pt x="1226" y="607"/>
                  </a:cubicBezTo>
                  <a:cubicBezTo>
                    <a:pt x="1093" y="375"/>
                    <a:pt x="917" y="197"/>
                    <a:pt x="741" y="96"/>
                  </a:cubicBezTo>
                  <a:cubicBezTo>
                    <a:pt x="634" y="34"/>
                    <a:pt x="528" y="1"/>
                    <a:pt x="431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3060575" y="798875"/>
              <a:ext cx="9200" cy="3900"/>
            </a:xfrm>
            <a:custGeom>
              <a:avLst/>
              <a:gdLst/>
              <a:ahLst/>
              <a:cxnLst/>
              <a:rect l="l" t="t" r="r" b="b"/>
              <a:pathLst>
                <a:path w="368" h="156" extrusionOk="0">
                  <a:moveTo>
                    <a:pt x="2" y="140"/>
                  </a:moveTo>
                  <a:cubicBezTo>
                    <a:pt x="1" y="140"/>
                    <a:pt x="1" y="140"/>
                    <a:pt x="0" y="141"/>
                  </a:cubicBezTo>
                  <a:lnTo>
                    <a:pt x="2" y="140"/>
                  </a:lnTo>
                  <a:close/>
                  <a:moveTo>
                    <a:pt x="272" y="1"/>
                  </a:moveTo>
                  <a:cubicBezTo>
                    <a:pt x="251" y="1"/>
                    <a:pt x="232" y="6"/>
                    <a:pt x="215" y="16"/>
                  </a:cubicBezTo>
                  <a:lnTo>
                    <a:pt x="2" y="140"/>
                  </a:lnTo>
                  <a:lnTo>
                    <a:pt x="2" y="140"/>
                  </a:lnTo>
                  <a:cubicBezTo>
                    <a:pt x="18" y="131"/>
                    <a:pt x="36" y="126"/>
                    <a:pt x="56" y="126"/>
                  </a:cubicBezTo>
                  <a:cubicBezTo>
                    <a:pt x="85" y="126"/>
                    <a:pt x="119" y="136"/>
                    <a:pt x="154" y="155"/>
                  </a:cubicBezTo>
                  <a:lnTo>
                    <a:pt x="367" y="30"/>
                  </a:lnTo>
                  <a:cubicBezTo>
                    <a:pt x="333" y="10"/>
                    <a:pt x="301" y="1"/>
                    <a:pt x="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3117150" y="880900"/>
              <a:ext cx="5400" cy="18725"/>
            </a:xfrm>
            <a:custGeom>
              <a:avLst/>
              <a:gdLst/>
              <a:ahLst/>
              <a:cxnLst/>
              <a:rect l="l" t="t" r="r" b="b"/>
              <a:pathLst>
                <a:path w="216" h="749" extrusionOk="0">
                  <a:moveTo>
                    <a:pt x="216" y="1"/>
                  </a:moveTo>
                  <a:lnTo>
                    <a:pt x="2" y="125"/>
                  </a:lnTo>
                  <a:lnTo>
                    <a:pt x="1" y="749"/>
                  </a:lnTo>
                  <a:lnTo>
                    <a:pt x="214" y="62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3122900" y="878900"/>
              <a:ext cx="6925" cy="6600"/>
            </a:xfrm>
            <a:custGeom>
              <a:avLst/>
              <a:gdLst/>
              <a:ahLst/>
              <a:cxnLst/>
              <a:rect l="l" t="t" r="r" b="b"/>
              <a:pathLst>
                <a:path w="277" h="264" extrusionOk="0">
                  <a:moveTo>
                    <a:pt x="277" y="1"/>
                  </a:moveTo>
                  <a:lnTo>
                    <a:pt x="62" y="124"/>
                  </a:lnTo>
                  <a:cubicBezTo>
                    <a:pt x="62" y="192"/>
                    <a:pt x="39" y="240"/>
                    <a:pt x="0" y="263"/>
                  </a:cubicBezTo>
                  <a:lnTo>
                    <a:pt x="213" y="139"/>
                  </a:lnTo>
                  <a:cubicBezTo>
                    <a:pt x="252" y="115"/>
                    <a:pt x="277" y="67"/>
                    <a:pt x="2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3124450" y="840550"/>
              <a:ext cx="5500" cy="41475"/>
            </a:xfrm>
            <a:custGeom>
              <a:avLst/>
              <a:gdLst/>
              <a:ahLst/>
              <a:cxnLst/>
              <a:rect l="l" t="t" r="r" b="b"/>
              <a:pathLst>
                <a:path w="220" h="1659" extrusionOk="0">
                  <a:moveTo>
                    <a:pt x="219" y="1"/>
                  </a:moveTo>
                  <a:lnTo>
                    <a:pt x="5" y="125"/>
                  </a:lnTo>
                  <a:lnTo>
                    <a:pt x="0" y="1658"/>
                  </a:lnTo>
                  <a:lnTo>
                    <a:pt x="215" y="1535"/>
                  </a:lnTo>
                  <a:lnTo>
                    <a:pt x="2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3064425" y="799625"/>
              <a:ext cx="60150" cy="34800"/>
            </a:xfrm>
            <a:custGeom>
              <a:avLst/>
              <a:gdLst/>
              <a:ahLst/>
              <a:cxnLst/>
              <a:rect l="l" t="t" r="r" b="b"/>
              <a:pathLst>
                <a:path w="2406" h="1392" extrusionOk="0">
                  <a:moveTo>
                    <a:pt x="213" y="0"/>
                  </a:moveTo>
                  <a:lnTo>
                    <a:pt x="0" y="125"/>
                  </a:lnTo>
                  <a:lnTo>
                    <a:pt x="2191" y="1391"/>
                  </a:lnTo>
                  <a:lnTo>
                    <a:pt x="2406" y="1266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3119200" y="831275"/>
              <a:ext cx="10750" cy="12425"/>
            </a:xfrm>
            <a:custGeom>
              <a:avLst/>
              <a:gdLst/>
              <a:ahLst/>
              <a:cxnLst/>
              <a:rect l="l" t="t" r="r" b="b"/>
              <a:pathLst>
                <a:path w="430" h="497" extrusionOk="0">
                  <a:moveTo>
                    <a:pt x="215" y="0"/>
                  </a:moveTo>
                  <a:lnTo>
                    <a:pt x="0" y="125"/>
                  </a:lnTo>
                  <a:cubicBezTo>
                    <a:pt x="119" y="193"/>
                    <a:pt x="216" y="360"/>
                    <a:pt x="215" y="496"/>
                  </a:cubicBezTo>
                  <a:lnTo>
                    <a:pt x="429" y="372"/>
                  </a:lnTo>
                  <a:cubicBezTo>
                    <a:pt x="429" y="235"/>
                    <a:pt x="334" y="69"/>
                    <a:pt x="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3058875" y="802000"/>
              <a:ext cx="65700" cy="97625"/>
            </a:xfrm>
            <a:custGeom>
              <a:avLst/>
              <a:gdLst/>
              <a:ahLst/>
              <a:cxnLst/>
              <a:rect l="l" t="t" r="r" b="b"/>
              <a:pathLst>
                <a:path w="2628" h="3905" extrusionOk="0">
                  <a:moveTo>
                    <a:pt x="126" y="1"/>
                  </a:moveTo>
                  <a:cubicBezTo>
                    <a:pt x="55" y="1"/>
                    <a:pt x="6" y="57"/>
                    <a:pt x="6" y="153"/>
                  </a:cubicBezTo>
                  <a:lnTo>
                    <a:pt x="2" y="1686"/>
                  </a:lnTo>
                  <a:cubicBezTo>
                    <a:pt x="0" y="1822"/>
                    <a:pt x="97" y="1989"/>
                    <a:pt x="216" y="2059"/>
                  </a:cubicBezTo>
                  <a:lnTo>
                    <a:pt x="1824" y="2987"/>
                  </a:lnTo>
                  <a:lnTo>
                    <a:pt x="2332" y="3905"/>
                  </a:lnTo>
                  <a:lnTo>
                    <a:pt x="2333" y="3281"/>
                  </a:lnTo>
                  <a:lnTo>
                    <a:pt x="2407" y="3323"/>
                  </a:lnTo>
                  <a:cubicBezTo>
                    <a:pt x="2442" y="3344"/>
                    <a:pt x="2475" y="3353"/>
                    <a:pt x="2505" y="3353"/>
                  </a:cubicBezTo>
                  <a:cubicBezTo>
                    <a:pt x="2575" y="3353"/>
                    <a:pt x="2623" y="3297"/>
                    <a:pt x="2623" y="3200"/>
                  </a:cubicBezTo>
                  <a:lnTo>
                    <a:pt x="2628" y="1667"/>
                  </a:lnTo>
                  <a:cubicBezTo>
                    <a:pt x="2628" y="1531"/>
                    <a:pt x="2532" y="1364"/>
                    <a:pt x="2413" y="1296"/>
                  </a:cubicBezTo>
                  <a:lnTo>
                    <a:pt x="222" y="30"/>
                  </a:lnTo>
                  <a:cubicBezTo>
                    <a:pt x="187" y="10"/>
                    <a:pt x="155" y="1"/>
                    <a:pt x="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2570675" y="563450"/>
              <a:ext cx="6550" cy="31025"/>
            </a:xfrm>
            <a:custGeom>
              <a:avLst/>
              <a:gdLst/>
              <a:ahLst/>
              <a:cxnLst/>
              <a:rect l="l" t="t" r="r" b="b"/>
              <a:pathLst>
                <a:path w="262" h="1241" extrusionOk="0">
                  <a:moveTo>
                    <a:pt x="0" y="0"/>
                  </a:moveTo>
                  <a:lnTo>
                    <a:pt x="3" y="1091"/>
                  </a:lnTo>
                  <a:lnTo>
                    <a:pt x="261" y="1240"/>
                  </a:lnTo>
                  <a:lnTo>
                    <a:pt x="258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2574725" y="553225"/>
              <a:ext cx="6650" cy="3875"/>
            </a:xfrm>
            <a:custGeom>
              <a:avLst/>
              <a:gdLst/>
              <a:ahLst/>
              <a:cxnLst/>
              <a:rect l="l" t="t" r="r" b="b"/>
              <a:pathLst>
                <a:path w="266" h="155" extrusionOk="0">
                  <a:moveTo>
                    <a:pt x="0" y="0"/>
                  </a:moveTo>
                  <a:lnTo>
                    <a:pt x="8" y="5"/>
                  </a:lnTo>
                  <a:lnTo>
                    <a:pt x="28" y="16"/>
                  </a:lnTo>
                  <a:lnTo>
                    <a:pt x="0" y="0"/>
                  </a:lnTo>
                  <a:close/>
                  <a:moveTo>
                    <a:pt x="28" y="16"/>
                  </a:moveTo>
                  <a:lnTo>
                    <a:pt x="259" y="151"/>
                  </a:lnTo>
                  <a:lnTo>
                    <a:pt x="266" y="154"/>
                  </a:lnTo>
                  <a:lnTo>
                    <a:pt x="28" y="16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2574550" y="553150"/>
              <a:ext cx="6650" cy="3875"/>
            </a:xfrm>
            <a:custGeom>
              <a:avLst/>
              <a:gdLst/>
              <a:ahLst/>
              <a:cxnLst/>
              <a:rect l="l" t="t" r="r" b="b"/>
              <a:pathLst>
                <a:path w="266" h="155" extrusionOk="0">
                  <a:moveTo>
                    <a:pt x="0" y="0"/>
                  </a:moveTo>
                  <a:lnTo>
                    <a:pt x="258" y="151"/>
                  </a:lnTo>
                  <a:lnTo>
                    <a:pt x="266" y="154"/>
                  </a:lnTo>
                  <a:lnTo>
                    <a:pt x="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2574350" y="553125"/>
              <a:ext cx="6675" cy="3825"/>
            </a:xfrm>
            <a:custGeom>
              <a:avLst/>
              <a:gdLst/>
              <a:ahLst/>
              <a:cxnLst/>
              <a:rect l="l" t="t" r="r" b="b"/>
              <a:pathLst>
                <a:path w="267" h="153" extrusionOk="0">
                  <a:moveTo>
                    <a:pt x="1" y="0"/>
                  </a:moveTo>
                  <a:lnTo>
                    <a:pt x="259" y="151"/>
                  </a:lnTo>
                  <a:lnTo>
                    <a:pt x="266" y="152"/>
                  </a:lnTo>
                  <a:lnTo>
                    <a:pt x="8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2574100" y="553125"/>
              <a:ext cx="6750" cy="3775"/>
            </a:xfrm>
            <a:custGeom>
              <a:avLst/>
              <a:gdLst/>
              <a:ahLst/>
              <a:cxnLst/>
              <a:rect l="l" t="t" r="r" b="b"/>
              <a:pathLst>
                <a:path w="270" h="151" extrusionOk="0">
                  <a:moveTo>
                    <a:pt x="1" y="0"/>
                  </a:moveTo>
                  <a:lnTo>
                    <a:pt x="259" y="149"/>
                  </a:lnTo>
                  <a:lnTo>
                    <a:pt x="269" y="151"/>
                  </a:lnTo>
                  <a:lnTo>
                    <a:pt x="269" y="15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2573925" y="553125"/>
              <a:ext cx="6650" cy="3750"/>
            </a:xfrm>
            <a:custGeom>
              <a:avLst/>
              <a:gdLst/>
              <a:ahLst/>
              <a:cxnLst/>
              <a:rect l="l" t="t" r="r" b="b"/>
              <a:pathLst>
                <a:path w="266" h="150" extrusionOk="0">
                  <a:moveTo>
                    <a:pt x="1" y="0"/>
                  </a:moveTo>
                  <a:lnTo>
                    <a:pt x="259" y="149"/>
                  </a:lnTo>
                  <a:lnTo>
                    <a:pt x="266" y="14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2573675" y="553125"/>
              <a:ext cx="6725" cy="3825"/>
            </a:xfrm>
            <a:custGeom>
              <a:avLst/>
              <a:gdLst/>
              <a:ahLst/>
              <a:cxnLst/>
              <a:rect l="l" t="t" r="r" b="b"/>
              <a:pathLst>
                <a:path w="269" h="153" extrusionOk="0">
                  <a:moveTo>
                    <a:pt x="11" y="0"/>
                  </a:moveTo>
                  <a:lnTo>
                    <a:pt x="0" y="3"/>
                  </a:lnTo>
                  <a:lnTo>
                    <a:pt x="259" y="152"/>
                  </a:lnTo>
                  <a:lnTo>
                    <a:pt x="269" y="14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2573450" y="553175"/>
              <a:ext cx="6700" cy="3850"/>
            </a:xfrm>
            <a:custGeom>
              <a:avLst/>
              <a:gdLst/>
              <a:ahLst/>
              <a:cxnLst/>
              <a:rect l="l" t="t" r="r" b="b"/>
              <a:pathLst>
                <a:path w="268" h="154" extrusionOk="0">
                  <a:moveTo>
                    <a:pt x="9" y="1"/>
                  </a:moveTo>
                  <a:lnTo>
                    <a:pt x="1" y="4"/>
                  </a:lnTo>
                  <a:lnTo>
                    <a:pt x="259" y="153"/>
                  </a:lnTo>
                  <a:lnTo>
                    <a:pt x="268" y="150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2573100" y="553250"/>
              <a:ext cx="6825" cy="3950"/>
            </a:xfrm>
            <a:custGeom>
              <a:avLst/>
              <a:gdLst/>
              <a:ahLst/>
              <a:cxnLst/>
              <a:rect l="l" t="t" r="r" b="b"/>
              <a:pathLst>
                <a:path w="273" h="158" extrusionOk="0">
                  <a:moveTo>
                    <a:pt x="15" y="1"/>
                  </a:moveTo>
                  <a:lnTo>
                    <a:pt x="0" y="8"/>
                  </a:lnTo>
                  <a:lnTo>
                    <a:pt x="258" y="157"/>
                  </a:lnTo>
                  <a:lnTo>
                    <a:pt x="273" y="15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2548400" y="563050"/>
              <a:ext cx="24200" cy="30300"/>
            </a:xfrm>
            <a:custGeom>
              <a:avLst/>
              <a:gdLst/>
              <a:ahLst/>
              <a:cxnLst/>
              <a:rect l="l" t="t" r="r" b="b"/>
              <a:pathLst>
                <a:path w="968" h="1212" extrusionOk="0">
                  <a:moveTo>
                    <a:pt x="710" y="0"/>
                  </a:moveTo>
                  <a:lnTo>
                    <a:pt x="1" y="1062"/>
                  </a:lnTo>
                  <a:lnTo>
                    <a:pt x="259" y="1211"/>
                  </a:lnTo>
                  <a:lnTo>
                    <a:pt x="968" y="150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2526150" y="590700"/>
              <a:ext cx="51075" cy="29550"/>
            </a:xfrm>
            <a:custGeom>
              <a:avLst/>
              <a:gdLst/>
              <a:ahLst/>
              <a:cxnLst/>
              <a:rect l="l" t="t" r="r" b="b"/>
              <a:pathLst>
                <a:path w="2043" h="1182" extrusionOk="0">
                  <a:moveTo>
                    <a:pt x="1784" y="1"/>
                  </a:moveTo>
                  <a:lnTo>
                    <a:pt x="0" y="1030"/>
                  </a:lnTo>
                  <a:lnTo>
                    <a:pt x="258" y="1181"/>
                  </a:lnTo>
                  <a:lnTo>
                    <a:pt x="2042" y="150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2521175" y="622075"/>
              <a:ext cx="7275" cy="5300"/>
            </a:xfrm>
            <a:custGeom>
              <a:avLst/>
              <a:gdLst/>
              <a:ahLst/>
              <a:cxnLst/>
              <a:rect l="l" t="t" r="r" b="b"/>
              <a:pathLst>
                <a:path w="291" h="212" extrusionOk="0">
                  <a:moveTo>
                    <a:pt x="4" y="0"/>
                  </a:moveTo>
                  <a:lnTo>
                    <a:pt x="4" y="0"/>
                  </a:lnTo>
                  <a:cubicBezTo>
                    <a:pt x="1" y="25"/>
                    <a:pt x="12" y="48"/>
                    <a:pt x="33" y="62"/>
                  </a:cubicBezTo>
                  <a:lnTo>
                    <a:pt x="291" y="212"/>
                  </a:lnTo>
                  <a:cubicBezTo>
                    <a:pt x="270" y="199"/>
                    <a:pt x="259" y="174"/>
                    <a:pt x="262" y="149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2530575" y="583575"/>
              <a:ext cx="24300" cy="9775"/>
            </a:xfrm>
            <a:custGeom>
              <a:avLst/>
              <a:gdLst/>
              <a:ahLst/>
              <a:cxnLst/>
              <a:rect l="l" t="t" r="r" b="b"/>
              <a:pathLst>
                <a:path w="972" h="391" extrusionOk="0">
                  <a:moveTo>
                    <a:pt x="0" y="0"/>
                  </a:moveTo>
                  <a:lnTo>
                    <a:pt x="258" y="151"/>
                  </a:lnTo>
                  <a:lnTo>
                    <a:pt x="972" y="390"/>
                  </a:lnTo>
                  <a:lnTo>
                    <a:pt x="714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2521175" y="586200"/>
              <a:ext cx="6550" cy="39625"/>
            </a:xfrm>
            <a:custGeom>
              <a:avLst/>
              <a:gdLst/>
              <a:ahLst/>
              <a:cxnLst/>
              <a:rect l="l" t="t" r="r" b="b"/>
              <a:pathLst>
                <a:path w="262" h="1585" extrusionOk="0">
                  <a:moveTo>
                    <a:pt x="1" y="1"/>
                  </a:moveTo>
                  <a:lnTo>
                    <a:pt x="4" y="1435"/>
                  </a:lnTo>
                  <a:lnTo>
                    <a:pt x="262" y="1584"/>
                  </a:lnTo>
                  <a:lnTo>
                    <a:pt x="259" y="1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2523475" y="553450"/>
              <a:ext cx="56100" cy="32375"/>
            </a:xfrm>
            <a:custGeom>
              <a:avLst/>
              <a:gdLst/>
              <a:ahLst/>
              <a:cxnLst/>
              <a:rect l="l" t="t" r="r" b="b"/>
              <a:pathLst>
                <a:path w="2244" h="1295" extrusionOk="0">
                  <a:moveTo>
                    <a:pt x="1985" y="0"/>
                  </a:moveTo>
                  <a:lnTo>
                    <a:pt x="0" y="1146"/>
                  </a:lnTo>
                  <a:lnTo>
                    <a:pt x="258" y="1295"/>
                  </a:lnTo>
                  <a:lnTo>
                    <a:pt x="2243" y="149"/>
                  </a:lnTo>
                  <a:lnTo>
                    <a:pt x="1985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2521175" y="585775"/>
              <a:ext cx="6525" cy="4200"/>
            </a:xfrm>
            <a:custGeom>
              <a:avLst/>
              <a:gdLst/>
              <a:ahLst/>
              <a:cxnLst/>
              <a:rect l="l" t="t" r="r" b="b"/>
              <a:pathLst>
                <a:path w="261" h="168" extrusionOk="0">
                  <a:moveTo>
                    <a:pt x="2" y="1"/>
                  </a:moveTo>
                  <a:lnTo>
                    <a:pt x="1" y="18"/>
                  </a:lnTo>
                  <a:lnTo>
                    <a:pt x="259" y="167"/>
                  </a:lnTo>
                  <a:lnTo>
                    <a:pt x="260" y="15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2523200" y="582075"/>
              <a:ext cx="6750" cy="3950"/>
            </a:xfrm>
            <a:custGeom>
              <a:avLst/>
              <a:gdLst/>
              <a:ahLst/>
              <a:cxnLst/>
              <a:rect l="l" t="t" r="r" b="b"/>
              <a:pathLst>
                <a:path w="270" h="158" extrusionOk="0">
                  <a:moveTo>
                    <a:pt x="11" y="1"/>
                  </a:moveTo>
                  <a:lnTo>
                    <a:pt x="1" y="8"/>
                  </a:lnTo>
                  <a:lnTo>
                    <a:pt x="259" y="157"/>
                  </a:lnTo>
                  <a:lnTo>
                    <a:pt x="269" y="15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2521225" y="585525"/>
              <a:ext cx="6500" cy="4000"/>
            </a:xfrm>
            <a:custGeom>
              <a:avLst/>
              <a:gdLst/>
              <a:ahLst/>
              <a:cxnLst/>
              <a:rect l="l" t="t" r="r" b="b"/>
              <a:pathLst>
                <a:path w="260" h="160" extrusionOk="0">
                  <a:moveTo>
                    <a:pt x="2" y="0"/>
                  </a:moveTo>
                  <a:lnTo>
                    <a:pt x="0" y="11"/>
                  </a:lnTo>
                  <a:lnTo>
                    <a:pt x="258" y="160"/>
                  </a:lnTo>
                  <a:lnTo>
                    <a:pt x="260" y="15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2523025" y="582250"/>
              <a:ext cx="6675" cy="3950"/>
            </a:xfrm>
            <a:custGeom>
              <a:avLst/>
              <a:gdLst/>
              <a:ahLst/>
              <a:cxnLst/>
              <a:rect l="l" t="t" r="r" b="b"/>
              <a:pathLst>
                <a:path w="267" h="158" extrusionOk="0">
                  <a:moveTo>
                    <a:pt x="8" y="1"/>
                  </a:moveTo>
                  <a:lnTo>
                    <a:pt x="1" y="8"/>
                  </a:lnTo>
                  <a:lnTo>
                    <a:pt x="259" y="157"/>
                  </a:lnTo>
                  <a:lnTo>
                    <a:pt x="266" y="150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2521250" y="585200"/>
              <a:ext cx="6550" cy="4075"/>
            </a:xfrm>
            <a:custGeom>
              <a:avLst/>
              <a:gdLst/>
              <a:ahLst/>
              <a:cxnLst/>
              <a:rect l="l" t="t" r="r" b="b"/>
              <a:pathLst>
                <a:path w="262" h="163" extrusionOk="0">
                  <a:moveTo>
                    <a:pt x="4" y="0"/>
                  </a:moveTo>
                  <a:lnTo>
                    <a:pt x="1" y="13"/>
                  </a:lnTo>
                  <a:lnTo>
                    <a:pt x="259" y="163"/>
                  </a:lnTo>
                  <a:lnTo>
                    <a:pt x="262" y="15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2522775" y="582450"/>
              <a:ext cx="6725" cy="4000"/>
            </a:xfrm>
            <a:custGeom>
              <a:avLst/>
              <a:gdLst/>
              <a:ahLst/>
              <a:cxnLst/>
              <a:rect l="l" t="t" r="r" b="b"/>
              <a:pathLst>
                <a:path w="269" h="160" extrusionOk="0">
                  <a:moveTo>
                    <a:pt x="11" y="0"/>
                  </a:moveTo>
                  <a:lnTo>
                    <a:pt x="1" y="10"/>
                  </a:lnTo>
                  <a:lnTo>
                    <a:pt x="257" y="160"/>
                  </a:lnTo>
                  <a:lnTo>
                    <a:pt x="269" y="14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2521325" y="584950"/>
              <a:ext cx="6550" cy="4000"/>
            </a:xfrm>
            <a:custGeom>
              <a:avLst/>
              <a:gdLst/>
              <a:ahLst/>
              <a:cxnLst/>
              <a:rect l="l" t="t" r="r" b="b"/>
              <a:pathLst>
                <a:path w="262" h="160" extrusionOk="0">
                  <a:moveTo>
                    <a:pt x="3" y="0"/>
                  </a:moveTo>
                  <a:lnTo>
                    <a:pt x="1" y="10"/>
                  </a:lnTo>
                  <a:lnTo>
                    <a:pt x="259" y="160"/>
                  </a:lnTo>
                  <a:lnTo>
                    <a:pt x="262" y="15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2522600" y="582700"/>
              <a:ext cx="6625" cy="3925"/>
            </a:xfrm>
            <a:custGeom>
              <a:avLst/>
              <a:gdLst/>
              <a:ahLst/>
              <a:cxnLst/>
              <a:rect l="l" t="t" r="r" b="b"/>
              <a:pathLst>
                <a:path w="265" h="157" extrusionOk="0">
                  <a:moveTo>
                    <a:pt x="8" y="0"/>
                  </a:moveTo>
                  <a:lnTo>
                    <a:pt x="0" y="8"/>
                  </a:lnTo>
                  <a:lnTo>
                    <a:pt x="258" y="157"/>
                  </a:lnTo>
                  <a:lnTo>
                    <a:pt x="264" y="15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2521400" y="584575"/>
              <a:ext cx="6575" cy="4125"/>
            </a:xfrm>
            <a:custGeom>
              <a:avLst/>
              <a:gdLst/>
              <a:ahLst/>
              <a:cxnLst/>
              <a:rect l="l" t="t" r="r" b="b"/>
              <a:pathLst>
                <a:path w="263" h="165" extrusionOk="0">
                  <a:moveTo>
                    <a:pt x="5" y="1"/>
                  </a:moveTo>
                  <a:lnTo>
                    <a:pt x="0" y="15"/>
                  </a:lnTo>
                  <a:lnTo>
                    <a:pt x="259" y="165"/>
                  </a:lnTo>
                  <a:lnTo>
                    <a:pt x="263" y="15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2522350" y="582875"/>
              <a:ext cx="6725" cy="4050"/>
            </a:xfrm>
            <a:custGeom>
              <a:avLst/>
              <a:gdLst/>
              <a:ahLst/>
              <a:cxnLst/>
              <a:rect l="l" t="t" r="r" b="b"/>
              <a:pathLst>
                <a:path w="269" h="162" extrusionOk="0">
                  <a:moveTo>
                    <a:pt x="10" y="1"/>
                  </a:moveTo>
                  <a:lnTo>
                    <a:pt x="0" y="12"/>
                  </a:lnTo>
                  <a:lnTo>
                    <a:pt x="258" y="161"/>
                  </a:lnTo>
                  <a:lnTo>
                    <a:pt x="268" y="150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2521500" y="584300"/>
              <a:ext cx="6625" cy="4075"/>
            </a:xfrm>
            <a:custGeom>
              <a:avLst/>
              <a:gdLst/>
              <a:ahLst/>
              <a:cxnLst/>
              <a:rect l="l" t="t" r="r" b="b"/>
              <a:pathLst>
                <a:path w="265" h="163" extrusionOk="0">
                  <a:moveTo>
                    <a:pt x="7" y="0"/>
                  </a:moveTo>
                  <a:lnTo>
                    <a:pt x="1" y="12"/>
                  </a:lnTo>
                  <a:lnTo>
                    <a:pt x="259" y="162"/>
                  </a:lnTo>
                  <a:lnTo>
                    <a:pt x="265" y="14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2522150" y="583175"/>
              <a:ext cx="6675" cy="4000"/>
            </a:xfrm>
            <a:custGeom>
              <a:avLst/>
              <a:gdLst/>
              <a:ahLst/>
              <a:cxnLst/>
              <a:rect l="l" t="t" r="r" b="b"/>
              <a:pathLst>
                <a:path w="267" h="160" extrusionOk="0">
                  <a:moveTo>
                    <a:pt x="8" y="0"/>
                  </a:moveTo>
                  <a:lnTo>
                    <a:pt x="1" y="9"/>
                  </a:lnTo>
                  <a:lnTo>
                    <a:pt x="259" y="160"/>
                  </a:lnTo>
                  <a:lnTo>
                    <a:pt x="266" y="14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2521875" y="583375"/>
              <a:ext cx="6750" cy="4200"/>
            </a:xfrm>
            <a:custGeom>
              <a:avLst/>
              <a:gdLst/>
              <a:ahLst/>
              <a:cxnLst/>
              <a:rect l="l" t="t" r="r" b="b"/>
              <a:pathLst>
                <a:path w="270" h="168" extrusionOk="0">
                  <a:moveTo>
                    <a:pt x="12" y="1"/>
                  </a:moveTo>
                  <a:lnTo>
                    <a:pt x="0" y="18"/>
                  </a:lnTo>
                  <a:lnTo>
                    <a:pt x="258" y="168"/>
                  </a:lnTo>
                  <a:lnTo>
                    <a:pt x="270" y="152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2521650" y="583825"/>
              <a:ext cx="6700" cy="4225"/>
            </a:xfrm>
            <a:custGeom>
              <a:avLst/>
              <a:gdLst/>
              <a:ahLst/>
              <a:cxnLst/>
              <a:rect l="l" t="t" r="r" b="b"/>
              <a:pathLst>
                <a:path w="268" h="169" extrusionOk="0">
                  <a:moveTo>
                    <a:pt x="9" y="0"/>
                  </a:moveTo>
                  <a:lnTo>
                    <a:pt x="1" y="19"/>
                  </a:lnTo>
                  <a:lnTo>
                    <a:pt x="259" y="168"/>
                  </a:lnTo>
                  <a:lnTo>
                    <a:pt x="267" y="15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2527625" y="556875"/>
              <a:ext cx="54475" cy="70650"/>
            </a:xfrm>
            <a:custGeom>
              <a:avLst/>
              <a:gdLst/>
              <a:ahLst/>
              <a:cxnLst/>
              <a:rect l="l" t="t" r="r" b="b"/>
              <a:pathLst>
                <a:path w="2179" h="2826" extrusionOk="0">
                  <a:moveTo>
                    <a:pt x="1799" y="397"/>
                  </a:moveTo>
                  <a:lnTo>
                    <a:pt x="1090" y="1458"/>
                  </a:lnTo>
                  <a:lnTo>
                    <a:pt x="376" y="1217"/>
                  </a:lnTo>
                  <a:lnTo>
                    <a:pt x="1799" y="397"/>
                  </a:lnTo>
                  <a:close/>
                  <a:moveTo>
                    <a:pt x="1980" y="413"/>
                  </a:moveTo>
                  <a:lnTo>
                    <a:pt x="1983" y="1503"/>
                  </a:lnTo>
                  <a:lnTo>
                    <a:pt x="199" y="2533"/>
                  </a:lnTo>
                  <a:lnTo>
                    <a:pt x="197" y="1442"/>
                  </a:lnTo>
                  <a:lnTo>
                    <a:pt x="197" y="1442"/>
                  </a:lnTo>
                  <a:lnTo>
                    <a:pt x="1030" y="1723"/>
                  </a:lnTo>
                  <a:cubicBezTo>
                    <a:pt x="1036" y="1725"/>
                    <a:pt x="1043" y="1726"/>
                    <a:pt x="1049" y="1726"/>
                  </a:cubicBezTo>
                  <a:cubicBezTo>
                    <a:pt x="1063" y="1726"/>
                    <a:pt x="1078" y="1721"/>
                    <a:pt x="1090" y="1713"/>
                  </a:cubicBezTo>
                  <a:cubicBezTo>
                    <a:pt x="1114" y="1697"/>
                    <a:pt x="1135" y="1679"/>
                    <a:pt x="1151" y="1654"/>
                  </a:cubicBezTo>
                  <a:lnTo>
                    <a:pt x="1980" y="413"/>
                  </a:lnTo>
                  <a:close/>
                  <a:moveTo>
                    <a:pt x="2111" y="1"/>
                  </a:moveTo>
                  <a:lnTo>
                    <a:pt x="2101" y="4"/>
                  </a:lnTo>
                  <a:lnTo>
                    <a:pt x="2092" y="5"/>
                  </a:lnTo>
                  <a:lnTo>
                    <a:pt x="2077" y="14"/>
                  </a:lnTo>
                  <a:lnTo>
                    <a:pt x="92" y="1158"/>
                  </a:lnTo>
                  <a:lnTo>
                    <a:pt x="82" y="1165"/>
                  </a:lnTo>
                  <a:lnTo>
                    <a:pt x="73" y="1172"/>
                  </a:lnTo>
                  <a:lnTo>
                    <a:pt x="63" y="1183"/>
                  </a:lnTo>
                  <a:lnTo>
                    <a:pt x="56" y="1190"/>
                  </a:lnTo>
                  <a:lnTo>
                    <a:pt x="47" y="1201"/>
                  </a:lnTo>
                  <a:lnTo>
                    <a:pt x="40" y="1212"/>
                  </a:lnTo>
                  <a:lnTo>
                    <a:pt x="28" y="1228"/>
                  </a:lnTo>
                  <a:lnTo>
                    <a:pt x="20" y="1245"/>
                  </a:lnTo>
                  <a:lnTo>
                    <a:pt x="14" y="1258"/>
                  </a:lnTo>
                  <a:lnTo>
                    <a:pt x="10" y="1271"/>
                  </a:lnTo>
                  <a:lnTo>
                    <a:pt x="7" y="1281"/>
                  </a:lnTo>
                  <a:lnTo>
                    <a:pt x="4" y="1296"/>
                  </a:lnTo>
                  <a:lnTo>
                    <a:pt x="2" y="1306"/>
                  </a:lnTo>
                  <a:lnTo>
                    <a:pt x="1" y="1322"/>
                  </a:lnTo>
                  <a:lnTo>
                    <a:pt x="4" y="2756"/>
                  </a:lnTo>
                  <a:cubicBezTo>
                    <a:pt x="2" y="2781"/>
                    <a:pt x="12" y="2805"/>
                    <a:pt x="33" y="2820"/>
                  </a:cubicBezTo>
                  <a:cubicBezTo>
                    <a:pt x="42" y="2824"/>
                    <a:pt x="52" y="2826"/>
                    <a:pt x="61" y="2826"/>
                  </a:cubicBezTo>
                  <a:cubicBezTo>
                    <a:pt x="76" y="2826"/>
                    <a:pt x="90" y="2821"/>
                    <a:pt x="102" y="2812"/>
                  </a:cubicBezTo>
                  <a:lnTo>
                    <a:pt x="2082" y="1670"/>
                  </a:lnTo>
                  <a:cubicBezTo>
                    <a:pt x="2138" y="1634"/>
                    <a:pt x="2174" y="1570"/>
                    <a:pt x="2179" y="1502"/>
                  </a:cubicBezTo>
                  <a:lnTo>
                    <a:pt x="2174" y="65"/>
                  </a:lnTo>
                  <a:lnTo>
                    <a:pt x="2173" y="53"/>
                  </a:lnTo>
                  <a:lnTo>
                    <a:pt x="2172" y="44"/>
                  </a:lnTo>
                  <a:lnTo>
                    <a:pt x="2167" y="34"/>
                  </a:lnTo>
                  <a:lnTo>
                    <a:pt x="2164" y="27"/>
                  </a:lnTo>
                  <a:lnTo>
                    <a:pt x="2160" y="20"/>
                  </a:lnTo>
                  <a:lnTo>
                    <a:pt x="2150" y="8"/>
                  </a:lnTo>
                  <a:lnTo>
                    <a:pt x="2143" y="5"/>
                  </a:lnTo>
                  <a:lnTo>
                    <a:pt x="2134" y="2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2550325" y="617900"/>
              <a:ext cx="2625" cy="114275"/>
            </a:xfrm>
            <a:custGeom>
              <a:avLst/>
              <a:gdLst/>
              <a:ahLst/>
              <a:cxnLst/>
              <a:rect l="l" t="t" r="r" b="b"/>
              <a:pathLst>
                <a:path w="105" h="4571" extrusionOk="0">
                  <a:moveTo>
                    <a:pt x="53" y="0"/>
                  </a:moveTo>
                  <a:cubicBezTo>
                    <a:pt x="27" y="0"/>
                    <a:pt x="1" y="18"/>
                    <a:pt x="1" y="52"/>
                  </a:cubicBezTo>
                  <a:lnTo>
                    <a:pt x="1" y="313"/>
                  </a:lnTo>
                  <a:cubicBezTo>
                    <a:pt x="1" y="342"/>
                    <a:pt x="24" y="366"/>
                    <a:pt x="53" y="366"/>
                  </a:cubicBezTo>
                  <a:lnTo>
                    <a:pt x="53" y="369"/>
                  </a:lnTo>
                  <a:cubicBezTo>
                    <a:pt x="82" y="369"/>
                    <a:pt x="105" y="344"/>
                    <a:pt x="105" y="315"/>
                  </a:cubicBezTo>
                  <a:lnTo>
                    <a:pt x="105" y="52"/>
                  </a:lnTo>
                  <a:cubicBezTo>
                    <a:pt x="105" y="18"/>
                    <a:pt x="79" y="0"/>
                    <a:pt x="53" y="0"/>
                  </a:cubicBezTo>
                  <a:close/>
                  <a:moveTo>
                    <a:pt x="53" y="473"/>
                  </a:moveTo>
                  <a:cubicBezTo>
                    <a:pt x="27" y="473"/>
                    <a:pt x="1" y="490"/>
                    <a:pt x="1" y="525"/>
                  </a:cubicBezTo>
                  <a:lnTo>
                    <a:pt x="1" y="838"/>
                  </a:lnTo>
                  <a:cubicBezTo>
                    <a:pt x="1" y="869"/>
                    <a:pt x="24" y="892"/>
                    <a:pt x="53" y="892"/>
                  </a:cubicBezTo>
                  <a:lnTo>
                    <a:pt x="53" y="894"/>
                  </a:lnTo>
                  <a:cubicBezTo>
                    <a:pt x="82" y="894"/>
                    <a:pt x="105" y="870"/>
                    <a:pt x="105" y="841"/>
                  </a:cubicBezTo>
                  <a:lnTo>
                    <a:pt x="105" y="525"/>
                  </a:lnTo>
                  <a:cubicBezTo>
                    <a:pt x="105" y="490"/>
                    <a:pt x="79" y="473"/>
                    <a:pt x="53" y="473"/>
                  </a:cubicBezTo>
                  <a:close/>
                  <a:moveTo>
                    <a:pt x="53" y="998"/>
                  </a:moveTo>
                  <a:cubicBezTo>
                    <a:pt x="27" y="998"/>
                    <a:pt x="1" y="1016"/>
                    <a:pt x="1" y="1052"/>
                  </a:cubicBezTo>
                  <a:lnTo>
                    <a:pt x="1" y="1365"/>
                  </a:lnTo>
                  <a:cubicBezTo>
                    <a:pt x="1" y="1394"/>
                    <a:pt x="24" y="1417"/>
                    <a:pt x="53" y="1417"/>
                  </a:cubicBezTo>
                  <a:lnTo>
                    <a:pt x="53" y="1418"/>
                  </a:lnTo>
                  <a:cubicBezTo>
                    <a:pt x="82" y="1418"/>
                    <a:pt x="105" y="1395"/>
                    <a:pt x="105" y="1366"/>
                  </a:cubicBezTo>
                  <a:lnTo>
                    <a:pt x="105" y="1052"/>
                  </a:lnTo>
                  <a:cubicBezTo>
                    <a:pt x="105" y="1016"/>
                    <a:pt x="79" y="998"/>
                    <a:pt x="53" y="998"/>
                  </a:cubicBezTo>
                  <a:close/>
                  <a:moveTo>
                    <a:pt x="53" y="1524"/>
                  </a:moveTo>
                  <a:cubicBezTo>
                    <a:pt x="27" y="1524"/>
                    <a:pt x="1" y="1542"/>
                    <a:pt x="1" y="1576"/>
                  </a:cubicBezTo>
                  <a:lnTo>
                    <a:pt x="1" y="1890"/>
                  </a:lnTo>
                  <a:cubicBezTo>
                    <a:pt x="1" y="1920"/>
                    <a:pt x="24" y="1943"/>
                    <a:pt x="53" y="1943"/>
                  </a:cubicBezTo>
                  <a:lnTo>
                    <a:pt x="53" y="1945"/>
                  </a:lnTo>
                  <a:cubicBezTo>
                    <a:pt x="82" y="1945"/>
                    <a:pt x="105" y="1920"/>
                    <a:pt x="105" y="1891"/>
                  </a:cubicBezTo>
                  <a:lnTo>
                    <a:pt x="105" y="1576"/>
                  </a:lnTo>
                  <a:cubicBezTo>
                    <a:pt x="105" y="1542"/>
                    <a:pt x="79" y="1524"/>
                    <a:pt x="53" y="1524"/>
                  </a:cubicBezTo>
                  <a:close/>
                  <a:moveTo>
                    <a:pt x="53" y="2049"/>
                  </a:moveTo>
                  <a:cubicBezTo>
                    <a:pt x="27" y="2049"/>
                    <a:pt x="1" y="2067"/>
                    <a:pt x="1" y="2101"/>
                  </a:cubicBezTo>
                  <a:lnTo>
                    <a:pt x="1" y="2416"/>
                  </a:lnTo>
                  <a:cubicBezTo>
                    <a:pt x="1" y="2445"/>
                    <a:pt x="24" y="2468"/>
                    <a:pt x="53" y="2468"/>
                  </a:cubicBezTo>
                  <a:lnTo>
                    <a:pt x="53" y="2470"/>
                  </a:lnTo>
                  <a:cubicBezTo>
                    <a:pt x="82" y="2470"/>
                    <a:pt x="105" y="2447"/>
                    <a:pt x="105" y="2418"/>
                  </a:cubicBezTo>
                  <a:lnTo>
                    <a:pt x="105" y="2101"/>
                  </a:lnTo>
                  <a:cubicBezTo>
                    <a:pt x="105" y="2067"/>
                    <a:pt x="79" y="2049"/>
                    <a:pt x="53" y="2049"/>
                  </a:cubicBezTo>
                  <a:close/>
                  <a:moveTo>
                    <a:pt x="53" y="2575"/>
                  </a:moveTo>
                  <a:cubicBezTo>
                    <a:pt x="27" y="2575"/>
                    <a:pt x="1" y="2592"/>
                    <a:pt x="1" y="2628"/>
                  </a:cubicBezTo>
                  <a:lnTo>
                    <a:pt x="1" y="2942"/>
                  </a:lnTo>
                  <a:cubicBezTo>
                    <a:pt x="1" y="2971"/>
                    <a:pt x="24" y="2995"/>
                    <a:pt x="53" y="2995"/>
                  </a:cubicBezTo>
                  <a:cubicBezTo>
                    <a:pt x="82" y="2995"/>
                    <a:pt x="105" y="2971"/>
                    <a:pt x="105" y="2942"/>
                  </a:cubicBezTo>
                  <a:lnTo>
                    <a:pt x="105" y="2628"/>
                  </a:lnTo>
                  <a:cubicBezTo>
                    <a:pt x="105" y="2592"/>
                    <a:pt x="79" y="2575"/>
                    <a:pt x="53" y="2575"/>
                  </a:cubicBezTo>
                  <a:close/>
                  <a:moveTo>
                    <a:pt x="53" y="3101"/>
                  </a:moveTo>
                  <a:cubicBezTo>
                    <a:pt x="27" y="3101"/>
                    <a:pt x="1" y="3118"/>
                    <a:pt x="1" y="3153"/>
                  </a:cubicBezTo>
                  <a:lnTo>
                    <a:pt x="1" y="3467"/>
                  </a:lnTo>
                  <a:cubicBezTo>
                    <a:pt x="1" y="3496"/>
                    <a:pt x="24" y="3520"/>
                    <a:pt x="53" y="3520"/>
                  </a:cubicBezTo>
                  <a:lnTo>
                    <a:pt x="53" y="3521"/>
                  </a:lnTo>
                  <a:cubicBezTo>
                    <a:pt x="82" y="3521"/>
                    <a:pt x="105" y="3496"/>
                    <a:pt x="105" y="3467"/>
                  </a:cubicBezTo>
                  <a:lnTo>
                    <a:pt x="105" y="3153"/>
                  </a:lnTo>
                  <a:cubicBezTo>
                    <a:pt x="105" y="3118"/>
                    <a:pt x="79" y="3101"/>
                    <a:pt x="53" y="3101"/>
                  </a:cubicBezTo>
                  <a:close/>
                  <a:moveTo>
                    <a:pt x="53" y="3625"/>
                  </a:moveTo>
                  <a:cubicBezTo>
                    <a:pt x="27" y="3625"/>
                    <a:pt x="1" y="3643"/>
                    <a:pt x="1" y="3678"/>
                  </a:cubicBezTo>
                  <a:lnTo>
                    <a:pt x="1" y="3994"/>
                  </a:lnTo>
                  <a:cubicBezTo>
                    <a:pt x="1" y="4023"/>
                    <a:pt x="24" y="4046"/>
                    <a:pt x="53" y="4046"/>
                  </a:cubicBezTo>
                  <a:cubicBezTo>
                    <a:pt x="82" y="4046"/>
                    <a:pt x="105" y="4023"/>
                    <a:pt x="105" y="3994"/>
                  </a:cubicBezTo>
                  <a:lnTo>
                    <a:pt x="105" y="3678"/>
                  </a:lnTo>
                  <a:cubicBezTo>
                    <a:pt x="105" y="3643"/>
                    <a:pt x="79" y="3625"/>
                    <a:pt x="53" y="3625"/>
                  </a:cubicBezTo>
                  <a:close/>
                  <a:moveTo>
                    <a:pt x="53" y="4151"/>
                  </a:moveTo>
                  <a:cubicBezTo>
                    <a:pt x="27" y="4151"/>
                    <a:pt x="1" y="4168"/>
                    <a:pt x="1" y="4204"/>
                  </a:cubicBezTo>
                  <a:lnTo>
                    <a:pt x="1" y="4519"/>
                  </a:lnTo>
                  <a:cubicBezTo>
                    <a:pt x="1" y="4548"/>
                    <a:pt x="24" y="4571"/>
                    <a:pt x="53" y="4571"/>
                  </a:cubicBezTo>
                  <a:cubicBezTo>
                    <a:pt x="82" y="4571"/>
                    <a:pt x="105" y="4548"/>
                    <a:pt x="105" y="4519"/>
                  </a:cubicBezTo>
                  <a:lnTo>
                    <a:pt x="105" y="4204"/>
                  </a:lnTo>
                  <a:cubicBezTo>
                    <a:pt x="105" y="4168"/>
                    <a:pt x="79" y="4151"/>
                    <a:pt x="53" y="415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2901325" y="661225"/>
              <a:ext cx="2750" cy="168225"/>
            </a:xfrm>
            <a:custGeom>
              <a:avLst/>
              <a:gdLst/>
              <a:ahLst/>
              <a:cxnLst/>
              <a:rect l="l" t="t" r="r" b="b"/>
              <a:pathLst>
                <a:path w="110" h="6729" extrusionOk="0">
                  <a:moveTo>
                    <a:pt x="55" y="0"/>
                  </a:moveTo>
                  <a:cubicBezTo>
                    <a:pt x="28" y="0"/>
                    <a:pt x="1" y="19"/>
                    <a:pt x="3" y="57"/>
                  </a:cubicBezTo>
                  <a:lnTo>
                    <a:pt x="3" y="368"/>
                  </a:lnTo>
                  <a:cubicBezTo>
                    <a:pt x="3" y="397"/>
                    <a:pt x="26" y="421"/>
                    <a:pt x="55" y="421"/>
                  </a:cubicBezTo>
                  <a:lnTo>
                    <a:pt x="55" y="424"/>
                  </a:lnTo>
                  <a:cubicBezTo>
                    <a:pt x="84" y="424"/>
                    <a:pt x="109" y="400"/>
                    <a:pt x="107" y="371"/>
                  </a:cubicBezTo>
                  <a:lnTo>
                    <a:pt x="107" y="57"/>
                  </a:lnTo>
                  <a:cubicBezTo>
                    <a:pt x="110" y="19"/>
                    <a:pt x="82" y="0"/>
                    <a:pt x="55" y="0"/>
                  </a:cubicBezTo>
                  <a:close/>
                  <a:moveTo>
                    <a:pt x="56" y="529"/>
                  </a:moveTo>
                  <a:cubicBezTo>
                    <a:pt x="31" y="529"/>
                    <a:pt x="5" y="545"/>
                    <a:pt x="3" y="579"/>
                  </a:cubicBezTo>
                  <a:lnTo>
                    <a:pt x="3" y="893"/>
                  </a:lnTo>
                  <a:cubicBezTo>
                    <a:pt x="3" y="922"/>
                    <a:pt x="26" y="947"/>
                    <a:pt x="55" y="947"/>
                  </a:cubicBezTo>
                  <a:lnTo>
                    <a:pt x="55" y="950"/>
                  </a:lnTo>
                  <a:cubicBezTo>
                    <a:pt x="84" y="950"/>
                    <a:pt x="107" y="925"/>
                    <a:pt x="107" y="896"/>
                  </a:cubicBezTo>
                  <a:lnTo>
                    <a:pt x="107" y="579"/>
                  </a:lnTo>
                  <a:cubicBezTo>
                    <a:pt x="106" y="545"/>
                    <a:pt x="81" y="529"/>
                    <a:pt x="56" y="529"/>
                  </a:cubicBezTo>
                  <a:close/>
                  <a:moveTo>
                    <a:pt x="55" y="1051"/>
                  </a:moveTo>
                  <a:cubicBezTo>
                    <a:pt x="28" y="1051"/>
                    <a:pt x="1" y="1070"/>
                    <a:pt x="3" y="1107"/>
                  </a:cubicBezTo>
                  <a:lnTo>
                    <a:pt x="3" y="1420"/>
                  </a:lnTo>
                  <a:cubicBezTo>
                    <a:pt x="3" y="1449"/>
                    <a:pt x="26" y="1472"/>
                    <a:pt x="55" y="1472"/>
                  </a:cubicBezTo>
                  <a:lnTo>
                    <a:pt x="55" y="1475"/>
                  </a:lnTo>
                  <a:cubicBezTo>
                    <a:pt x="84" y="1475"/>
                    <a:pt x="107" y="1452"/>
                    <a:pt x="107" y="1423"/>
                  </a:cubicBezTo>
                  <a:lnTo>
                    <a:pt x="107" y="1107"/>
                  </a:lnTo>
                  <a:cubicBezTo>
                    <a:pt x="110" y="1070"/>
                    <a:pt x="82" y="1051"/>
                    <a:pt x="55" y="1051"/>
                  </a:cubicBezTo>
                  <a:close/>
                  <a:moveTo>
                    <a:pt x="55" y="1576"/>
                  </a:moveTo>
                  <a:cubicBezTo>
                    <a:pt x="28" y="1576"/>
                    <a:pt x="1" y="1595"/>
                    <a:pt x="3" y="1633"/>
                  </a:cubicBezTo>
                  <a:lnTo>
                    <a:pt x="3" y="1945"/>
                  </a:lnTo>
                  <a:cubicBezTo>
                    <a:pt x="3" y="1974"/>
                    <a:pt x="26" y="1998"/>
                    <a:pt x="55" y="1998"/>
                  </a:cubicBezTo>
                  <a:lnTo>
                    <a:pt x="55" y="2000"/>
                  </a:lnTo>
                  <a:cubicBezTo>
                    <a:pt x="84" y="2000"/>
                    <a:pt x="107" y="1977"/>
                    <a:pt x="107" y="1948"/>
                  </a:cubicBezTo>
                  <a:lnTo>
                    <a:pt x="107" y="1633"/>
                  </a:lnTo>
                  <a:cubicBezTo>
                    <a:pt x="110" y="1595"/>
                    <a:pt x="82" y="1576"/>
                    <a:pt x="55" y="1576"/>
                  </a:cubicBezTo>
                  <a:close/>
                  <a:moveTo>
                    <a:pt x="56" y="2106"/>
                  </a:moveTo>
                  <a:cubicBezTo>
                    <a:pt x="31" y="2106"/>
                    <a:pt x="5" y="2122"/>
                    <a:pt x="3" y="2155"/>
                  </a:cubicBezTo>
                  <a:lnTo>
                    <a:pt x="3" y="2471"/>
                  </a:lnTo>
                  <a:cubicBezTo>
                    <a:pt x="3" y="2500"/>
                    <a:pt x="26" y="2523"/>
                    <a:pt x="55" y="2523"/>
                  </a:cubicBezTo>
                  <a:lnTo>
                    <a:pt x="55" y="2526"/>
                  </a:lnTo>
                  <a:cubicBezTo>
                    <a:pt x="84" y="2526"/>
                    <a:pt x="107" y="2501"/>
                    <a:pt x="107" y="2474"/>
                  </a:cubicBezTo>
                  <a:lnTo>
                    <a:pt x="107" y="2155"/>
                  </a:lnTo>
                  <a:cubicBezTo>
                    <a:pt x="106" y="2122"/>
                    <a:pt x="81" y="2106"/>
                    <a:pt x="56" y="2106"/>
                  </a:cubicBezTo>
                  <a:close/>
                  <a:moveTo>
                    <a:pt x="55" y="2627"/>
                  </a:moveTo>
                  <a:cubicBezTo>
                    <a:pt x="28" y="2627"/>
                    <a:pt x="1" y="2646"/>
                    <a:pt x="3" y="2683"/>
                  </a:cubicBezTo>
                  <a:lnTo>
                    <a:pt x="3" y="2996"/>
                  </a:lnTo>
                  <a:cubicBezTo>
                    <a:pt x="3" y="3025"/>
                    <a:pt x="26" y="3050"/>
                    <a:pt x="55" y="3050"/>
                  </a:cubicBezTo>
                  <a:lnTo>
                    <a:pt x="55" y="3051"/>
                  </a:lnTo>
                  <a:cubicBezTo>
                    <a:pt x="84" y="3051"/>
                    <a:pt x="107" y="3028"/>
                    <a:pt x="107" y="2999"/>
                  </a:cubicBezTo>
                  <a:lnTo>
                    <a:pt x="107" y="2683"/>
                  </a:lnTo>
                  <a:cubicBezTo>
                    <a:pt x="110" y="2646"/>
                    <a:pt x="82" y="2627"/>
                    <a:pt x="55" y="2627"/>
                  </a:cubicBezTo>
                  <a:close/>
                  <a:moveTo>
                    <a:pt x="55" y="3153"/>
                  </a:moveTo>
                  <a:cubicBezTo>
                    <a:pt x="28" y="3153"/>
                    <a:pt x="1" y="3171"/>
                    <a:pt x="3" y="3209"/>
                  </a:cubicBezTo>
                  <a:lnTo>
                    <a:pt x="3" y="3522"/>
                  </a:lnTo>
                  <a:cubicBezTo>
                    <a:pt x="3" y="3551"/>
                    <a:pt x="26" y="3575"/>
                    <a:pt x="55" y="3575"/>
                  </a:cubicBezTo>
                  <a:lnTo>
                    <a:pt x="55" y="3576"/>
                  </a:lnTo>
                  <a:cubicBezTo>
                    <a:pt x="84" y="3576"/>
                    <a:pt x="107" y="3553"/>
                    <a:pt x="107" y="3525"/>
                  </a:cubicBezTo>
                  <a:lnTo>
                    <a:pt x="107" y="3209"/>
                  </a:lnTo>
                  <a:cubicBezTo>
                    <a:pt x="110" y="3171"/>
                    <a:pt x="82" y="3153"/>
                    <a:pt x="55" y="3153"/>
                  </a:cubicBezTo>
                  <a:close/>
                  <a:moveTo>
                    <a:pt x="55" y="3679"/>
                  </a:moveTo>
                  <a:cubicBezTo>
                    <a:pt x="28" y="3679"/>
                    <a:pt x="1" y="3697"/>
                    <a:pt x="3" y="3734"/>
                  </a:cubicBezTo>
                  <a:lnTo>
                    <a:pt x="3" y="4047"/>
                  </a:lnTo>
                  <a:cubicBezTo>
                    <a:pt x="3" y="4076"/>
                    <a:pt x="26" y="4101"/>
                    <a:pt x="55" y="4101"/>
                  </a:cubicBezTo>
                  <a:lnTo>
                    <a:pt x="55" y="4102"/>
                  </a:lnTo>
                  <a:cubicBezTo>
                    <a:pt x="84" y="4102"/>
                    <a:pt x="107" y="4078"/>
                    <a:pt x="107" y="4049"/>
                  </a:cubicBezTo>
                  <a:lnTo>
                    <a:pt x="107" y="3734"/>
                  </a:lnTo>
                  <a:cubicBezTo>
                    <a:pt x="110" y="3697"/>
                    <a:pt x="82" y="3679"/>
                    <a:pt x="55" y="3679"/>
                  </a:cubicBezTo>
                  <a:close/>
                  <a:moveTo>
                    <a:pt x="55" y="4203"/>
                  </a:moveTo>
                  <a:cubicBezTo>
                    <a:pt x="28" y="4203"/>
                    <a:pt x="1" y="4222"/>
                    <a:pt x="3" y="4259"/>
                  </a:cubicBezTo>
                  <a:lnTo>
                    <a:pt x="3" y="4574"/>
                  </a:lnTo>
                  <a:cubicBezTo>
                    <a:pt x="3" y="4603"/>
                    <a:pt x="26" y="4626"/>
                    <a:pt x="55" y="4626"/>
                  </a:cubicBezTo>
                  <a:lnTo>
                    <a:pt x="55" y="4627"/>
                  </a:lnTo>
                  <a:cubicBezTo>
                    <a:pt x="84" y="4627"/>
                    <a:pt x="107" y="4604"/>
                    <a:pt x="107" y="4574"/>
                  </a:cubicBezTo>
                  <a:lnTo>
                    <a:pt x="107" y="4259"/>
                  </a:lnTo>
                  <a:cubicBezTo>
                    <a:pt x="110" y="4222"/>
                    <a:pt x="82" y="4203"/>
                    <a:pt x="55" y="4203"/>
                  </a:cubicBezTo>
                  <a:close/>
                  <a:moveTo>
                    <a:pt x="55" y="4729"/>
                  </a:moveTo>
                  <a:cubicBezTo>
                    <a:pt x="28" y="4729"/>
                    <a:pt x="1" y="4748"/>
                    <a:pt x="3" y="4785"/>
                  </a:cubicBezTo>
                  <a:lnTo>
                    <a:pt x="3" y="5099"/>
                  </a:lnTo>
                  <a:cubicBezTo>
                    <a:pt x="3" y="5128"/>
                    <a:pt x="26" y="5152"/>
                    <a:pt x="55" y="5152"/>
                  </a:cubicBezTo>
                  <a:cubicBezTo>
                    <a:pt x="84" y="5152"/>
                    <a:pt x="107" y="5129"/>
                    <a:pt x="107" y="5100"/>
                  </a:cubicBezTo>
                  <a:lnTo>
                    <a:pt x="107" y="4785"/>
                  </a:lnTo>
                  <a:cubicBezTo>
                    <a:pt x="110" y="4748"/>
                    <a:pt x="82" y="4729"/>
                    <a:pt x="55" y="4729"/>
                  </a:cubicBezTo>
                  <a:close/>
                  <a:moveTo>
                    <a:pt x="55" y="5255"/>
                  </a:moveTo>
                  <a:cubicBezTo>
                    <a:pt x="28" y="5255"/>
                    <a:pt x="1" y="5273"/>
                    <a:pt x="3" y="5310"/>
                  </a:cubicBezTo>
                  <a:lnTo>
                    <a:pt x="3" y="5625"/>
                  </a:lnTo>
                  <a:cubicBezTo>
                    <a:pt x="3" y="5654"/>
                    <a:pt x="26" y="5677"/>
                    <a:pt x="55" y="5677"/>
                  </a:cubicBezTo>
                  <a:cubicBezTo>
                    <a:pt x="56" y="5677"/>
                    <a:pt x="57" y="5677"/>
                    <a:pt x="58" y="5677"/>
                  </a:cubicBezTo>
                  <a:cubicBezTo>
                    <a:pt x="86" y="5677"/>
                    <a:pt x="107" y="5653"/>
                    <a:pt x="107" y="5625"/>
                  </a:cubicBezTo>
                  <a:lnTo>
                    <a:pt x="107" y="5310"/>
                  </a:lnTo>
                  <a:cubicBezTo>
                    <a:pt x="110" y="5273"/>
                    <a:pt x="82" y="5255"/>
                    <a:pt x="55" y="5255"/>
                  </a:cubicBezTo>
                  <a:close/>
                  <a:moveTo>
                    <a:pt x="55" y="5780"/>
                  </a:moveTo>
                  <a:cubicBezTo>
                    <a:pt x="28" y="5780"/>
                    <a:pt x="1" y="5798"/>
                    <a:pt x="3" y="5835"/>
                  </a:cubicBezTo>
                  <a:lnTo>
                    <a:pt x="3" y="6150"/>
                  </a:lnTo>
                  <a:cubicBezTo>
                    <a:pt x="3" y="6179"/>
                    <a:pt x="26" y="6203"/>
                    <a:pt x="55" y="6203"/>
                  </a:cubicBezTo>
                  <a:cubicBezTo>
                    <a:pt x="84" y="6203"/>
                    <a:pt x="107" y="6180"/>
                    <a:pt x="107" y="6151"/>
                  </a:cubicBezTo>
                  <a:lnTo>
                    <a:pt x="107" y="5835"/>
                  </a:lnTo>
                  <a:cubicBezTo>
                    <a:pt x="110" y="5798"/>
                    <a:pt x="82" y="5780"/>
                    <a:pt x="55" y="5780"/>
                  </a:cubicBezTo>
                  <a:close/>
                  <a:moveTo>
                    <a:pt x="55" y="6305"/>
                  </a:moveTo>
                  <a:cubicBezTo>
                    <a:pt x="28" y="6305"/>
                    <a:pt x="1" y="6324"/>
                    <a:pt x="3" y="6362"/>
                  </a:cubicBezTo>
                  <a:lnTo>
                    <a:pt x="3" y="6676"/>
                  </a:lnTo>
                  <a:cubicBezTo>
                    <a:pt x="3" y="6705"/>
                    <a:pt x="26" y="6728"/>
                    <a:pt x="55" y="6728"/>
                  </a:cubicBezTo>
                  <a:cubicBezTo>
                    <a:pt x="84" y="6728"/>
                    <a:pt x="107" y="6705"/>
                    <a:pt x="107" y="6676"/>
                  </a:cubicBezTo>
                  <a:lnTo>
                    <a:pt x="107" y="6362"/>
                  </a:lnTo>
                  <a:cubicBezTo>
                    <a:pt x="110" y="6324"/>
                    <a:pt x="82" y="6305"/>
                    <a:pt x="55" y="6305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3088700" y="880875"/>
              <a:ext cx="2675" cy="102450"/>
            </a:xfrm>
            <a:custGeom>
              <a:avLst/>
              <a:gdLst/>
              <a:ahLst/>
              <a:cxnLst/>
              <a:rect l="l" t="t" r="r" b="b"/>
              <a:pathLst>
                <a:path w="107" h="4098" extrusionOk="0">
                  <a:moveTo>
                    <a:pt x="54" y="0"/>
                  </a:moveTo>
                  <a:cubicBezTo>
                    <a:pt x="27" y="0"/>
                    <a:pt x="1" y="17"/>
                    <a:pt x="1" y="52"/>
                  </a:cubicBezTo>
                  <a:lnTo>
                    <a:pt x="1" y="365"/>
                  </a:lnTo>
                  <a:cubicBezTo>
                    <a:pt x="1" y="394"/>
                    <a:pt x="24" y="419"/>
                    <a:pt x="54" y="419"/>
                  </a:cubicBezTo>
                  <a:lnTo>
                    <a:pt x="54" y="421"/>
                  </a:lnTo>
                  <a:cubicBezTo>
                    <a:pt x="83" y="421"/>
                    <a:pt x="106" y="396"/>
                    <a:pt x="106" y="367"/>
                  </a:cubicBezTo>
                  <a:lnTo>
                    <a:pt x="106" y="52"/>
                  </a:lnTo>
                  <a:cubicBezTo>
                    <a:pt x="106" y="17"/>
                    <a:pt x="80" y="0"/>
                    <a:pt x="54" y="0"/>
                  </a:cubicBezTo>
                  <a:close/>
                  <a:moveTo>
                    <a:pt x="54" y="525"/>
                  </a:moveTo>
                  <a:cubicBezTo>
                    <a:pt x="27" y="525"/>
                    <a:pt x="1" y="542"/>
                    <a:pt x="1" y="577"/>
                  </a:cubicBezTo>
                  <a:lnTo>
                    <a:pt x="1" y="892"/>
                  </a:lnTo>
                  <a:cubicBezTo>
                    <a:pt x="1" y="921"/>
                    <a:pt x="24" y="944"/>
                    <a:pt x="54" y="944"/>
                  </a:cubicBezTo>
                  <a:lnTo>
                    <a:pt x="54" y="946"/>
                  </a:lnTo>
                  <a:cubicBezTo>
                    <a:pt x="83" y="946"/>
                    <a:pt x="106" y="922"/>
                    <a:pt x="106" y="893"/>
                  </a:cubicBezTo>
                  <a:lnTo>
                    <a:pt x="106" y="577"/>
                  </a:lnTo>
                  <a:cubicBezTo>
                    <a:pt x="106" y="542"/>
                    <a:pt x="80" y="525"/>
                    <a:pt x="54" y="525"/>
                  </a:cubicBezTo>
                  <a:close/>
                  <a:moveTo>
                    <a:pt x="54" y="1050"/>
                  </a:moveTo>
                  <a:cubicBezTo>
                    <a:pt x="27" y="1050"/>
                    <a:pt x="1" y="1068"/>
                    <a:pt x="1" y="1104"/>
                  </a:cubicBezTo>
                  <a:lnTo>
                    <a:pt x="1" y="1417"/>
                  </a:lnTo>
                  <a:cubicBezTo>
                    <a:pt x="1" y="1446"/>
                    <a:pt x="24" y="1470"/>
                    <a:pt x="54" y="1470"/>
                  </a:cubicBezTo>
                  <a:cubicBezTo>
                    <a:pt x="83" y="1470"/>
                    <a:pt x="106" y="1447"/>
                    <a:pt x="106" y="1418"/>
                  </a:cubicBezTo>
                  <a:lnTo>
                    <a:pt x="106" y="1104"/>
                  </a:lnTo>
                  <a:cubicBezTo>
                    <a:pt x="106" y="1068"/>
                    <a:pt x="80" y="1050"/>
                    <a:pt x="54" y="1050"/>
                  </a:cubicBezTo>
                  <a:close/>
                  <a:moveTo>
                    <a:pt x="54" y="1576"/>
                  </a:moveTo>
                  <a:cubicBezTo>
                    <a:pt x="27" y="1576"/>
                    <a:pt x="1" y="1594"/>
                    <a:pt x="1" y="1628"/>
                  </a:cubicBezTo>
                  <a:lnTo>
                    <a:pt x="1" y="1943"/>
                  </a:lnTo>
                  <a:cubicBezTo>
                    <a:pt x="1" y="1972"/>
                    <a:pt x="24" y="1995"/>
                    <a:pt x="54" y="1995"/>
                  </a:cubicBezTo>
                  <a:lnTo>
                    <a:pt x="54" y="1997"/>
                  </a:lnTo>
                  <a:cubicBezTo>
                    <a:pt x="83" y="1997"/>
                    <a:pt x="106" y="1972"/>
                    <a:pt x="106" y="1943"/>
                  </a:cubicBezTo>
                  <a:lnTo>
                    <a:pt x="106" y="1628"/>
                  </a:lnTo>
                  <a:cubicBezTo>
                    <a:pt x="106" y="1594"/>
                    <a:pt x="80" y="1576"/>
                    <a:pt x="54" y="1576"/>
                  </a:cubicBezTo>
                  <a:close/>
                  <a:moveTo>
                    <a:pt x="54" y="2101"/>
                  </a:moveTo>
                  <a:cubicBezTo>
                    <a:pt x="27" y="2101"/>
                    <a:pt x="1" y="2119"/>
                    <a:pt x="1" y="2153"/>
                  </a:cubicBezTo>
                  <a:lnTo>
                    <a:pt x="1" y="2468"/>
                  </a:lnTo>
                  <a:cubicBezTo>
                    <a:pt x="1" y="2497"/>
                    <a:pt x="24" y="2522"/>
                    <a:pt x="54" y="2522"/>
                  </a:cubicBezTo>
                  <a:cubicBezTo>
                    <a:pt x="83" y="2522"/>
                    <a:pt x="106" y="2499"/>
                    <a:pt x="106" y="2470"/>
                  </a:cubicBezTo>
                  <a:lnTo>
                    <a:pt x="106" y="2153"/>
                  </a:lnTo>
                  <a:cubicBezTo>
                    <a:pt x="106" y="2119"/>
                    <a:pt x="80" y="2101"/>
                    <a:pt x="54" y="2101"/>
                  </a:cubicBezTo>
                  <a:close/>
                  <a:moveTo>
                    <a:pt x="54" y="2626"/>
                  </a:moveTo>
                  <a:cubicBezTo>
                    <a:pt x="27" y="2626"/>
                    <a:pt x="1" y="2644"/>
                    <a:pt x="1" y="2680"/>
                  </a:cubicBezTo>
                  <a:lnTo>
                    <a:pt x="1" y="2994"/>
                  </a:lnTo>
                  <a:cubicBezTo>
                    <a:pt x="1" y="3023"/>
                    <a:pt x="24" y="3047"/>
                    <a:pt x="54" y="3047"/>
                  </a:cubicBezTo>
                  <a:cubicBezTo>
                    <a:pt x="83" y="3047"/>
                    <a:pt x="106" y="3023"/>
                    <a:pt x="106" y="2994"/>
                  </a:cubicBezTo>
                  <a:lnTo>
                    <a:pt x="106" y="2680"/>
                  </a:lnTo>
                  <a:cubicBezTo>
                    <a:pt x="106" y="2644"/>
                    <a:pt x="80" y="2626"/>
                    <a:pt x="54" y="2626"/>
                  </a:cubicBezTo>
                  <a:close/>
                  <a:moveTo>
                    <a:pt x="54" y="3153"/>
                  </a:moveTo>
                  <a:cubicBezTo>
                    <a:pt x="27" y="3153"/>
                    <a:pt x="1" y="3170"/>
                    <a:pt x="1" y="3205"/>
                  </a:cubicBezTo>
                  <a:lnTo>
                    <a:pt x="1" y="3519"/>
                  </a:lnTo>
                  <a:cubicBezTo>
                    <a:pt x="1" y="3548"/>
                    <a:pt x="24" y="3573"/>
                    <a:pt x="54" y="3573"/>
                  </a:cubicBezTo>
                  <a:cubicBezTo>
                    <a:pt x="83" y="3573"/>
                    <a:pt x="106" y="3548"/>
                    <a:pt x="106" y="3519"/>
                  </a:cubicBezTo>
                  <a:lnTo>
                    <a:pt x="106" y="3205"/>
                  </a:lnTo>
                  <a:cubicBezTo>
                    <a:pt x="106" y="3170"/>
                    <a:pt x="80" y="3153"/>
                    <a:pt x="54" y="3153"/>
                  </a:cubicBezTo>
                  <a:close/>
                  <a:moveTo>
                    <a:pt x="54" y="3677"/>
                  </a:moveTo>
                  <a:cubicBezTo>
                    <a:pt x="27" y="3677"/>
                    <a:pt x="1" y="3695"/>
                    <a:pt x="1" y="3730"/>
                  </a:cubicBezTo>
                  <a:lnTo>
                    <a:pt x="1" y="4046"/>
                  </a:lnTo>
                  <a:cubicBezTo>
                    <a:pt x="1" y="4075"/>
                    <a:pt x="24" y="4098"/>
                    <a:pt x="54" y="4098"/>
                  </a:cubicBezTo>
                  <a:cubicBezTo>
                    <a:pt x="83" y="4098"/>
                    <a:pt x="106" y="4075"/>
                    <a:pt x="106" y="4046"/>
                  </a:cubicBezTo>
                  <a:lnTo>
                    <a:pt x="106" y="3730"/>
                  </a:lnTo>
                  <a:cubicBezTo>
                    <a:pt x="106" y="3695"/>
                    <a:pt x="80" y="3677"/>
                    <a:pt x="54" y="3677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2703875" y="641100"/>
              <a:ext cx="7350" cy="4725"/>
            </a:xfrm>
            <a:custGeom>
              <a:avLst/>
              <a:gdLst/>
              <a:ahLst/>
              <a:cxnLst/>
              <a:rect l="l" t="t" r="r" b="b"/>
              <a:pathLst>
                <a:path w="294" h="189" extrusionOk="0">
                  <a:moveTo>
                    <a:pt x="79" y="1"/>
                  </a:moveTo>
                  <a:cubicBezTo>
                    <a:pt x="31" y="1"/>
                    <a:pt x="0" y="76"/>
                    <a:pt x="59" y="103"/>
                  </a:cubicBezTo>
                  <a:lnTo>
                    <a:pt x="195" y="182"/>
                  </a:lnTo>
                  <a:cubicBezTo>
                    <a:pt x="203" y="186"/>
                    <a:pt x="213" y="189"/>
                    <a:pt x="222" y="189"/>
                  </a:cubicBezTo>
                  <a:cubicBezTo>
                    <a:pt x="275" y="189"/>
                    <a:pt x="294" y="118"/>
                    <a:pt x="248" y="90"/>
                  </a:cubicBezTo>
                  <a:lnTo>
                    <a:pt x="111" y="12"/>
                  </a:lnTo>
                  <a:cubicBezTo>
                    <a:pt x="100" y="4"/>
                    <a:pt x="89" y="1"/>
                    <a:pt x="79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2674250" y="624000"/>
              <a:ext cx="29625" cy="17600"/>
            </a:xfrm>
            <a:custGeom>
              <a:avLst/>
              <a:gdLst/>
              <a:ahLst/>
              <a:cxnLst/>
              <a:rect l="l" t="t" r="r" b="b"/>
              <a:pathLst>
                <a:path w="1185" h="704" extrusionOk="0">
                  <a:moveTo>
                    <a:pt x="78" y="1"/>
                  </a:moveTo>
                  <a:cubicBezTo>
                    <a:pt x="30" y="1"/>
                    <a:pt x="0" y="75"/>
                    <a:pt x="56" y="103"/>
                  </a:cubicBezTo>
                  <a:lnTo>
                    <a:pt x="294" y="239"/>
                  </a:lnTo>
                  <a:cubicBezTo>
                    <a:pt x="302" y="243"/>
                    <a:pt x="312" y="246"/>
                    <a:pt x="320" y="246"/>
                  </a:cubicBezTo>
                  <a:cubicBezTo>
                    <a:pt x="374" y="246"/>
                    <a:pt x="393" y="175"/>
                    <a:pt x="346" y="149"/>
                  </a:cubicBezTo>
                  <a:lnTo>
                    <a:pt x="109" y="11"/>
                  </a:lnTo>
                  <a:cubicBezTo>
                    <a:pt x="98" y="4"/>
                    <a:pt x="87" y="1"/>
                    <a:pt x="78" y="1"/>
                  </a:cubicBezTo>
                  <a:close/>
                  <a:moveTo>
                    <a:pt x="483" y="234"/>
                  </a:moveTo>
                  <a:cubicBezTo>
                    <a:pt x="437" y="234"/>
                    <a:pt x="409" y="298"/>
                    <a:pt x="454" y="330"/>
                  </a:cubicBezTo>
                  <a:lnTo>
                    <a:pt x="690" y="467"/>
                  </a:lnTo>
                  <a:cubicBezTo>
                    <a:pt x="697" y="471"/>
                    <a:pt x="706" y="474"/>
                    <a:pt x="716" y="474"/>
                  </a:cubicBezTo>
                  <a:cubicBezTo>
                    <a:pt x="770" y="474"/>
                    <a:pt x="789" y="403"/>
                    <a:pt x="742" y="377"/>
                  </a:cubicBezTo>
                  <a:lnTo>
                    <a:pt x="506" y="239"/>
                  </a:lnTo>
                  <a:cubicBezTo>
                    <a:pt x="498" y="236"/>
                    <a:pt x="490" y="234"/>
                    <a:pt x="483" y="234"/>
                  </a:cubicBezTo>
                  <a:close/>
                  <a:moveTo>
                    <a:pt x="869" y="457"/>
                  </a:moveTo>
                  <a:cubicBezTo>
                    <a:pt x="821" y="457"/>
                    <a:pt x="791" y="532"/>
                    <a:pt x="848" y="558"/>
                  </a:cubicBezTo>
                  <a:lnTo>
                    <a:pt x="1086" y="696"/>
                  </a:lnTo>
                  <a:cubicBezTo>
                    <a:pt x="1093" y="700"/>
                    <a:pt x="1102" y="702"/>
                    <a:pt x="1112" y="702"/>
                  </a:cubicBezTo>
                  <a:lnTo>
                    <a:pt x="1112" y="703"/>
                  </a:lnTo>
                  <a:cubicBezTo>
                    <a:pt x="1166" y="703"/>
                    <a:pt x="1185" y="632"/>
                    <a:pt x="1138" y="605"/>
                  </a:cubicBezTo>
                  <a:lnTo>
                    <a:pt x="900" y="468"/>
                  </a:lnTo>
                  <a:cubicBezTo>
                    <a:pt x="890" y="460"/>
                    <a:pt x="879" y="457"/>
                    <a:pt x="869" y="457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2663725" y="619625"/>
              <a:ext cx="10450" cy="4825"/>
            </a:xfrm>
            <a:custGeom>
              <a:avLst/>
              <a:gdLst/>
              <a:ahLst/>
              <a:cxnLst/>
              <a:rect l="l" t="t" r="r" b="b"/>
              <a:pathLst>
                <a:path w="418" h="193" extrusionOk="0">
                  <a:moveTo>
                    <a:pt x="209" y="1"/>
                  </a:moveTo>
                  <a:lnTo>
                    <a:pt x="47" y="95"/>
                  </a:lnTo>
                  <a:cubicBezTo>
                    <a:pt x="0" y="123"/>
                    <a:pt x="19" y="192"/>
                    <a:pt x="73" y="192"/>
                  </a:cubicBezTo>
                  <a:cubicBezTo>
                    <a:pt x="83" y="192"/>
                    <a:pt x="92" y="191"/>
                    <a:pt x="100" y="185"/>
                  </a:cubicBezTo>
                  <a:lnTo>
                    <a:pt x="211" y="121"/>
                  </a:lnTo>
                  <a:lnTo>
                    <a:pt x="321" y="185"/>
                  </a:lnTo>
                  <a:cubicBezTo>
                    <a:pt x="329" y="189"/>
                    <a:pt x="337" y="191"/>
                    <a:pt x="344" y="191"/>
                  </a:cubicBezTo>
                  <a:cubicBezTo>
                    <a:pt x="390" y="191"/>
                    <a:pt x="418" y="126"/>
                    <a:pt x="373" y="94"/>
                  </a:cubicBezTo>
                  <a:lnTo>
                    <a:pt x="20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2558625" y="624500"/>
              <a:ext cx="104300" cy="61425"/>
            </a:xfrm>
            <a:custGeom>
              <a:avLst/>
              <a:gdLst/>
              <a:ahLst/>
              <a:cxnLst/>
              <a:rect l="l" t="t" r="r" b="b"/>
              <a:pathLst>
                <a:path w="4172" h="2457" extrusionOk="0">
                  <a:moveTo>
                    <a:pt x="4095" y="0"/>
                  </a:moveTo>
                  <a:cubicBezTo>
                    <a:pt x="4085" y="0"/>
                    <a:pt x="4074" y="3"/>
                    <a:pt x="4064" y="10"/>
                  </a:cubicBezTo>
                  <a:lnTo>
                    <a:pt x="3782" y="173"/>
                  </a:lnTo>
                  <a:cubicBezTo>
                    <a:pt x="3736" y="200"/>
                    <a:pt x="3755" y="271"/>
                    <a:pt x="3810" y="271"/>
                  </a:cubicBezTo>
                  <a:cubicBezTo>
                    <a:pt x="3819" y="271"/>
                    <a:pt x="3827" y="268"/>
                    <a:pt x="3836" y="264"/>
                  </a:cubicBezTo>
                  <a:lnTo>
                    <a:pt x="4117" y="100"/>
                  </a:lnTo>
                  <a:cubicBezTo>
                    <a:pt x="4172" y="73"/>
                    <a:pt x="4142" y="0"/>
                    <a:pt x="4095" y="0"/>
                  </a:cubicBezTo>
                  <a:close/>
                  <a:moveTo>
                    <a:pt x="3620" y="276"/>
                  </a:moveTo>
                  <a:cubicBezTo>
                    <a:pt x="3612" y="276"/>
                    <a:pt x="3603" y="278"/>
                    <a:pt x="3594" y="283"/>
                  </a:cubicBezTo>
                  <a:lnTo>
                    <a:pt x="3313" y="445"/>
                  </a:lnTo>
                  <a:cubicBezTo>
                    <a:pt x="3288" y="460"/>
                    <a:pt x="3279" y="493"/>
                    <a:pt x="3295" y="518"/>
                  </a:cubicBezTo>
                  <a:cubicBezTo>
                    <a:pt x="3304" y="534"/>
                    <a:pt x="3321" y="544"/>
                    <a:pt x="3340" y="544"/>
                  </a:cubicBezTo>
                  <a:cubicBezTo>
                    <a:pt x="3349" y="544"/>
                    <a:pt x="3358" y="541"/>
                    <a:pt x="3366" y="537"/>
                  </a:cubicBezTo>
                  <a:lnTo>
                    <a:pt x="3648" y="373"/>
                  </a:lnTo>
                  <a:cubicBezTo>
                    <a:pt x="3696" y="342"/>
                    <a:pt x="3666" y="276"/>
                    <a:pt x="3620" y="276"/>
                  </a:cubicBezTo>
                  <a:close/>
                  <a:moveTo>
                    <a:pt x="3151" y="549"/>
                  </a:moveTo>
                  <a:cubicBezTo>
                    <a:pt x="3143" y="549"/>
                    <a:pt x="3134" y="551"/>
                    <a:pt x="3126" y="556"/>
                  </a:cubicBezTo>
                  <a:lnTo>
                    <a:pt x="2844" y="719"/>
                  </a:lnTo>
                  <a:cubicBezTo>
                    <a:pt x="2820" y="734"/>
                    <a:pt x="2811" y="766"/>
                    <a:pt x="2827" y="792"/>
                  </a:cubicBezTo>
                  <a:cubicBezTo>
                    <a:pt x="2836" y="808"/>
                    <a:pt x="2853" y="818"/>
                    <a:pt x="2872" y="818"/>
                  </a:cubicBezTo>
                  <a:lnTo>
                    <a:pt x="2872" y="817"/>
                  </a:lnTo>
                  <a:cubicBezTo>
                    <a:pt x="2880" y="817"/>
                    <a:pt x="2889" y="814"/>
                    <a:pt x="2898" y="809"/>
                  </a:cubicBezTo>
                  <a:lnTo>
                    <a:pt x="3179" y="647"/>
                  </a:lnTo>
                  <a:cubicBezTo>
                    <a:pt x="3225" y="615"/>
                    <a:pt x="3197" y="549"/>
                    <a:pt x="3151" y="549"/>
                  </a:cubicBezTo>
                  <a:close/>
                  <a:moveTo>
                    <a:pt x="2684" y="823"/>
                  </a:moveTo>
                  <a:cubicBezTo>
                    <a:pt x="2676" y="823"/>
                    <a:pt x="2667" y="825"/>
                    <a:pt x="2659" y="830"/>
                  </a:cubicBezTo>
                  <a:lnTo>
                    <a:pt x="2377" y="992"/>
                  </a:lnTo>
                  <a:cubicBezTo>
                    <a:pt x="2329" y="1020"/>
                    <a:pt x="2350" y="1091"/>
                    <a:pt x="2403" y="1091"/>
                  </a:cubicBezTo>
                  <a:cubicBezTo>
                    <a:pt x="2412" y="1091"/>
                    <a:pt x="2422" y="1088"/>
                    <a:pt x="2430" y="1083"/>
                  </a:cubicBezTo>
                  <a:lnTo>
                    <a:pt x="2711" y="920"/>
                  </a:lnTo>
                  <a:cubicBezTo>
                    <a:pt x="2758" y="889"/>
                    <a:pt x="2729" y="823"/>
                    <a:pt x="2684" y="823"/>
                  </a:cubicBezTo>
                  <a:close/>
                  <a:moveTo>
                    <a:pt x="2215" y="1096"/>
                  </a:moveTo>
                  <a:cubicBezTo>
                    <a:pt x="2207" y="1096"/>
                    <a:pt x="2199" y="1098"/>
                    <a:pt x="2190" y="1102"/>
                  </a:cubicBezTo>
                  <a:lnTo>
                    <a:pt x="1909" y="1266"/>
                  </a:lnTo>
                  <a:cubicBezTo>
                    <a:pt x="1863" y="1292"/>
                    <a:pt x="1881" y="1363"/>
                    <a:pt x="1935" y="1363"/>
                  </a:cubicBezTo>
                  <a:cubicBezTo>
                    <a:pt x="1944" y="1363"/>
                    <a:pt x="1954" y="1360"/>
                    <a:pt x="1961" y="1356"/>
                  </a:cubicBezTo>
                  <a:lnTo>
                    <a:pt x="2242" y="1194"/>
                  </a:lnTo>
                  <a:cubicBezTo>
                    <a:pt x="2289" y="1161"/>
                    <a:pt x="2261" y="1096"/>
                    <a:pt x="2215" y="1096"/>
                  </a:cubicBezTo>
                  <a:close/>
                  <a:moveTo>
                    <a:pt x="1747" y="1370"/>
                  </a:moveTo>
                  <a:cubicBezTo>
                    <a:pt x="1739" y="1370"/>
                    <a:pt x="1731" y="1372"/>
                    <a:pt x="1722" y="1376"/>
                  </a:cubicBezTo>
                  <a:lnTo>
                    <a:pt x="1441" y="1539"/>
                  </a:lnTo>
                  <a:cubicBezTo>
                    <a:pt x="1394" y="1566"/>
                    <a:pt x="1413" y="1636"/>
                    <a:pt x="1467" y="1637"/>
                  </a:cubicBezTo>
                  <a:lnTo>
                    <a:pt x="1467" y="1636"/>
                  </a:lnTo>
                  <a:cubicBezTo>
                    <a:pt x="1475" y="1636"/>
                    <a:pt x="1486" y="1634"/>
                    <a:pt x="1493" y="1630"/>
                  </a:cubicBezTo>
                  <a:lnTo>
                    <a:pt x="1774" y="1466"/>
                  </a:lnTo>
                  <a:cubicBezTo>
                    <a:pt x="1821" y="1435"/>
                    <a:pt x="1792" y="1370"/>
                    <a:pt x="1747" y="1370"/>
                  </a:cubicBezTo>
                  <a:close/>
                  <a:moveTo>
                    <a:pt x="1278" y="1642"/>
                  </a:moveTo>
                  <a:cubicBezTo>
                    <a:pt x="1271" y="1642"/>
                    <a:pt x="1262" y="1644"/>
                    <a:pt x="1254" y="1649"/>
                  </a:cubicBezTo>
                  <a:lnTo>
                    <a:pt x="972" y="1811"/>
                  </a:lnTo>
                  <a:cubicBezTo>
                    <a:pt x="924" y="1839"/>
                    <a:pt x="945" y="1910"/>
                    <a:pt x="998" y="1910"/>
                  </a:cubicBezTo>
                  <a:cubicBezTo>
                    <a:pt x="1007" y="1910"/>
                    <a:pt x="1017" y="1907"/>
                    <a:pt x="1024" y="1903"/>
                  </a:cubicBezTo>
                  <a:lnTo>
                    <a:pt x="1306" y="1739"/>
                  </a:lnTo>
                  <a:cubicBezTo>
                    <a:pt x="1353" y="1708"/>
                    <a:pt x="1324" y="1642"/>
                    <a:pt x="1278" y="1642"/>
                  </a:cubicBezTo>
                  <a:close/>
                  <a:moveTo>
                    <a:pt x="814" y="1912"/>
                  </a:moveTo>
                  <a:cubicBezTo>
                    <a:pt x="804" y="1912"/>
                    <a:pt x="794" y="1915"/>
                    <a:pt x="784" y="1922"/>
                  </a:cubicBezTo>
                  <a:lnTo>
                    <a:pt x="504" y="2085"/>
                  </a:lnTo>
                  <a:cubicBezTo>
                    <a:pt x="457" y="2111"/>
                    <a:pt x="476" y="2183"/>
                    <a:pt x="530" y="2183"/>
                  </a:cubicBezTo>
                  <a:cubicBezTo>
                    <a:pt x="539" y="2183"/>
                    <a:pt x="549" y="2180"/>
                    <a:pt x="556" y="2175"/>
                  </a:cubicBezTo>
                  <a:lnTo>
                    <a:pt x="837" y="2013"/>
                  </a:lnTo>
                  <a:cubicBezTo>
                    <a:pt x="893" y="1984"/>
                    <a:pt x="862" y="1912"/>
                    <a:pt x="814" y="1912"/>
                  </a:cubicBezTo>
                  <a:close/>
                  <a:moveTo>
                    <a:pt x="341" y="2188"/>
                  </a:moveTo>
                  <a:cubicBezTo>
                    <a:pt x="333" y="2188"/>
                    <a:pt x="324" y="2190"/>
                    <a:pt x="315" y="2194"/>
                  </a:cubicBezTo>
                  <a:lnTo>
                    <a:pt x="34" y="2358"/>
                  </a:lnTo>
                  <a:cubicBezTo>
                    <a:pt x="9" y="2372"/>
                    <a:pt x="1" y="2404"/>
                    <a:pt x="17" y="2430"/>
                  </a:cubicBezTo>
                  <a:cubicBezTo>
                    <a:pt x="25" y="2446"/>
                    <a:pt x="43" y="2457"/>
                    <a:pt x="62" y="2457"/>
                  </a:cubicBezTo>
                  <a:cubicBezTo>
                    <a:pt x="70" y="2455"/>
                    <a:pt x="79" y="2452"/>
                    <a:pt x="88" y="2448"/>
                  </a:cubicBezTo>
                  <a:lnTo>
                    <a:pt x="368" y="2285"/>
                  </a:lnTo>
                  <a:cubicBezTo>
                    <a:pt x="414" y="2253"/>
                    <a:pt x="387" y="2188"/>
                    <a:pt x="341" y="2188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2550225" y="685975"/>
              <a:ext cx="7125" cy="4625"/>
            </a:xfrm>
            <a:custGeom>
              <a:avLst/>
              <a:gdLst/>
              <a:ahLst/>
              <a:cxnLst/>
              <a:rect l="l" t="t" r="r" b="b"/>
              <a:pathLst>
                <a:path w="285" h="185" extrusionOk="0">
                  <a:moveTo>
                    <a:pt x="209" y="1"/>
                  </a:moveTo>
                  <a:cubicBezTo>
                    <a:pt x="201" y="1"/>
                    <a:pt x="192" y="3"/>
                    <a:pt x="183" y="8"/>
                  </a:cubicBezTo>
                  <a:lnTo>
                    <a:pt x="48" y="88"/>
                  </a:lnTo>
                  <a:cubicBezTo>
                    <a:pt x="1" y="113"/>
                    <a:pt x="20" y="185"/>
                    <a:pt x="73" y="185"/>
                  </a:cubicBezTo>
                  <a:cubicBezTo>
                    <a:pt x="73" y="185"/>
                    <a:pt x="74" y="185"/>
                    <a:pt x="74" y="185"/>
                  </a:cubicBezTo>
                  <a:cubicBezTo>
                    <a:pt x="83" y="185"/>
                    <a:pt x="92" y="183"/>
                    <a:pt x="100" y="177"/>
                  </a:cubicBezTo>
                  <a:lnTo>
                    <a:pt x="237" y="99"/>
                  </a:lnTo>
                  <a:cubicBezTo>
                    <a:pt x="285" y="68"/>
                    <a:pt x="255" y="1"/>
                    <a:pt x="209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2544200" y="725300"/>
              <a:ext cx="13050" cy="13050"/>
            </a:xfrm>
            <a:custGeom>
              <a:avLst/>
              <a:gdLst/>
              <a:ahLst/>
              <a:cxnLst/>
              <a:rect l="l" t="t" r="r" b="b"/>
              <a:pathLst>
                <a:path w="522" h="522" extrusionOk="0">
                  <a:moveTo>
                    <a:pt x="520" y="223"/>
                  </a:moveTo>
                  <a:cubicBezTo>
                    <a:pt x="521" y="421"/>
                    <a:pt x="280" y="521"/>
                    <a:pt x="141" y="381"/>
                  </a:cubicBezTo>
                  <a:cubicBezTo>
                    <a:pt x="1" y="240"/>
                    <a:pt x="99" y="1"/>
                    <a:pt x="298" y="1"/>
                  </a:cubicBezTo>
                  <a:cubicBezTo>
                    <a:pt x="420" y="1"/>
                    <a:pt x="520" y="99"/>
                    <a:pt x="520" y="223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3082575" y="976425"/>
              <a:ext cx="13050" cy="13050"/>
            </a:xfrm>
            <a:custGeom>
              <a:avLst/>
              <a:gdLst/>
              <a:ahLst/>
              <a:cxnLst/>
              <a:rect l="l" t="t" r="r" b="b"/>
              <a:pathLst>
                <a:path w="522" h="522" extrusionOk="0">
                  <a:moveTo>
                    <a:pt x="521" y="224"/>
                  </a:moveTo>
                  <a:cubicBezTo>
                    <a:pt x="521" y="421"/>
                    <a:pt x="282" y="521"/>
                    <a:pt x="141" y="380"/>
                  </a:cubicBezTo>
                  <a:cubicBezTo>
                    <a:pt x="1" y="241"/>
                    <a:pt x="101" y="0"/>
                    <a:pt x="299" y="0"/>
                  </a:cubicBezTo>
                  <a:cubicBezTo>
                    <a:pt x="421" y="0"/>
                    <a:pt x="521" y="100"/>
                    <a:pt x="521" y="224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2895275" y="822525"/>
              <a:ext cx="13000" cy="13050"/>
            </a:xfrm>
            <a:custGeom>
              <a:avLst/>
              <a:gdLst/>
              <a:ahLst/>
              <a:cxnLst/>
              <a:rect l="l" t="t" r="r" b="b"/>
              <a:pathLst>
                <a:path w="520" h="522" extrusionOk="0">
                  <a:moveTo>
                    <a:pt x="519" y="224"/>
                  </a:moveTo>
                  <a:cubicBezTo>
                    <a:pt x="519" y="423"/>
                    <a:pt x="280" y="521"/>
                    <a:pt x="141" y="381"/>
                  </a:cubicBezTo>
                  <a:cubicBezTo>
                    <a:pt x="0" y="242"/>
                    <a:pt x="99" y="1"/>
                    <a:pt x="297" y="2"/>
                  </a:cubicBezTo>
                  <a:cubicBezTo>
                    <a:pt x="421" y="1"/>
                    <a:pt x="519" y="101"/>
                    <a:pt x="519" y="224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01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프로그램 소개</a:t>
            </a:r>
            <a:endParaRPr sz="28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A9080D29-B4A0-4E3C-9CDC-C1C42133FB9F}"/>
              </a:ext>
            </a:extLst>
          </p:cNvPr>
          <p:cNvSpPr txBox="1"/>
          <p:nvPr/>
        </p:nvSpPr>
        <p:spPr>
          <a:xfrm>
            <a:off x="4796574" y="699842"/>
            <a:ext cx="397288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아파트 실거래 가격을 조회하여</a:t>
            </a:r>
            <a:endParaRPr lang="en-US" altLang="ko-KR" sz="20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아파트의 시세를 파악할 수 있는</a:t>
            </a:r>
            <a:endParaRPr lang="en-US" altLang="ko-KR" sz="20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프로그램</a:t>
            </a:r>
            <a:endParaRPr lang="en-US" altLang="ko-KR" sz="20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0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구현 기능</a:t>
            </a:r>
            <a:endParaRPr sz="28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5385;p47">
            <a:extLst>
              <a:ext uri="{FF2B5EF4-FFF2-40B4-BE49-F238E27FC236}">
                <a16:creationId xmlns:a16="http://schemas.microsoft.com/office/drawing/2014/main" id="{D045230E-76E6-49FC-B5E6-B28115BA7D65}"/>
              </a:ext>
            </a:extLst>
          </p:cNvPr>
          <p:cNvSpPr/>
          <p:nvPr/>
        </p:nvSpPr>
        <p:spPr>
          <a:xfrm>
            <a:off x="495418" y="1237044"/>
            <a:ext cx="2469358" cy="908458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그래프</a:t>
            </a:r>
            <a:endParaRPr sz="2000">
              <a:solidFill>
                <a:srgbClr val="E4252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67" name="Google Shape;5386;p47">
            <a:extLst>
              <a:ext uri="{FF2B5EF4-FFF2-40B4-BE49-F238E27FC236}">
                <a16:creationId xmlns:a16="http://schemas.microsoft.com/office/drawing/2014/main" id="{399C7BBD-9C7B-4DF2-8769-6E85C420EDC2}"/>
              </a:ext>
            </a:extLst>
          </p:cNvPr>
          <p:cNvSpPr/>
          <p:nvPr/>
        </p:nvSpPr>
        <p:spPr>
          <a:xfrm>
            <a:off x="3321842" y="1237044"/>
            <a:ext cx="2469358" cy="908458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지도</a:t>
            </a:r>
            <a:endParaRPr sz="2000">
              <a:solidFill>
                <a:srgbClr val="E4252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68" name="Google Shape;5384;p47">
            <a:extLst>
              <a:ext uri="{FF2B5EF4-FFF2-40B4-BE49-F238E27FC236}">
                <a16:creationId xmlns:a16="http://schemas.microsoft.com/office/drawing/2014/main" id="{388300CE-2EE5-410C-9D63-B6F7CE8BE1D3}"/>
              </a:ext>
            </a:extLst>
          </p:cNvPr>
          <p:cNvSpPr/>
          <p:nvPr/>
        </p:nvSpPr>
        <p:spPr>
          <a:xfrm>
            <a:off x="495418" y="3092043"/>
            <a:ext cx="2469358" cy="908458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GMAIL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연동</a:t>
            </a:r>
            <a:endParaRPr sz="2000">
              <a:solidFill>
                <a:srgbClr val="E4252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69" name="Google Shape;5385;p47">
            <a:extLst>
              <a:ext uri="{FF2B5EF4-FFF2-40B4-BE49-F238E27FC236}">
                <a16:creationId xmlns:a16="http://schemas.microsoft.com/office/drawing/2014/main" id="{A7A7E597-71B5-4091-9AAC-11611BD94143}"/>
              </a:ext>
            </a:extLst>
          </p:cNvPr>
          <p:cNvSpPr/>
          <p:nvPr/>
        </p:nvSpPr>
        <p:spPr>
          <a:xfrm>
            <a:off x="3321842" y="3092043"/>
            <a:ext cx="2469358" cy="908458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파일 저장</a:t>
            </a:r>
            <a:endParaRPr sz="2000">
              <a:solidFill>
                <a:srgbClr val="E4252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71" name="Google Shape;5386;p47">
            <a:extLst>
              <a:ext uri="{FF2B5EF4-FFF2-40B4-BE49-F238E27FC236}">
                <a16:creationId xmlns:a16="http://schemas.microsoft.com/office/drawing/2014/main" id="{A4E44706-567D-47E9-91F8-8CE827725CF7}"/>
              </a:ext>
            </a:extLst>
          </p:cNvPr>
          <p:cNvSpPr/>
          <p:nvPr/>
        </p:nvSpPr>
        <p:spPr>
          <a:xfrm>
            <a:off x="6148268" y="3092042"/>
            <a:ext cx="2469358" cy="908458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C++ </a:t>
            </a:r>
            <a:r>
              <a:rPr lang="ko-KR" alt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연동</a:t>
            </a:r>
            <a:endParaRPr lang="en-US" altLang="ko-KR" sz="2000">
              <a:solidFill>
                <a:srgbClr val="E4252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" name="Google Shape;5386;p47">
            <a:extLst>
              <a:ext uri="{FF2B5EF4-FFF2-40B4-BE49-F238E27FC236}">
                <a16:creationId xmlns:a16="http://schemas.microsoft.com/office/drawing/2014/main" id="{F5A04256-BA58-4D13-AB47-670F7A955EB3}"/>
              </a:ext>
            </a:extLst>
          </p:cNvPr>
          <p:cNvSpPr/>
          <p:nvPr/>
        </p:nvSpPr>
        <p:spPr>
          <a:xfrm>
            <a:off x="6148266" y="1237044"/>
            <a:ext cx="2469358" cy="908458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텔레그램 봇</a:t>
            </a:r>
            <a:endParaRPr lang="en-US" altLang="ko-KR" sz="2000">
              <a:solidFill>
                <a:srgbClr val="E4252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연동</a:t>
            </a:r>
            <a:endParaRPr sz="2000">
              <a:solidFill>
                <a:srgbClr val="E4252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598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2BB289-7581-4CD9-9783-2B5D9482E74E}"/>
              </a:ext>
            </a:extLst>
          </p:cNvPr>
          <p:cNvSpPr txBox="1"/>
          <p:nvPr/>
        </p:nvSpPr>
        <p:spPr>
          <a:xfrm>
            <a:off x="432768" y="3710638"/>
            <a:ext cx="8160618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검색된 리스트를 기준으로 </a:t>
            </a:r>
            <a:r>
              <a:rPr lang="ko-KR" altLang="en-US" sz="28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가격대 그래프 </a:t>
            </a:r>
            <a:r>
              <a:rPr lang="ko-KR" altLang="en-US" sz="28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그리기 </a:t>
            </a:r>
            <a:endParaRPr lang="en-US" altLang="ko-KR" sz="28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1" name="Google Shape;962;p30">
            <a:extLst>
              <a:ext uri="{FF2B5EF4-FFF2-40B4-BE49-F238E27FC236}">
                <a16:creationId xmlns:a16="http://schemas.microsoft.com/office/drawing/2014/main" id="{0AB8FFB4-6D28-466C-A3F5-4E8E5A7846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구현 기능 </a:t>
            </a:r>
            <a:r>
              <a:rPr lang="en-US" altLang="ko-KR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 </a:t>
            </a:r>
            <a:r>
              <a:rPr lang="ko-KR" altLang="en-US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그래프</a:t>
            </a:r>
            <a:endParaRPr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2" name="Google Shape;966;p30">
            <a:extLst>
              <a:ext uri="{FF2B5EF4-FFF2-40B4-BE49-F238E27FC236}">
                <a16:creationId xmlns:a16="http://schemas.microsoft.com/office/drawing/2014/main" id="{541D72A0-D205-4EF3-B58D-FE02F3FA4F5F}"/>
              </a:ext>
            </a:extLst>
          </p:cNvPr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B89E0ED-0EE9-4F3E-8A09-3B97A2E73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11" y="855950"/>
            <a:ext cx="4373966" cy="264351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AE06F58-F908-4810-A66E-8222D56BC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25" y="864645"/>
            <a:ext cx="4373966" cy="263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E1AB7EC-99C5-4557-88D0-A2AB6631F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77" y="1081350"/>
            <a:ext cx="5110030" cy="36485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2BB289-7581-4CD9-9783-2B5D9482E74E}"/>
              </a:ext>
            </a:extLst>
          </p:cNvPr>
          <p:cNvSpPr txBox="1"/>
          <p:nvPr/>
        </p:nvSpPr>
        <p:spPr>
          <a:xfrm>
            <a:off x="4139352" y="1139539"/>
            <a:ext cx="5004648" cy="1977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Gogle Map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Geocoding API </a:t>
            </a:r>
            <a:r>
              <a:rPr lang="ko-KR" altLang="en-US" sz="28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연동을 통한</a:t>
            </a:r>
            <a:endParaRPr lang="en-US" altLang="ko-KR" sz="28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지역의 </a:t>
            </a:r>
            <a:r>
              <a:rPr lang="ko-KR" altLang="en-US" sz="28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위도</a:t>
            </a:r>
            <a:r>
              <a:rPr lang="en-US" altLang="ko-KR" sz="28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28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경도 </a:t>
            </a:r>
            <a:r>
              <a:rPr lang="ko-KR" altLang="en-US" sz="28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가져오기</a:t>
            </a:r>
            <a:endParaRPr lang="en-US" altLang="ko-KR" sz="28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1" name="Google Shape;962;p30">
            <a:extLst>
              <a:ext uri="{FF2B5EF4-FFF2-40B4-BE49-F238E27FC236}">
                <a16:creationId xmlns:a16="http://schemas.microsoft.com/office/drawing/2014/main" id="{0AB8FFB4-6D28-466C-A3F5-4E8E5A7846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구현 기능 </a:t>
            </a:r>
            <a:r>
              <a:rPr lang="en-US" altLang="ko-KR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 </a:t>
            </a:r>
            <a:r>
              <a:rPr lang="ko-KR" altLang="en-US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지도</a:t>
            </a:r>
            <a:endParaRPr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2" name="Google Shape;966;p30">
            <a:extLst>
              <a:ext uri="{FF2B5EF4-FFF2-40B4-BE49-F238E27FC236}">
                <a16:creationId xmlns:a16="http://schemas.microsoft.com/office/drawing/2014/main" id="{541D72A0-D205-4EF3-B58D-FE02F3FA4F5F}"/>
              </a:ext>
            </a:extLst>
          </p:cNvPr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2EE8739-1567-44A9-B8FD-2BC8E529E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69" y="3508810"/>
            <a:ext cx="7930342" cy="83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6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62;p30">
            <a:extLst>
              <a:ext uri="{FF2B5EF4-FFF2-40B4-BE49-F238E27FC236}">
                <a16:creationId xmlns:a16="http://schemas.microsoft.com/office/drawing/2014/main" id="{0AB8FFB4-6D28-466C-A3F5-4E8E5A7846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구현 기능 </a:t>
            </a:r>
            <a:r>
              <a:rPr lang="en-US" altLang="ko-KR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 </a:t>
            </a:r>
            <a:r>
              <a:rPr lang="ko-KR" altLang="en-US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지도</a:t>
            </a:r>
            <a:endParaRPr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2" name="Google Shape;966;p30">
            <a:extLst>
              <a:ext uri="{FF2B5EF4-FFF2-40B4-BE49-F238E27FC236}">
                <a16:creationId xmlns:a16="http://schemas.microsoft.com/office/drawing/2014/main" id="{541D72A0-D205-4EF3-B58D-FE02F3FA4F5F}"/>
              </a:ext>
            </a:extLst>
          </p:cNvPr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7272EF-02B2-4CAE-9BA5-C7C78089D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88" y="914194"/>
            <a:ext cx="4779487" cy="31863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AC26B3-1BE9-41C6-9834-3FC91BC6679C}"/>
              </a:ext>
            </a:extLst>
          </p:cNvPr>
          <p:cNvSpPr txBox="1"/>
          <p:nvPr/>
        </p:nvSpPr>
        <p:spPr>
          <a:xfrm>
            <a:off x="5079076" y="1069732"/>
            <a:ext cx="3981798" cy="281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가져온 위도</a:t>
            </a:r>
            <a:r>
              <a:rPr lang="en-US" altLang="ko-KR" sz="24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24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경도로</a:t>
            </a:r>
            <a:endParaRPr lang="en-US" altLang="ko-KR" sz="24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i="0">
                <a:solidFill>
                  <a:srgbClr val="E42524"/>
                </a:solidFill>
                <a:effectLst/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Chromium Embedded Framework, folium </a:t>
            </a:r>
            <a:r>
              <a:rPr lang="ko-KR" altLang="en-US" sz="2400" b="1" i="0">
                <a:solidFill>
                  <a:srgbClr val="E42524"/>
                </a:solidFill>
                <a:effectLst/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모듈</a:t>
            </a:r>
            <a:endParaRPr lang="en-US" altLang="ko-KR" sz="2400" b="1" i="0">
              <a:solidFill>
                <a:srgbClr val="E42524"/>
              </a:solidFill>
              <a:effectLst/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이용하여 지도 프로그램에 그리기</a:t>
            </a:r>
            <a:endParaRPr lang="en-US" altLang="ko-KR" sz="24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602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2BB289-7581-4CD9-9783-2B5D9482E74E}"/>
              </a:ext>
            </a:extLst>
          </p:cNvPr>
          <p:cNvSpPr txBox="1"/>
          <p:nvPr/>
        </p:nvSpPr>
        <p:spPr>
          <a:xfrm>
            <a:off x="4922520" y="1097975"/>
            <a:ext cx="4098561" cy="1977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텔레그램 봇 연동하여</a:t>
            </a:r>
            <a:endParaRPr lang="en-US" altLang="ko-KR" sz="28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명령어</a:t>
            </a:r>
            <a:r>
              <a:rPr lang="ko-KR" altLang="en-US" sz="28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에 따라</a:t>
            </a:r>
            <a:endParaRPr lang="en-US" altLang="ko-KR" sz="28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즐겨찾기 리스트 보내기</a:t>
            </a:r>
            <a:endParaRPr lang="en-US" altLang="ko-KR" sz="28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1" name="Google Shape;962;p30">
            <a:extLst>
              <a:ext uri="{FF2B5EF4-FFF2-40B4-BE49-F238E27FC236}">
                <a16:creationId xmlns:a16="http://schemas.microsoft.com/office/drawing/2014/main" id="{0AB8FFB4-6D28-466C-A3F5-4E8E5A7846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구현 기능 </a:t>
            </a:r>
            <a:r>
              <a:rPr lang="en-US" altLang="ko-KR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– </a:t>
            </a:r>
            <a:r>
              <a:rPr lang="ko-KR" altLang="en-US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텔레그램 봇 연동</a:t>
            </a:r>
            <a:endParaRPr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2" name="Google Shape;966;p30">
            <a:extLst>
              <a:ext uri="{FF2B5EF4-FFF2-40B4-BE49-F238E27FC236}">
                <a16:creationId xmlns:a16="http://schemas.microsoft.com/office/drawing/2014/main" id="{541D72A0-D205-4EF3-B58D-FE02F3FA4F5F}"/>
              </a:ext>
            </a:extLst>
          </p:cNvPr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D9FC02-B229-4D9F-93E8-52F6EDA4C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" y="1004541"/>
            <a:ext cx="47244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02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62;p30">
            <a:extLst>
              <a:ext uri="{FF2B5EF4-FFF2-40B4-BE49-F238E27FC236}">
                <a16:creationId xmlns:a16="http://schemas.microsoft.com/office/drawing/2014/main" id="{0AB8FFB4-6D28-466C-A3F5-4E8E5A7846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구현 기능 </a:t>
            </a:r>
            <a:r>
              <a:rPr lang="en-US" altLang="ko-KR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– GMAIL </a:t>
            </a:r>
            <a:r>
              <a:rPr lang="ko-KR" altLang="en-US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연동</a:t>
            </a:r>
            <a:endParaRPr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2" name="Google Shape;966;p30">
            <a:extLst>
              <a:ext uri="{FF2B5EF4-FFF2-40B4-BE49-F238E27FC236}">
                <a16:creationId xmlns:a16="http://schemas.microsoft.com/office/drawing/2014/main" id="{541D72A0-D205-4EF3-B58D-FE02F3FA4F5F}"/>
              </a:ext>
            </a:extLst>
          </p:cNvPr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991FDC-587C-4087-9E20-6AFAEAA51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89" y="1059440"/>
            <a:ext cx="6824320" cy="37619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434FED-74BD-4DE8-9DFC-C05C8B2503FC}"/>
              </a:ext>
            </a:extLst>
          </p:cNvPr>
          <p:cNvSpPr txBox="1"/>
          <p:nvPr/>
        </p:nvSpPr>
        <p:spPr>
          <a:xfrm>
            <a:off x="4006348" y="2571750"/>
            <a:ext cx="4447696" cy="1331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지메일 연동하여 즐겨찾기 리스트 </a:t>
            </a:r>
            <a:r>
              <a:rPr lang="ko-KR" altLang="en-US" sz="28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메일 전송</a:t>
            </a:r>
            <a:endParaRPr lang="en-US" altLang="ko-KR" sz="2800">
              <a:solidFill>
                <a:srgbClr val="E4252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76898"/>
      </p:ext>
    </p:extLst>
  </p:cSld>
  <p:clrMapOvr>
    <a:masterClrMapping/>
  </p:clrMapOvr>
</p:sld>
</file>

<file path=ppt/theme/theme1.xml><?xml version="1.0" encoding="utf-8"?>
<a:theme xmlns:a="http://schemas.openxmlformats.org/drawingml/2006/main" name="Home Rental App Pitch Deck by Slidesgo">
  <a:themeElements>
    <a:clrScheme name="Simple Light">
      <a:dk1>
        <a:srgbClr val="064949"/>
      </a:dk1>
      <a:lt1>
        <a:srgbClr val="FFFFFF"/>
      </a:lt1>
      <a:dk2>
        <a:srgbClr val="595959"/>
      </a:dk2>
      <a:lt2>
        <a:srgbClr val="EEEEEE"/>
      </a:lt2>
      <a:accent1>
        <a:srgbClr val="E42524"/>
      </a:accent1>
      <a:accent2>
        <a:srgbClr val="FD876C"/>
      </a:accent2>
      <a:accent3>
        <a:srgbClr val="F4AA9E"/>
      </a:accent3>
      <a:accent4>
        <a:srgbClr val="E3F9F7"/>
      </a:accent4>
      <a:accent5>
        <a:srgbClr val="008D8A"/>
      </a:accent5>
      <a:accent6>
        <a:srgbClr val="8FDFD6"/>
      </a:accent6>
      <a:hlink>
        <a:srgbClr val="0649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297</Words>
  <Application>Microsoft Office PowerPoint</Application>
  <PresentationFormat>화면 슬라이드 쇼(16:9)</PresentationFormat>
  <Paragraphs>92</Paragraphs>
  <Slides>18</Slides>
  <Notes>10</Notes>
  <HiddenSlides>0</HiddenSlides>
  <MMClips>2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타이포_쌍문동 B</vt:lpstr>
      <vt:lpstr>Maven Pro Regular</vt:lpstr>
      <vt:lpstr>Muli</vt:lpstr>
      <vt:lpstr>Arial</vt:lpstr>
      <vt:lpstr>Red Hat Display</vt:lpstr>
      <vt:lpstr>Fira Sans Extra Condensed Medium</vt:lpstr>
      <vt:lpstr>Home Rental App Pitch Deck by Slidesgo</vt:lpstr>
      <vt:lpstr>Find Home 아파트 실거래 조회 서비스</vt:lpstr>
      <vt:lpstr>목차</vt:lpstr>
      <vt:lpstr>01 프로그램 소개</vt:lpstr>
      <vt:lpstr>02 구현 기능</vt:lpstr>
      <vt:lpstr>02 구현 기능 - 그래프</vt:lpstr>
      <vt:lpstr>02 구현 기능 - 지도</vt:lpstr>
      <vt:lpstr>02 구현 기능 - 지도</vt:lpstr>
      <vt:lpstr>02 구현 기능 – 텔레그램 봇 연동</vt:lpstr>
      <vt:lpstr>02 구현 기능 – GMAIL 연동</vt:lpstr>
      <vt:lpstr>02 구현 기능 – 파일 저장</vt:lpstr>
      <vt:lpstr>02 구현 기능 – C++ 연동</vt:lpstr>
      <vt:lpstr>03 프로그램 GUI</vt:lpstr>
      <vt:lpstr>03 프로그램 GUI</vt:lpstr>
      <vt:lpstr>03 진행 상황</vt:lpstr>
      <vt:lpstr>03 커밋 상황</vt:lpstr>
      <vt:lpstr>03 커밋 상황</vt:lpstr>
      <vt:lpstr>03 커밋 상황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Home</dc:title>
  <cp:lastModifiedBy>윤성주(2018182021)</cp:lastModifiedBy>
  <cp:revision>15</cp:revision>
  <dcterms:modified xsi:type="dcterms:W3CDTF">2021-06-06T07:03:41Z</dcterms:modified>
</cp:coreProperties>
</file>